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50" d="100"/>
          <a:sy n="50" d="100"/>
        </p:scale>
        <p:origin x="-1613" y="-21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584726" y="1979217"/>
            <a:ext cx="5705238" cy="6225208"/>
            <a:chOff x="5837238" y="4510088"/>
            <a:chExt cx="1254125" cy="1368425"/>
          </a:xfrm>
        </p:grpSpPr>
        <p:sp>
          <p:nvSpPr>
            <p:cNvPr id="28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30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47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44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42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40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986508" y="1145665"/>
            <a:ext cx="4901674" cy="5348408"/>
            <a:chOff x="5837238" y="4510088"/>
            <a:chExt cx="1254125" cy="1368425"/>
          </a:xfrm>
        </p:grpSpPr>
        <p:sp>
          <p:nvSpPr>
            <p:cNvPr id="39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0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41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58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55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3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53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51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/>
              <a:t>誠に申し訳ありません</a:t>
            </a:r>
            <a:endParaRPr lang="ja-JP" altLang="en-US" sz="54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業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業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986508" y="2268707"/>
            <a:ext cx="4901674" cy="5348408"/>
            <a:chOff x="5837238" y="4510088"/>
            <a:chExt cx="1254125" cy="1368425"/>
          </a:xfrm>
        </p:grpSpPr>
        <p:sp>
          <p:nvSpPr>
            <p:cNvPr id="32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34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76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73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71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44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83063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誠に申し訳ありません</a:t>
            </a:r>
            <a:endParaRPr lang="ja-JP" altLang="en-US" sz="4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986508" y="1904927"/>
            <a:ext cx="4901674" cy="5348408"/>
            <a:chOff x="5837238" y="4510088"/>
            <a:chExt cx="1254125" cy="1368425"/>
          </a:xfrm>
        </p:grpSpPr>
        <p:sp>
          <p:nvSpPr>
            <p:cNvPr id="30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32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8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5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2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63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61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pop015_臨時休業</dc:title>
  <dc:subject>pop015_臨時休業</dc:subject>
  <dc:creator>http://www.digipot.net</dc:creator>
  <cp:lastModifiedBy/>
  <cp:revision>1</cp:revision>
  <dcterms:created xsi:type="dcterms:W3CDTF">2013-05-14T07:40:40Z</dcterms:created>
  <dcterms:modified xsi:type="dcterms:W3CDTF">2013-05-14T07:40:43Z</dcterms:modified>
  <cp:version/>
</cp:coreProperties>
</file>