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427" y="-331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128464" y="2013359"/>
            <a:ext cx="943304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臨時休業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/>
          <p:cNvGrpSpPr/>
          <p:nvPr/>
        </p:nvGrpSpPr>
        <p:grpSpPr>
          <a:xfrm>
            <a:off x="2035569" y="559574"/>
            <a:ext cx="5269489" cy="5749746"/>
            <a:chOff x="5837238" y="4510088"/>
            <a:chExt cx="1254125" cy="1368425"/>
          </a:xfrm>
        </p:grpSpPr>
        <p:sp>
          <p:nvSpPr>
            <p:cNvPr id="46" name="Oval 119"/>
            <p:cNvSpPr>
              <a:spLocks noChangeArrowheads="1"/>
            </p:cNvSpPr>
            <p:nvPr/>
          </p:nvSpPr>
          <p:spPr bwMode="auto">
            <a:xfrm>
              <a:off x="5837238" y="4602163"/>
              <a:ext cx="1254125" cy="125095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" name="Group 118"/>
            <p:cNvGrpSpPr>
              <a:grpSpLocks/>
            </p:cNvGrpSpPr>
            <p:nvPr/>
          </p:nvGrpSpPr>
          <p:grpSpPr bwMode="auto">
            <a:xfrm>
              <a:off x="6176963" y="4510088"/>
              <a:ext cx="576262" cy="1368425"/>
              <a:chOff x="3891" y="2841"/>
              <a:chExt cx="363" cy="862"/>
            </a:xfrm>
          </p:grpSpPr>
          <p:grpSp>
            <p:nvGrpSpPr>
              <p:cNvPr id="48" name="Group 114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65" name="AutoShape 115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116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117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" name="Group 113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62" name="AutoShape 83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84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85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" name="AutoShape 86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AutoShape 88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91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AutoShape 92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Oval 97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Oval 98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" name="Group 106"/>
              <p:cNvGrpSpPr>
                <a:grpSpLocks/>
              </p:cNvGrpSpPr>
              <p:nvPr/>
            </p:nvGrpSpPr>
            <p:grpSpPr bwMode="auto">
              <a:xfrm>
                <a:off x="3982" y="2886"/>
                <a:ext cx="166" cy="91"/>
                <a:chOff x="3528" y="3067"/>
                <a:chExt cx="166" cy="91"/>
              </a:xfrm>
            </p:grpSpPr>
            <p:sp>
              <p:nvSpPr>
                <p:cNvPr id="60" name="AutoShape 104"/>
                <p:cNvSpPr>
                  <a:spLocks noChangeArrowheads="1"/>
                </p:cNvSpPr>
                <p:nvPr/>
              </p:nvSpPr>
              <p:spPr bwMode="auto">
                <a:xfrm rot="1800000">
                  <a:off x="3528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105"/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603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" name="Group 109"/>
              <p:cNvGrpSpPr>
                <a:grpSpLocks/>
              </p:cNvGrpSpPr>
              <p:nvPr/>
            </p:nvGrpSpPr>
            <p:grpSpPr bwMode="auto">
              <a:xfrm>
                <a:off x="3982" y="3022"/>
                <a:ext cx="181" cy="45"/>
                <a:chOff x="3982" y="3022"/>
                <a:chExt cx="227" cy="46"/>
              </a:xfrm>
            </p:grpSpPr>
            <p:sp>
              <p:nvSpPr>
                <p:cNvPr id="58" name="AutoShape 107"/>
                <p:cNvSpPr>
                  <a:spLocks noChangeArrowheads="1"/>
                </p:cNvSpPr>
                <p:nvPr/>
              </p:nvSpPr>
              <p:spPr bwMode="auto">
                <a:xfrm rot="10800000">
                  <a:off x="3982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AutoShape 108"/>
                <p:cNvSpPr>
                  <a:spLocks noChangeArrowheads="1"/>
                </p:cNvSpPr>
                <p:nvPr/>
              </p:nvSpPr>
              <p:spPr bwMode="auto">
                <a:xfrm rot="10800000">
                  <a:off x="4118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臨時休業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3134635" y="2974010"/>
            <a:ext cx="3071358" cy="3351278"/>
            <a:chOff x="5837238" y="4510088"/>
            <a:chExt cx="1254125" cy="1368425"/>
          </a:xfrm>
        </p:grpSpPr>
        <p:sp>
          <p:nvSpPr>
            <p:cNvPr id="38" name="Oval 119"/>
            <p:cNvSpPr>
              <a:spLocks noChangeArrowheads="1"/>
            </p:cNvSpPr>
            <p:nvPr/>
          </p:nvSpPr>
          <p:spPr bwMode="auto">
            <a:xfrm>
              <a:off x="5837238" y="4602163"/>
              <a:ext cx="1254125" cy="125095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9" name="Group 118"/>
            <p:cNvGrpSpPr>
              <a:grpSpLocks/>
            </p:cNvGrpSpPr>
            <p:nvPr/>
          </p:nvGrpSpPr>
          <p:grpSpPr bwMode="auto">
            <a:xfrm>
              <a:off x="6176963" y="4510088"/>
              <a:ext cx="576262" cy="1368425"/>
              <a:chOff x="3891" y="2841"/>
              <a:chExt cx="363" cy="862"/>
            </a:xfrm>
          </p:grpSpPr>
          <p:grpSp>
            <p:nvGrpSpPr>
              <p:cNvPr id="40" name="Group 114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91" name="AutoShape 115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116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AutoShape 117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" name="Group 113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59" name="AutoShape 83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84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85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2" name="AutoShape 86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88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91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92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Oval 97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Oval 98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3" name="Group 106"/>
              <p:cNvGrpSpPr>
                <a:grpSpLocks/>
              </p:cNvGrpSpPr>
              <p:nvPr/>
            </p:nvGrpSpPr>
            <p:grpSpPr bwMode="auto">
              <a:xfrm>
                <a:off x="3982" y="2886"/>
                <a:ext cx="166" cy="91"/>
                <a:chOff x="3528" y="3067"/>
                <a:chExt cx="166" cy="91"/>
              </a:xfrm>
            </p:grpSpPr>
            <p:sp>
              <p:nvSpPr>
                <p:cNvPr id="57" name="AutoShape 104"/>
                <p:cNvSpPr>
                  <a:spLocks noChangeArrowheads="1"/>
                </p:cNvSpPr>
                <p:nvPr/>
              </p:nvSpPr>
              <p:spPr bwMode="auto">
                <a:xfrm rot="1800000">
                  <a:off x="3528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105"/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603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" name="Group 109"/>
              <p:cNvGrpSpPr>
                <a:grpSpLocks/>
              </p:cNvGrpSpPr>
              <p:nvPr/>
            </p:nvGrpSpPr>
            <p:grpSpPr bwMode="auto">
              <a:xfrm>
                <a:off x="3982" y="3022"/>
                <a:ext cx="181" cy="45"/>
                <a:chOff x="3982" y="3022"/>
                <a:chExt cx="227" cy="46"/>
              </a:xfrm>
            </p:grpSpPr>
            <p:sp>
              <p:nvSpPr>
                <p:cNvPr id="55" name="AutoShape 107"/>
                <p:cNvSpPr>
                  <a:spLocks noChangeArrowheads="1"/>
                </p:cNvSpPr>
                <p:nvPr/>
              </p:nvSpPr>
              <p:spPr bwMode="auto">
                <a:xfrm rot="10800000">
                  <a:off x="3982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108"/>
                <p:cNvSpPr>
                  <a:spLocks noChangeArrowheads="1"/>
                </p:cNvSpPr>
                <p:nvPr/>
              </p:nvSpPr>
              <p:spPr bwMode="auto">
                <a:xfrm rot="10800000">
                  <a:off x="4118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484784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誠に申し訳ありません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2480" y="2587811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臨時休業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臨時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休業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9" name="グループ化 48"/>
          <p:cNvGrpSpPr/>
          <p:nvPr/>
        </p:nvGrpSpPr>
        <p:grpSpPr>
          <a:xfrm>
            <a:off x="2381027" y="936517"/>
            <a:ext cx="4578574" cy="4995860"/>
            <a:chOff x="5837238" y="4510088"/>
            <a:chExt cx="1254125" cy="1368425"/>
          </a:xfrm>
        </p:grpSpPr>
        <p:sp>
          <p:nvSpPr>
            <p:cNvPr id="50" name="Oval 119"/>
            <p:cNvSpPr>
              <a:spLocks noChangeArrowheads="1"/>
            </p:cNvSpPr>
            <p:nvPr/>
          </p:nvSpPr>
          <p:spPr bwMode="auto">
            <a:xfrm>
              <a:off x="5837238" y="4602163"/>
              <a:ext cx="1254125" cy="125095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" name="Group 118"/>
            <p:cNvGrpSpPr>
              <a:grpSpLocks/>
            </p:cNvGrpSpPr>
            <p:nvPr/>
          </p:nvGrpSpPr>
          <p:grpSpPr bwMode="auto">
            <a:xfrm>
              <a:off x="6176963" y="4510088"/>
              <a:ext cx="576262" cy="1368425"/>
              <a:chOff x="3891" y="2841"/>
              <a:chExt cx="363" cy="862"/>
            </a:xfrm>
          </p:grpSpPr>
          <p:grpSp>
            <p:nvGrpSpPr>
              <p:cNvPr id="52" name="Group 114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69" name="AutoShape 115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116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117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" name="Group 113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66" name="AutoShape 83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84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85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4" name="AutoShape 86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88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91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92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Oval 97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Oval 98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0" name="Group 106"/>
              <p:cNvGrpSpPr>
                <a:grpSpLocks/>
              </p:cNvGrpSpPr>
              <p:nvPr/>
            </p:nvGrpSpPr>
            <p:grpSpPr bwMode="auto">
              <a:xfrm>
                <a:off x="3982" y="2886"/>
                <a:ext cx="166" cy="91"/>
                <a:chOff x="3528" y="3067"/>
                <a:chExt cx="166" cy="91"/>
              </a:xfrm>
            </p:grpSpPr>
            <p:sp>
              <p:nvSpPr>
                <p:cNvPr id="64" name="AutoShape 104"/>
                <p:cNvSpPr>
                  <a:spLocks noChangeArrowheads="1"/>
                </p:cNvSpPr>
                <p:nvPr/>
              </p:nvSpPr>
              <p:spPr bwMode="auto">
                <a:xfrm rot="1800000">
                  <a:off x="3528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105"/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603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" name="Group 109"/>
              <p:cNvGrpSpPr>
                <a:grpSpLocks/>
              </p:cNvGrpSpPr>
              <p:nvPr/>
            </p:nvGrpSpPr>
            <p:grpSpPr bwMode="auto">
              <a:xfrm>
                <a:off x="3982" y="3022"/>
                <a:ext cx="181" cy="45"/>
                <a:chOff x="3982" y="3022"/>
                <a:chExt cx="227" cy="46"/>
              </a:xfrm>
            </p:grpSpPr>
            <p:sp>
              <p:nvSpPr>
                <p:cNvPr id="62" name="AutoShape 107"/>
                <p:cNvSpPr>
                  <a:spLocks noChangeArrowheads="1"/>
                </p:cNvSpPr>
                <p:nvPr/>
              </p:nvSpPr>
              <p:spPr bwMode="auto">
                <a:xfrm rot="10800000">
                  <a:off x="3982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108"/>
                <p:cNvSpPr>
                  <a:spLocks noChangeArrowheads="1"/>
                </p:cNvSpPr>
                <p:nvPr/>
              </p:nvSpPr>
              <p:spPr bwMode="auto">
                <a:xfrm rot="10800000">
                  <a:off x="4118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560512" y="188640"/>
            <a:ext cx="90730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誠に申し訳ありません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3101874" y="1232404"/>
            <a:ext cx="3136880" cy="3422772"/>
            <a:chOff x="5837238" y="4510088"/>
            <a:chExt cx="1254125" cy="1368425"/>
          </a:xfrm>
        </p:grpSpPr>
        <p:sp>
          <p:nvSpPr>
            <p:cNvPr id="67" name="Oval 119"/>
            <p:cNvSpPr>
              <a:spLocks noChangeArrowheads="1"/>
            </p:cNvSpPr>
            <p:nvPr/>
          </p:nvSpPr>
          <p:spPr bwMode="auto">
            <a:xfrm>
              <a:off x="5837238" y="4602163"/>
              <a:ext cx="1254125" cy="125095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" name="Group 118"/>
            <p:cNvGrpSpPr>
              <a:grpSpLocks/>
            </p:cNvGrpSpPr>
            <p:nvPr/>
          </p:nvGrpSpPr>
          <p:grpSpPr bwMode="auto">
            <a:xfrm>
              <a:off x="6176963" y="4510088"/>
              <a:ext cx="576262" cy="1368425"/>
              <a:chOff x="3891" y="2841"/>
              <a:chExt cx="363" cy="862"/>
            </a:xfrm>
          </p:grpSpPr>
          <p:grpSp>
            <p:nvGrpSpPr>
              <p:cNvPr id="69" name="Group 114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86" name="AutoShape 115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AutoShape 116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117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" name="Group 113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83" name="AutoShape 83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84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G0" fmla="+- 2680 0 0"/>
                    <a:gd name="G1" fmla="+- 21600 0 2680"/>
                    <a:gd name="G2" fmla="*/ 2680 1 2"/>
                    <a:gd name="G3" fmla="+- 21600 0 G2"/>
                    <a:gd name="G4" fmla="+/ 2680 21600 2"/>
                    <a:gd name="G5" fmla="+/ G1 0 2"/>
                    <a:gd name="G6" fmla="*/ 21600 21600 2680"/>
                    <a:gd name="G7" fmla="*/ G6 1 2"/>
                    <a:gd name="G8" fmla="+- 21600 0 G7"/>
                    <a:gd name="G9" fmla="*/ 21600 1 2"/>
                    <a:gd name="G10" fmla="+- 2680 0 G9"/>
                    <a:gd name="G11" fmla="?: G10 G8 0"/>
                    <a:gd name="G12" fmla="?: G10 G7 21600"/>
                    <a:gd name="T0" fmla="*/ 20260 w 21600"/>
                    <a:gd name="T1" fmla="*/ 10800 h 21600"/>
                    <a:gd name="T2" fmla="*/ 10800 w 21600"/>
                    <a:gd name="T3" fmla="*/ 21600 h 21600"/>
                    <a:gd name="T4" fmla="*/ 1340 w 21600"/>
                    <a:gd name="T5" fmla="*/ 10800 h 21600"/>
                    <a:gd name="T6" fmla="*/ 10800 w 21600"/>
                    <a:gd name="T7" fmla="*/ 0 h 21600"/>
                    <a:gd name="T8" fmla="*/ 3140 w 21600"/>
                    <a:gd name="T9" fmla="*/ 3140 h 21600"/>
                    <a:gd name="T10" fmla="*/ 18460 w 21600"/>
                    <a:gd name="T11" fmla="*/ 1846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85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G0" fmla="+- 1785 0 0"/>
                    <a:gd name="G1" fmla="+- 21600 0 1785"/>
                    <a:gd name="G2" fmla="*/ 1785 1 2"/>
                    <a:gd name="G3" fmla="+- 21600 0 G2"/>
                    <a:gd name="G4" fmla="+/ 1785 21600 2"/>
                    <a:gd name="G5" fmla="+/ G1 0 2"/>
                    <a:gd name="G6" fmla="*/ 21600 21600 1785"/>
                    <a:gd name="G7" fmla="*/ G6 1 2"/>
                    <a:gd name="G8" fmla="+- 21600 0 G7"/>
                    <a:gd name="G9" fmla="*/ 21600 1 2"/>
                    <a:gd name="G10" fmla="+- 1785 0 G9"/>
                    <a:gd name="G11" fmla="?: G10 G8 0"/>
                    <a:gd name="G12" fmla="?: G10 G7 21600"/>
                    <a:gd name="T0" fmla="*/ 20707 w 21600"/>
                    <a:gd name="T1" fmla="*/ 10800 h 21600"/>
                    <a:gd name="T2" fmla="*/ 10800 w 21600"/>
                    <a:gd name="T3" fmla="*/ 21600 h 21600"/>
                    <a:gd name="T4" fmla="*/ 893 w 21600"/>
                    <a:gd name="T5" fmla="*/ 10800 h 21600"/>
                    <a:gd name="T6" fmla="*/ 10800 w 21600"/>
                    <a:gd name="T7" fmla="*/ 0 h 21600"/>
                    <a:gd name="T8" fmla="*/ 2693 w 21600"/>
                    <a:gd name="T9" fmla="*/ 2693 h 21600"/>
                    <a:gd name="T10" fmla="*/ 18907 w 21600"/>
                    <a:gd name="T11" fmla="*/ 1890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" name="AutoShape 86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AutoShape 88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91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AutoShape 92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G0" fmla="+- 2680 0 0"/>
                  <a:gd name="G1" fmla="+- 21600 0 2680"/>
                  <a:gd name="G2" fmla="*/ 2680 1 2"/>
                  <a:gd name="G3" fmla="+- 21600 0 G2"/>
                  <a:gd name="G4" fmla="+/ 2680 21600 2"/>
                  <a:gd name="G5" fmla="+/ G1 0 2"/>
                  <a:gd name="G6" fmla="*/ 21600 21600 2680"/>
                  <a:gd name="G7" fmla="*/ G6 1 2"/>
                  <a:gd name="G8" fmla="+- 21600 0 G7"/>
                  <a:gd name="G9" fmla="*/ 21600 1 2"/>
                  <a:gd name="G10" fmla="+- 2680 0 G9"/>
                  <a:gd name="G11" fmla="?: G10 G8 0"/>
                  <a:gd name="G12" fmla="?: G10 G7 21600"/>
                  <a:gd name="T0" fmla="*/ 20260 w 21600"/>
                  <a:gd name="T1" fmla="*/ 10800 h 21600"/>
                  <a:gd name="T2" fmla="*/ 10800 w 21600"/>
                  <a:gd name="T3" fmla="*/ 21600 h 21600"/>
                  <a:gd name="T4" fmla="*/ 1340 w 21600"/>
                  <a:gd name="T5" fmla="*/ 10800 h 21600"/>
                  <a:gd name="T6" fmla="*/ 10800 w 21600"/>
                  <a:gd name="T7" fmla="*/ 0 h 21600"/>
                  <a:gd name="T8" fmla="*/ 3140 w 21600"/>
                  <a:gd name="T9" fmla="*/ 3140 h 21600"/>
                  <a:gd name="T10" fmla="*/ 18460 w 21600"/>
                  <a:gd name="T11" fmla="*/ 184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97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98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7" name="Group 106"/>
              <p:cNvGrpSpPr>
                <a:grpSpLocks/>
              </p:cNvGrpSpPr>
              <p:nvPr/>
            </p:nvGrpSpPr>
            <p:grpSpPr bwMode="auto">
              <a:xfrm>
                <a:off x="3982" y="2886"/>
                <a:ext cx="166" cy="91"/>
                <a:chOff x="3528" y="3067"/>
                <a:chExt cx="166" cy="91"/>
              </a:xfrm>
            </p:grpSpPr>
            <p:sp>
              <p:nvSpPr>
                <p:cNvPr id="81" name="AutoShape 104"/>
                <p:cNvSpPr>
                  <a:spLocks noChangeArrowheads="1"/>
                </p:cNvSpPr>
                <p:nvPr/>
              </p:nvSpPr>
              <p:spPr bwMode="auto">
                <a:xfrm rot="1800000">
                  <a:off x="3528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105"/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603" y="3067"/>
                  <a:ext cx="91" cy="91"/>
                </a:xfrm>
                <a:custGeom>
                  <a:avLst/>
                  <a:gdLst>
                    <a:gd name="G0" fmla="+- 7402 0 0"/>
                    <a:gd name="G1" fmla="+- -9102951 0 0"/>
                    <a:gd name="G2" fmla="+- 0 0 -9102951"/>
                    <a:gd name="T0" fmla="*/ 0 256 1"/>
                    <a:gd name="T1" fmla="*/ 180 256 1"/>
                    <a:gd name="G3" fmla="+- -9102951 T0 T1"/>
                    <a:gd name="T2" fmla="*/ 0 256 1"/>
                    <a:gd name="T3" fmla="*/ 90 256 1"/>
                    <a:gd name="G4" fmla="+- -9102951 T2 T3"/>
                    <a:gd name="G5" fmla="*/ G4 2 1"/>
                    <a:gd name="T4" fmla="*/ 90 256 1"/>
                    <a:gd name="T5" fmla="*/ 0 256 1"/>
                    <a:gd name="G6" fmla="+- -9102951 T4 T5"/>
                    <a:gd name="G7" fmla="*/ G6 2 1"/>
                    <a:gd name="G8" fmla="abs -910295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02"/>
                    <a:gd name="G18" fmla="*/ 7402 1 2"/>
                    <a:gd name="G19" fmla="+- G18 5400 0"/>
                    <a:gd name="G20" fmla="cos G19 -9102951"/>
                    <a:gd name="G21" fmla="sin G19 -9102951"/>
                    <a:gd name="G22" fmla="+- G20 10800 0"/>
                    <a:gd name="G23" fmla="+- G21 10800 0"/>
                    <a:gd name="G24" fmla="+- 10800 0 G20"/>
                    <a:gd name="G25" fmla="+- 7402 10800 0"/>
                    <a:gd name="G26" fmla="?: G9 G17 G25"/>
                    <a:gd name="G27" fmla="?: G9 0 21600"/>
                    <a:gd name="G28" fmla="cos 10800 -9102951"/>
                    <a:gd name="G29" fmla="sin 10800 -9102951"/>
                    <a:gd name="G30" fmla="sin 7402 -910295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9102951 G34 0"/>
                    <a:gd name="G36" fmla="?: G6 G35 G31"/>
                    <a:gd name="G37" fmla="+- 21600 0 G36"/>
                    <a:gd name="G38" fmla="?: G4 0 G33"/>
                    <a:gd name="G39" fmla="?: -910295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941 w 21600"/>
                    <a:gd name="T15" fmla="*/ 4817 h 21600"/>
                    <a:gd name="T16" fmla="*/ 10800 w 21600"/>
                    <a:gd name="T17" fmla="*/ 3398 h 21600"/>
                    <a:gd name="T18" fmla="*/ 17659 w 21600"/>
                    <a:gd name="T19" fmla="*/ 481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" name="Group 109"/>
              <p:cNvGrpSpPr>
                <a:grpSpLocks/>
              </p:cNvGrpSpPr>
              <p:nvPr/>
            </p:nvGrpSpPr>
            <p:grpSpPr bwMode="auto">
              <a:xfrm>
                <a:off x="3982" y="3022"/>
                <a:ext cx="181" cy="45"/>
                <a:chOff x="3982" y="3022"/>
                <a:chExt cx="227" cy="46"/>
              </a:xfrm>
            </p:grpSpPr>
            <p:sp>
              <p:nvSpPr>
                <p:cNvPr id="79" name="AutoShape 107"/>
                <p:cNvSpPr>
                  <a:spLocks noChangeArrowheads="1"/>
                </p:cNvSpPr>
                <p:nvPr/>
              </p:nvSpPr>
              <p:spPr bwMode="auto">
                <a:xfrm rot="10800000">
                  <a:off x="3982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AutoShape 108"/>
                <p:cNvSpPr>
                  <a:spLocks noChangeArrowheads="1"/>
                </p:cNvSpPr>
                <p:nvPr/>
              </p:nvSpPr>
              <p:spPr bwMode="auto">
                <a:xfrm rot="10800000">
                  <a:off x="4118" y="3022"/>
                  <a:ext cx="91" cy="46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89" name="正方形/長方形 88"/>
          <p:cNvSpPr/>
          <p:nvPr/>
        </p:nvSpPr>
        <p:spPr>
          <a:xfrm>
            <a:off x="416496" y="4486461"/>
            <a:ext cx="91450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臨時休業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pop015_臨時休業</dc:title>
  <dc:subject>pop015_臨時休業</dc:subject>
  <dc:creator>http://www.digipot.net</dc:creator>
  <cp:lastModifiedBy/>
  <cp:revision>1</cp:revision>
  <dcterms:created xsi:type="dcterms:W3CDTF">2013-05-14T07:40:28Z</dcterms:created>
  <dcterms:modified xsi:type="dcterms:W3CDTF">2013-05-14T07:40:30Z</dcterms:modified>
  <cp:version/>
</cp:coreProperties>
</file>