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61" autoAdjust="0"/>
    <p:restoredTop sz="94660"/>
  </p:normalViewPr>
  <p:slideViewPr>
    <p:cSldViewPr>
      <p:cViewPr varScale="1">
        <p:scale>
          <a:sx n="55" d="100"/>
          <a:sy n="55" d="100"/>
        </p:scale>
        <p:origin x="-1507" y="-8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-171400" y="1599396"/>
            <a:ext cx="3744416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整</a:t>
            </a:r>
            <a:endParaRPr lang="ja-JP" altLang="en-US" sz="2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3086100" y="1599396"/>
            <a:ext cx="3744416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理</a:t>
            </a:r>
            <a:endParaRPr lang="ja-JP" altLang="en-US" sz="2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-171400" y="4767748"/>
            <a:ext cx="3744416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整</a:t>
            </a:r>
            <a:endParaRPr lang="ja-JP" altLang="en-US" sz="2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3086100" y="4767748"/>
            <a:ext cx="3744416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頓</a:t>
            </a:r>
            <a:endParaRPr lang="ja-JP" altLang="en-US" sz="2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5552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グループ化 26"/>
          <p:cNvGrpSpPr/>
          <p:nvPr/>
        </p:nvGrpSpPr>
        <p:grpSpPr>
          <a:xfrm>
            <a:off x="354574" y="1961403"/>
            <a:ext cx="6170917" cy="6170917"/>
            <a:chOff x="5457825" y="2060575"/>
            <a:chExt cx="1943100" cy="1943100"/>
          </a:xfrm>
        </p:grpSpPr>
        <p:sp>
          <p:nvSpPr>
            <p:cNvPr id="28" name="AutoShape 167"/>
            <p:cNvSpPr>
              <a:spLocks noChangeArrowheads="1"/>
            </p:cNvSpPr>
            <p:nvPr/>
          </p:nvSpPr>
          <p:spPr bwMode="auto">
            <a:xfrm>
              <a:off x="5457825" y="2060575"/>
              <a:ext cx="1943100" cy="1943100"/>
            </a:xfrm>
            <a:custGeom>
              <a:avLst/>
              <a:gdLst>
                <a:gd name="G0" fmla="+- 1906 0 0"/>
                <a:gd name="G1" fmla="+- 21600 0 1906"/>
                <a:gd name="G2" fmla="+- 21600 0 190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6" y="10800"/>
                  </a:moveTo>
                  <a:cubicBezTo>
                    <a:pt x="1906" y="15712"/>
                    <a:pt x="5888" y="19694"/>
                    <a:pt x="10800" y="19694"/>
                  </a:cubicBezTo>
                  <a:cubicBezTo>
                    <a:pt x="15712" y="19694"/>
                    <a:pt x="19694" y="15712"/>
                    <a:pt x="19694" y="10800"/>
                  </a:cubicBezTo>
                  <a:cubicBezTo>
                    <a:pt x="19694" y="5888"/>
                    <a:pt x="15712" y="1906"/>
                    <a:pt x="10800" y="1906"/>
                  </a:cubicBezTo>
                  <a:cubicBezTo>
                    <a:pt x="5888" y="1906"/>
                    <a:pt x="1906" y="5888"/>
                    <a:pt x="1906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9" name="Group 260"/>
            <p:cNvGrpSpPr>
              <a:grpSpLocks/>
            </p:cNvGrpSpPr>
            <p:nvPr/>
          </p:nvGrpSpPr>
          <p:grpSpPr bwMode="auto">
            <a:xfrm>
              <a:off x="5673725" y="2565400"/>
              <a:ext cx="1509713" cy="1008063"/>
              <a:chOff x="3574" y="1616"/>
              <a:chExt cx="951" cy="635"/>
            </a:xfrm>
          </p:grpSpPr>
          <p:sp>
            <p:nvSpPr>
              <p:cNvPr id="50" name="Freeform 192"/>
              <p:cNvSpPr>
                <a:spLocks/>
              </p:cNvSpPr>
              <p:nvPr/>
            </p:nvSpPr>
            <p:spPr bwMode="auto">
              <a:xfrm>
                <a:off x="3574" y="1864"/>
                <a:ext cx="544" cy="387"/>
              </a:xfrm>
              <a:custGeom>
                <a:avLst/>
                <a:gdLst>
                  <a:gd name="T0" fmla="*/ 272 w 907"/>
                  <a:gd name="T1" fmla="*/ 0 h 635"/>
                  <a:gd name="T2" fmla="*/ 0 w 907"/>
                  <a:gd name="T3" fmla="*/ 272 h 635"/>
                  <a:gd name="T4" fmla="*/ 0 w 907"/>
                  <a:gd name="T5" fmla="*/ 635 h 635"/>
                  <a:gd name="T6" fmla="*/ 635 w 907"/>
                  <a:gd name="T7" fmla="*/ 635 h 635"/>
                  <a:gd name="T8" fmla="*/ 907 w 907"/>
                  <a:gd name="T9" fmla="*/ 363 h 635"/>
                  <a:gd name="T10" fmla="*/ 907 w 907"/>
                  <a:gd name="T11" fmla="*/ 0 h 635"/>
                  <a:gd name="T12" fmla="*/ 272 w 907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635">
                    <a:moveTo>
                      <a:pt x="272" y="0"/>
                    </a:moveTo>
                    <a:lnTo>
                      <a:pt x="0" y="272"/>
                    </a:lnTo>
                    <a:lnTo>
                      <a:pt x="0" y="635"/>
                    </a:lnTo>
                    <a:lnTo>
                      <a:pt x="635" y="635"/>
                    </a:lnTo>
                    <a:lnTo>
                      <a:pt x="907" y="363"/>
                    </a:lnTo>
                    <a:lnTo>
                      <a:pt x="907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" name="Freeform 195"/>
              <p:cNvSpPr>
                <a:spLocks/>
              </p:cNvSpPr>
              <p:nvPr/>
            </p:nvSpPr>
            <p:spPr bwMode="auto">
              <a:xfrm>
                <a:off x="3574" y="1616"/>
                <a:ext cx="544" cy="387"/>
              </a:xfrm>
              <a:custGeom>
                <a:avLst/>
                <a:gdLst>
                  <a:gd name="T0" fmla="*/ 272 w 907"/>
                  <a:gd name="T1" fmla="*/ 0 h 635"/>
                  <a:gd name="T2" fmla="*/ 0 w 907"/>
                  <a:gd name="T3" fmla="*/ 272 h 635"/>
                  <a:gd name="T4" fmla="*/ 0 w 907"/>
                  <a:gd name="T5" fmla="*/ 635 h 635"/>
                  <a:gd name="T6" fmla="*/ 635 w 907"/>
                  <a:gd name="T7" fmla="*/ 635 h 635"/>
                  <a:gd name="T8" fmla="*/ 907 w 907"/>
                  <a:gd name="T9" fmla="*/ 363 h 635"/>
                  <a:gd name="T10" fmla="*/ 907 w 907"/>
                  <a:gd name="T11" fmla="*/ 0 h 635"/>
                  <a:gd name="T12" fmla="*/ 272 w 907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635">
                    <a:moveTo>
                      <a:pt x="272" y="0"/>
                    </a:moveTo>
                    <a:lnTo>
                      <a:pt x="0" y="272"/>
                    </a:lnTo>
                    <a:lnTo>
                      <a:pt x="0" y="635"/>
                    </a:lnTo>
                    <a:lnTo>
                      <a:pt x="635" y="635"/>
                    </a:lnTo>
                    <a:lnTo>
                      <a:pt x="907" y="363"/>
                    </a:lnTo>
                    <a:lnTo>
                      <a:pt x="907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" name="Freeform 202"/>
              <p:cNvSpPr>
                <a:spLocks/>
              </p:cNvSpPr>
              <p:nvPr/>
            </p:nvSpPr>
            <p:spPr bwMode="auto">
              <a:xfrm>
                <a:off x="3981" y="1864"/>
                <a:ext cx="544" cy="387"/>
              </a:xfrm>
              <a:custGeom>
                <a:avLst/>
                <a:gdLst>
                  <a:gd name="T0" fmla="*/ 272 w 907"/>
                  <a:gd name="T1" fmla="*/ 0 h 635"/>
                  <a:gd name="T2" fmla="*/ 0 w 907"/>
                  <a:gd name="T3" fmla="*/ 272 h 635"/>
                  <a:gd name="T4" fmla="*/ 0 w 907"/>
                  <a:gd name="T5" fmla="*/ 635 h 635"/>
                  <a:gd name="T6" fmla="*/ 635 w 907"/>
                  <a:gd name="T7" fmla="*/ 635 h 635"/>
                  <a:gd name="T8" fmla="*/ 907 w 907"/>
                  <a:gd name="T9" fmla="*/ 363 h 635"/>
                  <a:gd name="T10" fmla="*/ 907 w 907"/>
                  <a:gd name="T11" fmla="*/ 0 h 635"/>
                  <a:gd name="T12" fmla="*/ 272 w 907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635">
                    <a:moveTo>
                      <a:pt x="272" y="0"/>
                    </a:moveTo>
                    <a:lnTo>
                      <a:pt x="0" y="272"/>
                    </a:lnTo>
                    <a:lnTo>
                      <a:pt x="0" y="635"/>
                    </a:lnTo>
                    <a:lnTo>
                      <a:pt x="635" y="635"/>
                    </a:lnTo>
                    <a:lnTo>
                      <a:pt x="907" y="363"/>
                    </a:lnTo>
                    <a:lnTo>
                      <a:pt x="907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" name="Freeform 253"/>
              <p:cNvSpPr>
                <a:spLocks/>
              </p:cNvSpPr>
              <p:nvPr/>
            </p:nvSpPr>
            <p:spPr bwMode="auto">
              <a:xfrm>
                <a:off x="3981" y="1616"/>
                <a:ext cx="544" cy="387"/>
              </a:xfrm>
              <a:custGeom>
                <a:avLst/>
                <a:gdLst>
                  <a:gd name="T0" fmla="*/ 272 w 907"/>
                  <a:gd name="T1" fmla="*/ 0 h 635"/>
                  <a:gd name="T2" fmla="*/ 0 w 907"/>
                  <a:gd name="T3" fmla="*/ 272 h 635"/>
                  <a:gd name="T4" fmla="*/ 0 w 907"/>
                  <a:gd name="T5" fmla="*/ 635 h 635"/>
                  <a:gd name="T6" fmla="*/ 635 w 907"/>
                  <a:gd name="T7" fmla="*/ 635 h 635"/>
                  <a:gd name="T8" fmla="*/ 907 w 907"/>
                  <a:gd name="T9" fmla="*/ 363 h 635"/>
                  <a:gd name="T10" fmla="*/ 907 w 907"/>
                  <a:gd name="T11" fmla="*/ 0 h 635"/>
                  <a:gd name="T12" fmla="*/ 272 w 907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635">
                    <a:moveTo>
                      <a:pt x="272" y="0"/>
                    </a:moveTo>
                    <a:lnTo>
                      <a:pt x="0" y="272"/>
                    </a:lnTo>
                    <a:lnTo>
                      <a:pt x="0" y="635"/>
                    </a:lnTo>
                    <a:lnTo>
                      <a:pt x="635" y="635"/>
                    </a:lnTo>
                    <a:lnTo>
                      <a:pt x="907" y="363"/>
                    </a:lnTo>
                    <a:lnTo>
                      <a:pt x="907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0" name="Group 261"/>
            <p:cNvGrpSpPr>
              <a:grpSpLocks/>
            </p:cNvGrpSpPr>
            <p:nvPr/>
          </p:nvGrpSpPr>
          <p:grpSpPr bwMode="auto">
            <a:xfrm>
              <a:off x="5673725" y="2959100"/>
              <a:ext cx="863600" cy="614363"/>
              <a:chOff x="4753" y="2568"/>
              <a:chExt cx="907" cy="635"/>
            </a:xfrm>
          </p:grpSpPr>
          <p:sp>
            <p:nvSpPr>
              <p:cNvPr id="46" name="Freeform 262"/>
              <p:cNvSpPr>
                <a:spLocks/>
              </p:cNvSpPr>
              <p:nvPr/>
            </p:nvSpPr>
            <p:spPr bwMode="auto">
              <a:xfrm>
                <a:off x="5388" y="2568"/>
                <a:ext cx="272" cy="635"/>
              </a:xfrm>
              <a:custGeom>
                <a:avLst/>
                <a:gdLst>
                  <a:gd name="T0" fmla="*/ 0 w 272"/>
                  <a:gd name="T1" fmla="*/ 635 h 635"/>
                  <a:gd name="T2" fmla="*/ 0 w 272"/>
                  <a:gd name="T3" fmla="*/ 272 h 635"/>
                  <a:gd name="T4" fmla="*/ 272 w 272"/>
                  <a:gd name="T5" fmla="*/ 0 h 635"/>
                  <a:gd name="T6" fmla="*/ 272 w 272"/>
                  <a:gd name="T7" fmla="*/ 363 h 635"/>
                  <a:gd name="T8" fmla="*/ 0 w 272"/>
                  <a:gd name="T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635">
                    <a:moveTo>
                      <a:pt x="0" y="635"/>
                    </a:moveTo>
                    <a:lnTo>
                      <a:pt x="0" y="272"/>
                    </a:lnTo>
                    <a:lnTo>
                      <a:pt x="272" y="0"/>
                    </a:lnTo>
                    <a:lnTo>
                      <a:pt x="272" y="363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" name="Rectangle 263"/>
              <p:cNvSpPr>
                <a:spLocks noChangeArrowheads="1"/>
              </p:cNvSpPr>
              <p:nvPr/>
            </p:nvSpPr>
            <p:spPr bwMode="auto">
              <a:xfrm>
                <a:off x="4753" y="2840"/>
                <a:ext cx="635" cy="363"/>
              </a:xfrm>
              <a:prstGeom prst="rect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" name="Freeform 264"/>
              <p:cNvSpPr>
                <a:spLocks/>
              </p:cNvSpPr>
              <p:nvPr/>
            </p:nvSpPr>
            <p:spPr bwMode="auto">
              <a:xfrm>
                <a:off x="5070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" name="Freeform 265"/>
              <p:cNvSpPr>
                <a:spLocks/>
              </p:cNvSpPr>
              <p:nvPr/>
            </p:nvSpPr>
            <p:spPr bwMode="auto">
              <a:xfrm>
                <a:off x="4753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1" name="Group 266"/>
            <p:cNvGrpSpPr>
              <a:grpSpLocks/>
            </p:cNvGrpSpPr>
            <p:nvPr/>
          </p:nvGrpSpPr>
          <p:grpSpPr bwMode="auto">
            <a:xfrm>
              <a:off x="5673725" y="2565400"/>
              <a:ext cx="863600" cy="614363"/>
              <a:chOff x="4753" y="2568"/>
              <a:chExt cx="907" cy="635"/>
            </a:xfrm>
          </p:grpSpPr>
          <p:sp>
            <p:nvSpPr>
              <p:cNvPr id="42" name="Freeform 267"/>
              <p:cNvSpPr>
                <a:spLocks/>
              </p:cNvSpPr>
              <p:nvPr/>
            </p:nvSpPr>
            <p:spPr bwMode="auto">
              <a:xfrm>
                <a:off x="5388" y="2568"/>
                <a:ext cx="272" cy="635"/>
              </a:xfrm>
              <a:custGeom>
                <a:avLst/>
                <a:gdLst>
                  <a:gd name="T0" fmla="*/ 0 w 272"/>
                  <a:gd name="T1" fmla="*/ 635 h 635"/>
                  <a:gd name="T2" fmla="*/ 0 w 272"/>
                  <a:gd name="T3" fmla="*/ 272 h 635"/>
                  <a:gd name="T4" fmla="*/ 272 w 272"/>
                  <a:gd name="T5" fmla="*/ 0 h 635"/>
                  <a:gd name="T6" fmla="*/ 272 w 272"/>
                  <a:gd name="T7" fmla="*/ 363 h 635"/>
                  <a:gd name="T8" fmla="*/ 0 w 272"/>
                  <a:gd name="T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635">
                    <a:moveTo>
                      <a:pt x="0" y="635"/>
                    </a:moveTo>
                    <a:lnTo>
                      <a:pt x="0" y="272"/>
                    </a:lnTo>
                    <a:lnTo>
                      <a:pt x="272" y="0"/>
                    </a:lnTo>
                    <a:lnTo>
                      <a:pt x="272" y="363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" name="Rectangle 268"/>
              <p:cNvSpPr>
                <a:spLocks noChangeArrowheads="1"/>
              </p:cNvSpPr>
              <p:nvPr/>
            </p:nvSpPr>
            <p:spPr bwMode="auto">
              <a:xfrm>
                <a:off x="4753" y="2840"/>
                <a:ext cx="635" cy="363"/>
              </a:xfrm>
              <a:prstGeom prst="rect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" name="Freeform 269"/>
              <p:cNvSpPr>
                <a:spLocks/>
              </p:cNvSpPr>
              <p:nvPr/>
            </p:nvSpPr>
            <p:spPr bwMode="auto">
              <a:xfrm>
                <a:off x="5070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5" name="Freeform 270"/>
              <p:cNvSpPr>
                <a:spLocks/>
              </p:cNvSpPr>
              <p:nvPr/>
            </p:nvSpPr>
            <p:spPr bwMode="auto">
              <a:xfrm>
                <a:off x="4753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2" name="Group 271"/>
            <p:cNvGrpSpPr>
              <a:grpSpLocks/>
            </p:cNvGrpSpPr>
            <p:nvPr/>
          </p:nvGrpSpPr>
          <p:grpSpPr bwMode="auto">
            <a:xfrm>
              <a:off x="6319838" y="2959100"/>
              <a:ext cx="863600" cy="614363"/>
              <a:chOff x="4753" y="2568"/>
              <a:chExt cx="907" cy="635"/>
            </a:xfrm>
          </p:grpSpPr>
          <p:sp>
            <p:nvSpPr>
              <p:cNvPr id="38" name="Freeform 272"/>
              <p:cNvSpPr>
                <a:spLocks/>
              </p:cNvSpPr>
              <p:nvPr/>
            </p:nvSpPr>
            <p:spPr bwMode="auto">
              <a:xfrm>
                <a:off x="5388" y="2568"/>
                <a:ext cx="272" cy="635"/>
              </a:xfrm>
              <a:custGeom>
                <a:avLst/>
                <a:gdLst>
                  <a:gd name="T0" fmla="*/ 0 w 272"/>
                  <a:gd name="T1" fmla="*/ 635 h 635"/>
                  <a:gd name="T2" fmla="*/ 0 w 272"/>
                  <a:gd name="T3" fmla="*/ 272 h 635"/>
                  <a:gd name="T4" fmla="*/ 272 w 272"/>
                  <a:gd name="T5" fmla="*/ 0 h 635"/>
                  <a:gd name="T6" fmla="*/ 272 w 272"/>
                  <a:gd name="T7" fmla="*/ 363 h 635"/>
                  <a:gd name="T8" fmla="*/ 0 w 272"/>
                  <a:gd name="T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635">
                    <a:moveTo>
                      <a:pt x="0" y="635"/>
                    </a:moveTo>
                    <a:lnTo>
                      <a:pt x="0" y="272"/>
                    </a:lnTo>
                    <a:lnTo>
                      <a:pt x="272" y="0"/>
                    </a:lnTo>
                    <a:lnTo>
                      <a:pt x="272" y="363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Rectangle 273"/>
              <p:cNvSpPr>
                <a:spLocks noChangeArrowheads="1"/>
              </p:cNvSpPr>
              <p:nvPr/>
            </p:nvSpPr>
            <p:spPr bwMode="auto">
              <a:xfrm>
                <a:off x="4753" y="2840"/>
                <a:ext cx="635" cy="363"/>
              </a:xfrm>
              <a:prstGeom prst="rect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Freeform 274"/>
              <p:cNvSpPr>
                <a:spLocks/>
              </p:cNvSpPr>
              <p:nvPr/>
            </p:nvSpPr>
            <p:spPr bwMode="auto">
              <a:xfrm>
                <a:off x="5070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1" name="Freeform 275"/>
              <p:cNvSpPr>
                <a:spLocks/>
              </p:cNvSpPr>
              <p:nvPr/>
            </p:nvSpPr>
            <p:spPr bwMode="auto">
              <a:xfrm>
                <a:off x="4753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3" name="Group 276"/>
            <p:cNvGrpSpPr>
              <a:grpSpLocks/>
            </p:cNvGrpSpPr>
            <p:nvPr/>
          </p:nvGrpSpPr>
          <p:grpSpPr bwMode="auto">
            <a:xfrm>
              <a:off x="6319838" y="2565400"/>
              <a:ext cx="863600" cy="614363"/>
              <a:chOff x="3981" y="1616"/>
              <a:chExt cx="544" cy="387"/>
            </a:xfrm>
          </p:grpSpPr>
          <p:sp>
            <p:nvSpPr>
              <p:cNvPr id="34" name="Freeform 277"/>
              <p:cNvSpPr>
                <a:spLocks/>
              </p:cNvSpPr>
              <p:nvPr/>
            </p:nvSpPr>
            <p:spPr bwMode="auto">
              <a:xfrm>
                <a:off x="4362" y="1616"/>
                <a:ext cx="163" cy="387"/>
              </a:xfrm>
              <a:custGeom>
                <a:avLst/>
                <a:gdLst>
                  <a:gd name="T0" fmla="*/ 0 w 272"/>
                  <a:gd name="T1" fmla="*/ 635 h 635"/>
                  <a:gd name="T2" fmla="*/ 0 w 272"/>
                  <a:gd name="T3" fmla="*/ 272 h 635"/>
                  <a:gd name="T4" fmla="*/ 272 w 272"/>
                  <a:gd name="T5" fmla="*/ 0 h 635"/>
                  <a:gd name="T6" fmla="*/ 272 w 272"/>
                  <a:gd name="T7" fmla="*/ 363 h 635"/>
                  <a:gd name="T8" fmla="*/ 0 w 272"/>
                  <a:gd name="T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635">
                    <a:moveTo>
                      <a:pt x="0" y="635"/>
                    </a:moveTo>
                    <a:lnTo>
                      <a:pt x="0" y="272"/>
                    </a:lnTo>
                    <a:lnTo>
                      <a:pt x="272" y="0"/>
                    </a:lnTo>
                    <a:lnTo>
                      <a:pt x="272" y="363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Rectangle 278"/>
              <p:cNvSpPr>
                <a:spLocks noChangeArrowheads="1"/>
              </p:cNvSpPr>
              <p:nvPr/>
            </p:nvSpPr>
            <p:spPr bwMode="auto">
              <a:xfrm>
                <a:off x="3981" y="1782"/>
                <a:ext cx="381" cy="221"/>
              </a:xfrm>
              <a:prstGeom prst="rect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Freeform 279"/>
              <p:cNvSpPr>
                <a:spLocks/>
              </p:cNvSpPr>
              <p:nvPr/>
            </p:nvSpPr>
            <p:spPr bwMode="auto">
              <a:xfrm>
                <a:off x="4171" y="1616"/>
                <a:ext cx="354" cy="166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" name="Freeform 280"/>
              <p:cNvSpPr>
                <a:spLocks/>
              </p:cNvSpPr>
              <p:nvPr/>
            </p:nvSpPr>
            <p:spPr bwMode="auto">
              <a:xfrm>
                <a:off x="3981" y="1616"/>
                <a:ext cx="354" cy="166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2367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37"/>
          <p:cNvSpPr/>
          <p:nvPr/>
        </p:nvSpPr>
        <p:spPr>
          <a:xfrm>
            <a:off x="144015" y="7185248"/>
            <a:ext cx="6597353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整理整頓</a:t>
            </a:r>
            <a:endParaRPr lang="en-US" altLang="ja-JP" sz="1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7" name="グループ化 36"/>
          <p:cNvGrpSpPr/>
          <p:nvPr/>
        </p:nvGrpSpPr>
        <p:grpSpPr>
          <a:xfrm>
            <a:off x="437701" y="987336"/>
            <a:ext cx="6004664" cy="6004662"/>
            <a:chOff x="5457825" y="2060575"/>
            <a:chExt cx="1943100" cy="1943100"/>
          </a:xfrm>
        </p:grpSpPr>
        <p:sp>
          <p:nvSpPr>
            <p:cNvPr id="39" name="AutoShape 167"/>
            <p:cNvSpPr>
              <a:spLocks noChangeArrowheads="1"/>
            </p:cNvSpPr>
            <p:nvPr/>
          </p:nvSpPr>
          <p:spPr bwMode="auto">
            <a:xfrm>
              <a:off x="5457825" y="2060575"/>
              <a:ext cx="1943100" cy="1943100"/>
            </a:xfrm>
            <a:custGeom>
              <a:avLst/>
              <a:gdLst>
                <a:gd name="G0" fmla="+- 1906 0 0"/>
                <a:gd name="G1" fmla="+- 21600 0 1906"/>
                <a:gd name="G2" fmla="+- 21600 0 190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6" y="10800"/>
                  </a:moveTo>
                  <a:cubicBezTo>
                    <a:pt x="1906" y="15712"/>
                    <a:pt x="5888" y="19694"/>
                    <a:pt x="10800" y="19694"/>
                  </a:cubicBezTo>
                  <a:cubicBezTo>
                    <a:pt x="15712" y="19694"/>
                    <a:pt x="19694" y="15712"/>
                    <a:pt x="19694" y="10800"/>
                  </a:cubicBezTo>
                  <a:cubicBezTo>
                    <a:pt x="19694" y="5888"/>
                    <a:pt x="15712" y="1906"/>
                    <a:pt x="10800" y="1906"/>
                  </a:cubicBezTo>
                  <a:cubicBezTo>
                    <a:pt x="5888" y="1906"/>
                    <a:pt x="1906" y="5888"/>
                    <a:pt x="1906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0" name="Group 260"/>
            <p:cNvGrpSpPr>
              <a:grpSpLocks/>
            </p:cNvGrpSpPr>
            <p:nvPr/>
          </p:nvGrpSpPr>
          <p:grpSpPr bwMode="auto">
            <a:xfrm>
              <a:off x="5673725" y="2565400"/>
              <a:ext cx="1509713" cy="1008063"/>
              <a:chOff x="3574" y="1616"/>
              <a:chExt cx="951" cy="635"/>
            </a:xfrm>
          </p:grpSpPr>
          <p:sp>
            <p:nvSpPr>
              <p:cNvPr id="61" name="Freeform 192"/>
              <p:cNvSpPr>
                <a:spLocks/>
              </p:cNvSpPr>
              <p:nvPr/>
            </p:nvSpPr>
            <p:spPr bwMode="auto">
              <a:xfrm>
                <a:off x="3574" y="1864"/>
                <a:ext cx="544" cy="387"/>
              </a:xfrm>
              <a:custGeom>
                <a:avLst/>
                <a:gdLst>
                  <a:gd name="T0" fmla="*/ 272 w 907"/>
                  <a:gd name="T1" fmla="*/ 0 h 635"/>
                  <a:gd name="T2" fmla="*/ 0 w 907"/>
                  <a:gd name="T3" fmla="*/ 272 h 635"/>
                  <a:gd name="T4" fmla="*/ 0 w 907"/>
                  <a:gd name="T5" fmla="*/ 635 h 635"/>
                  <a:gd name="T6" fmla="*/ 635 w 907"/>
                  <a:gd name="T7" fmla="*/ 635 h 635"/>
                  <a:gd name="T8" fmla="*/ 907 w 907"/>
                  <a:gd name="T9" fmla="*/ 363 h 635"/>
                  <a:gd name="T10" fmla="*/ 907 w 907"/>
                  <a:gd name="T11" fmla="*/ 0 h 635"/>
                  <a:gd name="T12" fmla="*/ 272 w 907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635">
                    <a:moveTo>
                      <a:pt x="272" y="0"/>
                    </a:moveTo>
                    <a:lnTo>
                      <a:pt x="0" y="272"/>
                    </a:lnTo>
                    <a:lnTo>
                      <a:pt x="0" y="635"/>
                    </a:lnTo>
                    <a:lnTo>
                      <a:pt x="635" y="635"/>
                    </a:lnTo>
                    <a:lnTo>
                      <a:pt x="907" y="363"/>
                    </a:lnTo>
                    <a:lnTo>
                      <a:pt x="907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" name="Freeform 195"/>
              <p:cNvSpPr>
                <a:spLocks/>
              </p:cNvSpPr>
              <p:nvPr/>
            </p:nvSpPr>
            <p:spPr bwMode="auto">
              <a:xfrm>
                <a:off x="3574" y="1616"/>
                <a:ext cx="544" cy="387"/>
              </a:xfrm>
              <a:custGeom>
                <a:avLst/>
                <a:gdLst>
                  <a:gd name="T0" fmla="*/ 272 w 907"/>
                  <a:gd name="T1" fmla="*/ 0 h 635"/>
                  <a:gd name="T2" fmla="*/ 0 w 907"/>
                  <a:gd name="T3" fmla="*/ 272 h 635"/>
                  <a:gd name="T4" fmla="*/ 0 w 907"/>
                  <a:gd name="T5" fmla="*/ 635 h 635"/>
                  <a:gd name="T6" fmla="*/ 635 w 907"/>
                  <a:gd name="T7" fmla="*/ 635 h 635"/>
                  <a:gd name="T8" fmla="*/ 907 w 907"/>
                  <a:gd name="T9" fmla="*/ 363 h 635"/>
                  <a:gd name="T10" fmla="*/ 907 w 907"/>
                  <a:gd name="T11" fmla="*/ 0 h 635"/>
                  <a:gd name="T12" fmla="*/ 272 w 907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635">
                    <a:moveTo>
                      <a:pt x="272" y="0"/>
                    </a:moveTo>
                    <a:lnTo>
                      <a:pt x="0" y="272"/>
                    </a:lnTo>
                    <a:lnTo>
                      <a:pt x="0" y="635"/>
                    </a:lnTo>
                    <a:lnTo>
                      <a:pt x="635" y="635"/>
                    </a:lnTo>
                    <a:lnTo>
                      <a:pt x="907" y="363"/>
                    </a:lnTo>
                    <a:lnTo>
                      <a:pt x="907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" name="Freeform 202"/>
              <p:cNvSpPr>
                <a:spLocks/>
              </p:cNvSpPr>
              <p:nvPr/>
            </p:nvSpPr>
            <p:spPr bwMode="auto">
              <a:xfrm>
                <a:off x="3981" y="1864"/>
                <a:ext cx="544" cy="387"/>
              </a:xfrm>
              <a:custGeom>
                <a:avLst/>
                <a:gdLst>
                  <a:gd name="T0" fmla="*/ 272 w 907"/>
                  <a:gd name="T1" fmla="*/ 0 h 635"/>
                  <a:gd name="T2" fmla="*/ 0 w 907"/>
                  <a:gd name="T3" fmla="*/ 272 h 635"/>
                  <a:gd name="T4" fmla="*/ 0 w 907"/>
                  <a:gd name="T5" fmla="*/ 635 h 635"/>
                  <a:gd name="T6" fmla="*/ 635 w 907"/>
                  <a:gd name="T7" fmla="*/ 635 h 635"/>
                  <a:gd name="T8" fmla="*/ 907 w 907"/>
                  <a:gd name="T9" fmla="*/ 363 h 635"/>
                  <a:gd name="T10" fmla="*/ 907 w 907"/>
                  <a:gd name="T11" fmla="*/ 0 h 635"/>
                  <a:gd name="T12" fmla="*/ 272 w 907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635">
                    <a:moveTo>
                      <a:pt x="272" y="0"/>
                    </a:moveTo>
                    <a:lnTo>
                      <a:pt x="0" y="272"/>
                    </a:lnTo>
                    <a:lnTo>
                      <a:pt x="0" y="635"/>
                    </a:lnTo>
                    <a:lnTo>
                      <a:pt x="635" y="635"/>
                    </a:lnTo>
                    <a:lnTo>
                      <a:pt x="907" y="363"/>
                    </a:lnTo>
                    <a:lnTo>
                      <a:pt x="907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" name="Freeform 253"/>
              <p:cNvSpPr>
                <a:spLocks/>
              </p:cNvSpPr>
              <p:nvPr/>
            </p:nvSpPr>
            <p:spPr bwMode="auto">
              <a:xfrm>
                <a:off x="3981" y="1616"/>
                <a:ext cx="544" cy="387"/>
              </a:xfrm>
              <a:custGeom>
                <a:avLst/>
                <a:gdLst>
                  <a:gd name="T0" fmla="*/ 272 w 907"/>
                  <a:gd name="T1" fmla="*/ 0 h 635"/>
                  <a:gd name="T2" fmla="*/ 0 w 907"/>
                  <a:gd name="T3" fmla="*/ 272 h 635"/>
                  <a:gd name="T4" fmla="*/ 0 w 907"/>
                  <a:gd name="T5" fmla="*/ 635 h 635"/>
                  <a:gd name="T6" fmla="*/ 635 w 907"/>
                  <a:gd name="T7" fmla="*/ 635 h 635"/>
                  <a:gd name="T8" fmla="*/ 907 w 907"/>
                  <a:gd name="T9" fmla="*/ 363 h 635"/>
                  <a:gd name="T10" fmla="*/ 907 w 907"/>
                  <a:gd name="T11" fmla="*/ 0 h 635"/>
                  <a:gd name="T12" fmla="*/ 272 w 907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635">
                    <a:moveTo>
                      <a:pt x="272" y="0"/>
                    </a:moveTo>
                    <a:lnTo>
                      <a:pt x="0" y="272"/>
                    </a:lnTo>
                    <a:lnTo>
                      <a:pt x="0" y="635"/>
                    </a:lnTo>
                    <a:lnTo>
                      <a:pt x="635" y="635"/>
                    </a:lnTo>
                    <a:lnTo>
                      <a:pt x="907" y="363"/>
                    </a:lnTo>
                    <a:lnTo>
                      <a:pt x="907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1" name="Group 261"/>
            <p:cNvGrpSpPr>
              <a:grpSpLocks/>
            </p:cNvGrpSpPr>
            <p:nvPr/>
          </p:nvGrpSpPr>
          <p:grpSpPr bwMode="auto">
            <a:xfrm>
              <a:off x="5673725" y="2959100"/>
              <a:ext cx="863600" cy="614363"/>
              <a:chOff x="4753" y="2568"/>
              <a:chExt cx="907" cy="635"/>
            </a:xfrm>
          </p:grpSpPr>
          <p:sp>
            <p:nvSpPr>
              <p:cNvPr id="57" name="Freeform 262"/>
              <p:cNvSpPr>
                <a:spLocks/>
              </p:cNvSpPr>
              <p:nvPr/>
            </p:nvSpPr>
            <p:spPr bwMode="auto">
              <a:xfrm>
                <a:off x="5388" y="2568"/>
                <a:ext cx="272" cy="635"/>
              </a:xfrm>
              <a:custGeom>
                <a:avLst/>
                <a:gdLst>
                  <a:gd name="T0" fmla="*/ 0 w 272"/>
                  <a:gd name="T1" fmla="*/ 635 h 635"/>
                  <a:gd name="T2" fmla="*/ 0 w 272"/>
                  <a:gd name="T3" fmla="*/ 272 h 635"/>
                  <a:gd name="T4" fmla="*/ 272 w 272"/>
                  <a:gd name="T5" fmla="*/ 0 h 635"/>
                  <a:gd name="T6" fmla="*/ 272 w 272"/>
                  <a:gd name="T7" fmla="*/ 363 h 635"/>
                  <a:gd name="T8" fmla="*/ 0 w 272"/>
                  <a:gd name="T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635">
                    <a:moveTo>
                      <a:pt x="0" y="635"/>
                    </a:moveTo>
                    <a:lnTo>
                      <a:pt x="0" y="272"/>
                    </a:lnTo>
                    <a:lnTo>
                      <a:pt x="272" y="0"/>
                    </a:lnTo>
                    <a:lnTo>
                      <a:pt x="272" y="363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" name="Rectangle 263"/>
              <p:cNvSpPr>
                <a:spLocks noChangeArrowheads="1"/>
              </p:cNvSpPr>
              <p:nvPr/>
            </p:nvSpPr>
            <p:spPr bwMode="auto">
              <a:xfrm>
                <a:off x="4753" y="2840"/>
                <a:ext cx="635" cy="363"/>
              </a:xfrm>
              <a:prstGeom prst="rect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" name="Freeform 264"/>
              <p:cNvSpPr>
                <a:spLocks/>
              </p:cNvSpPr>
              <p:nvPr/>
            </p:nvSpPr>
            <p:spPr bwMode="auto">
              <a:xfrm>
                <a:off x="5070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" name="Freeform 265"/>
              <p:cNvSpPr>
                <a:spLocks/>
              </p:cNvSpPr>
              <p:nvPr/>
            </p:nvSpPr>
            <p:spPr bwMode="auto">
              <a:xfrm>
                <a:off x="4753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2" name="Group 266"/>
            <p:cNvGrpSpPr>
              <a:grpSpLocks/>
            </p:cNvGrpSpPr>
            <p:nvPr/>
          </p:nvGrpSpPr>
          <p:grpSpPr bwMode="auto">
            <a:xfrm>
              <a:off x="5673725" y="2565400"/>
              <a:ext cx="863600" cy="614363"/>
              <a:chOff x="4753" y="2568"/>
              <a:chExt cx="907" cy="635"/>
            </a:xfrm>
          </p:grpSpPr>
          <p:sp>
            <p:nvSpPr>
              <p:cNvPr id="53" name="Freeform 267"/>
              <p:cNvSpPr>
                <a:spLocks/>
              </p:cNvSpPr>
              <p:nvPr/>
            </p:nvSpPr>
            <p:spPr bwMode="auto">
              <a:xfrm>
                <a:off x="5388" y="2568"/>
                <a:ext cx="272" cy="635"/>
              </a:xfrm>
              <a:custGeom>
                <a:avLst/>
                <a:gdLst>
                  <a:gd name="T0" fmla="*/ 0 w 272"/>
                  <a:gd name="T1" fmla="*/ 635 h 635"/>
                  <a:gd name="T2" fmla="*/ 0 w 272"/>
                  <a:gd name="T3" fmla="*/ 272 h 635"/>
                  <a:gd name="T4" fmla="*/ 272 w 272"/>
                  <a:gd name="T5" fmla="*/ 0 h 635"/>
                  <a:gd name="T6" fmla="*/ 272 w 272"/>
                  <a:gd name="T7" fmla="*/ 363 h 635"/>
                  <a:gd name="T8" fmla="*/ 0 w 272"/>
                  <a:gd name="T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635">
                    <a:moveTo>
                      <a:pt x="0" y="635"/>
                    </a:moveTo>
                    <a:lnTo>
                      <a:pt x="0" y="272"/>
                    </a:lnTo>
                    <a:lnTo>
                      <a:pt x="272" y="0"/>
                    </a:lnTo>
                    <a:lnTo>
                      <a:pt x="272" y="363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" name="Rectangle 268"/>
              <p:cNvSpPr>
                <a:spLocks noChangeArrowheads="1"/>
              </p:cNvSpPr>
              <p:nvPr/>
            </p:nvSpPr>
            <p:spPr bwMode="auto">
              <a:xfrm>
                <a:off x="4753" y="2840"/>
                <a:ext cx="635" cy="363"/>
              </a:xfrm>
              <a:prstGeom prst="rect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" name="Freeform 269"/>
              <p:cNvSpPr>
                <a:spLocks/>
              </p:cNvSpPr>
              <p:nvPr/>
            </p:nvSpPr>
            <p:spPr bwMode="auto">
              <a:xfrm>
                <a:off x="5070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" name="Freeform 270"/>
              <p:cNvSpPr>
                <a:spLocks/>
              </p:cNvSpPr>
              <p:nvPr/>
            </p:nvSpPr>
            <p:spPr bwMode="auto">
              <a:xfrm>
                <a:off x="4753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3" name="Group 271"/>
            <p:cNvGrpSpPr>
              <a:grpSpLocks/>
            </p:cNvGrpSpPr>
            <p:nvPr/>
          </p:nvGrpSpPr>
          <p:grpSpPr bwMode="auto">
            <a:xfrm>
              <a:off x="6319838" y="2959100"/>
              <a:ext cx="863600" cy="614363"/>
              <a:chOff x="4753" y="2568"/>
              <a:chExt cx="907" cy="635"/>
            </a:xfrm>
          </p:grpSpPr>
          <p:sp>
            <p:nvSpPr>
              <p:cNvPr id="49" name="Freeform 272"/>
              <p:cNvSpPr>
                <a:spLocks/>
              </p:cNvSpPr>
              <p:nvPr/>
            </p:nvSpPr>
            <p:spPr bwMode="auto">
              <a:xfrm>
                <a:off x="5388" y="2568"/>
                <a:ext cx="272" cy="635"/>
              </a:xfrm>
              <a:custGeom>
                <a:avLst/>
                <a:gdLst>
                  <a:gd name="T0" fmla="*/ 0 w 272"/>
                  <a:gd name="T1" fmla="*/ 635 h 635"/>
                  <a:gd name="T2" fmla="*/ 0 w 272"/>
                  <a:gd name="T3" fmla="*/ 272 h 635"/>
                  <a:gd name="T4" fmla="*/ 272 w 272"/>
                  <a:gd name="T5" fmla="*/ 0 h 635"/>
                  <a:gd name="T6" fmla="*/ 272 w 272"/>
                  <a:gd name="T7" fmla="*/ 363 h 635"/>
                  <a:gd name="T8" fmla="*/ 0 w 272"/>
                  <a:gd name="T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635">
                    <a:moveTo>
                      <a:pt x="0" y="635"/>
                    </a:moveTo>
                    <a:lnTo>
                      <a:pt x="0" y="272"/>
                    </a:lnTo>
                    <a:lnTo>
                      <a:pt x="272" y="0"/>
                    </a:lnTo>
                    <a:lnTo>
                      <a:pt x="272" y="363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" name="Rectangle 273"/>
              <p:cNvSpPr>
                <a:spLocks noChangeArrowheads="1"/>
              </p:cNvSpPr>
              <p:nvPr/>
            </p:nvSpPr>
            <p:spPr bwMode="auto">
              <a:xfrm>
                <a:off x="4753" y="2840"/>
                <a:ext cx="635" cy="363"/>
              </a:xfrm>
              <a:prstGeom prst="rect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" name="Freeform 274"/>
              <p:cNvSpPr>
                <a:spLocks/>
              </p:cNvSpPr>
              <p:nvPr/>
            </p:nvSpPr>
            <p:spPr bwMode="auto">
              <a:xfrm>
                <a:off x="5070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" name="Freeform 275"/>
              <p:cNvSpPr>
                <a:spLocks/>
              </p:cNvSpPr>
              <p:nvPr/>
            </p:nvSpPr>
            <p:spPr bwMode="auto">
              <a:xfrm>
                <a:off x="4753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4" name="Group 276"/>
            <p:cNvGrpSpPr>
              <a:grpSpLocks/>
            </p:cNvGrpSpPr>
            <p:nvPr/>
          </p:nvGrpSpPr>
          <p:grpSpPr bwMode="auto">
            <a:xfrm>
              <a:off x="6319838" y="2565400"/>
              <a:ext cx="863600" cy="614363"/>
              <a:chOff x="3981" y="1616"/>
              <a:chExt cx="544" cy="387"/>
            </a:xfrm>
          </p:grpSpPr>
          <p:sp>
            <p:nvSpPr>
              <p:cNvPr id="45" name="Freeform 277"/>
              <p:cNvSpPr>
                <a:spLocks/>
              </p:cNvSpPr>
              <p:nvPr/>
            </p:nvSpPr>
            <p:spPr bwMode="auto">
              <a:xfrm>
                <a:off x="4362" y="1616"/>
                <a:ext cx="163" cy="387"/>
              </a:xfrm>
              <a:custGeom>
                <a:avLst/>
                <a:gdLst>
                  <a:gd name="T0" fmla="*/ 0 w 272"/>
                  <a:gd name="T1" fmla="*/ 635 h 635"/>
                  <a:gd name="T2" fmla="*/ 0 w 272"/>
                  <a:gd name="T3" fmla="*/ 272 h 635"/>
                  <a:gd name="T4" fmla="*/ 272 w 272"/>
                  <a:gd name="T5" fmla="*/ 0 h 635"/>
                  <a:gd name="T6" fmla="*/ 272 w 272"/>
                  <a:gd name="T7" fmla="*/ 363 h 635"/>
                  <a:gd name="T8" fmla="*/ 0 w 272"/>
                  <a:gd name="T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635">
                    <a:moveTo>
                      <a:pt x="0" y="635"/>
                    </a:moveTo>
                    <a:lnTo>
                      <a:pt x="0" y="272"/>
                    </a:lnTo>
                    <a:lnTo>
                      <a:pt x="272" y="0"/>
                    </a:lnTo>
                    <a:lnTo>
                      <a:pt x="272" y="363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" name="Rectangle 278"/>
              <p:cNvSpPr>
                <a:spLocks noChangeArrowheads="1"/>
              </p:cNvSpPr>
              <p:nvPr/>
            </p:nvSpPr>
            <p:spPr bwMode="auto">
              <a:xfrm>
                <a:off x="3981" y="1782"/>
                <a:ext cx="381" cy="221"/>
              </a:xfrm>
              <a:prstGeom prst="rect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" name="Freeform 279"/>
              <p:cNvSpPr>
                <a:spLocks/>
              </p:cNvSpPr>
              <p:nvPr/>
            </p:nvSpPr>
            <p:spPr bwMode="auto">
              <a:xfrm>
                <a:off x="4171" y="1616"/>
                <a:ext cx="354" cy="166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" name="Freeform 280"/>
              <p:cNvSpPr>
                <a:spLocks/>
              </p:cNvSpPr>
              <p:nvPr/>
            </p:nvSpPr>
            <p:spPr bwMode="auto">
              <a:xfrm>
                <a:off x="3981" y="1616"/>
                <a:ext cx="354" cy="166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75174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3980963" y="1217488"/>
            <a:ext cx="1200329" cy="74789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dist">
              <a:defRPr sz="66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 algn="ctr"/>
            <a:r>
              <a:rPr lang="ja-JP" altLang="en-US" sz="8000" dirty="0" smtClean="0"/>
              <a:t>効率アップ！</a:t>
            </a:r>
            <a:endParaRPr lang="ja-JP" altLang="en-US" sz="8000" dirty="0"/>
          </a:p>
        </p:txBody>
      </p:sp>
      <p:sp>
        <p:nvSpPr>
          <p:cNvPr id="6" name="正方形/長方形 5"/>
          <p:cNvSpPr/>
          <p:nvPr/>
        </p:nvSpPr>
        <p:spPr>
          <a:xfrm>
            <a:off x="692696" y="719088"/>
            <a:ext cx="37444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整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692696" y="2812053"/>
            <a:ext cx="37444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理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692696" y="4883564"/>
            <a:ext cx="37444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整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92696" y="7150983"/>
            <a:ext cx="37444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頓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9227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/>
          <p:cNvSpPr/>
          <p:nvPr/>
        </p:nvSpPr>
        <p:spPr>
          <a:xfrm>
            <a:off x="-603448" y="236642"/>
            <a:ext cx="374441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整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3501008" y="236642"/>
            <a:ext cx="374441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理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-603448" y="7890807"/>
            <a:ext cx="374441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整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3501008" y="7890807"/>
            <a:ext cx="374441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頓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1" name="グループ化 30"/>
          <p:cNvGrpSpPr/>
          <p:nvPr/>
        </p:nvGrpSpPr>
        <p:grpSpPr>
          <a:xfrm>
            <a:off x="797921" y="2232479"/>
            <a:ext cx="5284224" cy="5284222"/>
            <a:chOff x="5457825" y="2060575"/>
            <a:chExt cx="1943100" cy="1943100"/>
          </a:xfrm>
        </p:grpSpPr>
        <p:sp>
          <p:nvSpPr>
            <p:cNvPr id="32" name="AutoShape 167"/>
            <p:cNvSpPr>
              <a:spLocks noChangeArrowheads="1"/>
            </p:cNvSpPr>
            <p:nvPr/>
          </p:nvSpPr>
          <p:spPr bwMode="auto">
            <a:xfrm>
              <a:off x="5457825" y="2060575"/>
              <a:ext cx="1943100" cy="1943100"/>
            </a:xfrm>
            <a:custGeom>
              <a:avLst/>
              <a:gdLst>
                <a:gd name="G0" fmla="+- 1906 0 0"/>
                <a:gd name="G1" fmla="+- 21600 0 1906"/>
                <a:gd name="G2" fmla="+- 21600 0 190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6" y="10800"/>
                  </a:moveTo>
                  <a:cubicBezTo>
                    <a:pt x="1906" y="15712"/>
                    <a:pt x="5888" y="19694"/>
                    <a:pt x="10800" y="19694"/>
                  </a:cubicBezTo>
                  <a:cubicBezTo>
                    <a:pt x="15712" y="19694"/>
                    <a:pt x="19694" y="15712"/>
                    <a:pt x="19694" y="10800"/>
                  </a:cubicBezTo>
                  <a:cubicBezTo>
                    <a:pt x="19694" y="5888"/>
                    <a:pt x="15712" y="1906"/>
                    <a:pt x="10800" y="1906"/>
                  </a:cubicBezTo>
                  <a:cubicBezTo>
                    <a:pt x="5888" y="1906"/>
                    <a:pt x="1906" y="5888"/>
                    <a:pt x="1906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3" name="Group 260"/>
            <p:cNvGrpSpPr>
              <a:grpSpLocks/>
            </p:cNvGrpSpPr>
            <p:nvPr/>
          </p:nvGrpSpPr>
          <p:grpSpPr bwMode="auto">
            <a:xfrm>
              <a:off x="5673725" y="2565400"/>
              <a:ext cx="1509713" cy="1008063"/>
              <a:chOff x="3574" y="1616"/>
              <a:chExt cx="951" cy="635"/>
            </a:xfrm>
          </p:grpSpPr>
          <p:sp>
            <p:nvSpPr>
              <p:cNvPr id="79" name="Freeform 192"/>
              <p:cNvSpPr>
                <a:spLocks/>
              </p:cNvSpPr>
              <p:nvPr/>
            </p:nvSpPr>
            <p:spPr bwMode="auto">
              <a:xfrm>
                <a:off x="3574" y="1864"/>
                <a:ext cx="544" cy="387"/>
              </a:xfrm>
              <a:custGeom>
                <a:avLst/>
                <a:gdLst>
                  <a:gd name="T0" fmla="*/ 272 w 907"/>
                  <a:gd name="T1" fmla="*/ 0 h 635"/>
                  <a:gd name="T2" fmla="*/ 0 w 907"/>
                  <a:gd name="T3" fmla="*/ 272 h 635"/>
                  <a:gd name="T4" fmla="*/ 0 w 907"/>
                  <a:gd name="T5" fmla="*/ 635 h 635"/>
                  <a:gd name="T6" fmla="*/ 635 w 907"/>
                  <a:gd name="T7" fmla="*/ 635 h 635"/>
                  <a:gd name="T8" fmla="*/ 907 w 907"/>
                  <a:gd name="T9" fmla="*/ 363 h 635"/>
                  <a:gd name="T10" fmla="*/ 907 w 907"/>
                  <a:gd name="T11" fmla="*/ 0 h 635"/>
                  <a:gd name="T12" fmla="*/ 272 w 907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635">
                    <a:moveTo>
                      <a:pt x="272" y="0"/>
                    </a:moveTo>
                    <a:lnTo>
                      <a:pt x="0" y="272"/>
                    </a:lnTo>
                    <a:lnTo>
                      <a:pt x="0" y="635"/>
                    </a:lnTo>
                    <a:lnTo>
                      <a:pt x="635" y="635"/>
                    </a:lnTo>
                    <a:lnTo>
                      <a:pt x="907" y="363"/>
                    </a:lnTo>
                    <a:lnTo>
                      <a:pt x="907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0" name="Freeform 195"/>
              <p:cNvSpPr>
                <a:spLocks/>
              </p:cNvSpPr>
              <p:nvPr/>
            </p:nvSpPr>
            <p:spPr bwMode="auto">
              <a:xfrm>
                <a:off x="3574" y="1616"/>
                <a:ext cx="544" cy="387"/>
              </a:xfrm>
              <a:custGeom>
                <a:avLst/>
                <a:gdLst>
                  <a:gd name="T0" fmla="*/ 272 w 907"/>
                  <a:gd name="T1" fmla="*/ 0 h 635"/>
                  <a:gd name="T2" fmla="*/ 0 w 907"/>
                  <a:gd name="T3" fmla="*/ 272 h 635"/>
                  <a:gd name="T4" fmla="*/ 0 w 907"/>
                  <a:gd name="T5" fmla="*/ 635 h 635"/>
                  <a:gd name="T6" fmla="*/ 635 w 907"/>
                  <a:gd name="T7" fmla="*/ 635 h 635"/>
                  <a:gd name="T8" fmla="*/ 907 w 907"/>
                  <a:gd name="T9" fmla="*/ 363 h 635"/>
                  <a:gd name="T10" fmla="*/ 907 w 907"/>
                  <a:gd name="T11" fmla="*/ 0 h 635"/>
                  <a:gd name="T12" fmla="*/ 272 w 907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635">
                    <a:moveTo>
                      <a:pt x="272" y="0"/>
                    </a:moveTo>
                    <a:lnTo>
                      <a:pt x="0" y="272"/>
                    </a:lnTo>
                    <a:lnTo>
                      <a:pt x="0" y="635"/>
                    </a:lnTo>
                    <a:lnTo>
                      <a:pt x="635" y="635"/>
                    </a:lnTo>
                    <a:lnTo>
                      <a:pt x="907" y="363"/>
                    </a:lnTo>
                    <a:lnTo>
                      <a:pt x="907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1" name="Freeform 202"/>
              <p:cNvSpPr>
                <a:spLocks/>
              </p:cNvSpPr>
              <p:nvPr/>
            </p:nvSpPr>
            <p:spPr bwMode="auto">
              <a:xfrm>
                <a:off x="3981" y="1864"/>
                <a:ext cx="544" cy="387"/>
              </a:xfrm>
              <a:custGeom>
                <a:avLst/>
                <a:gdLst>
                  <a:gd name="T0" fmla="*/ 272 w 907"/>
                  <a:gd name="T1" fmla="*/ 0 h 635"/>
                  <a:gd name="T2" fmla="*/ 0 w 907"/>
                  <a:gd name="T3" fmla="*/ 272 h 635"/>
                  <a:gd name="T4" fmla="*/ 0 w 907"/>
                  <a:gd name="T5" fmla="*/ 635 h 635"/>
                  <a:gd name="T6" fmla="*/ 635 w 907"/>
                  <a:gd name="T7" fmla="*/ 635 h 635"/>
                  <a:gd name="T8" fmla="*/ 907 w 907"/>
                  <a:gd name="T9" fmla="*/ 363 h 635"/>
                  <a:gd name="T10" fmla="*/ 907 w 907"/>
                  <a:gd name="T11" fmla="*/ 0 h 635"/>
                  <a:gd name="T12" fmla="*/ 272 w 907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635">
                    <a:moveTo>
                      <a:pt x="272" y="0"/>
                    </a:moveTo>
                    <a:lnTo>
                      <a:pt x="0" y="272"/>
                    </a:lnTo>
                    <a:lnTo>
                      <a:pt x="0" y="635"/>
                    </a:lnTo>
                    <a:lnTo>
                      <a:pt x="635" y="635"/>
                    </a:lnTo>
                    <a:lnTo>
                      <a:pt x="907" y="363"/>
                    </a:lnTo>
                    <a:lnTo>
                      <a:pt x="907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" name="Freeform 253"/>
              <p:cNvSpPr>
                <a:spLocks/>
              </p:cNvSpPr>
              <p:nvPr/>
            </p:nvSpPr>
            <p:spPr bwMode="auto">
              <a:xfrm>
                <a:off x="3981" y="1616"/>
                <a:ext cx="544" cy="387"/>
              </a:xfrm>
              <a:custGeom>
                <a:avLst/>
                <a:gdLst>
                  <a:gd name="T0" fmla="*/ 272 w 907"/>
                  <a:gd name="T1" fmla="*/ 0 h 635"/>
                  <a:gd name="T2" fmla="*/ 0 w 907"/>
                  <a:gd name="T3" fmla="*/ 272 h 635"/>
                  <a:gd name="T4" fmla="*/ 0 w 907"/>
                  <a:gd name="T5" fmla="*/ 635 h 635"/>
                  <a:gd name="T6" fmla="*/ 635 w 907"/>
                  <a:gd name="T7" fmla="*/ 635 h 635"/>
                  <a:gd name="T8" fmla="*/ 907 w 907"/>
                  <a:gd name="T9" fmla="*/ 363 h 635"/>
                  <a:gd name="T10" fmla="*/ 907 w 907"/>
                  <a:gd name="T11" fmla="*/ 0 h 635"/>
                  <a:gd name="T12" fmla="*/ 272 w 907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635">
                    <a:moveTo>
                      <a:pt x="272" y="0"/>
                    </a:moveTo>
                    <a:lnTo>
                      <a:pt x="0" y="272"/>
                    </a:lnTo>
                    <a:lnTo>
                      <a:pt x="0" y="635"/>
                    </a:lnTo>
                    <a:lnTo>
                      <a:pt x="635" y="635"/>
                    </a:lnTo>
                    <a:lnTo>
                      <a:pt x="907" y="363"/>
                    </a:lnTo>
                    <a:lnTo>
                      <a:pt x="907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4" name="Group 261"/>
            <p:cNvGrpSpPr>
              <a:grpSpLocks/>
            </p:cNvGrpSpPr>
            <p:nvPr/>
          </p:nvGrpSpPr>
          <p:grpSpPr bwMode="auto">
            <a:xfrm>
              <a:off x="5673725" y="2959100"/>
              <a:ext cx="863600" cy="614363"/>
              <a:chOff x="4753" y="2568"/>
              <a:chExt cx="907" cy="635"/>
            </a:xfrm>
          </p:grpSpPr>
          <p:sp>
            <p:nvSpPr>
              <p:cNvPr id="75" name="Freeform 262"/>
              <p:cNvSpPr>
                <a:spLocks/>
              </p:cNvSpPr>
              <p:nvPr/>
            </p:nvSpPr>
            <p:spPr bwMode="auto">
              <a:xfrm>
                <a:off x="5388" y="2568"/>
                <a:ext cx="272" cy="635"/>
              </a:xfrm>
              <a:custGeom>
                <a:avLst/>
                <a:gdLst>
                  <a:gd name="T0" fmla="*/ 0 w 272"/>
                  <a:gd name="T1" fmla="*/ 635 h 635"/>
                  <a:gd name="T2" fmla="*/ 0 w 272"/>
                  <a:gd name="T3" fmla="*/ 272 h 635"/>
                  <a:gd name="T4" fmla="*/ 272 w 272"/>
                  <a:gd name="T5" fmla="*/ 0 h 635"/>
                  <a:gd name="T6" fmla="*/ 272 w 272"/>
                  <a:gd name="T7" fmla="*/ 363 h 635"/>
                  <a:gd name="T8" fmla="*/ 0 w 272"/>
                  <a:gd name="T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635">
                    <a:moveTo>
                      <a:pt x="0" y="635"/>
                    </a:moveTo>
                    <a:lnTo>
                      <a:pt x="0" y="272"/>
                    </a:lnTo>
                    <a:lnTo>
                      <a:pt x="272" y="0"/>
                    </a:lnTo>
                    <a:lnTo>
                      <a:pt x="272" y="363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Rectangle 263"/>
              <p:cNvSpPr>
                <a:spLocks noChangeArrowheads="1"/>
              </p:cNvSpPr>
              <p:nvPr/>
            </p:nvSpPr>
            <p:spPr bwMode="auto">
              <a:xfrm>
                <a:off x="4753" y="2840"/>
                <a:ext cx="635" cy="363"/>
              </a:xfrm>
              <a:prstGeom prst="rect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Freeform 264"/>
              <p:cNvSpPr>
                <a:spLocks/>
              </p:cNvSpPr>
              <p:nvPr/>
            </p:nvSpPr>
            <p:spPr bwMode="auto">
              <a:xfrm>
                <a:off x="5070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8" name="Freeform 265"/>
              <p:cNvSpPr>
                <a:spLocks/>
              </p:cNvSpPr>
              <p:nvPr/>
            </p:nvSpPr>
            <p:spPr bwMode="auto">
              <a:xfrm>
                <a:off x="4753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5" name="Group 266"/>
            <p:cNvGrpSpPr>
              <a:grpSpLocks/>
            </p:cNvGrpSpPr>
            <p:nvPr/>
          </p:nvGrpSpPr>
          <p:grpSpPr bwMode="auto">
            <a:xfrm>
              <a:off x="5673725" y="2565400"/>
              <a:ext cx="863600" cy="614363"/>
              <a:chOff x="4753" y="2568"/>
              <a:chExt cx="907" cy="635"/>
            </a:xfrm>
          </p:grpSpPr>
          <p:sp>
            <p:nvSpPr>
              <p:cNvPr id="71" name="Freeform 267"/>
              <p:cNvSpPr>
                <a:spLocks/>
              </p:cNvSpPr>
              <p:nvPr/>
            </p:nvSpPr>
            <p:spPr bwMode="auto">
              <a:xfrm>
                <a:off x="5388" y="2568"/>
                <a:ext cx="272" cy="635"/>
              </a:xfrm>
              <a:custGeom>
                <a:avLst/>
                <a:gdLst>
                  <a:gd name="T0" fmla="*/ 0 w 272"/>
                  <a:gd name="T1" fmla="*/ 635 h 635"/>
                  <a:gd name="T2" fmla="*/ 0 w 272"/>
                  <a:gd name="T3" fmla="*/ 272 h 635"/>
                  <a:gd name="T4" fmla="*/ 272 w 272"/>
                  <a:gd name="T5" fmla="*/ 0 h 635"/>
                  <a:gd name="T6" fmla="*/ 272 w 272"/>
                  <a:gd name="T7" fmla="*/ 363 h 635"/>
                  <a:gd name="T8" fmla="*/ 0 w 272"/>
                  <a:gd name="T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635">
                    <a:moveTo>
                      <a:pt x="0" y="635"/>
                    </a:moveTo>
                    <a:lnTo>
                      <a:pt x="0" y="272"/>
                    </a:lnTo>
                    <a:lnTo>
                      <a:pt x="272" y="0"/>
                    </a:lnTo>
                    <a:lnTo>
                      <a:pt x="272" y="363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" name="Rectangle 268"/>
              <p:cNvSpPr>
                <a:spLocks noChangeArrowheads="1"/>
              </p:cNvSpPr>
              <p:nvPr/>
            </p:nvSpPr>
            <p:spPr bwMode="auto">
              <a:xfrm>
                <a:off x="4753" y="2840"/>
                <a:ext cx="635" cy="363"/>
              </a:xfrm>
              <a:prstGeom prst="rect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3" name="Freeform 269"/>
              <p:cNvSpPr>
                <a:spLocks/>
              </p:cNvSpPr>
              <p:nvPr/>
            </p:nvSpPr>
            <p:spPr bwMode="auto">
              <a:xfrm>
                <a:off x="5070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" name="Freeform 270"/>
              <p:cNvSpPr>
                <a:spLocks/>
              </p:cNvSpPr>
              <p:nvPr/>
            </p:nvSpPr>
            <p:spPr bwMode="auto">
              <a:xfrm>
                <a:off x="4753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6" name="Group 271"/>
            <p:cNvGrpSpPr>
              <a:grpSpLocks/>
            </p:cNvGrpSpPr>
            <p:nvPr/>
          </p:nvGrpSpPr>
          <p:grpSpPr bwMode="auto">
            <a:xfrm>
              <a:off x="6319838" y="2959100"/>
              <a:ext cx="863600" cy="614363"/>
              <a:chOff x="4753" y="2568"/>
              <a:chExt cx="907" cy="635"/>
            </a:xfrm>
          </p:grpSpPr>
          <p:sp>
            <p:nvSpPr>
              <p:cNvPr id="42" name="Freeform 272"/>
              <p:cNvSpPr>
                <a:spLocks/>
              </p:cNvSpPr>
              <p:nvPr/>
            </p:nvSpPr>
            <p:spPr bwMode="auto">
              <a:xfrm>
                <a:off x="5388" y="2568"/>
                <a:ext cx="272" cy="635"/>
              </a:xfrm>
              <a:custGeom>
                <a:avLst/>
                <a:gdLst>
                  <a:gd name="T0" fmla="*/ 0 w 272"/>
                  <a:gd name="T1" fmla="*/ 635 h 635"/>
                  <a:gd name="T2" fmla="*/ 0 w 272"/>
                  <a:gd name="T3" fmla="*/ 272 h 635"/>
                  <a:gd name="T4" fmla="*/ 272 w 272"/>
                  <a:gd name="T5" fmla="*/ 0 h 635"/>
                  <a:gd name="T6" fmla="*/ 272 w 272"/>
                  <a:gd name="T7" fmla="*/ 363 h 635"/>
                  <a:gd name="T8" fmla="*/ 0 w 272"/>
                  <a:gd name="T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635">
                    <a:moveTo>
                      <a:pt x="0" y="635"/>
                    </a:moveTo>
                    <a:lnTo>
                      <a:pt x="0" y="272"/>
                    </a:lnTo>
                    <a:lnTo>
                      <a:pt x="272" y="0"/>
                    </a:lnTo>
                    <a:lnTo>
                      <a:pt x="272" y="363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" name="Rectangle 273"/>
              <p:cNvSpPr>
                <a:spLocks noChangeArrowheads="1"/>
              </p:cNvSpPr>
              <p:nvPr/>
            </p:nvSpPr>
            <p:spPr bwMode="auto">
              <a:xfrm>
                <a:off x="4753" y="2840"/>
                <a:ext cx="635" cy="363"/>
              </a:xfrm>
              <a:prstGeom prst="rect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" name="Freeform 274"/>
              <p:cNvSpPr>
                <a:spLocks/>
              </p:cNvSpPr>
              <p:nvPr/>
            </p:nvSpPr>
            <p:spPr bwMode="auto">
              <a:xfrm>
                <a:off x="5070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5" name="Freeform 275"/>
              <p:cNvSpPr>
                <a:spLocks/>
              </p:cNvSpPr>
              <p:nvPr/>
            </p:nvSpPr>
            <p:spPr bwMode="auto">
              <a:xfrm>
                <a:off x="4753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7" name="Group 276"/>
            <p:cNvGrpSpPr>
              <a:grpSpLocks/>
            </p:cNvGrpSpPr>
            <p:nvPr/>
          </p:nvGrpSpPr>
          <p:grpSpPr bwMode="auto">
            <a:xfrm>
              <a:off x="6319838" y="2565400"/>
              <a:ext cx="863600" cy="614363"/>
              <a:chOff x="3981" y="1616"/>
              <a:chExt cx="544" cy="387"/>
            </a:xfrm>
          </p:grpSpPr>
          <p:sp>
            <p:nvSpPr>
              <p:cNvPr id="38" name="Freeform 277"/>
              <p:cNvSpPr>
                <a:spLocks/>
              </p:cNvSpPr>
              <p:nvPr/>
            </p:nvSpPr>
            <p:spPr bwMode="auto">
              <a:xfrm>
                <a:off x="4362" y="1616"/>
                <a:ext cx="163" cy="387"/>
              </a:xfrm>
              <a:custGeom>
                <a:avLst/>
                <a:gdLst>
                  <a:gd name="T0" fmla="*/ 0 w 272"/>
                  <a:gd name="T1" fmla="*/ 635 h 635"/>
                  <a:gd name="T2" fmla="*/ 0 w 272"/>
                  <a:gd name="T3" fmla="*/ 272 h 635"/>
                  <a:gd name="T4" fmla="*/ 272 w 272"/>
                  <a:gd name="T5" fmla="*/ 0 h 635"/>
                  <a:gd name="T6" fmla="*/ 272 w 272"/>
                  <a:gd name="T7" fmla="*/ 363 h 635"/>
                  <a:gd name="T8" fmla="*/ 0 w 272"/>
                  <a:gd name="T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635">
                    <a:moveTo>
                      <a:pt x="0" y="635"/>
                    </a:moveTo>
                    <a:lnTo>
                      <a:pt x="0" y="272"/>
                    </a:lnTo>
                    <a:lnTo>
                      <a:pt x="272" y="0"/>
                    </a:lnTo>
                    <a:lnTo>
                      <a:pt x="272" y="363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Rectangle 278"/>
              <p:cNvSpPr>
                <a:spLocks noChangeArrowheads="1"/>
              </p:cNvSpPr>
              <p:nvPr/>
            </p:nvSpPr>
            <p:spPr bwMode="auto">
              <a:xfrm>
                <a:off x="3981" y="1782"/>
                <a:ext cx="381" cy="221"/>
              </a:xfrm>
              <a:prstGeom prst="rect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Freeform 279"/>
              <p:cNvSpPr>
                <a:spLocks/>
              </p:cNvSpPr>
              <p:nvPr/>
            </p:nvSpPr>
            <p:spPr bwMode="auto">
              <a:xfrm>
                <a:off x="4171" y="1616"/>
                <a:ext cx="354" cy="166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1" name="Freeform 280"/>
              <p:cNvSpPr>
                <a:spLocks/>
              </p:cNvSpPr>
              <p:nvPr/>
            </p:nvSpPr>
            <p:spPr bwMode="auto">
              <a:xfrm>
                <a:off x="3981" y="1616"/>
                <a:ext cx="354" cy="166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71033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37"/>
          <p:cNvSpPr/>
          <p:nvPr/>
        </p:nvSpPr>
        <p:spPr>
          <a:xfrm>
            <a:off x="144015" y="7559968"/>
            <a:ext cx="6597353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整理整頓</a:t>
            </a:r>
            <a:endParaRPr lang="en-US" altLang="ja-JP" sz="1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272480" y="776536"/>
            <a:ext cx="63248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5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効率アップ！</a:t>
            </a:r>
            <a:endParaRPr lang="ja-JP" altLang="en-US" sz="54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29" name="グループ化 28"/>
          <p:cNvGrpSpPr/>
          <p:nvPr/>
        </p:nvGrpSpPr>
        <p:grpSpPr>
          <a:xfrm>
            <a:off x="964175" y="2288704"/>
            <a:ext cx="4951716" cy="4951714"/>
            <a:chOff x="5457825" y="2060575"/>
            <a:chExt cx="1943100" cy="1943100"/>
          </a:xfrm>
        </p:grpSpPr>
        <p:sp>
          <p:nvSpPr>
            <p:cNvPr id="30" name="AutoShape 167"/>
            <p:cNvSpPr>
              <a:spLocks noChangeArrowheads="1"/>
            </p:cNvSpPr>
            <p:nvPr/>
          </p:nvSpPr>
          <p:spPr bwMode="auto">
            <a:xfrm>
              <a:off x="5457825" y="2060575"/>
              <a:ext cx="1943100" cy="1943100"/>
            </a:xfrm>
            <a:custGeom>
              <a:avLst/>
              <a:gdLst>
                <a:gd name="G0" fmla="+- 1906 0 0"/>
                <a:gd name="G1" fmla="+- 21600 0 1906"/>
                <a:gd name="G2" fmla="+- 21600 0 190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6" y="10800"/>
                  </a:moveTo>
                  <a:cubicBezTo>
                    <a:pt x="1906" y="15712"/>
                    <a:pt x="5888" y="19694"/>
                    <a:pt x="10800" y="19694"/>
                  </a:cubicBezTo>
                  <a:cubicBezTo>
                    <a:pt x="15712" y="19694"/>
                    <a:pt x="19694" y="15712"/>
                    <a:pt x="19694" y="10800"/>
                  </a:cubicBezTo>
                  <a:cubicBezTo>
                    <a:pt x="19694" y="5888"/>
                    <a:pt x="15712" y="1906"/>
                    <a:pt x="10800" y="1906"/>
                  </a:cubicBezTo>
                  <a:cubicBezTo>
                    <a:pt x="5888" y="1906"/>
                    <a:pt x="1906" y="5888"/>
                    <a:pt x="1906" y="1080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1" name="Group 260"/>
            <p:cNvGrpSpPr>
              <a:grpSpLocks/>
            </p:cNvGrpSpPr>
            <p:nvPr/>
          </p:nvGrpSpPr>
          <p:grpSpPr bwMode="auto">
            <a:xfrm>
              <a:off x="5673725" y="2565400"/>
              <a:ext cx="1509713" cy="1008063"/>
              <a:chOff x="3574" y="1616"/>
              <a:chExt cx="951" cy="635"/>
            </a:xfrm>
          </p:grpSpPr>
          <p:sp>
            <p:nvSpPr>
              <p:cNvPr id="71" name="Freeform 192"/>
              <p:cNvSpPr>
                <a:spLocks/>
              </p:cNvSpPr>
              <p:nvPr/>
            </p:nvSpPr>
            <p:spPr bwMode="auto">
              <a:xfrm>
                <a:off x="3574" y="1864"/>
                <a:ext cx="544" cy="387"/>
              </a:xfrm>
              <a:custGeom>
                <a:avLst/>
                <a:gdLst>
                  <a:gd name="T0" fmla="*/ 272 w 907"/>
                  <a:gd name="T1" fmla="*/ 0 h 635"/>
                  <a:gd name="T2" fmla="*/ 0 w 907"/>
                  <a:gd name="T3" fmla="*/ 272 h 635"/>
                  <a:gd name="T4" fmla="*/ 0 w 907"/>
                  <a:gd name="T5" fmla="*/ 635 h 635"/>
                  <a:gd name="T6" fmla="*/ 635 w 907"/>
                  <a:gd name="T7" fmla="*/ 635 h 635"/>
                  <a:gd name="T8" fmla="*/ 907 w 907"/>
                  <a:gd name="T9" fmla="*/ 363 h 635"/>
                  <a:gd name="T10" fmla="*/ 907 w 907"/>
                  <a:gd name="T11" fmla="*/ 0 h 635"/>
                  <a:gd name="T12" fmla="*/ 272 w 907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635">
                    <a:moveTo>
                      <a:pt x="272" y="0"/>
                    </a:moveTo>
                    <a:lnTo>
                      <a:pt x="0" y="272"/>
                    </a:lnTo>
                    <a:lnTo>
                      <a:pt x="0" y="635"/>
                    </a:lnTo>
                    <a:lnTo>
                      <a:pt x="635" y="635"/>
                    </a:lnTo>
                    <a:lnTo>
                      <a:pt x="907" y="363"/>
                    </a:lnTo>
                    <a:lnTo>
                      <a:pt x="907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" name="Freeform 195"/>
              <p:cNvSpPr>
                <a:spLocks/>
              </p:cNvSpPr>
              <p:nvPr/>
            </p:nvSpPr>
            <p:spPr bwMode="auto">
              <a:xfrm>
                <a:off x="3574" y="1616"/>
                <a:ext cx="544" cy="387"/>
              </a:xfrm>
              <a:custGeom>
                <a:avLst/>
                <a:gdLst>
                  <a:gd name="T0" fmla="*/ 272 w 907"/>
                  <a:gd name="T1" fmla="*/ 0 h 635"/>
                  <a:gd name="T2" fmla="*/ 0 w 907"/>
                  <a:gd name="T3" fmla="*/ 272 h 635"/>
                  <a:gd name="T4" fmla="*/ 0 w 907"/>
                  <a:gd name="T5" fmla="*/ 635 h 635"/>
                  <a:gd name="T6" fmla="*/ 635 w 907"/>
                  <a:gd name="T7" fmla="*/ 635 h 635"/>
                  <a:gd name="T8" fmla="*/ 907 w 907"/>
                  <a:gd name="T9" fmla="*/ 363 h 635"/>
                  <a:gd name="T10" fmla="*/ 907 w 907"/>
                  <a:gd name="T11" fmla="*/ 0 h 635"/>
                  <a:gd name="T12" fmla="*/ 272 w 907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635">
                    <a:moveTo>
                      <a:pt x="272" y="0"/>
                    </a:moveTo>
                    <a:lnTo>
                      <a:pt x="0" y="272"/>
                    </a:lnTo>
                    <a:lnTo>
                      <a:pt x="0" y="635"/>
                    </a:lnTo>
                    <a:lnTo>
                      <a:pt x="635" y="635"/>
                    </a:lnTo>
                    <a:lnTo>
                      <a:pt x="907" y="363"/>
                    </a:lnTo>
                    <a:lnTo>
                      <a:pt x="907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" name="Freeform 202"/>
              <p:cNvSpPr>
                <a:spLocks/>
              </p:cNvSpPr>
              <p:nvPr/>
            </p:nvSpPr>
            <p:spPr bwMode="auto">
              <a:xfrm>
                <a:off x="3981" y="1864"/>
                <a:ext cx="544" cy="387"/>
              </a:xfrm>
              <a:custGeom>
                <a:avLst/>
                <a:gdLst>
                  <a:gd name="T0" fmla="*/ 272 w 907"/>
                  <a:gd name="T1" fmla="*/ 0 h 635"/>
                  <a:gd name="T2" fmla="*/ 0 w 907"/>
                  <a:gd name="T3" fmla="*/ 272 h 635"/>
                  <a:gd name="T4" fmla="*/ 0 w 907"/>
                  <a:gd name="T5" fmla="*/ 635 h 635"/>
                  <a:gd name="T6" fmla="*/ 635 w 907"/>
                  <a:gd name="T7" fmla="*/ 635 h 635"/>
                  <a:gd name="T8" fmla="*/ 907 w 907"/>
                  <a:gd name="T9" fmla="*/ 363 h 635"/>
                  <a:gd name="T10" fmla="*/ 907 w 907"/>
                  <a:gd name="T11" fmla="*/ 0 h 635"/>
                  <a:gd name="T12" fmla="*/ 272 w 907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635">
                    <a:moveTo>
                      <a:pt x="272" y="0"/>
                    </a:moveTo>
                    <a:lnTo>
                      <a:pt x="0" y="272"/>
                    </a:lnTo>
                    <a:lnTo>
                      <a:pt x="0" y="635"/>
                    </a:lnTo>
                    <a:lnTo>
                      <a:pt x="635" y="635"/>
                    </a:lnTo>
                    <a:lnTo>
                      <a:pt x="907" y="363"/>
                    </a:lnTo>
                    <a:lnTo>
                      <a:pt x="907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" name="Freeform 253"/>
              <p:cNvSpPr>
                <a:spLocks/>
              </p:cNvSpPr>
              <p:nvPr/>
            </p:nvSpPr>
            <p:spPr bwMode="auto">
              <a:xfrm>
                <a:off x="3981" y="1616"/>
                <a:ext cx="544" cy="387"/>
              </a:xfrm>
              <a:custGeom>
                <a:avLst/>
                <a:gdLst>
                  <a:gd name="T0" fmla="*/ 272 w 907"/>
                  <a:gd name="T1" fmla="*/ 0 h 635"/>
                  <a:gd name="T2" fmla="*/ 0 w 907"/>
                  <a:gd name="T3" fmla="*/ 272 h 635"/>
                  <a:gd name="T4" fmla="*/ 0 w 907"/>
                  <a:gd name="T5" fmla="*/ 635 h 635"/>
                  <a:gd name="T6" fmla="*/ 635 w 907"/>
                  <a:gd name="T7" fmla="*/ 635 h 635"/>
                  <a:gd name="T8" fmla="*/ 907 w 907"/>
                  <a:gd name="T9" fmla="*/ 363 h 635"/>
                  <a:gd name="T10" fmla="*/ 907 w 907"/>
                  <a:gd name="T11" fmla="*/ 0 h 635"/>
                  <a:gd name="T12" fmla="*/ 272 w 907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7" h="635">
                    <a:moveTo>
                      <a:pt x="272" y="0"/>
                    </a:moveTo>
                    <a:lnTo>
                      <a:pt x="0" y="272"/>
                    </a:lnTo>
                    <a:lnTo>
                      <a:pt x="0" y="635"/>
                    </a:lnTo>
                    <a:lnTo>
                      <a:pt x="635" y="635"/>
                    </a:lnTo>
                    <a:lnTo>
                      <a:pt x="907" y="363"/>
                    </a:lnTo>
                    <a:lnTo>
                      <a:pt x="907" y="0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2" name="Group 261"/>
            <p:cNvGrpSpPr>
              <a:grpSpLocks/>
            </p:cNvGrpSpPr>
            <p:nvPr/>
          </p:nvGrpSpPr>
          <p:grpSpPr bwMode="auto">
            <a:xfrm>
              <a:off x="5673725" y="2959100"/>
              <a:ext cx="863600" cy="614363"/>
              <a:chOff x="4753" y="2568"/>
              <a:chExt cx="907" cy="635"/>
            </a:xfrm>
          </p:grpSpPr>
          <p:sp>
            <p:nvSpPr>
              <p:cNvPr id="67" name="Freeform 262"/>
              <p:cNvSpPr>
                <a:spLocks/>
              </p:cNvSpPr>
              <p:nvPr/>
            </p:nvSpPr>
            <p:spPr bwMode="auto">
              <a:xfrm>
                <a:off x="5388" y="2568"/>
                <a:ext cx="272" cy="635"/>
              </a:xfrm>
              <a:custGeom>
                <a:avLst/>
                <a:gdLst>
                  <a:gd name="T0" fmla="*/ 0 w 272"/>
                  <a:gd name="T1" fmla="*/ 635 h 635"/>
                  <a:gd name="T2" fmla="*/ 0 w 272"/>
                  <a:gd name="T3" fmla="*/ 272 h 635"/>
                  <a:gd name="T4" fmla="*/ 272 w 272"/>
                  <a:gd name="T5" fmla="*/ 0 h 635"/>
                  <a:gd name="T6" fmla="*/ 272 w 272"/>
                  <a:gd name="T7" fmla="*/ 363 h 635"/>
                  <a:gd name="T8" fmla="*/ 0 w 272"/>
                  <a:gd name="T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635">
                    <a:moveTo>
                      <a:pt x="0" y="635"/>
                    </a:moveTo>
                    <a:lnTo>
                      <a:pt x="0" y="272"/>
                    </a:lnTo>
                    <a:lnTo>
                      <a:pt x="272" y="0"/>
                    </a:lnTo>
                    <a:lnTo>
                      <a:pt x="272" y="363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" name="Rectangle 263"/>
              <p:cNvSpPr>
                <a:spLocks noChangeArrowheads="1"/>
              </p:cNvSpPr>
              <p:nvPr/>
            </p:nvSpPr>
            <p:spPr bwMode="auto">
              <a:xfrm>
                <a:off x="4753" y="2840"/>
                <a:ext cx="635" cy="363"/>
              </a:xfrm>
              <a:prstGeom prst="rect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" name="Freeform 264"/>
              <p:cNvSpPr>
                <a:spLocks/>
              </p:cNvSpPr>
              <p:nvPr/>
            </p:nvSpPr>
            <p:spPr bwMode="auto">
              <a:xfrm>
                <a:off x="5070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0" name="Freeform 265"/>
              <p:cNvSpPr>
                <a:spLocks/>
              </p:cNvSpPr>
              <p:nvPr/>
            </p:nvSpPr>
            <p:spPr bwMode="auto">
              <a:xfrm>
                <a:off x="4753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3" name="Group 266"/>
            <p:cNvGrpSpPr>
              <a:grpSpLocks/>
            </p:cNvGrpSpPr>
            <p:nvPr/>
          </p:nvGrpSpPr>
          <p:grpSpPr bwMode="auto">
            <a:xfrm>
              <a:off x="5673725" y="2565400"/>
              <a:ext cx="863600" cy="614363"/>
              <a:chOff x="4753" y="2568"/>
              <a:chExt cx="907" cy="635"/>
            </a:xfrm>
          </p:grpSpPr>
          <p:sp>
            <p:nvSpPr>
              <p:cNvPr id="63" name="Freeform 267"/>
              <p:cNvSpPr>
                <a:spLocks/>
              </p:cNvSpPr>
              <p:nvPr/>
            </p:nvSpPr>
            <p:spPr bwMode="auto">
              <a:xfrm>
                <a:off x="5388" y="2568"/>
                <a:ext cx="272" cy="635"/>
              </a:xfrm>
              <a:custGeom>
                <a:avLst/>
                <a:gdLst>
                  <a:gd name="T0" fmla="*/ 0 w 272"/>
                  <a:gd name="T1" fmla="*/ 635 h 635"/>
                  <a:gd name="T2" fmla="*/ 0 w 272"/>
                  <a:gd name="T3" fmla="*/ 272 h 635"/>
                  <a:gd name="T4" fmla="*/ 272 w 272"/>
                  <a:gd name="T5" fmla="*/ 0 h 635"/>
                  <a:gd name="T6" fmla="*/ 272 w 272"/>
                  <a:gd name="T7" fmla="*/ 363 h 635"/>
                  <a:gd name="T8" fmla="*/ 0 w 272"/>
                  <a:gd name="T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635">
                    <a:moveTo>
                      <a:pt x="0" y="635"/>
                    </a:moveTo>
                    <a:lnTo>
                      <a:pt x="0" y="272"/>
                    </a:lnTo>
                    <a:lnTo>
                      <a:pt x="272" y="0"/>
                    </a:lnTo>
                    <a:lnTo>
                      <a:pt x="272" y="363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" name="Rectangle 268"/>
              <p:cNvSpPr>
                <a:spLocks noChangeArrowheads="1"/>
              </p:cNvSpPr>
              <p:nvPr/>
            </p:nvSpPr>
            <p:spPr bwMode="auto">
              <a:xfrm>
                <a:off x="4753" y="2840"/>
                <a:ext cx="635" cy="363"/>
              </a:xfrm>
              <a:prstGeom prst="rect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" name="Freeform 269"/>
              <p:cNvSpPr>
                <a:spLocks/>
              </p:cNvSpPr>
              <p:nvPr/>
            </p:nvSpPr>
            <p:spPr bwMode="auto">
              <a:xfrm>
                <a:off x="5070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" name="Freeform 270"/>
              <p:cNvSpPr>
                <a:spLocks/>
              </p:cNvSpPr>
              <p:nvPr/>
            </p:nvSpPr>
            <p:spPr bwMode="auto">
              <a:xfrm>
                <a:off x="4753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4" name="Group 271"/>
            <p:cNvGrpSpPr>
              <a:grpSpLocks/>
            </p:cNvGrpSpPr>
            <p:nvPr/>
          </p:nvGrpSpPr>
          <p:grpSpPr bwMode="auto">
            <a:xfrm>
              <a:off x="6319838" y="2959100"/>
              <a:ext cx="863600" cy="614363"/>
              <a:chOff x="4753" y="2568"/>
              <a:chExt cx="907" cy="635"/>
            </a:xfrm>
          </p:grpSpPr>
          <p:sp>
            <p:nvSpPr>
              <p:cNvPr id="42" name="Freeform 272"/>
              <p:cNvSpPr>
                <a:spLocks/>
              </p:cNvSpPr>
              <p:nvPr/>
            </p:nvSpPr>
            <p:spPr bwMode="auto">
              <a:xfrm>
                <a:off x="5388" y="2568"/>
                <a:ext cx="272" cy="635"/>
              </a:xfrm>
              <a:custGeom>
                <a:avLst/>
                <a:gdLst>
                  <a:gd name="T0" fmla="*/ 0 w 272"/>
                  <a:gd name="T1" fmla="*/ 635 h 635"/>
                  <a:gd name="T2" fmla="*/ 0 w 272"/>
                  <a:gd name="T3" fmla="*/ 272 h 635"/>
                  <a:gd name="T4" fmla="*/ 272 w 272"/>
                  <a:gd name="T5" fmla="*/ 0 h 635"/>
                  <a:gd name="T6" fmla="*/ 272 w 272"/>
                  <a:gd name="T7" fmla="*/ 363 h 635"/>
                  <a:gd name="T8" fmla="*/ 0 w 272"/>
                  <a:gd name="T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635">
                    <a:moveTo>
                      <a:pt x="0" y="635"/>
                    </a:moveTo>
                    <a:lnTo>
                      <a:pt x="0" y="272"/>
                    </a:lnTo>
                    <a:lnTo>
                      <a:pt x="272" y="0"/>
                    </a:lnTo>
                    <a:lnTo>
                      <a:pt x="272" y="363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" name="Rectangle 273"/>
              <p:cNvSpPr>
                <a:spLocks noChangeArrowheads="1"/>
              </p:cNvSpPr>
              <p:nvPr/>
            </p:nvSpPr>
            <p:spPr bwMode="auto">
              <a:xfrm>
                <a:off x="4753" y="2840"/>
                <a:ext cx="635" cy="363"/>
              </a:xfrm>
              <a:prstGeom prst="rect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" name="Freeform 274"/>
              <p:cNvSpPr>
                <a:spLocks/>
              </p:cNvSpPr>
              <p:nvPr/>
            </p:nvSpPr>
            <p:spPr bwMode="auto">
              <a:xfrm>
                <a:off x="5070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" name="Freeform 275"/>
              <p:cNvSpPr>
                <a:spLocks/>
              </p:cNvSpPr>
              <p:nvPr/>
            </p:nvSpPr>
            <p:spPr bwMode="auto">
              <a:xfrm>
                <a:off x="4753" y="2568"/>
                <a:ext cx="590" cy="272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5" name="Group 276"/>
            <p:cNvGrpSpPr>
              <a:grpSpLocks/>
            </p:cNvGrpSpPr>
            <p:nvPr/>
          </p:nvGrpSpPr>
          <p:grpSpPr bwMode="auto">
            <a:xfrm>
              <a:off x="6319838" y="2565400"/>
              <a:ext cx="863600" cy="614363"/>
              <a:chOff x="3981" y="1616"/>
              <a:chExt cx="544" cy="387"/>
            </a:xfrm>
          </p:grpSpPr>
          <p:sp>
            <p:nvSpPr>
              <p:cNvPr id="36" name="Freeform 277"/>
              <p:cNvSpPr>
                <a:spLocks/>
              </p:cNvSpPr>
              <p:nvPr/>
            </p:nvSpPr>
            <p:spPr bwMode="auto">
              <a:xfrm>
                <a:off x="4362" y="1616"/>
                <a:ext cx="163" cy="387"/>
              </a:xfrm>
              <a:custGeom>
                <a:avLst/>
                <a:gdLst>
                  <a:gd name="T0" fmla="*/ 0 w 272"/>
                  <a:gd name="T1" fmla="*/ 635 h 635"/>
                  <a:gd name="T2" fmla="*/ 0 w 272"/>
                  <a:gd name="T3" fmla="*/ 272 h 635"/>
                  <a:gd name="T4" fmla="*/ 272 w 272"/>
                  <a:gd name="T5" fmla="*/ 0 h 635"/>
                  <a:gd name="T6" fmla="*/ 272 w 272"/>
                  <a:gd name="T7" fmla="*/ 363 h 635"/>
                  <a:gd name="T8" fmla="*/ 0 w 272"/>
                  <a:gd name="T9" fmla="*/ 635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635">
                    <a:moveTo>
                      <a:pt x="0" y="635"/>
                    </a:moveTo>
                    <a:lnTo>
                      <a:pt x="0" y="272"/>
                    </a:lnTo>
                    <a:lnTo>
                      <a:pt x="272" y="0"/>
                    </a:lnTo>
                    <a:lnTo>
                      <a:pt x="272" y="363"/>
                    </a:lnTo>
                    <a:lnTo>
                      <a:pt x="0" y="635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Rectangle 278"/>
              <p:cNvSpPr>
                <a:spLocks noChangeArrowheads="1"/>
              </p:cNvSpPr>
              <p:nvPr/>
            </p:nvSpPr>
            <p:spPr bwMode="auto">
              <a:xfrm>
                <a:off x="3981" y="1782"/>
                <a:ext cx="381" cy="221"/>
              </a:xfrm>
              <a:prstGeom prst="rect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Freeform 279"/>
              <p:cNvSpPr>
                <a:spLocks/>
              </p:cNvSpPr>
              <p:nvPr/>
            </p:nvSpPr>
            <p:spPr bwMode="auto">
              <a:xfrm>
                <a:off x="4171" y="1616"/>
                <a:ext cx="354" cy="166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1" name="Freeform 280"/>
              <p:cNvSpPr>
                <a:spLocks/>
              </p:cNvSpPr>
              <p:nvPr/>
            </p:nvSpPr>
            <p:spPr bwMode="auto">
              <a:xfrm>
                <a:off x="3981" y="1616"/>
                <a:ext cx="354" cy="166"/>
              </a:xfrm>
              <a:custGeom>
                <a:avLst/>
                <a:gdLst>
                  <a:gd name="T0" fmla="*/ 0 w 590"/>
                  <a:gd name="T1" fmla="*/ 272 h 272"/>
                  <a:gd name="T2" fmla="*/ 273 w 590"/>
                  <a:gd name="T3" fmla="*/ 0 h 272"/>
                  <a:gd name="T4" fmla="*/ 590 w 590"/>
                  <a:gd name="T5" fmla="*/ 0 h 272"/>
                  <a:gd name="T6" fmla="*/ 318 w 590"/>
                  <a:gd name="T7" fmla="*/ 272 h 272"/>
                  <a:gd name="T8" fmla="*/ 0 w 590"/>
                  <a:gd name="T9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272">
                    <a:moveTo>
                      <a:pt x="0" y="272"/>
                    </a:moveTo>
                    <a:lnTo>
                      <a:pt x="273" y="0"/>
                    </a:lnTo>
                    <a:lnTo>
                      <a:pt x="590" y="0"/>
                    </a:lnTo>
                    <a:lnTo>
                      <a:pt x="318" y="272"/>
                    </a:lnTo>
                    <a:lnTo>
                      <a:pt x="0" y="27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9900">
                      <a:gamma/>
                      <a:shade val="76078"/>
                      <a:invGamma/>
                    </a:srgbClr>
                  </a:gs>
                  <a:gs pos="100000">
                    <a:srgbClr val="CC99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9189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pop014_整理整頓</dc:title>
  <dc:subject>pop014_整理整頓</dc:subject>
  <dc:creator>http://www.digipot.net</dc:creator>
  <cp:lastModifiedBy/>
  <cp:revision>1</cp:revision>
  <dcterms:created xsi:type="dcterms:W3CDTF">2013-05-14T07:39:49Z</dcterms:created>
  <dcterms:modified xsi:type="dcterms:W3CDTF">2013-05-14T07:39:52Z</dcterms:modified>
  <cp:version/>
</cp:coreProperties>
</file>