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427" y="-331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2013359"/>
            <a:ext cx="94330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/>
          <p:cNvGrpSpPr/>
          <p:nvPr/>
        </p:nvGrpSpPr>
        <p:grpSpPr>
          <a:xfrm>
            <a:off x="1788556" y="332656"/>
            <a:ext cx="6170917" cy="6170917"/>
            <a:chOff x="5457825" y="2060575"/>
            <a:chExt cx="1943100" cy="1943100"/>
          </a:xfrm>
        </p:grpSpPr>
        <p:sp>
          <p:nvSpPr>
            <p:cNvPr id="46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68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64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60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56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1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52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2907794" y="2722763"/>
            <a:ext cx="3898284" cy="3898284"/>
            <a:chOff x="5457825" y="2060575"/>
            <a:chExt cx="1943100" cy="1943100"/>
          </a:xfrm>
        </p:grpSpPr>
        <p:sp>
          <p:nvSpPr>
            <p:cNvPr id="38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94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0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90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57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53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3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44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484784"/>
            <a:ext cx="92170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効率アップ！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72480" y="2587811"/>
            <a:ext cx="936104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ja-JP" altLang="en-US" sz="1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710623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整頓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9" name="グループ化 48"/>
          <p:cNvGrpSpPr/>
          <p:nvPr/>
        </p:nvGrpSpPr>
        <p:grpSpPr>
          <a:xfrm>
            <a:off x="2210765" y="742078"/>
            <a:ext cx="5292342" cy="5292342"/>
            <a:chOff x="5457825" y="2060575"/>
            <a:chExt cx="1943100" cy="1943100"/>
          </a:xfrm>
        </p:grpSpPr>
        <p:sp>
          <p:nvSpPr>
            <p:cNvPr id="50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72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68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1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64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4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60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56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560512" y="188640"/>
            <a:ext cx="907300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効率アップ！</a:t>
            </a:r>
            <a:endParaRPr lang="ja-JP" altLang="en-US" sz="6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2" name="正方形/長方形 141"/>
          <p:cNvSpPr/>
          <p:nvPr/>
        </p:nvSpPr>
        <p:spPr>
          <a:xfrm>
            <a:off x="416496" y="4486461"/>
            <a:ext cx="91450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66" name="グループ化 65"/>
          <p:cNvGrpSpPr/>
          <p:nvPr/>
        </p:nvGrpSpPr>
        <p:grpSpPr>
          <a:xfrm>
            <a:off x="3324647" y="1246890"/>
            <a:ext cx="3064578" cy="3064578"/>
            <a:chOff x="5457825" y="2060575"/>
            <a:chExt cx="1943100" cy="1943100"/>
          </a:xfrm>
        </p:grpSpPr>
        <p:sp>
          <p:nvSpPr>
            <p:cNvPr id="67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89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1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2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85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0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81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77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2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73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pop014_整理整頓</dc:title>
  <dc:subject>pop014_整理整頓</dc:subject>
  <dc:creator>http://www.digipot.net</dc:creator>
  <cp:lastModifiedBy/>
  <cp:revision>1</cp:revision>
  <dcterms:created xsi:type="dcterms:W3CDTF">2013-05-14T07:40:02Z</dcterms:created>
  <dcterms:modified xsi:type="dcterms:W3CDTF">2013-05-14T07:40:05Z</dcterms:modified>
  <cp:version/>
</cp:coreProperties>
</file>