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50" d="100"/>
          <a:sy n="50" d="100"/>
        </p:scale>
        <p:origin x="-1613" y="-211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671254" y="1488559"/>
            <a:ext cx="3744416" cy="74789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消灯</a:t>
            </a: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165"/>
          <p:cNvGrpSpPr>
            <a:grpSpLocks/>
          </p:cNvGrpSpPr>
          <p:nvPr/>
        </p:nvGrpSpPr>
        <p:grpSpPr bwMode="auto">
          <a:xfrm>
            <a:off x="538820" y="1800885"/>
            <a:ext cx="5960054" cy="5960054"/>
            <a:chOff x="1623" y="1207"/>
            <a:chExt cx="1224" cy="1224"/>
          </a:xfrm>
        </p:grpSpPr>
        <p:sp>
          <p:nvSpPr>
            <p:cNvPr id="28" name="AutoShape 121"/>
            <p:cNvSpPr>
              <a:spLocks noChangeArrowheads="1"/>
            </p:cNvSpPr>
            <p:nvPr/>
          </p:nvSpPr>
          <p:spPr bwMode="auto">
            <a:xfrm>
              <a:off x="1623" y="1207"/>
              <a:ext cx="1224" cy="1224"/>
            </a:xfrm>
            <a:custGeom>
              <a:avLst/>
              <a:gdLst>
                <a:gd name="G0" fmla="+- 1994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690" y="16282"/>
                  </a:moveTo>
                  <a:cubicBezTo>
                    <a:pt x="18930" y="14724"/>
                    <a:pt x="19606" y="12791"/>
                    <a:pt x="19606" y="10800"/>
                  </a:cubicBezTo>
                  <a:cubicBezTo>
                    <a:pt x="19606" y="5936"/>
                    <a:pt x="15663" y="1994"/>
                    <a:pt x="10800" y="1994"/>
                  </a:cubicBezTo>
                  <a:cubicBezTo>
                    <a:pt x="8808" y="1993"/>
                    <a:pt x="6875" y="2669"/>
                    <a:pt x="5317" y="3909"/>
                  </a:cubicBezTo>
                  <a:close/>
                  <a:moveTo>
                    <a:pt x="3909" y="5317"/>
                  </a:moveTo>
                  <a:cubicBezTo>
                    <a:pt x="2669" y="6875"/>
                    <a:pt x="1994" y="8808"/>
                    <a:pt x="1994" y="10799"/>
                  </a:cubicBezTo>
                  <a:cubicBezTo>
                    <a:pt x="1994" y="15663"/>
                    <a:pt x="5936" y="19606"/>
                    <a:pt x="10800" y="19606"/>
                  </a:cubicBezTo>
                  <a:cubicBezTo>
                    <a:pt x="12791" y="19606"/>
                    <a:pt x="14724" y="18930"/>
                    <a:pt x="16282" y="1769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" name="Group 149"/>
            <p:cNvGrpSpPr>
              <a:grpSpLocks/>
            </p:cNvGrpSpPr>
            <p:nvPr/>
          </p:nvGrpSpPr>
          <p:grpSpPr bwMode="auto">
            <a:xfrm>
              <a:off x="1800" y="1367"/>
              <a:ext cx="871" cy="903"/>
              <a:chOff x="1805" y="1364"/>
              <a:chExt cx="871" cy="903"/>
            </a:xfrm>
          </p:grpSpPr>
          <p:grpSp>
            <p:nvGrpSpPr>
              <p:cNvPr id="43" name="Group 142"/>
              <p:cNvGrpSpPr>
                <a:grpSpLocks/>
              </p:cNvGrpSpPr>
              <p:nvPr/>
            </p:nvGrpSpPr>
            <p:grpSpPr bwMode="auto">
              <a:xfrm>
                <a:off x="1999" y="1545"/>
                <a:ext cx="472" cy="722"/>
                <a:chOff x="1941" y="1389"/>
                <a:chExt cx="589" cy="905"/>
              </a:xfrm>
            </p:grpSpPr>
            <p:sp>
              <p:nvSpPr>
                <p:cNvPr id="49" name="AutoShape 134"/>
                <p:cNvSpPr>
                  <a:spLocks noChangeArrowheads="1"/>
                </p:cNvSpPr>
                <p:nvPr/>
              </p:nvSpPr>
              <p:spPr bwMode="auto">
                <a:xfrm>
                  <a:off x="2178" y="2205"/>
                  <a:ext cx="112" cy="89"/>
                </a:xfrm>
                <a:prstGeom prst="roundRect">
                  <a:avLst>
                    <a:gd name="adj" fmla="val 33708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" name="AutoShape 135"/>
                <p:cNvSpPr>
                  <a:spLocks noChangeArrowheads="1"/>
                </p:cNvSpPr>
                <p:nvPr/>
              </p:nvSpPr>
              <p:spPr bwMode="auto">
                <a:xfrm>
                  <a:off x="2049" y="1951"/>
                  <a:ext cx="370" cy="295"/>
                </a:xfrm>
                <a:prstGeom prst="roundRect">
                  <a:avLst>
                    <a:gd name="adj" fmla="val 14014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Oval 136"/>
                <p:cNvSpPr>
                  <a:spLocks noChangeArrowheads="1"/>
                </p:cNvSpPr>
                <p:nvPr/>
              </p:nvSpPr>
              <p:spPr bwMode="auto">
                <a:xfrm>
                  <a:off x="1941" y="1389"/>
                  <a:ext cx="589" cy="589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AutoShape 137"/>
                <p:cNvSpPr>
                  <a:spLocks noChangeArrowheads="1"/>
                </p:cNvSpPr>
                <p:nvPr/>
              </p:nvSpPr>
              <p:spPr bwMode="auto">
                <a:xfrm>
                  <a:off x="2031" y="1933"/>
                  <a:ext cx="409" cy="91"/>
                </a:xfrm>
                <a:prstGeom prst="roundRect">
                  <a:avLst>
                    <a:gd name="adj" fmla="val 32968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AutoShape 138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024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AutoShape 139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066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AutoShape 140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111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AutoShape 141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153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4" name="Rectangle 143"/>
              <p:cNvSpPr>
                <a:spLocks noChangeArrowheads="1"/>
              </p:cNvSpPr>
              <p:nvPr/>
            </p:nvSpPr>
            <p:spPr bwMode="auto">
              <a:xfrm>
                <a:off x="2206" y="136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Rectangle 144"/>
              <p:cNvSpPr>
                <a:spLocks noChangeArrowheads="1"/>
              </p:cNvSpPr>
              <p:nvPr/>
            </p:nvSpPr>
            <p:spPr bwMode="auto">
              <a:xfrm rot="-2700000">
                <a:off x="1970" y="145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Rectangle 145"/>
              <p:cNvSpPr>
                <a:spLocks noChangeArrowheads="1"/>
              </p:cNvSpPr>
              <p:nvPr/>
            </p:nvSpPr>
            <p:spPr bwMode="auto">
              <a:xfrm rot="-4500000">
                <a:off x="1849" y="1637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Rectangle 146"/>
              <p:cNvSpPr>
                <a:spLocks noChangeArrowheads="1"/>
              </p:cNvSpPr>
              <p:nvPr/>
            </p:nvSpPr>
            <p:spPr bwMode="auto">
              <a:xfrm rot="2700000" flipH="1">
                <a:off x="2440" y="145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Rectangle 147"/>
              <p:cNvSpPr>
                <a:spLocks noChangeArrowheads="1"/>
              </p:cNvSpPr>
              <p:nvPr/>
            </p:nvSpPr>
            <p:spPr bwMode="auto">
              <a:xfrm rot="4500000" flipH="1">
                <a:off x="2574" y="1637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" name="AutoShape 152"/>
            <p:cNvSpPr>
              <a:spLocks noChangeArrowheads="1"/>
            </p:cNvSpPr>
            <p:nvPr/>
          </p:nvSpPr>
          <p:spPr bwMode="auto">
            <a:xfrm>
              <a:off x="2184" y="2200"/>
              <a:ext cx="90" cy="71"/>
            </a:xfrm>
            <a:prstGeom prst="roundRect">
              <a:avLst>
                <a:gd name="adj" fmla="val 3370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AutoShape 153"/>
            <p:cNvSpPr>
              <a:spLocks noChangeArrowheads="1"/>
            </p:cNvSpPr>
            <p:nvPr/>
          </p:nvSpPr>
          <p:spPr bwMode="auto">
            <a:xfrm>
              <a:off x="2081" y="1997"/>
              <a:ext cx="296" cy="236"/>
            </a:xfrm>
            <a:prstGeom prst="roundRect">
              <a:avLst>
                <a:gd name="adj" fmla="val 14014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Oval 154"/>
            <p:cNvSpPr>
              <a:spLocks noChangeArrowheads="1"/>
            </p:cNvSpPr>
            <p:nvPr/>
          </p:nvSpPr>
          <p:spPr bwMode="auto">
            <a:xfrm>
              <a:off x="1994" y="1549"/>
              <a:ext cx="472" cy="470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tint val="0"/>
                    <a:invGamma/>
                  </a:srgbClr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155"/>
            <p:cNvSpPr>
              <a:spLocks noChangeArrowheads="1"/>
            </p:cNvSpPr>
            <p:nvPr/>
          </p:nvSpPr>
          <p:spPr bwMode="auto">
            <a:xfrm>
              <a:off x="2066" y="1983"/>
              <a:ext cx="328" cy="73"/>
            </a:xfrm>
            <a:prstGeom prst="roundRect">
              <a:avLst>
                <a:gd name="adj" fmla="val 32968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156"/>
            <p:cNvSpPr>
              <a:spLocks noChangeArrowheads="1"/>
            </p:cNvSpPr>
            <p:nvPr/>
          </p:nvSpPr>
          <p:spPr bwMode="auto">
            <a:xfrm rot="-302509">
              <a:off x="2066" y="2056"/>
              <a:ext cx="328" cy="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AutoShape 157"/>
            <p:cNvSpPr>
              <a:spLocks noChangeArrowheads="1"/>
            </p:cNvSpPr>
            <p:nvPr/>
          </p:nvSpPr>
          <p:spPr bwMode="auto">
            <a:xfrm rot="-302509">
              <a:off x="2066" y="2089"/>
              <a:ext cx="328" cy="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AutoShape 158"/>
            <p:cNvSpPr>
              <a:spLocks noChangeArrowheads="1"/>
            </p:cNvSpPr>
            <p:nvPr/>
          </p:nvSpPr>
          <p:spPr bwMode="auto">
            <a:xfrm rot="-302509">
              <a:off x="2066" y="2125"/>
              <a:ext cx="328" cy="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AutoShape 159"/>
            <p:cNvSpPr>
              <a:spLocks noChangeArrowheads="1"/>
            </p:cNvSpPr>
            <p:nvPr/>
          </p:nvSpPr>
          <p:spPr bwMode="auto">
            <a:xfrm rot="-302509">
              <a:off x="2066" y="2159"/>
              <a:ext cx="328" cy="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Rectangle 160"/>
            <p:cNvSpPr>
              <a:spLocks noChangeArrowheads="1"/>
            </p:cNvSpPr>
            <p:nvPr/>
          </p:nvSpPr>
          <p:spPr bwMode="auto">
            <a:xfrm>
              <a:off x="2201" y="136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Rectangle 161"/>
            <p:cNvSpPr>
              <a:spLocks noChangeArrowheads="1"/>
            </p:cNvSpPr>
            <p:nvPr/>
          </p:nvSpPr>
          <p:spPr bwMode="auto">
            <a:xfrm rot="-2700000">
              <a:off x="1965" y="145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Rectangle 162"/>
            <p:cNvSpPr>
              <a:spLocks noChangeArrowheads="1"/>
            </p:cNvSpPr>
            <p:nvPr/>
          </p:nvSpPr>
          <p:spPr bwMode="auto">
            <a:xfrm rot="-4500000">
              <a:off x="1844" y="1641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Rectangle 163"/>
            <p:cNvSpPr>
              <a:spLocks noChangeArrowheads="1"/>
            </p:cNvSpPr>
            <p:nvPr/>
          </p:nvSpPr>
          <p:spPr bwMode="auto">
            <a:xfrm rot="2700000" flipH="1">
              <a:off x="2435" y="145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Rectangle 164"/>
            <p:cNvSpPr>
              <a:spLocks noChangeArrowheads="1"/>
            </p:cNvSpPr>
            <p:nvPr/>
          </p:nvSpPr>
          <p:spPr bwMode="auto">
            <a:xfrm rot="4500000" flipH="1">
              <a:off x="2569" y="1641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6391413"/>
            <a:ext cx="6597353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20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消灯</a:t>
            </a:r>
            <a:endParaRPr lang="en-US" altLang="ja-JP" sz="20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7" name="Group 165"/>
          <p:cNvGrpSpPr>
            <a:grpSpLocks/>
          </p:cNvGrpSpPr>
          <p:nvPr/>
        </p:nvGrpSpPr>
        <p:grpSpPr bwMode="auto">
          <a:xfrm>
            <a:off x="886276" y="1150144"/>
            <a:ext cx="5265142" cy="5265142"/>
            <a:chOff x="1623" y="1207"/>
            <a:chExt cx="1224" cy="1224"/>
          </a:xfrm>
        </p:grpSpPr>
        <p:sp>
          <p:nvSpPr>
            <p:cNvPr id="39" name="AutoShape 121"/>
            <p:cNvSpPr>
              <a:spLocks noChangeArrowheads="1"/>
            </p:cNvSpPr>
            <p:nvPr/>
          </p:nvSpPr>
          <p:spPr bwMode="auto">
            <a:xfrm>
              <a:off x="1623" y="1207"/>
              <a:ext cx="1224" cy="1224"/>
            </a:xfrm>
            <a:custGeom>
              <a:avLst/>
              <a:gdLst>
                <a:gd name="G0" fmla="+- 1994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690" y="16282"/>
                  </a:moveTo>
                  <a:cubicBezTo>
                    <a:pt x="18930" y="14724"/>
                    <a:pt x="19606" y="12791"/>
                    <a:pt x="19606" y="10800"/>
                  </a:cubicBezTo>
                  <a:cubicBezTo>
                    <a:pt x="19606" y="5936"/>
                    <a:pt x="15663" y="1994"/>
                    <a:pt x="10800" y="1994"/>
                  </a:cubicBezTo>
                  <a:cubicBezTo>
                    <a:pt x="8808" y="1993"/>
                    <a:pt x="6875" y="2669"/>
                    <a:pt x="5317" y="3909"/>
                  </a:cubicBezTo>
                  <a:close/>
                  <a:moveTo>
                    <a:pt x="3909" y="5317"/>
                  </a:moveTo>
                  <a:cubicBezTo>
                    <a:pt x="2669" y="6875"/>
                    <a:pt x="1994" y="8808"/>
                    <a:pt x="1994" y="10799"/>
                  </a:cubicBezTo>
                  <a:cubicBezTo>
                    <a:pt x="1994" y="15663"/>
                    <a:pt x="5936" y="19606"/>
                    <a:pt x="10800" y="19606"/>
                  </a:cubicBezTo>
                  <a:cubicBezTo>
                    <a:pt x="12791" y="19606"/>
                    <a:pt x="14724" y="18930"/>
                    <a:pt x="16282" y="1769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0" name="Group 149"/>
            <p:cNvGrpSpPr>
              <a:grpSpLocks/>
            </p:cNvGrpSpPr>
            <p:nvPr/>
          </p:nvGrpSpPr>
          <p:grpSpPr bwMode="auto">
            <a:xfrm>
              <a:off x="1800" y="1367"/>
              <a:ext cx="871" cy="903"/>
              <a:chOff x="1805" y="1364"/>
              <a:chExt cx="871" cy="903"/>
            </a:xfrm>
          </p:grpSpPr>
          <p:grpSp>
            <p:nvGrpSpPr>
              <p:cNvPr id="54" name="Group 142"/>
              <p:cNvGrpSpPr>
                <a:grpSpLocks/>
              </p:cNvGrpSpPr>
              <p:nvPr/>
            </p:nvGrpSpPr>
            <p:grpSpPr bwMode="auto">
              <a:xfrm>
                <a:off x="1999" y="1545"/>
                <a:ext cx="472" cy="722"/>
                <a:chOff x="1941" y="1389"/>
                <a:chExt cx="589" cy="905"/>
              </a:xfrm>
            </p:grpSpPr>
            <p:sp>
              <p:nvSpPr>
                <p:cNvPr id="60" name="AutoShape 134"/>
                <p:cNvSpPr>
                  <a:spLocks noChangeArrowheads="1"/>
                </p:cNvSpPr>
                <p:nvPr/>
              </p:nvSpPr>
              <p:spPr bwMode="auto">
                <a:xfrm>
                  <a:off x="2178" y="2205"/>
                  <a:ext cx="112" cy="89"/>
                </a:xfrm>
                <a:prstGeom prst="roundRect">
                  <a:avLst>
                    <a:gd name="adj" fmla="val 33708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AutoShape 135"/>
                <p:cNvSpPr>
                  <a:spLocks noChangeArrowheads="1"/>
                </p:cNvSpPr>
                <p:nvPr/>
              </p:nvSpPr>
              <p:spPr bwMode="auto">
                <a:xfrm>
                  <a:off x="2049" y="1951"/>
                  <a:ext cx="370" cy="295"/>
                </a:xfrm>
                <a:prstGeom prst="roundRect">
                  <a:avLst>
                    <a:gd name="adj" fmla="val 14014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Oval 136"/>
                <p:cNvSpPr>
                  <a:spLocks noChangeArrowheads="1"/>
                </p:cNvSpPr>
                <p:nvPr/>
              </p:nvSpPr>
              <p:spPr bwMode="auto">
                <a:xfrm>
                  <a:off x="1941" y="1389"/>
                  <a:ext cx="589" cy="589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137"/>
                <p:cNvSpPr>
                  <a:spLocks noChangeArrowheads="1"/>
                </p:cNvSpPr>
                <p:nvPr/>
              </p:nvSpPr>
              <p:spPr bwMode="auto">
                <a:xfrm>
                  <a:off x="2031" y="1933"/>
                  <a:ext cx="409" cy="91"/>
                </a:xfrm>
                <a:prstGeom prst="roundRect">
                  <a:avLst>
                    <a:gd name="adj" fmla="val 32968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138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024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AutoShape 139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066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AutoShape 140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111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AutoShape 141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153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5" name="Rectangle 143"/>
              <p:cNvSpPr>
                <a:spLocks noChangeArrowheads="1"/>
              </p:cNvSpPr>
              <p:nvPr/>
            </p:nvSpPr>
            <p:spPr bwMode="auto">
              <a:xfrm>
                <a:off x="2206" y="136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Rectangle 144"/>
              <p:cNvSpPr>
                <a:spLocks noChangeArrowheads="1"/>
              </p:cNvSpPr>
              <p:nvPr/>
            </p:nvSpPr>
            <p:spPr bwMode="auto">
              <a:xfrm rot="-2700000">
                <a:off x="1970" y="145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Rectangle 145"/>
              <p:cNvSpPr>
                <a:spLocks noChangeArrowheads="1"/>
              </p:cNvSpPr>
              <p:nvPr/>
            </p:nvSpPr>
            <p:spPr bwMode="auto">
              <a:xfrm rot="-4500000">
                <a:off x="1849" y="1637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Rectangle 146"/>
              <p:cNvSpPr>
                <a:spLocks noChangeArrowheads="1"/>
              </p:cNvSpPr>
              <p:nvPr/>
            </p:nvSpPr>
            <p:spPr bwMode="auto">
              <a:xfrm rot="2700000" flipH="1">
                <a:off x="2440" y="145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Rectangle 147"/>
              <p:cNvSpPr>
                <a:spLocks noChangeArrowheads="1"/>
              </p:cNvSpPr>
              <p:nvPr/>
            </p:nvSpPr>
            <p:spPr bwMode="auto">
              <a:xfrm rot="4500000" flipH="1">
                <a:off x="2574" y="1637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1" name="AutoShape 152"/>
            <p:cNvSpPr>
              <a:spLocks noChangeArrowheads="1"/>
            </p:cNvSpPr>
            <p:nvPr/>
          </p:nvSpPr>
          <p:spPr bwMode="auto">
            <a:xfrm>
              <a:off x="2184" y="2200"/>
              <a:ext cx="90" cy="71"/>
            </a:xfrm>
            <a:prstGeom prst="roundRect">
              <a:avLst>
                <a:gd name="adj" fmla="val 3370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153"/>
            <p:cNvSpPr>
              <a:spLocks noChangeArrowheads="1"/>
            </p:cNvSpPr>
            <p:nvPr/>
          </p:nvSpPr>
          <p:spPr bwMode="auto">
            <a:xfrm>
              <a:off x="2081" y="1997"/>
              <a:ext cx="296" cy="236"/>
            </a:xfrm>
            <a:prstGeom prst="roundRect">
              <a:avLst>
                <a:gd name="adj" fmla="val 14014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Oval 154"/>
            <p:cNvSpPr>
              <a:spLocks noChangeArrowheads="1"/>
            </p:cNvSpPr>
            <p:nvPr/>
          </p:nvSpPr>
          <p:spPr bwMode="auto">
            <a:xfrm>
              <a:off x="1994" y="1549"/>
              <a:ext cx="472" cy="470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tint val="0"/>
                    <a:invGamma/>
                  </a:srgbClr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155"/>
            <p:cNvSpPr>
              <a:spLocks noChangeArrowheads="1"/>
            </p:cNvSpPr>
            <p:nvPr/>
          </p:nvSpPr>
          <p:spPr bwMode="auto">
            <a:xfrm>
              <a:off x="2066" y="1983"/>
              <a:ext cx="328" cy="73"/>
            </a:xfrm>
            <a:prstGeom prst="roundRect">
              <a:avLst>
                <a:gd name="adj" fmla="val 32968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AutoShape 156"/>
            <p:cNvSpPr>
              <a:spLocks noChangeArrowheads="1"/>
            </p:cNvSpPr>
            <p:nvPr/>
          </p:nvSpPr>
          <p:spPr bwMode="auto">
            <a:xfrm rot="-302509">
              <a:off x="2066" y="2056"/>
              <a:ext cx="328" cy="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AutoShape 157"/>
            <p:cNvSpPr>
              <a:spLocks noChangeArrowheads="1"/>
            </p:cNvSpPr>
            <p:nvPr/>
          </p:nvSpPr>
          <p:spPr bwMode="auto">
            <a:xfrm rot="-302509">
              <a:off x="2066" y="2089"/>
              <a:ext cx="328" cy="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AutoShape 158"/>
            <p:cNvSpPr>
              <a:spLocks noChangeArrowheads="1"/>
            </p:cNvSpPr>
            <p:nvPr/>
          </p:nvSpPr>
          <p:spPr bwMode="auto">
            <a:xfrm rot="-302509">
              <a:off x="2066" y="2125"/>
              <a:ext cx="328" cy="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AutoShape 159"/>
            <p:cNvSpPr>
              <a:spLocks noChangeArrowheads="1"/>
            </p:cNvSpPr>
            <p:nvPr/>
          </p:nvSpPr>
          <p:spPr bwMode="auto">
            <a:xfrm rot="-302509">
              <a:off x="2066" y="2159"/>
              <a:ext cx="328" cy="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Rectangle 160"/>
            <p:cNvSpPr>
              <a:spLocks noChangeArrowheads="1"/>
            </p:cNvSpPr>
            <p:nvPr/>
          </p:nvSpPr>
          <p:spPr bwMode="auto">
            <a:xfrm>
              <a:off x="2201" y="136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Rectangle 161"/>
            <p:cNvSpPr>
              <a:spLocks noChangeArrowheads="1"/>
            </p:cNvSpPr>
            <p:nvPr/>
          </p:nvSpPr>
          <p:spPr bwMode="auto">
            <a:xfrm rot="-2700000">
              <a:off x="1965" y="145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Rectangle 162"/>
            <p:cNvSpPr>
              <a:spLocks noChangeArrowheads="1"/>
            </p:cNvSpPr>
            <p:nvPr/>
          </p:nvSpPr>
          <p:spPr bwMode="auto">
            <a:xfrm rot="-4500000">
              <a:off x="1844" y="1641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Rectangle 163"/>
            <p:cNvSpPr>
              <a:spLocks noChangeArrowheads="1"/>
            </p:cNvSpPr>
            <p:nvPr/>
          </p:nvSpPr>
          <p:spPr bwMode="auto">
            <a:xfrm rot="2700000" flipH="1">
              <a:off x="2435" y="145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Rectangle 164"/>
            <p:cNvSpPr>
              <a:spLocks noChangeArrowheads="1"/>
            </p:cNvSpPr>
            <p:nvPr/>
          </p:nvSpPr>
          <p:spPr bwMode="auto">
            <a:xfrm rot="4500000" flipH="1">
              <a:off x="2569" y="1641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437112" y="488504"/>
            <a:ext cx="1200329" cy="92332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5400" dirty="0" smtClean="0"/>
              <a:t>最後の人は電気を消して</a:t>
            </a:r>
            <a:endParaRPr lang="ja-JP" altLang="en-US" sz="5400" dirty="0"/>
          </a:p>
        </p:txBody>
      </p:sp>
      <p:sp>
        <p:nvSpPr>
          <p:cNvPr id="6" name="正方形/長方形 5"/>
          <p:cNvSpPr/>
          <p:nvPr/>
        </p:nvSpPr>
        <p:spPr>
          <a:xfrm>
            <a:off x="1052736" y="1365667"/>
            <a:ext cx="3744416" cy="74789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消灯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-603448" y="236642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消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501008" y="236642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灯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-603448" y="7746791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消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501008" y="7746791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灯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3" name="Group 165"/>
          <p:cNvGrpSpPr>
            <a:grpSpLocks/>
          </p:cNvGrpSpPr>
          <p:nvPr/>
        </p:nvGrpSpPr>
        <p:grpSpPr bwMode="auto">
          <a:xfrm>
            <a:off x="886276" y="2253111"/>
            <a:ext cx="5265142" cy="5265142"/>
            <a:chOff x="1623" y="1207"/>
            <a:chExt cx="1224" cy="1224"/>
          </a:xfrm>
        </p:grpSpPr>
        <p:sp>
          <p:nvSpPr>
            <p:cNvPr id="34" name="AutoShape 121"/>
            <p:cNvSpPr>
              <a:spLocks noChangeArrowheads="1"/>
            </p:cNvSpPr>
            <p:nvPr/>
          </p:nvSpPr>
          <p:spPr bwMode="auto">
            <a:xfrm>
              <a:off x="1623" y="1207"/>
              <a:ext cx="1224" cy="1224"/>
            </a:xfrm>
            <a:custGeom>
              <a:avLst/>
              <a:gdLst>
                <a:gd name="G0" fmla="+- 1994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690" y="16282"/>
                  </a:moveTo>
                  <a:cubicBezTo>
                    <a:pt x="18930" y="14724"/>
                    <a:pt x="19606" y="12791"/>
                    <a:pt x="19606" y="10800"/>
                  </a:cubicBezTo>
                  <a:cubicBezTo>
                    <a:pt x="19606" y="5936"/>
                    <a:pt x="15663" y="1994"/>
                    <a:pt x="10800" y="1994"/>
                  </a:cubicBezTo>
                  <a:cubicBezTo>
                    <a:pt x="8808" y="1993"/>
                    <a:pt x="6875" y="2669"/>
                    <a:pt x="5317" y="3909"/>
                  </a:cubicBezTo>
                  <a:close/>
                  <a:moveTo>
                    <a:pt x="3909" y="5317"/>
                  </a:moveTo>
                  <a:cubicBezTo>
                    <a:pt x="2669" y="6875"/>
                    <a:pt x="1994" y="8808"/>
                    <a:pt x="1994" y="10799"/>
                  </a:cubicBezTo>
                  <a:cubicBezTo>
                    <a:pt x="1994" y="15663"/>
                    <a:pt x="5936" y="19606"/>
                    <a:pt x="10800" y="19606"/>
                  </a:cubicBezTo>
                  <a:cubicBezTo>
                    <a:pt x="12791" y="19606"/>
                    <a:pt x="14724" y="18930"/>
                    <a:pt x="16282" y="1769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5" name="Group 149"/>
            <p:cNvGrpSpPr>
              <a:grpSpLocks/>
            </p:cNvGrpSpPr>
            <p:nvPr/>
          </p:nvGrpSpPr>
          <p:grpSpPr bwMode="auto">
            <a:xfrm>
              <a:off x="1800" y="1367"/>
              <a:ext cx="871" cy="903"/>
              <a:chOff x="1805" y="1364"/>
              <a:chExt cx="871" cy="903"/>
            </a:xfrm>
          </p:grpSpPr>
          <p:grpSp>
            <p:nvGrpSpPr>
              <p:cNvPr id="74" name="Group 142"/>
              <p:cNvGrpSpPr>
                <a:grpSpLocks/>
              </p:cNvGrpSpPr>
              <p:nvPr/>
            </p:nvGrpSpPr>
            <p:grpSpPr bwMode="auto">
              <a:xfrm>
                <a:off x="1999" y="1545"/>
                <a:ext cx="472" cy="722"/>
                <a:chOff x="1941" y="1389"/>
                <a:chExt cx="589" cy="905"/>
              </a:xfrm>
            </p:grpSpPr>
            <p:sp>
              <p:nvSpPr>
                <p:cNvPr id="80" name="AutoShape 134"/>
                <p:cNvSpPr>
                  <a:spLocks noChangeArrowheads="1"/>
                </p:cNvSpPr>
                <p:nvPr/>
              </p:nvSpPr>
              <p:spPr bwMode="auto">
                <a:xfrm>
                  <a:off x="2178" y="2205"/>
                  <a:ext cx="112" cy="89"/>
                </a:xfrm>
                <a:prstGeom prst="roundRect">
                  <a:avLst>
                    <a:gd name="adj" fmla="val 33708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AutoShape 135"/>
                <p:cNvSpPr>
                  <a:spLocks noChangeArrowheads="1"/>
                </p:cNvSpPr>
                <p:nvPr/>
              </p:nvSpPr>
              <p:spPr bwMode="auto">
                <a:xfrm>
                  <a:off x="2049" y="1951"/>
                  <a:ext cx="370" cy="295"/>
                </a:xfrm>
                <a:prstGeom prst="roundRect">
                  <a:avLst>
                    <a:gd name="adj" fmla="val 14014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Oval 136"/>
                <p:cNvSpPr>
                  <a:spLocks noChangeArrowheads="1"/>
                </p:cNvSpPr>
                <p:nvPr/>
              </p:nvSpPr>
              <p:spPr bwMode="auto">
                <a:xfrm>
                  <a:off x="1941" y="1389"/>
                  <a:ext cx="589" cy="589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AutoShape 137"/>
                <p:cNvSpPr>
                  <a:spLocks noChangeArrowheads="1"/>
                </p:cNvSpPr>
                <p:nvPr/>
              </p:nvSpPr>
              <p:spPr bwMode="auto">
                <a:xfrm>
                  <a:off x="2031" y="1933"/>
                  <a:ext cx="409" cy="91"/>
                </a:xfrm>
                <a:prstGeom prst="roundRect">
                  <a:avLst>
                    <a:gd name="adj" fmla="val 32968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AutoShape 138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024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AutoShape 139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066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AutoShape 140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111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" name="AutoShape 141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153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5" name="Rectangle 143"/>
              <p:cNvSpPr>
                <a:spLocks noChangeArrowheads="1"/>
              </p:cNvSpPr>
              <p:nvPr/>
            </p:nvSpPr>
            <p:spPr bwMode="auto">
              <a:xfrm>
                <a:off x="2206" y="136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Rectangle 144"/>
              <p:cNvSpPr>
                <a:spLocks noChangeArrowheads="1"/>
              </p:cNvSpPr>
              <p:nvPr/>
            </p:nvSpPr>
            <p:spPr bwMode="auto">
              <a:xfrm rot="-2700000">
                <a:off x="1970" y="145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Rectangle 145"/>
              <p:cNvSpPr>
                <a:spLocks noChangeArrowheads="1"/>
              </p:cNvSpPr>
              <p:nvPr/>
            </p:nvSpPr>
            <p:spPr bwMode="auto">
              <a:xfrm rot="-4500000">
                <a:off x="1849" y="1637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Rectangle 146"/>
              <p:cNvSpPr>
                <a:spLocks noChangeArrowheads="1"/>
              </p:cNvSpPr>
              <p:nvPr/>
            </p:nvSpPr>
            <p:spPr bwMode="auto">
              <a:xfrm rot="2700000" flipH="1">
                <a:off x="2440" y="145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Rectangle 147"/>
              <p:cNvSpPr>
                <a:spLocks noChangeArrowheads="1"/>
              </p:cNvSpPr>
              <p:nvPr/>
            </p:nvSpPr>
            <p:spPr bwMode="auto">
              <a:xfrm rot="4500000" flipH="1">
                <a:off x="2574" y="1637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6" name="AutoShape 152"/>
            <p:cNvSpPr>
              <a:spLocks noChangeArrowheads="1"/>
            </p:cNvSpPr>
            <p:nvPr/>
          </p:nvSpPr>
          <p:spPr bwMode="auto">
            <a:xfrm>
              <a:off x="2184" y="2200"/>
              <a:ext cx="90" cy="71"/>
            </a:xfrm>
            <a:prstGeom prst="roundRect">
              <a:avLst>
                <a:gd name="adj" fmla="val 3370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AutoShape 153"/>
            <p:cNvSpPr>
              <a:spLocks noChangeArrowheads="1"/>
            </p:cNvSpPr>
            <p:nvPr/>
          </p:nvSpPr>
          <p:spPr bwMode="auto">
            <a:xfrm>
              <a:off x="2081" y="1997"/>
              <a:ext cx="296" cy="236"/>
            </a:xfrm>
            <a:prstGeom prst="roundRect">
              <a:avLst>
                <a:gd name="adj" fmla="val 14014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Oval 154"/>
            <p:cNvSpPr>
              <a:spLocks noChangeArrowheads="1"/>
            </p:cNvSpPr>
            <p:nvPr/>
          </p:nvSpPr>
          <p:spPr bwMode="auto">
            <a:xfrm>
              <a:off x="1994" y="1549"/>
              <a:ext cx="472" cy="470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tint val="0"/>
                    <a:invGamma/>
                  </a:srgbClr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AutoShape 155"/>
            <p:cNvSpPr>
              <a:spLocks noChangeArrowheads="1"/>
            </p:cNvSpPr>
            <p:nvPr/>
          </p:nvSpPr>
          <p:spPr bwMode="auto">
            <a:xfrm>
              <a:off x="2066" y="1983"/>
              <a:ext cx="328" cy="73"/>
            </a:xfrm>
            <a:prstGeom prst="roundRect">
              <a:avLst>
                <a:gd name="adj" fmla="val 32968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AutoShape 156"/>
            <p:cNvSpPr>
              <a:spLocks noChangeArrowheads="1"/>
            </p:cNvSpPr>
            <p:nvPr/>
          </p:nvSpPr>
          <p:spPr bwMode="auto">
            <a:xfrm rot="-302509">
              <a:off x="2066" y="2056"/>
              <a:ext cx="328" cy="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AutoShape 157"/>
            <p:cNvSpPr>
              <a:spLocks noChangeArrowheads="1"/>
            </p:cNvSpPr>
            <p:nvPr/>
          </p:nvSpPr>
          <p:spPr bwMode="auto">
            <a:xfrm rot="-302509">
              <a:off x="2066" y="2089"/>
              <a:ext cx="328" cy="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158"/>
            <p:cNvSpPr>
              <a:spLocks noChangeArrowheads="1"/>
            </p:cNvSpPr>
            <p:nvPr/>
          </p:nvSpPr>
          <p:spPr bwMode="auto">
            <a:xfrm rot="-302509">
              <a:off x="2066" y="2125"/>
              <a:ext cx="328" cy="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159"/>
            <p:cNvSpPr>
              <a:spLocks noChangeArrowheads="1"/>
            </p:cNvSpPr>
            <p:nvPr/>
          </p:nvSpPr>
          <p:spPr bwMode="auto">
            <a:xfrm rot="-302509">
              <a:off x="2066" y="2159"/>
              <a:ext cx="328" cy="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Rectangle 160"/>
            <p:cNvSpPr>
              <a:spLocks noChangeArrowheads="1"/>
            </p:cNvSpPr>
            <p:nvPr/>
          </p:nvSpPr>
          <p:spPr bwMode="auto">
            <a:xfrm>
              <a:off x="2201" y="136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Rectangle 161"/>
            <p:cNvSpPr>
              <a:spLocks noChangeArrowheads="1"/>
            </p:cNvSpPr>
            <p:nvPr/>
          </p:nvSpPr>
          <p:spPr bwMode="auto">
            <a:xfrm rot="-2700000">
              <a:off x="1965" y="145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Rectangle 162"/>
            <p:cNvSpPr>
              <a:spLocks noChangeArrowheads="1"/>
            </p:cNvSpPr>
            <p:nvPr/>
          </p:nvSpPr>
          <p:spPr bwMode="auto">
            <a:xfrm rot="-4500000">
              <a:off x="1844" y="1641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Rectangle 163"/>
            <p:cNvSpPr>
              <a:spLocks noChangeArrowheads="1"/>
            </p:cNvSpPr>
            <p:nvPr/>
          </p:nvSpPr>
          <p:spPr bwMode="auto">
            <a:xfrm rot="2700000" flipH="1">
              <a:off x="2435" y="145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Rectangle 164"/>
            <p:cNvSpPr>
              <a:spLocks noChangeArrowheads="1"/>
            </p:cNvSpPr>
            <p:nvPr/>
          </p:nvSpPr>
          <p:spPr bwMode="auto">
            <a:xfrm rot="4500000" flipH="1">
              <a:off x="2569" y="1641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7559968"/>
            <a:ext cx="659735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消灯</a:t>
            </a:r>
            <a:endParaRPr lang="en-US" altLang="ja-JP" sz="1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72480" y="416496"/>
            <a:ext cx="63248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最後の人は</a:t>
            </a:r>
            <a:endParaRPr lang="en-US" altLang="ja-JP" sz="54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dist"/>
            <a:r>
              <a:rPr lang="ja-JP" altLang="en-US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電気</a:t>
            </a:r>
            <a:r>
              <a:rPr lang="ja-JP" altLang="en-US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</a:t>
            </a:r>
            <a:r>
              <a:rPr lang="ja-JP" altLang="en-US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消して</a:t>
            </a:r>
          </a:p>
        </p:txBody>
      </p:sp>
      <p:grpSp>
        <p:nvGrpSpPr>
          <p:cNvPr id="29" name="Group 165"/>
          <p:cNvGrpSpPr>
            <a:grpSpLocks/>
          </p:cNvGrpSpPr>
          <p:nvPr/>
        </p:nvGrpSpPr>
        <p:grpSpPr bwMode="auto">
          <a:xfrm>
            <a:off x="886276" y="2293376"/>
            <a:ext cx="5265142" cy="5265142"/>
            <a:chOff x="1623" y="1207"/>
            <a:chExt cx="1224" cy="1224"/>
          </a:xfrm>
        </p:grpSpPr>
        <p:sp>
          <p:nvSpPr>
            <p:cNvPr id="30" name="AutoShape 121"/>
            <p:cNvSpPr>
              <a:spLocks noChangeArrowheads="1"/>
            </p:cNvSpPr>
            <p:nvPr/>
          </p:nvSpPr>
          <p:spPr bwMode="auto">
            <a:xfrm>
              <a:off x="1623" y="1207"/>
              <a:ext cx="1224" cy="1224"/>
            </a:xfrm>
            <a:custGeom>
              <a:avLst/>
              <a:gdLst>
                <a:gd name="G0" fmla="+- 1994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690" y="16282"/>
                  </a:moveTo>
                  <a:cubicBezTo>
                    <a:pt x="18930" y="14724"/>
                    <a:pt x="19606" y="12791"/>
                    <a:pt x="19606" y="10800"/>
                  </a:cubicBezTo>
                  <a:cubicBezTo>
                    <a:pt x="19606" y="5936"/>
                    <a:pt x="15663" y="1994"/>
                    <a:pt x="10800" y="1994"/>
                  </a:cubicBezTo>
                  <a:cubicBezTo>
                    <a:pt x="8808" y="1993"/>
                    <a:pt x="6875" y="2669"/>
                    <a:pt x="5317" y="3909"/>
                  </a:cubicBezTo>
                  <a:close/>
                  <a:moveTo>
                    <a:pt x="3909" y="5317"/>
                  </a:moveTo>
                  <a:cubicBezTo>
                    <a:pt x="2669" y="6875"/>
                    <a:pt x="1994" y="8808"/>
                    <a:pt x="1994" y="10799"/>
                  </a:cubicBezTo>
                  <a:cubicBezTo>
                    <a:pt x="1994" y="15663"/>
                    <a:pt x="5936" y="19606"/>
                    <a:pt x="10800" y="19606"/>
                  </a:cubicBezTo>
                  <a:cubicBezTo>
                    <a:pt x="12791" y="19606"/>
                    <a:pt x="14724" y="18930"/>
                    <a:pt x="16282" y="1769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" name="Group 149"/>
            <p:cNvGrpSpPr>
              <a:grpSpLocks/>
            </p:cNvGrpSpPr>
            <p:nvPr/>
          </p:nvGrpSpPr>
          <p:grpSpPr bwMode="auto">
            <a:xfrm>
              <a:off x="1800" y="1367"/>
              <a:ext cx="871" cy="903"/>
              <a:chOff x="1805" y="1364"/>
              <a:chExt cx="871" cy="903"/>
            </a:xfrm>
          </p:grpSpPr>
          <p:grpSp>
            <p:nvGrpSpPr>
              <p:cNvPr id="64" name="Group 142"/>
              <p:cNvGrpSpPr>
                <a:grpSpLocks/>
              </p:cNvGrpSpPr>
              <p:nvPr/>
            </p:nvGrpSpPr>
            <p:grpSpPr bwMode="auto">
              <a:xfrm>
                <a:off x="1999" y="1545"/>
                <a:ext cx="472" cy="722"/>
                <a:chOff x="1941" y="1389"/>
                <a:chExt cx="589" cy="905"/>
              </a:xfrm>
            </p:grpSpPr>
            <p:sp>
              <p:nvSpPr>
                <p:cNvPr id="70" name="AutoShape 134"/>
                <p:cNvSpPr>
                  <a:spLocks noChangeArrowheads="1"/>
                </p:cNvSpPr>
                <p:nvPr/>
              </p:nvSpPr>
              <p:spPr bwMode="auto">
                <a:xfrm>
                  <a:off x="2178" y="2205"/>
                  <a:ext cx="112" cy="89"/>
                </a:xfrm>
                <a:prstGeom prst="roundRect">
                  <a:avLst>
                    <a:gd name="adj" fmla="val 33708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AutoShape 135"/>
                <p:cNvSpPr>
                  <a:spLocks noChangeArrowheads="1"/>
                </p:cNvSpPr>
                <p:nvPr/>
              </p:nvSpPr>
              <p:spPr bwMode="auto">
                <a:xfrm>
                  <a:off x="2049" y="1951"/>
                  <a:ext cx="370" cy="295"/>
                </a:xfrm>
                <a:prstGeom prst="roundRect">
                  <a:avLst>
                    <a:gd name="adj" fmla="val 14014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Oval 136"/>
                <p:cNvSpPr>
                  <a:spLocks noChangeArrowheads="1"/>
                </p:cNvSpPr>
                <p:nvPr/>
              </p:nvSpPr>
              <p:spPr bwMode="auto">
                <a:xfrm>
                  <a:off x="1941" y="1389"/>
                  <a:ext cx="589" cy="589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AutoShape 137"/>
                <p:cNvSpPr>
                  <a:spLocks noChangeArrowheads="1"/>
                </p:cNvSpPr>
                <p:nvPr/>
              </p:nvSpPr>
              <p:spPr bwMode="auto">
                <a:xfrm>
                  <a:off x="2031" y="1933"/>
                  <a:ext cx="409" cy="91"/>
                </a:xfrm>
                <a:prstGeom prst="roundRect">
                  <a:avLst>
                    <a:gd name="adj" fmla="val 32968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AutoShape 138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024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AutoShape 139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066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AutoShape 140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111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AutoShape 141"/>
                <p:cNvSpPr>
                  <a:spLocks noChangeArrowheads="1"/>
                </p:cNvSpPr>
                <p:nvPr/>
              </p:nvSpPr>
              <p:spPr bwMode="auto">
                <a:xfrm rot="-302509">
                  <a:off x="2031" y="2153"/>
                  <a:ext cx="409" cy="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5" name="Rectangle 143"/>
              <p:cNvSpPr>
                <a:spLocks noChangeArrowheads="1"/>
              </p:cNvSpPr>
              <p:nvPr/>
            </p:nvSpPr>
            <p:spPr bwMode="auto">
              <a:xfrm>
                <a:off x="2206" y="136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Rectangle 144"/>
              <p:cNvSpPr>
                <a:spLocks noChangeArrowheads="1"/>
              </p:cNvSpPr>
              <p:nvPr/>
            </p:nvSpPr>
            <p:spPr bwMode="auto">
              <a:xfrm rot="-2700000">
                <a:off x="1970" y="145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Rectangle 145"/>
              <p:cNvSpPr>
                <a:spLocks noChangeArrowheads="1"/>
              </p:cNvSpPr>
              <p:nvPr/>
            </p:nvSpPr>
            <p:spPr bwMode="auto">
              <a:xfrm rot="-4500000">
                <a:off x="1849" y="1637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Rectangle 146"/>
              <p:cNvSpPr>
                <a:spLocks noChangeArrowheads="1"/>
              </p:cNvSpPr>
              <p:nvPr/>
            </p:nvSpPr>
            <p:spPr bwMode="auto">
              <a:xfrm rot="2700000" flipH="1">
                <a:off x="2440" y="1454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Rectangle 147"/>
              <p:cNvSpPr>
                <a:spLocks noChangeArrowheads="1"/>
              </p:cNvSpPr>
              <p:nvPr/>
            </p:nvSpPr>
            <p:spPr bwMode="auto">
              <a:xfrm rot="4500000" flipH="1">
                <a:off x="2574" y="1637"/>
                <a:ext cx="58" cy="1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2" name="AutoShape 152"/>
            <p:cNvSpPr>
              <a:spLocks noChangeArrowheads="1"/>
            </p:cNvSpPr>
            <p:nvPr/>
          </p:nvSpPr>
          <p:spPr bwMode="auto">
            <a:xfrm>
              <a:off x="2184" y="2200"/>
              <a:ext cx="90" cy="71"/>
            </a:xfrm>
            <a:prstGeom prst="roundRect">
              <a:avLst>
                <a:gd name="adj" fmla="val 3370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153"/>
            <p:cNvSpPr>
              <a:spLocks noChangeArrowheads="1"/>
            </p:cNvSpPr>
            <p:nvPr/>
          </p:nvSpPr>
          <p:spPr bwMode="auto">
            <a:xfrm>
              <a:off x="2081" y="1997"/>
              <a:ext cx="296" cy="236"/>
            </a:xfrm>
            <a:prstGeom prst="roundRect">
              <a:avLst>
                <a:gd name="adj" fmla="val 14014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Oval 154"/>
            <p:cNvSpPr>
              <a:spLocks noChangeArrowheads="1"/>
            </p:cNvSpPr>
            <p:nvPr/>
          </p:nvSpPr>
          <p:spPr bwMode="auto">
            <a:xfrm>
              <a:off x="1994" y="1549"/>
              <a:ext cx="472" cy="470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tint val="0"/>
                    <a:invGamma/>
                  </a:srgbClr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AutoShape 155"/>
            <p:cNvSpPr>
              <a:spLocks noChangeArrowheads="1"/>
            </p:cNvSpPr>
            <p:nvPr/>
          </p:nvSpPr>
          <p:spPr bwMode="auto">
            <a:xfrm>
              <a:off x="2066" y="1983"/>
              <a:ext cx="328" cy="73"/>
            </a:xfrm>
            <a:prstGeom prst="roundRect">
              <a:avLst>
                <a:gd name="adj" fmla="val 32968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AutoShape 156"/>
            <p:cNvSpPr>
              <a:spLocks noChangeArrowheads="1"/>
            </p:cNvSpPr>
            <p:nvPr/>
          </p:nvSpPr>
          <p:spPr bwMode="auto">
            <a:xfrm rot="-302509">
              <a:off x="2066" y="2056"/>
              <a:ext cx="328" cy="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AutoShape 157"/>
            <p:cNvSpPr>
              <a:spLocks noChangeArrowheads="1"/>
            </p:cNvSpPr>
            <p:nvPr/>
          </p:nvSpPr>
          <p:spPr bwMode="auto">
            <a:xfrm rot="-302509">
              <a:off x="2066" y="2089"/>
              <a:ext cx="328" cy="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AutoShape 158"/>
            <p:cNvSpPr>
              <a:spLocks noChangeArrowheads="1"/>
            </p:cNvSpPr>
            <p:nvPr/>
          </p:nvSpPr>
          <p:spPr bwMode="auto">
            <a:xfrm rot="-302509">
              <a:off x="2066" y="2125"/>
              <a:ext cx="328" cy="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AutoShape 159"/>
            <p:cNvSpPr>
              <a:spLocks noChangeArrowheads="1"/>
            </p:cNvSpPr>
            <p:nvPr/>
          </p:nvSpPr>
          <p:spPr bwMode="auto">
            <a:xfrm rot="-302509">
              <a:off x="2066" y="2159"/>
              <a:ext cx="328" cy="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Rectangle 160"/>
            <p:cNvSpPr>
              <a:spLocks noChangeArrowheads="1"/>
            </p:cNvSpPr>
            <p:nvPr/>
          </p:nvSpPr>
          <p:spPr bwMode="auto">
            <a:xfrm>
              <a:off x="2201" y="136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Rectangle 161"/>
            <p:cNvSpPr>
              <a:spLocks noChangeArrowheads="1"/>
            </p:cNvSpPr>
            <p:nvPr/>
          </p:nvSpPr>
          <p:spPr bwMode="auto">
            <a:xfrm rot="-2700000">
              <a:off x="1965" y="145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Rectangle 162"/>
            <p:cNvSpPr>
              <a:spLocks noChangeArrowheads="1"/>
            </p:cNvSpPr>
            <p:nvPr/>
          </p:nvSpPr>
          <p:spPr bwMode="auto">
            <a:xfrm rot="-4500000">
              <a:off x="1844" y="1641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Rectangle 163"/>
            <p:cNvSpPr>
              <a:spLocks noChangeArrowheads="1"/>
            </p:cNvSpPr>
            <p:nvPr/>
          </p:nvSpPr>
          <p:spPr bwMode="auto">
            <a:xfrm rot="2700000" flipH="1">
              <a:off x="2435" y="1458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Rectangle 164"/>
            <p:cNvSpPr>
              <a:spLocks noChangeArrowheads="1"/>
            </p:cNvSpPr>
            <p:nvPr/>
          </p:nvSpPr>
          <p:spPr bwMode="auto">
            <a:xfrm rot="4500000" flipH="1">
              <a:off x="2569" y="1641"/>
              <a:ext cx="58" cy="14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pop012_消灯</dc:title>
  <dc:subject>pop012_消灯</dc:subject>
  <dc:creator>http://www.digipot.net</dc:creator>
  <cp:lastModifiedBy/>
  <cp:revision>1</cp:revision>
  <dcterms:created xsi:type="dcterms:W3CDTF">2013-05-14T07:38:58Z</dcterms:created>
  <dcterms:modified xsi:type="dcterms:W3CDTF">2013-05-14T07:38:59Z</dcterms:modified>
  <cp:version/>
</cp:coreProperties>
</file>