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4" r:id="rId2"/>
    <p:sldId id="265" r:id="rId3"/>
    <p:sldId id="266" r:id="rId4"/>
    <p:sldId id="267" r:id="rId5"/>
    <p:sldId id="268" r:id="rId6"/>
    <p:sldId id="269" r:id="rId7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66" d="100"/>
          <a:sy n="66" d="100"/>
        </p:scale>
        <p:origin x="-350" y="-350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978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3598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0894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7895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506" y="2906714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821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8058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1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1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8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8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2013/5/14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5753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2013/5/14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7144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2013/5/14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4866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1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3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1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6855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2427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FDB322-AD3D-4C98-9025-D34F882C9D0C}" type="datetimeFigureOut">
              <a:rPr kumimoji="1" lang="ja-JP" altLang="en-US" smtClean="0"/>
              <a:t>2013/5/14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2856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7" name="正方形/長方形 956"/>
          <p:cNvSpPr/>
          <p:nvPr/>
        </p:nvSpPr>
        <p:spPr>
          <a:xfrm>
            <a:off x="272480" y="1844824"/>
            <a:ext cx="9433048" cy="393954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25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消灯</a:t>
            </a:r>
            <a:endParaRPr lang="ja-JP" altLang="en-US" sz="25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10597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Group 165"/>
          <p:cNvGrpSpPr>
            <a:grpSpLocks/>
          </p:cNvGrpSpPr>
          <p:nvPr/>
        </p:nvGrpSpPr>
        <p:grpSpPr bwMode="auto">
          <a:xfrm>
            <a:off x="1712640" y="364137"/>
            <a:ext cx="6161207" cy="6161207"/>
            <a:chOff x="1623" y="1207"/>
            <a:chExt cx="1224" cy="1224"/>
          </a:xfrm>
        </p:grpSpPr>
        <p:sp>
          <p:nvSpPr>
            <p:cNvPr id="46" name="AutoShape 121"/>
            <p:cNvSpPr>
              <a:spLocks noChangeArrowheads="1"/>
            </p:cNvSpPr>
            <p:nvPr/>
          </p:nvSpPr>
          <p:spPr bwMode="auto">
            <a:xfrm>
              <a:off x="1623" y="1207"/>
              <a:ext cx="1224" cy="1224"/>
            </a:xfrm>
            <a:custGeom>
              <a:avLst/>
              <a:gdLst>
                <a:gd name="G0" fmla="+- 1994 0 0"/>
                <a:gd name="G1" fmla="*/ G0 2 1"/>
                <a:gd name="G2" fmla="+- 21600 0 G1"/>
                <a:gd name="G3" fmla="*/ G2 G2 1"/>
                <a:gd name="G4" fmla="*/ G0 G0 1"/>
                <a:gd name="G5" fmla="+- G3 0 G4"/>
                <a:gd name="G6" fmla="*/ G5 1 8"/>
                <a:gd name="G7" fmla="sqrt G6"/>
                <a:gd name="G8" fmla="*/ G4 1 8"/>
                <a:gd name="G9" fmla="sqrt G8"/>
                <a:gd name="G10" fmla="+- G7 G9 0"/>
                <a:gd name="G11" fmla="+- G7 0 G9"/>
                <a:gd name="G12" fmla="+- G10 10800 0"/>
                <a:gd name="G13" fmla="+- 10800 0 G10"/>
                <a:gd name="G14" fmla="+- G11 10800 0"/>
                <a:gd name="G15" fmla="+- 10800 0 G11"/>
                <a:gd name="G16" fmla="+- 21600 0 G0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7690" y="16282"/>
                  </a:moveTo>
                  <a:cubicBezTo>
                    <a:pt x="18930" y="14724"/>
                    <a:pt x="19606" y="12791"/>
                    <a:pt x="19606" y="10800"/>
                  </a:cubicBezTo>
                  <a:cubicBezTo>
                    <a:pt x="19606" y="5936"/>
                    <a:pt x="15663" y="1994"/>
                    <a:pt x="10800" y="1994"/>
                  </a:cubicBezTo>
                  <a:cubicBezTo>
                    <a:pt x="8808" y="1993"/>
                    <a:pt x="6875" y="2669"/>
                    <a:pt x="5317" y="3909"/>
                  </a:cubicBezTo>
                  <a:close/>
                  <a:moveTo>
                    <a:pt x="3909" y="5317"/>
                  </a:moveTo>
                  <a:cubicBezTo>
                    <a:pt x="2669" y="6875"/>
                    <a:pt x="1994" y="8808"/>
                    <a:pt x="1994" y="10799"/>
                  </a:cubicBezTo>
                  <a:cubicBezTo>
                    <a:pt x="1994" y="15663"/>
                    <a:pt x="5936" y="19606"/>
                    <a:pt x="10800" y="19606"/>
                  </a:cubicBezTo>
                  <a:cubicBezTo>
                    <a:pt x="12791" y="19606"/>
                    <a:pt x="14724" y="18930"/>
                    <a:pt x="16282" y="1769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7" name="Group 149"/>
            <p:cNvGrpSpPr>
              <a:grpSpLocks/>
            </p:cNvGrpSpPr>
            <p:nvPr/>
          </p:nvGrpSpPr>
          <p:grpSpPr bwMode="auto">
            <a:xfrm>
              <a:off x="1800" y="1367"/>
              <a:ext cx="871" cy="903"/>
              <a:chOff x="1805" y="1364"/>
              <a:chExt cx="871" cy="903"/>
            </a:xfrm>
          </p:grpSpPr>
          <p:grpSp>
            <p:nvGrpSpPr>
              <p:cNvPr id="61" name="Group 142"/>
              <p:cNvGrpSpPr>
                <a:grpSpLocks/>
              </p:cNvGrpSpPr>
              <p:nvPr/>
            </p:nvGrpSpPr>
            <p:grpSpPr bwMode="auto">
              <a:xfrm>
                <a:off x="1999" y="1545"/>
                <a:ext cx="472" cy="722"/>
                <a:chOff x="1941" y="1389"/>
                <a:chExt cx="589" cy="905"/>
              </a:xfrm>
            </p:grpSpPr>
            <p:sp>
              <p:nvSpPr>
                <p:cNvPr id="67" name="AutoShape 134"/>
                <p:cNvSpPr>
                  <a:spLocks noChangeArrowheads="1"/>
                </p:cNvSpPr>
                <p:nvPr/>
              </p:nvSpPr>
              <p:spPr bwMode="auto">
                <a:xfrm>
                  <a:off x="2178" y="2205"/>
                  <a:ext cx="112" cy="89"/>
                </a:xfrm>
                <a:prstGeom prst="roundRect">
                  <a:avLst>
                    <a:gd name="adj" fmla="val 33708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" name="AutoShape 135"/>
                <p:cNvSpPr>
                  <a:spLocks noChangeArrowheads="1"/>
                </p:cNvSpPr>
                <p:nvPr/>
              </p:nvSpPr>
              <p:spPr bwMode="auto">
                <a:xfrm>
                  <a:off x="2049" y="1951"/>
                  <a:ext cx="370" cy="295"/>
                </a:xfrm>
                <a:prstGeom prst="roundRect">
                  <a:avLst>
                    <a:gd name="adj" fmla="val 14014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" name="Oval 136"/>
                <p:cNvSpPr>
                  <a:spLocks noChangeArrowheads="1"/>
                </p:cNvSpPr>
                <p:nvPr/>
              </p:nvSpPr>
              <p:spPr bwMode="auto">
                <a:xfrm>
                  <a:off x="1941" y="1389"/>
                  <a:ext cx="589" cy="589"/>
                </a:xfrm>
                <a:prstGeom prst="ellipse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0" name="AutoShape 137"/>
                <p:cNvSpPr>
                  <a:spLocks noChangeArrowheads="1"/>
                </p:cNvSpPr>
                <p:nvPr/>
              </p:nvSpPr>
              <p:spPr bwMode="auto">
                <a:xfrm>
                  <a:off x="2031" y="1933"/>
                  <a:ext cx="409" cy="91"/>
                </a:xfrm>
                <a:prstGeom prst="roundRect">
                  <a:avLst>
                    <a:gd name="adj" fmla="val 32968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1" name="AutoShape 138"/>
                <p:cNvSpPr>
                  <a:spLocks noChangeArrowheads="1"/>
                </p:cNvSpPr>
                <p:nvPr/>
              </p:nvSpPr>
              <p:spPr bwMode="auto">
                <a:xfrm rot="-302509">
                  <a:off x="2031" y="2024"/>
                  <a:ext cx="409" cy="4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2" name="AutoShape 139"/>
                <p:cNvSpPr>
                  <a:spLocks noChangeArrowheads="1"/>
                </p:cNvSpPr>
                <p:nvPr/>
              </p:nvSpPr>
              <p:spPr bwMode="auto">
                <a:xfrm rot="-302509">
                  <a:off x="2031" y="2066"/>
                  <a:ext cx="409" cy="4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3" name="AutoShape 140"/>
                <p:cNvSpPr>
                  <a:spLocks noChangeArrowheads="1"/>
                </p:cNvSpPr>
                <p:nvPr/>
              </p:nvSpPr>
              <p:spPr bwMode="auto">
                <a:xfrm rot="-302509">
                  <a:off x="2031" y="2111"/>
                  <a:ext cx="409" cy="4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4" name="AutoShape 141"/>
                <p:cNvSpPr>
                  <a:spLocks noChangeArrowheads="1"/>
                </p:cNvSpPr>
                <p:nvPr/>
              </p:nvSpPr>
              <p:spPr bwMode="auto">
                <a:xfrm rot="-302509">
                  <a:off x="2031" y="2153"/>
                  <a:ext cx="409" cy="4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2" name="Rectangle 143"/>
              <p:cNvSpPr>
                <a:spLocks noChangeArrowheads="1"/>
              </p:cNvSpPr>
              <p:nvPr/>
            </p:nvSpPr>
            <p:spPr bwMode="auto">
              <a:xfrm>
                <a:off x="2206" y="1364"/>
                <a:ext cx="58" cy="146"/>
              </a:xfrm>
              <a:prstGeom prst="rect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" name="Rectangle 144"/>
              <p:cNvSpPr>
                <a:spLocks noChangeArrowheads="1"/>
              </p:cNvSpPr>
              <p:nvPr/>
            </p:nvSpPr>
            <p:spPr bwMode="auto">
              <a:xfrm rot="-2700000">
                <a:off x="1970" y="1454"/>
                <a:ext cx="58" cy="146"/>
              </a:xfrm>
              <a:prstGeom prst="rect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" name="Rectangle 145"/>
              <p:cNvSpPr>
                <a:spLocks noChangeArrowheads="1"/>
              </p:cNvSpPr>
              <p:nvPr/>
            </p:nvSpPr>
            <p:spPr bwMode="auto">
              <a:xfrm rot="-4500000">
                <a:off x="1849" y="1637"/>
                <a:ext cx="58" cy="146"/>
              </a:xfrm>
              <a:prstGeom prst="rect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" name="Rectangle 146"/>
              <p:cNvSpPr>
                <a:spLocks noChangeArrowheads="1"/>
              </p:cNvSpPr>
              <p:nvPr/>
            </p:nvSpPr>
            <p:spPr bwMode="auto">
              <a:xfrm rot="2700000" flipH="1">
                <a:off x="2440" y="1454"/>
                <a:ext cx="58" cy="146"/>
              </a:xfrm>
              <a:prstGeom prst="rect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" name="Rectangle 147"/>
              <p:cNvSpPr>
                <a:spLocks noChangeArrowheads="1"/>
              </p:cNvSpPr>
              <p:nvPr/>
            </p:nvSpPr>
            <p:spPr bwMode="auto">
              <a:xfrm rot="4500000" flipH="1">
                <a:off x="2574" y="1637"/>
                <a:ext cx="58" cy="146"/>
              </a:xfrm>
              <a:prstGeom prst="rect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8" name="AutoShape 152"/>
            <p:cNvSpPr>
              <a:spLocks noChangeArrowheads="1"/>
            </p:cNvSpPr>
            <p:nvPr/>
          </p:nvSpPr>
          <p:spPr bwMode="auto">
            <a:xfrm>
              <a:off x="2184" y="2200"/>
              <a:ext cx="90" cy="71"/>
            </a:xfrm>
            <a:prstGeom prst="roundRect">
              <a:avLst>
                <a:gd name="adj" fmla="val 33708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" name="AutoShape 153"/>
            <p:cNvSpPr>
              <a:spLocks noChangeArrowheads="1"/>
            </p:cNvSpPr>
            <p:nvPr/>
          </p:nvSpPr>
          <p:spPr bwMode="auto">
            <a:xfrm>
              <a:off x="2081" y="1997"/>
              <a:ext cx="296" cy="236"/>
            </a:xfrm>
            <a:prstGeom prst="roundRect">
              <a:avLst>
                <a:gd name="adj" fmla="val 14014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44314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" name="Oval 154"/>
            <p:cNvSpPr>
              <a:spLocks noChangeArrowheads="1"/>
            </p:cNvSpPr>
            <p:nvPr/>
          </p:nvSpPr>
          <p:spPr bwMode="auto">
            <a:xfrm>
              <a:off x="1994" y="1549"/>
              <a:ext cx="472" cy="470"/>
            </a:xfrm>
            <a:prstGeom prst="ellipse">
              <a:avLst/>
            </a:prstGeom>
            <a:gradFill rotWithShape="1">
              <a:gsLst>
                <a:gs pos="0">
                  <a:srgbClr val="FFFF00">
                    <a:gamma/>
                    <a:tint val="0"/>
                    <a:invGamma/>
                  </a:srgbClr>
                </a:gs>
                <a:gs pos="100000">
                  <a:srgbClr val="FFFF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" name="AutoShape 155"/>
            <p:cNvSpPr>
              <a:spLocks noChangeArrowheads="1"/>
            </p:cNvSpPr>
            <p:nvPr/>
          </p:nvSpPr>
          <p:spPr bwMode="auto">
            <a:xfrm>
              <a:off x="2066" y="1983"/>
              <a:ext cx="328" cy="73"/>
            </a:xfrm>
            <a:prstGeom prst="roundRect">
              <a:avLst>
                <a:gd name="adj" fmla="val 32968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44314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" name="AutoShape 156"/>
            <p:cNvSpPr>
              <a:spLocks noChangeArrowheads="1"/>
            </p:cNvSpPr>
            <p:nvPr/>
          </p:nvSpPr>
          <p:spPr bwMode="auto">
            <a:xfrm rot="-302509">
              <a:off x="2066" y="2056"/>
              <a:ext cx="328" cy="3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0"/>
                    <a:invGamma/>
                  </a:srgbClr>
                </a:gs>
                <a:gs pos="100000">
                  <a:srgbClr val="B2B2B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" name="AutoShape 157"/>
            <p:cNvSpPr>
              <a:spLocks noChangeArrowheads="1"/>
            </p:cNvSpPr>
            <p:nvPr/>
          </p:nvSpPr>
          <p:spPr bwMode="auto">
            <a:xfrm rot="-302509">
              <a:off x="2066" y="2089"/>
              <a:ext cx="328" cy="3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0"/>
                    <a:invGamma/>
                  </a:srgbClr>
                </a:gs>
                <a:gs pos="100000">
                  <a:srgbClr val="B2B2B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" name="AutoShape 158"/>
            <p:cNvSpPr>
              <a:spLocks noChangeArrowheads="1"/>
            </p:cNvSpPr>
            <p:nvPr/>
          </p:nvSpPr>
          <p:spPr bwMode="auto">
            <a:xfrm rot="-302509">
              <a:off x="2066" y="2125"/>
              <a:ext cx="328" cy="3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0"/>
                    <a:invGamma/>
                  </a:srgbClr>
                </a:gs>
                <a:gs pos="100000">
                  <a:srgbClr val="B2B2B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" name="AutoShape 159"/>
            <p:cNvSpPr>
              <a:spLocks noChangeArrowheads="1"/>
            </p:cNvSpPr>
            <p:nvPr/>
          </p:nvSpPr>
          <p:spPr bwMode="auto">
            <a:xfrm rot="-302509">
              <a:off x="2066" y="2159"/>
              <a:ext cx="328" cy="3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0"/>
                    <a:invGamma/>
                  </a:srgbClr>
                </a:gs>
                <a:gs pos="100000">
                  <a:srgbClr val="B2B2B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" name="Rectangle 160"/>
            <p:cNvSpPr>
              <a:spLocks noChangeArrowheads="1"/>
            </p:cNvSpPr>
            <p:nvPr/>
          </p:nvSpPr>
          <p:spPr bwMode="auto">
            <a:xfrm>
              <a:off x="2201" y="1368"/>
              <a:ext cx="58" cy="146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7" name="Rectangle 161"/>
            <p:cNvSpPr>
              <a:spLocks noChangeArrowheads="1"/>
            </p:cNvSpPr>
            <p:nvPr/>
          </p:nvSpPr>
          <p:spPr bwMode="auto">
            <a:xfrm rot="-2700000">
              <a:off x="1965" y="1458"/>
              <a:ext cx="58" cy="146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" name="Rectangle 162"/>
            <p:cNvSpPr>
              <a:spLocks noChangeArrowheads="1"/>
            </p:cNvSpPr>
            <p:nvPr/>
          </p:nvSpPr>
          <p:spPr bwMode="auto">
            <a:xfrm rot="-4500000">
              <a:off x="1844" y="1641"/>
              <a:ext cx="58" cy="146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" name="Rectangle 163"/>
            <p:cNvSpPr>
              <a:spLocks noChangeArrowheads="1"/>
            </p:cNvSpPr>
            <p:nvPr/>
          </p:nvSpPr>
          <p:spPr bwMode="auto">
            <a:xfrm rot="2700000" flipH="1">
              <a:off x="2435" y="1458"/>
              <a:ext cx="58" cy="146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" name="Rectangle 164"/>
            <p:cNvSpPr>
              <a:spLocks noChangeArrowheads="1"/>
            </p:cNvSpPr>
            <p:nvPr/>
          </p:nvSpPr>
          <p:spPr bwMode="auto">
            <a:xfrm rot="4500000" flipH="1">
              <a:off x="2569" y="1641"/>
              <a:ext cx="58" cy="146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4530119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正方形/長方形 29"/>
          <p:cNvSpPr/>
          <p:nvPr/>
        </p:nvSpPr>
        <p:spPr>
          <a:xfrm>
            <a:off x="272480" y="332656"/>
            <a:ext cx="9361040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2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消灯</a:t>
            </a:r>
            <a:endParaRPr lang="ja-JP" altLang="en-US" sz="2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37" name="Group 165"/>
          <p:cNvGrpSpPr>
            <a:grpSpLocks/>
          </p:cNvGrpSpPr>
          <p:nvPr/>
        </p:nvGrpSpPr>
        <p:grpSpPr bwMode="auto">
          <a:xfrm>
            <a:off x="2896321" y="2780928"/>
            <a:ext cx="3793846" cy="3793844"/>
            <a:chOff x="1623" y="1207"/>
            <a:chExt cx="1224" cy="1224"/>
          </a:xfrm>
        </p:grpSpPr>
        <p:sp>
          <p:nvSpPr>
            <p:cNvPr id="38" name="AutoShape 121"/>
            <p:cNvSpPr>
              <a:spLocks noChangeArrowheads="1"/>
            </p:cNvSpPr>
            <p:nvPr/>
          </p:nvSpPr>
          <p:spPr bwMode="auto">
            <a:xfrm>
              <a:off x="1623" y="1207"/>
              <a:ext cx="1224" cy="1224"/>
            </a:xfrm>
            <a:custGeom>
              <a:avLst/>
              <a:gdLst>
                <a:gd name="G0" fmla="+- 1994 0 0"/>
                <a:gd name="G1" fmla="*/ G0 2 1"/>
                <a:gd name="G2" fmla="+- 21600 0 G1"/>
                <a:gd name="G3" fmla="*/ G2 G2 1"/>
                <a:gd name="G4" fmla="*/ G0 G0 1"/>
                <a:gd name="G5" fmla="+- G3 0 G4"/>
                <a:gd name="G6" fmla="*/ G5 1 8"/>
                <a:gd name="G7" fmla="sqrt G6"/>
                <a:gd name="G8" fmla="*/ G4 1 8"/>
                <a:gd name="G9" fmla="sqrt G8"/>
                <a:gd name="G10" fmla="+- G7 G9 0"/>
                <a:gd name="G11" fmla="+- G7 0 G9"/>
                <a:gd name="G12" fmla="+- G10 10800 0"/>
                <a:gd name="G13" fmla="+- 10800 0 G10"/>
                <a:gd name="G14" fmla="+- G11 10800 0"/>
                <a:gd name="G15" fmla="+- 10800 0 G11"/>
                <a:gd name="G16" fmla="+- 21600 0 G0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7690" y="16282"/>
                  </a:moveTo>
                  <a:cubicBezTo>
                    <a:pt x="18930" y="14724"/>
                    <a:pt x="19606" y="12791"/>
                    <a:pt x="19606" y="10800"/>
                  </a:cubicBezTo>
                  <a:cubicBezTo>
                    <a:pt x="19606" y="5936"/>
                    <a:pt x="15663" y="1994"/>
                    <a:pt x="10800" y="1994"/>
                  </a:cubicBezTo>
                  <a:cubicBezTo>
                    <a:pt x="8808" y="1993"/>
                    <a:pt x="6875" y="2669"/>
                    <a:pt x="5317" y="3909"/>
                  </a:cubicBezTo>
                  <a:close/>
                  <a:moveTo>
                    <a:pt x="3909" y="5317"/>
                  </a:moveTo>
                  <a:cubicBezTo>
                    <a:pt x="2669" y="6875"/>
                    <a:pt x="1994" y="8808"/>
                    <a:pt x="1994" y="10799"/>
                  </a:cubicBezTo>
                  <a:cubicBezTo>
                    <a:pt x="1994" y="15663"/>
                    <a:pt x="5936" y="19606"/>
                    <a:pt x="10800" y="19606"/>
                  </a:cubicBezTo>
                  <a:cubicBezTo>
                    <a:pt x="12791" y="19606"/>
                    <a:pt x="14724" y="18930"/>
                    <a:pt x="16282" y="1769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9" name="Group 149"/>
            <p:cNvGrpSpPr>
              <a:grpSpLocks/>
            </p:cNvGrpSpPr>
            <p:nvPr/>
          </p:nvGrpSpPr>
          <p:grpSpPr bwMode="auto">
            <a:xfrm>
              <a:off x="1800" y="1367"/>
              <a:ext cx="871" cy="903"/>
              <a:chOff x="1805" y="1364"/>
              <a:chExt cx="871" cy="903"/>
            </a:xfrm>
          </p:grpSpPr>
          <p:grpSp>
            <p:nvGrpSpPr>
              <p:cNvPr id="58" name="Group 142"/>
              <p:cNvGrpSpPr>
                <a:grpSpLocks/>
              </p:cNvGrpSpPr>
              <p:nvPr/>
            </p:nvGrpSpPr>
            <p:grpSpPr bwMode="auto">
              <a:xfrm>
                <a:off x="1999" y="1545"/>
                <a:ext cx="472" cy="722"/>
                <a:chOff x="1941" y="1389"/>
                <a:chExt cx="589" cy="905"/>
              </a:xfrm>
            </p:grpSpPr>
            <p:sp>
              <p:nvSpPr>
                <p:cNvPr id="93" name="AutoShape 134"/>
                <p:cNvSpPr>
                  <a:spLocks noChangeArrowheads="1"/>
                </p:cNvSpPr>
                <p:nvPr/>
              </p:nvSpPr>
              <p:spPr bwMode="auto">
                <a:xfrm>
                  <a:off x="2178" y="2205"/>
                  <a:ext cx="112" cy="89"/>
                </a:xfrm>
                <a:prstGeom prst="roundRect">
                  <a:avLst>
                    <a:gd name="adj" fmla="val 33708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4" name="AutoShape 135"/>
                <p:cNvSpPr>
                  <a:spLocks noChangeArrowheads="1"/>
                </p:cNvSpPr>
                <p:nvPr/>
              </p:nvSpPr>
              <p:spPr bwMode="auto">
                <a:xfrm>
                  <a:off x="2049" y="1951"/>
                  <a:ext cx="370" cy="295"/>
                </a:xfrm>
                <a:prstGeom prst="roundRect">
                  <a:avLst>
                    <a:gd name="adj" fmla="val 14014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5" name="Oval 136"/>
                <p:cNvSpPr>
                  <a:spLocks noChangeArrowheads="1"/>
                </p:cNvSpPr>
                <p:nvPr/>
              </p:nvSpPr>
              <p:spPr bwMode="auto">
                <a:xfrm>
                  <a:off x="1941" y="1389"/>
                  <a:ext cx="589" cy="589"/>
                </a:xfrm>
                <a:prstGeom prst="ellipse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6" name="AutoShape 137"/>
                <p:cNvSpPr>
                  <a:spLocks noChangeArrowheads="1"/>
                </p:cNvSpPr>
                <p:nvPr/>
              </p:nvSpPr>
              <p:spPr bwMode="auto">
                <a:xfrm>
                  <a:off x="2031" y="1933"/>
                  <a:ext cx="409" cy="91"/>
                </a:xfrm>
                <a:prstGeom prst="roundRect">
                  <a:avLst>
                    <a:gd name="adj" fmla="val 32968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7" name="AutoShape 138"/>
                <p:cNvSpPr>
                  <a:spLocks noChangeArrowheads="1"/>
                </p:cNvSpPr>
                <p:nvPr/>
              </p:nvSpPr>
              <p:spPr bwMode="auto">
                <a:xfrm rot="-302509">
                  <a:off x="2031" y="2024"/>
                  <a:ext cx="409" cy="4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8" name="AutoShape 139"/>
                <p:cNvSpPr>
                  <a:spLocks noChangeArrowheads="1"/>
                </p:cNvSpPr>
                <p:nvPr/>
              </p:nvSpPr>
              <p:spPr bwMode="auto">
                <a:xfrm rot="-302509">
                  <a:off x="2031" y="2066"/>
                  <a:ext cx="409" cy="4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9" name="AutoShape 140"/>
                <p:cNvSpPr>
                  <a:spLocks noChangeArrowheads="1"/>
                </p:cNvSpPr>
                <p:nvPr/>
              </p:nvSpPr>
              <p:spPr bwMode="auto">
                <a:xfrm rot="-302509">
                  <a:off x="2031" y="2111"/>
                  <a:ext cx="409" cy="4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0" name="AutoShape 141"/>
                <p:cNvSpPr>
                  <a:spLocks noChangeArrowheads="1"/>
                </p:cNvSpPr>
                <p:nvPr/>
              </p:nvSpPr>
              <p:spPr bwMode="auto">
                <a:xfrm rot="-302509">
                  <a:off x="2031" y="2153"/>
                  <a:ext cx="409" cy="4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59" name="Rectangle 143"/>
              <p:cNvSpPr>
                <a:spLocks noChangeArrowheads="1"/>
              </p:cNvSpPr>
              <p:nvPr/>
            </p:nvSpPr>
            <p:spPr bwMode="auto">
              <a:xfrm>
                <a:off x="2206" y="1364"/>
                <a:ext cx="58" cy="146"/>
              </a:xfrm>
              <a:prstGeom prst="rect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" name="Rectangle 144"/>
              <p:cNvSpPr>
                <a:spLocks noChangeArrowheads="1"/>
              </p:cNvSpPr>
              <p:nvPr/>
            </p:nvSpPr>
            <p:spPr bwMode="auto">
              <a:xfrm rot="-2700000">
                <a:off x="1970" y="1454"/>
                <a:ext cx="58" cy="146"/>
              </a:xfrm>
              <a:prstGeom prst="rect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0" name="Rectangle 145"/>
              <p:cNvSpPr>
                <a:spLocks noChangeArrowheads="1"/>
              </p:cNvSpPr>
              <p:nvPr/>
            </p:nvSpPr>
            <p:spPr bwMode="auto">
              <a:xfrm rot="-4500000">
                <a:off x="1849" y="1637"/>
                <a:ext cx="58" cy="146"/>
              </a:xfrm>
              <a:prstGeom prst="rect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1" name="Rectangle 146"/>
              <p:cNvSpPr>
                <a:spLocks noChangeArrowheads="1"/>
              </p:cNvSpPr>
              <p:nvPr/>
            </p:nvSpPr>
            <p:spPr bwMode="auto">
              <a:xfrm rot="2700000" flipH="1">
                <a:off x="2440" y="1454"/>
                <a:ext cx="58" cy="146"/>
              </a:xfrm>
              <a:prstGeom prst="rect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2" name="Rectangle 147"/>
              <p:cNvSpPr>
                <a:spLocks noChangeArrowheads="1"/>
              </p:cNvSpPr>
              <p:nvPr/>
            </p:nvSpPr>
            <p:spPr bwMode="auto">
              <a:xfrm rot="4500000" flipH="1">
                <a:off x="2574" y="1637"/>
                <a:ext cx="58" cy="146"/>
              </a:xfrm>
              <a:prstGeom prst="rect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0" name="AutoShape 152"/>
            <p:cNvSpPr>
              <a:spLocks noChangeArrowheads="1"/>
            </p:cNvSpPr>
            <p:nvPr/>
          </p:nvSpPr>
          <p:spPr bwMode="auto">
            <a:xfrm>
              <a:off x="2184" y="2200"/>
              <a:ext cx="90" cy="71"/>
            </a:xfrm>
            <a:prstGeom prst="roundRect">
              <a:avLst>
                <a:gd name="adj" fmla="val 33708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1" name="AutoShape 153"/>
            <p:cNvSpPr>
              <a:spLocks noChangeArrowheads="1"/>
            </p:cNvSpPr>
            <p:nvPr/>
          </p:nvSpPr>
          <p:spPr bwMode="auto">
            <a:xfrm>
              <a:off x="2081" y="1997"/>
              <a:ext cx="296" cy="236"/>
            </a:xfrm>
            <a:prstGeom prst="roundRect">
              <a:avLst>
                <a:gd name="adj" fmla="val 14014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44314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" name="Oval 154"/>
            <p:cNvSpPr>
              <a:spLocks noChangeArrowheads="1"/>
            </p:cNvSpPr>
            <p:nvPr/>
          </p:nvSpPr>
          <p:spPr bwMode="auto">
            <a:xfrm>
              <a:off x="1994" y="1549"/>
              <a:ext cx="472" cy="470"/>
            </a:xfrm>
            <a:prstGeom prst="ellipse">
              <a:avLst/>
            </a:prstGeom>
            <a:gradFill rotWithShape="1">
              <a:gsLst>
                <a:gs pos="0">
                  <a:srgbClr val="FFFF00">
                    <a:gamma/>
                    <a:tint val="0"/>
                    <a:invGamma/>
                  </a:srgbClr>
                </a:gs>
                <a:gs pos="100000">
                  <a:srgbClr val="FFFF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" name="AutoShape 155"/>
            <p:cNvSpPr>
              <a:spLocks noChangeArrowheads="1"/>
            </p:cNvSpPr>
            <p:nvPr/>
          </p:nvSpPr>
          <p:spPr bwMode="auto">
            <a:xfrm>
              <a:off x="2066" y="1983"/>
              <a:ext cx="328" cy="73"/>
            </a:xfrm>
            <a:prstGeom prst="roundRect">
              <a:avLst>
                <a:gd name="adj" fmla="val 32968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44314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" name="AutoShape 156"/>
            <p:cNvSpPr>
              <a:spLocks noChangeArrowheads="1"/>
            </p:cNvSpPr>
            <p:nvPr/>
          </p:nvSpPr>
          <p:spPr bwMode="auto">
            <a:xfrm rot="-302509">
              <a:off x="2066" y="2056"/>
              <a:ext cx="328" cy="3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0"/>
                    <a:invGamma/>
                  </a:srgbClr>
                </a:gs>
                <a:gs pos="100000">
                  <a:srgbClr val="B2B2B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" name="AutoShape 157"/>
            <p:cNvSpPr>
              <a:spLocks noChangeArrowheads="1"/>
            </p:cNvSpPr>
            <p:nvPr/>
          </p:nvSpPr>
          <p:spPr bwMode="auto">
            <a:xfrm rot="-302509">
              <a:off x="2066" y="2089"/>
              <a:ext cx="328" cy="3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0"/>
                    <a:invGamma/>
                  </a:srgbClr>
                </a:gs>
                <a:gs pos="100000">
                  <a:srgbClr val="B2B2B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" name="AutoShape 158"/>
            <p:cNvSpPr>
              <a:spLocks noChangeArrowheads="1"/>
            </p:cNvSpPr>
            <p:nvPr/>
          </p:nvSpPr>
          <p:spPr bwMode="auto">
            <a:xfrm rot="-302509">
              <a:off x="2066" y="2125"/>
              <a:ext cx="328" cy="3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0"/>
                    <a:invGamma/>
                  </a:srgbClr>
                </a:gs>
                <a:gs pos="100000">
                  <a:srgbClr val="B2B2B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" name="AutoShape 159"/>
            <p:cNvSpPr>
              <a:spLocks noChangeArrowheads="1"/>
            </p:cNvSpPr>
            <p:nvPr/>
          </p:nvSpPr>
          <p:spPr bwMode="auto">
            <a:xfrm rot="-302509">
              <a:off x="2066" y="2159"/>
              <a:ext cx="328" cy="3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0"/>
                    <a:invGamma/>
                  </a:srgbClr>
                </a:gs>
                <a:gs pos="100000">
                  <a:srgbClr val="B2B2B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" name="Rectangle 160"/>
            <p:cNvSpPr>
              <a:spLocks noChangeArrowheads="1"/>
            </p:cNvSpPr>
            <p:nvPr/>
          </p:nvSpPr>
          <p:spPr bwMode="auto">
            <a:xfrm>
              <a:off x="2201" y="1368"/>
              <a:ext cx="58" cy="146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" name="Rectangle 161"/>
            <p:cNvSpPr>
              <a:spLocks noChangeArrowheads="1"/>
            </p:cNvSpPr>
            <p:nvPr/>
          </p:nvSpPr>
          <p:spPr bwMode="auto">
            <a:xfrm rot="-2700000">
              <a:off x="1965" y="1458"/>
              <a:ext cx="58" cy="146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" name="Rectangle 162"/>
            <p:cNvSpPr>
              <a:spLocks noChangeArrowheads="1"/>
            </p:cNvSpPr>
            <p:nvPr/>
          </p:nvSpPr>
          <p:spPr bwMode="auto">
            <a:xfrm rot="-4500000">
              <a:off x="1844" y="1641"/>
              <a:ext cx="58" cy="146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" name="Rectangle 163"/>
            <p:cNvSpPr>
              <a:spLocks noChangeArrowheads="1"/>
            </p:cNvSpPr>
            <p:nvPr/>
          </p:nvSpPr>
          <p:spPr bwMode="auto">
            <a:xfrm rot="2700000" flipH="1">
              <a:off x="2435" y="1458"/>
              <a:ext cx="58" cy="146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7" name="Rectangle 164"/>
            <p:cNvSpPr>
              <a:spLocks noChangeArrowheads="1"/>
            </p:cNvSpPr>
            <p:nvPr/>
          </p:nvSpPr>
          <p:spPr bwMode="auto">
            <a:xfrm rot="4500000" flipH="1">
              <a:off x="2569" y="1641"/>
              <a:ext cx="58" cy="146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799089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7" name="正方形/長方形 956"/>
          <p:cNvSpPr/>
          <p:nvPr/>
        </p:nvSpPr>
        <p:spPr>
          <a:xfrm>
            <a:off x="272480" y="1196752"/>
            <a:ext cx="9361040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60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最後の人は電気を消して</a:t>
            </a:r>
            <a:endParaRPr lang="ja-JP" altLang="en-US" sz="60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272480" y="2299779"/>
            <a:ext cx="9361040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2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消灯</a:t>
            </a:r>
            <a:endParaRPr lang="ja-JP" altLang="en-US" sz="2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524523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正方形/長方形 25"/>
          <p:cNvSpPr/>
          <p:nvPr/>
        </p:nvSpPr>
        <p:spPr>
          <a:xfrm>
            <a:off x="272480" y="332656"/>
            <a:ext cx="9361040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消灯</a:t>
            </a:r>
            <a:endParaRPr lang="ja-JP" altLang="en-US" sz="1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367542" y="4710623"/>
            <a:ext cx="9361040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消灯</a:t>
            </a:r>
            <a:endParaRPr lang="ja-JP" altLang="en-US" sz="1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49" name="Group 165"/>
          <p:cNvGrpSpPr>
            <a:grpSpLocks/>
          </p:cNvGrpSpPr>
          <p:nvPr/>
        </p:nvGrpSpPr>
        <p:grpSpPr bwMode="auto">
          <a:xfrm>
            <a:off x="2278657" y="853840"/>
            <a:ext cx="5234446" cy="5234444"/>
            <a:chOff x="1623" y="1207"/>
            <a:chExt cx="1224" cy="1224"/>
          </a:xfrm>
        </p:grpSpPr>
        <p:sp>
          <p:nvSpPr>
            <p:cNvPr id="50" name="AutoShape 121"/>
            <p:cNvSpPr>
              <a:spLocks noChangeArrowheads="1"/>
            </p:cNvSpPr>
            <p:nvPr/>
          </p:nvSpPr>
          <p:spPr bwMode="auto">
            <a:xfrm>
              <a:off x="1623" y="1207"/>
              <a:ext cx="1224" cy="1224"/>
            </a:xfrm>
            <a:custGeom>
              <a:avLst/>
              <a:gdLst>
                <a:gd name="G0" fmla="+- 1994 0 0"/>
                <a:gd name="G1" fmla="*/ G0 2 1"/>
                <a:gd name="G2" fmla="+- 21600 0 G1"/>
                <a:gd name="G3" fmla="*/ G2 G2 1"/>
                <a:gd name="G4" fmla="*/ G0 G0 1"/>
                <a:gd name="G5" fmla="+- G3 0 G4"/>
                <a:gd name="G6" fmla="*/ G5 1 8"/>
                <a:gd name="G7" fmla="sqrt G6"/>
                <a:gd name="G8" fmla="*/ G4 1 8"/>
                <a:gd name="G9" fmla="sqrt G8"/>
                <a:gd name="G10" fmla="+- G7 G9 0"/>
                <a:gd name="G11" fmla="+- G7 0 G9"/>
                <a:gd name="G12" fmla="+- G10 10800 0"/>
                <a:gd name="G13" fmla="+- 10800 0 G10"/>
                <a:gd name="G14" fmla="+- G11 10800 0"/>
                <a:gd name="G15" fmla="+- 10800 0 G11"/>
                <a:gd name="G16" fmla="+- 21600 0 G0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7690" y="16282"/>
                  </a:moveTo>
                  <a:cubicBezTo>
                    <a:pt x="18930" y="14724"/>
                    <a:pt x="19606" y="12791"/>
                    <a:pt x="19606" y="10800"/>
                  </a:cubicBezTo>
                  <a:cubicBezTo>
                    <a:pt x="19606" y="5936"/>
                    <a:pt x="15663" y="1994"/>
                    <a:pt x="10800" y="1994"/>
                  </a:cubicBezTo>
                  <a:cubicBezTo>
                    <a:pt x="8808" y="1993"/>
                    <a:pt x="6875" y="2669"/>
                    <a:pt x="5317" y="3909"/>
                  </a:cubicBezTo>
                  <a:close/>
                  <a:moveTo>
                    <a:pt x="3909" y="5317"/>
                  </a:moveTo>
                  <a:cubicBezTo>
                    <a:pt x="2669" y="6875"/>
                    <a:pt x="1994" y="8808"/>
                    <a:pt x="1994" y="10799"/>
                  </a:cubicBezTo>
                  <a:cubicBezTo>
                    <a:pt x="1994" y="15663"/>
                    <a:pt x="5936" y="19606"/>
                    <a:pt x="10800" y="19606"/>
                  </a:cubicBezTo>
                  <a:cubicBezTo>
                    <a:pt x="12791" y="19606"/>
                    <a:pt x="14724" y="18930"/>
                    <a:pt x="16282" y="1769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1" name="Group 149"/>
            <p:cNvGrpSpPr>
              <a:grpSpLocks/>
            </p:cNvGrpSpPr>
            <p:nvPr/>
          </p:nvGrpSpPr>
          <p:grpSpPr bwMode="auto">
            <a:xfrm>
              <a:off x="1800" y="1367"/>
              <a:ext cx="871" cy="903"/>
              <a:chOff x="1805" y="1364"/>
              <a:chExt cx="871" cy="903"/>
            </a:xfrm>
          </p:grpSpPr>
          <p:grpSp>
            <p:nvGrpSpPr>
              <p:cNvPr id="65" name="Group 142"/>
              <p:cNvGrpSpPr>
                <a:grpSpLocks/>
              </p:cNvGrpSpPr>
              <p:nvPr/>
            </p:nvGrpSpPr>
            <p:grpSpPr bwMode="auto">
              <a:xfrm>
                <a:off x="1999" y="1545"/>
                <a:ext cx="472" cy="722"/>
                <a:chOff x="1941" y="1389"/>
                <a:chExt cx="589" cy="905"/>
              </a:xfrm>
            </p:grpSpPr>
            <p:sp>
              <p:nvSpPr>
                <p:cNvPr id="71" name="AutoShape 134"/>
                <p:cNvSpPr>
                  <a:spLocks noChangeArrowheads="1"/>
                </p:cNvSpPr>
                <p:nvPr/>
              </p:nvSpPr>
              <p:spPr bwMode="auto">
                <a:xfrm>
                  <a:off x="2178" y="2205"/>
                  <a:ext cx="112" cy="89"/>
                </a:xfrm>
                <a:prstGeom prst="roundRect">
                  <a:avLst>
                    <a:gd name="adj" fmla="val 33708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2" name="AutoShape 135"/>
                <p:cNvSpPr>
                  <a:spLocks noChangeArrowheads="1"/>
                </p:cNvSpPr>
                <p:nvPr/>
              </p:nvSpPr>
              <p:spPr bwMode="auto">
                <a:xfrm>
                  <a:off x="2049" y="1951"/>
                  <a:ext cx="370" cy="295"/>
                </a:xfrm>
                <a:prstGeom prst="roundRect">
                  <a:avLst>
                    <a:gd name="adj" fmla="val 14014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3" name="Oval 136"/>
                <p:cNvSpPr>
                  <a:spLocks noChangeArrowheads="1"/>
                </p:cNvSpPr>
                <p:nvPr/>
              </p:nvSpPr>
              <p:spPr bwMode="auto">
                <a:xfrm>
                  <a:off x="1941" y="1389"/>
                  <a:ext cx="589" cy="589"/>
                </a:xfrm>
                <a:prstGeom prst="ellipse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4" name="AutoShape 137"/>
                <p:cNvSpPr>
                  <a:spLocks noChangeArrowheads="1"/>
                </p:cNvSpPr>
                <p:nvPr/>
              </p:nvSpPr>
              <p:spPr bwMode="auto">
                <a:xfrm>
                  <a:off x="2031" y="1933"/>
                  <a:ext cx="409" cy="91"/>
                </a:xfrm>
                <a:prstGeom prst="roundRect">
                  <a:avLst>
                    <a:gd name="adj" fmla="val 32968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5" name="AutoShape 138"/>
                <p:cNvSpPr>
                  <a:spLocks noChangeArrowheads="1"/>
                </p:cNvSpPr>
                <p:nvPr/>
              </p:nvSpPr>
              <p:spPr bwMode="auto">
                <a:xfrm rot="-302509">
                  <a:off x="2031" y="2024"/>
                  <a:ext cx="409" cy="4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6" name="AutoShape 139"/>
                <p:cNvSpPr>
                  <a:spLocks noChangeArrowheads="1"/>
                </p:cNvSpPr>
                <p:nvPr/>
              </p:nvSpPr>
              <p:spPr bwMode="auto">
                <a:xfrm rot="-302509">
                  <a:off x="2031" y="2066"/>
                  <a:ext cx="409" cy="4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7" name="AutoShape 140"/>
                <p:cNvSpPr>
                  <a:spLocks noChangeArrowheads="1"/>
                </p:cNvSpPr>
                <p:nvPr/>
              </p:nvSpPr>
              <p:spPr bwMode="auto">
                <a:xfrm rot="-302509">
                  <a:off x="2031" y="2111"/>
                  <a:ext cx="409" cy="4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8" name="AutoShape 141"/>
                <p:cNvSpPr>
                  <a:spLocks noChangeArrowheads="1"/>
                </p:cNvSpPr>
                <p:nvPr/>
              </p:nvSpPr>
              <p:spPr bwMode="auto">
                <a:xfrm rot="-302509">
                  <a:off x="2031" y="2153"/>
                  <a:ext cx="409" cy="4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6" name="Rectangle 143"/>
              <p:cNvSpPr>
                <a:spLocks noChangeArrowheads="1"/>
              </p:cNvSpPr>
              <p:nvPr/>
            </p:nvSpPr>
            <p:spPr bwMode="auto">
              <a:xfrm>
                <a:off x="2206" y="1364"/>
                <a:ext cx="58" cy="146"/>
              </a:xfrm>
              <a:prstGeom prst="rect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" name="Rectangle 144"/>
              <p:cNvSpPr>
                <a:spLocks noChangeArrowheads="1"/>
              </p:cNvSpPr>
              <p:nvPr/>
            </p:nvSpPr>
            <p:spPr bwMode="auto">
              <a:xfrm rot="-2700000">
                <a:off x="1970" y="1454"/>
                <a:ext cx="58" cy="146"/>
              </a:xfrm>
              <a:prstGeom prst="rect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" name="Rectangle 145"/>
              <p:cNvSpPr>
                <a:spLocks noChangeArrowheads="1"/>
              </p:cNvSpPr>
              <p:nvPr/>
            </p:nvSpPr>
            <p:spPr bwMode="auto">
              <a:xfrm rot="-4500000">
                <a:off x="1849" y="1637"/>
                <a:ext cx="58" cy="146"/>
              </a:xfrm>
              <a:prstGeom prst="rect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" name="Rectangle 146"/>
              <p:cNvSpPr>
                <a:spLocks noChangeArrowheads="1"/>
              </p:cNvSpPr>
              <p:nvPr/>
            </p:nvSpPr>
            <p:spPr bwMode="auto">
              <a:xfrm rot="2700000" flipH="1">
                <a:off x="2440" y="1454"/>
                <a:ext cx="58" cy="146"/>
              </a:xfrm>
              <a:prstGeom prst="rect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" name="Rectangle 147"/>
              <p:cNvSpPr>
                <a:spLocks noChangeArrowheads="1"/>
              </p:cNvSpPr>
              <p:nvPr/>
            </p:nvSpPr>
            <p:spPr bwMode="auto">
              <a:xfrm rot="4500000" flipH="1">
                <a:off x="2574" y="1637"/>
                <a:ext cx="58" cy="146"/>
              </a:xfrm>
              <a:prstGeom prst="rect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2" name="AutoShape 152"/>
            <p:cNvSpPr>
              <a:spLocks noChangeArrowheads="1"/>
            </p:cNvSpPr>
            <p:nvPr/>
          </p:nvSpPr>
          <p:spPr bwMode="auto">
            <a:xfrm>
              <a:off x="2184" y="2200"/>
              <a:ext cx="90" cy="71"/>
            </a:xfrm>
            <a:prstGeom prst="roundRect">
              <a:avLst>
                <a:gd name="adj" fmla="val 33708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" name="AutoShape 153"/>
            <p:cNvSpPr>
              <a:spLocks noChangeArrowheads="1"/>
            </p:cNvSpPr>
            <p:nvPr/>
          </p:nvSpPr>
          <p:spPr bwMode="auto">
            <a:xfrm>
              <a:off x="2081" y="1997"/>
              <a:ext cx="296" cy="236"/>
            </a:xfrm>
            <a:prstGeom prst="roundRect">
              <a:avLst>
                <a:gd name="adj" fmla="val 14014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44314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" name="Oval 154"/>
            <p:cNvSpPr>
              <a:spLocks noChangeArrowheads="1"/>
            </p:cNvSpPr>
            <p:nvPr/>
          </p:nvSpPr>
          <p:spPr bwMode="auto">
            <a:xfrm>
              <a:off x="1994" y="1549"/>
              <a:ext cx="472" cy="470"/>
            </a:xfrm>
            <a:prstGeom prst="ellipse">
              <a:avLst/>
            </a:prstGeom>
            <a:gradFill rotWithShape="1">
              <a:gsLst>
                <a:gs pos="0">
                  <a:srgbClr val="FFFF00">
                    <a:gamma/>
                    <a:tint val="0"/>
                    <a:invGamma/>
                  </a:srgbClr>
                </a:gs>
                <a:gs pos="100000">
                  <a:srgbClr val="FFFF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" name="AutoShape 155"/>
            <p:cNvSpPr>
              <a:spLocks noChangeArrowheads="1"/>
            </p:cNvSpPr>
            <p:nvPr/>
          </p:nvSpPr>
          <p:spPr bwMode="auto">
            <a:xfrm>
              <a:off x="2066" y="1983"/>
              <a:ext cx="328" cy="73"/>
            </a:xfrm>
            <a:prstGeom prst="roundRect">
              <a:avLst>
                <a:gd name="adj" fmla="val 32968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44314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" name="AutoShape 156"/>
            <p:cNvSpPr>
              <a:spLocks noChangeArrowheads="1"/>
            </p:cNvSpPr>
            <p:nvPr/>
          </p:nvSpPr>
          <p:spPr bwMode="auto">
            <a:xfrm rot="-302509">
              <a:off x="2066" y="2056"/>
              <a:ext cx="328" cy="3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0"/>
                    <a:invGamma/>
                  </a:srgbClr>
                </a:gs>
                <a:gs pos="100000">
                  <a:srgbClr val="B2B2B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7" name="AutoShape 157"/>
            <p:cNvSpPr>
              <a:spLocks noChangeArrowheads="1"/>
            </p:cNvSpPr>
            <p:nvPr/>
          </p:nvSpPr>
          <p:spPr bwMode="auto">
            <a:xfrm rot="-302509">
              <a:off x="2066" y="2089"/>
              <a:ext cx="328" cy="3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0"/>
                    <a:invGamma/>
                  </a:srgbClr>
                </a:gs>
                <a:gs pos="100000">
                  <a:srgbClr val="B2B2B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" name="AutoShape 158"/>
            <p:cNvSpPr>
              <a:spLocks noChangeArrowheads="1"/>
            </p:cNvSpPr>
            <p:nvPr/>
          </p:nvSpPr>
          <p:spPr bwMode="auto">
            <a:xfrm rot="-302509">
              <a:off x="2066" y="2125"/>
              <a:ext cx="328" cy="3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0"/>
                    <a:invGamma/>
                  </a:srgbClr>
                </a:gs>
                <a:gs pos="100000">
                  <a:srgbClr val="B2B2B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" name="AutoShape 159"/>
            <p:cNvSpPr>
              <a:spLocks noChangeArrowheads="1"/>
            </p:cNvSpPr>
            <p:nvPr/>
          </p:nvSpPr>
          <p:spPr bwMode="auto">
            <a:xfrm rot="-302509">
              <a:off x="2066" y="2159"/>
              <a:ext cx="328" cy="3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0"/>
                    <a:invGamma/>
                  </a:srgbClr>
                </a:gs>
                <a:gs pos="100000">
                  <a:srgbClr val="B2B2B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" name="Rectangle 160"/>
            <p:cNvSpPr>
              <a:spLocks noChangeArrowheads="1"/>
            </p:cNvSpPr>
            <p:nvPr/>
          </p:nvSpPr>
          <p:spPr bwMode="auto">
            <a:xfrm>
              <a:off x="2201" y="1368"/>
              <a:ext cx="58" cy="146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" name="Rectangle 161"/>
            <p:cNvSpPr>
              <a:spLocks noChangeArrowheads="1"/>
            </p:cNvSpPr>
            <p:nvPr/>
          </p:nvSpPr>
          <p:spPr bwMode="auto">
            <a:xfrm rot="-2700000">
              <a:off x="1965" y="1458"/>
              <a:ext cx="58" cy="146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" name="Rectangle 162"/>
            <p:cNvSpPr>
              <a:spLocks noChangeArrowheads="1"/>
            </p:cNvSpPr>
            <p:nvPr/>
          </p:nvSpPr>
          <p:spPr bwMode="auto">
            <a:xfrm rot="-4500000">
              <a:off x="1844" y="1641"/>
              <a:ext cx="58" cy="146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" name="Rectangle 163"/>
            <p:cNvSpPr>
              <a:spLocks noChangeArrowheads="1"/>
            </p:cNvSpPr>
            <p:nvPr/>
          </p:nvSpPr>
          <p:spPr bwMode="auto">
            <a:xfrm rot="2700000" flipH="1">
              <a:off x="2435" y="1458"/>
              <a:ext cx="58" cy="146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4" name="Rectangle 164"/>
            <p:cNvSpPr>
              <a:spLocks noChangeArrowheads="1"/>
            </p:cNvSpPr>
            <p:nvPr/>
          </p:nvSpPr>
          <p:spPr bwMode="auto">
            <a:xfrm rot="4500000" flipH="1">
              <a:off x="2569" y="1641"/>
              <a:ext cx="58" cy="146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6806337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正方形/長方形 141"/>
          <p:cNvSpPr/>
          <p:nvPr/>
        </p:nvSpPr>
        <p:spPr>
          <a:xfrm>
            <a:off x="416496" y="4257346"/>
            <a:ext cx="9145016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消灯</a:t>
            </a:r>
            <a:endParaRPr lang="ja-JP" altLang="en-US" sz="18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66" name="正方形/長方形 65"/>
          <p:cNvSpPr/>
          <p:nvPr/>
        </p:nvSpPr>
        <p:spPr>
          <a:xfrm>
            <a:off x="272480" y="332656"/>
            <a:ext cx="9361040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60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最後の人は電気を消して</a:t>
            </a:r>
            <a:endParaRPr lang="ja-JP" altLang="en-US" sz="60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67" name="Group 165"/>
          <p:cNvGrpSpPr>
            <a:grpSpLocks/>
          </p:cNvGrpSpPr>
          <p:nvPr/>
        </p:nvGrpSpPr>
        <p:grpSpPr bwMode="auto">
          <a:xfrm>
            <a:off x="2767991" y="1404098"/>
            <a:ext cx="4215834" cy="4215832"/>
            <a:chOff x="1623" y="1207"/>
            <a:chExt cx="1224" cy="1224"/>
          </a:xfrm>
        </p:grpSpPr>
        <p:sp>
          <p:nvSpPr>
            <p:cNvPr id="68" name="AutoShape 121"/>
            <p:cNvSpPr>
              <a:spLocks noChangeArrowheads="1"/>
            </p:cNvSpPr>
            <p:nvPr/>
          </p:nvSpPr>
          <p:spPr bwMode="auto">
            <a:xfrm>
              <a:off x="1623" y="1207"/>
              <a:ext cx="1224" cy="1224"/>
            </a:xfrm>
            <a:custGeom>
              <a:avLst/>
              <a:gdLst>
                <a:gd name="G0" fmla="+- 1994 0 0"/>
                <a:gd name="G1" fmla="*/ G0 2 1"/>
                <a:gd name="G2" fmla="+- 21600 0 G1"/>
                <a:gd name="G3" fmla="*/ G2 G2 1"/>
                <a:gd name="G4" fmla="*/ G0 G0 1"/>
                <a:gd name="G5" fmla="+- G3 0 G4"/>
                <a:gd name="G6" fmla="*/ G5 1 8"/>
                <a:gd name="G7" fmla="sqrt G6"/>
                <a:gd name="G8" fmla="*/ G4 1 8"/>
                <a:gd name="G9" fmla="sqrt G8"/>
                <a:gd name="G10" fmla="+- G7 G9 0"/>
                <a:gd name="G11" fmla="+- G7 0 G9"/>
                <a:gd name="G12" fmla="+- G10 10800 0"/>
                <a:gd name="G13" fmla="+- 10800 0 G10"/>
                <a:gd name="G14" fmla="+- G11 10800 0"/>
                <a:gd name="G15" fmla="+- 10800 0 G11"/>
                <a:gd name="G16" fmla="+- 21600 0 G0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7690" y="16282"/>
                  </a:moveTo>
                  <a:cubicBezTo>
                    <a:pt x="18930" y="14724"/>
                    <a:pt x="19606" y="12791"/>
                    <a:pt x="19606" y="10800"/>
                  </a:cubicBezTo>
                  <a:cubicBezTo>
                    <a:pt x="19606" y="5936"/>
                    <a:pt x="15663" y="1994"/>
                    <a:pt x="10800" y="1994"/>
                  </a:cubicBezTo>
                  <a:cubicBezTo>
                    <a:pt x="8808" y="1993"/>
                    <a:pt x="6875" y="2669"/>
                    <a:pt x="5317" y="3909"/>
                  </a:cubicBezTo>
                  <a:close/>
                  <a:moveTo>
                    <a:pt x="3909" y="5317"/>
                  </a:moveTo>
                  <a:cubicBezTo>
                    <a:pt x="2669" y="6875"/>
                    <a:pt x="1994" y="8808"/>
                    <a:pt x="1994" y="10799"/>
                  </a:cubicBezTo>
                  <a:cubicBezTo>
                    <a:pt x="1994" y="15663"/>
                    <a:pt x="5936" y="19606"/>
                    <a:pt x="10800" y="19606"/>
                  </a:cubicBezTo>
                  <a:cubicBezTo>
                    <a:pt x="12791" y="19606"/>
                    <a:pt x="14724" y="18930"/>
                    <a:pt x="16282" y="1769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9" name="Group 149"/>
            <p:cNvGrpSpPr>
              <a:grpSpLocks/>
            </p:cNvGrpSpPr>
            <p:nvPr/>
          </p:nvGrpSpPr>
          <p:grpSpPr bwMode="auto">
            <a:xfrm>
              <a:off x="1800" y="1367"/>
              <a:ext cx="871" cy="903"/>
              <a:chOff x="1805" y="1364"/>
              <a:chExt cx="871" cy="903"/>
            </a:xfrm>
          </p:grpSpPr>
          <p:grpSp>
            <p:nvGrpSpPr>
              <p:cNvPr id="83" name="Group 142"/>
              <p:cNvGrpSpPr>
                <a:grpSpLocks/>
              </p:cNvGrpSpPr>
              <p:nvPr/>
            </p:nvGrpSpPr>
            <p:grpSpPr bwMode="auto">
              <a:xfrm>
                <a:off x="1999" y="1545"/>
                <a:ext cx="472" cy="722"/>
                <a:chOff x="1941" y="1389"/>
                <a:chExt cx="589" cy="905"/>
              </a:xfrm>
            </p:grpSpPr>
            <p:sp>
              <p:nvSpPr>
                <p:cNvPr id="89" name="AutoShape 134"/>
                <p:cNvSpPr>
                  <a:spLocks noChangeArrowheads="1"/>
                </p:cNvSpPr>
                <p:nvPr/>
              </p:nvSpPr>
              <p:spPr bwMode="auto">
                <a:xfrm>
                  <a:off x="2178" y="2205"/>
                  <a:ext cx="112" cy="89"/>
                </a:xfrm>
                <a:prstGeom prst="roundRect">
                  <a:avLst>
                    <a:gd name="adj" fmla="val 33708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0" name="AutoShape 135"/>
                <p:cNvSpPr>
                  <a:spLocks noChangeArrowheads="1"/>
                </p:cNvSpPr>
                <p:nvPr/>
              </p:nvSpPr>
              <p:spPr bwMode="auto">
                <a:xfrm>
                  <a:off x="2049" y="1951"/>
                  <a:ext cx="370" cy="295"/>
                </a:xfrm>
                <a:prstGeom prst="roundRect">
                  <a:avLst>
                    <a:gd name="adj" fmla="val 14014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1" name="Oval 136"/>
                <p:cNvSpPr>
                  <a:spLocks noChangeArrowheads="1"/>
                </p:cNvSpPr>
                <p:nvPr/>
              </p:nvSpPr>
              <p:spPr bwMode="auto">
                <a:xfrm>
                  <a:off x="1941" y="1389"/>
                  <a:ext cx="589" cy="589"/>
                </a:xfrm>
                <a:prstGeom prst="ellipse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2" name="AutoShape 137"/>
                <p:cNvSpPr>
                  <a:spLocks noChangeArrowheads="1"/>
                </p:cNvSpPr>
                <p:nvPr/>
              </p:nvSpPr>
              <p:spPr bwMode="auto">
                <a:xfrm>
                  <a:off x="2031" y="1933"/>
                  <a:ext cx="409" cy="91"/>
                </a:xfrm>
                <a:prstGeom prst="roundRect">
                  <a:avLst>
                    <a:gd name="adj" fmla="val 32968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3" name="AutoShape 138"/>
                <p:cNvSpPr>
                  <a:spLocks noChangeArrowheads="1"/>
                </p:cNvSpPr>
                <p:nvPr/>
              </p:nvSpPr>
              <p:spPr bwMode="auto">
                <a:xfrm rot="-302509">
                  <a:off x="2031" y="2024"/>
                  <a:ext cx="409" cy="4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4" name="AutoShape 139"/>
                <p:cNvSpPr>
                  <a:spLocks noChangeArrowheads="1"/>
                </p:cNvSpPr>
                <p:nvPr/>
              </p:nvSpPr>
              <p:spPr bwMode="auto">
                <a:xfrm rot="-302509">
                  <a:off x="2031" y="2066"/>
                  <a:ext cx="409" cy="4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5" name="AutoShape 140"/>
                <p:cNvSpPr>
                  <a:spLocks noChangeArrowheads="1"/>
                </p:cNvSpPr>
                <p:nvPr/>
              </p:nvSpPr>
              <p:spPr bwMode="auto">
                <a:xfrm rot="-302509">
                  <a:off x="2031" y="2111"/>
                  <a:ext cx="409" cy="4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6" name="AutoShape 141"/>
                <p:cNvSpPr>
                  <a:spLocks noChangeArrowheads="1"/>
                </p:cNvSpPr>
                <p:nvPr/>
              </p:nvSpPr>
              <p:spPr bwMode="auto">
                <a:xfrm rot="-302509">
                  <a:off x="2031" y="2153"/>
                  <a:ext cx="409" cy="4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84" name="Rectangle 143"/>
              <p:cNvSpPr>
                <a:spLocks noChangeArrowheads="1"/>
              </p:cNvSpPr>
              <p:nvPr/>
            </p:nvSpPr>
            <p:spPr bwMode="auto">
              <a:xfrm>
                <a:off x="2206" y="1364"/>
                <a:ext cx="58" cy="146"/>
              </a:xfrm>
              <a:prstGeom prst="rect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5" name="Rectangle 144"/>
              <p:cNvSpPr>
                <a:spLocks noChangeArrowheads="1"/>
              </p:cNvSpPr>
              <p:nvPr/>
            </p:nvSpPr>
            <p:spPr bwMode="auto">
              <a:xfrm rot="-2700000">
                <a:off x="1970" y="1454"/>
                <a:ext cx="58" cy="146"/>
              </a:xfrm>
              <a:prstGeom prst="rect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" name="Rectangle 145"/>
              <p:cNvSpPr>
                <a:spLocks noChangeArrowheads="1"/>
              </p:cNvSpPr>
              <p:nvPr/>
            </p:nvSpPr>
            <p:spPr bwMode="auto">
              <a:xfrm rot="-4500000">
                <a:off x="1849" y="1637"/>
                <a:ext cx="58" cy="146"/>
              </a:xfrm>
              <a:prstGeom prst="rect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7" name="Rectangle 146"/>
              <p:cNvSpPr>
                <a:spLocks noChangeArrowheads="1"/>
              </p:cNvSpPr>
              <p:nvPr/>
            </p:nvSpPr>
            <p:spPr bwMode="auto">
              <a:xfrm rot="2700000" flipH="1">
                <a:off x="2440" y="1454"/>
                <a:ext cx="58" cy="146"/>
              </a:xfrm>
              <a:prstGeom prst="rect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8" name="Rectangle 147"/>
              <p:cNvSpPr>
                <a:spLocks noChangeArrowheads="1"/>
              </p:cNvSpPr>
              <p:nvPr/>
            </p:nvSpPr>
            <p:spPr bwMode="auto">
              <a:xfrm rot="4500000" flipH="1">
                <a:off x="2574" y="1637"/>
                <a:ext cx="58" cy="146"/>
              </a:xfrm>
              <a:prstGeom prst="rect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70" name="AutoShape 152"/>
            <p:cNvSpPr>
              <a:spLocks noChangeArrowheads="1"/>
            </p:cNvSpPr>
            <p:nvPr/>
          </p:nvSpPr>
          <p:spPr bwMode="auto">
            <a:xfrm>
              <a:off x="2184" y="2200"/>
              <a:ext cx="90" cy="71"/>
            </a:xfrm>
            <a:prstGeom prst="roundRect">
              <a:avLst>
                <a:gd name="adj" fmla="val 33708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" name="AutoShape 153"/>
            <p:cNvSpPr>
              <a:spLocks noChangeArrowheads="1"/>
            </p:cNvSpPr>
            <p:nvPr/>
          </p:nvSpPr>
          <p:spPr bwMode="auto">
            <a:xfrm>
              <a:off x="2081" y="1997"/>
              <a:ext cx="296" cy="236"/>
            </a:xfrm>
            <a:prstGeom prst="roundRect">
              <a:avLst>
                <a:gd name="adj" fmla="val 14014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44314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" name="Oval 154"/>
            <p:cNvSpPr>
              <a:spLocks noChangeArrowheads="1"/>
            </p:cNvSpPr>
            <p:nvPr/>
          </p:nvSpPr>
          <p:spPr bwMode="auto">
            <a:xfrm>
              <a:off x="1994" y="1549"/>
              <a:ext cx="472" cy="470"/>
            </a:xfrm>
            <a:prstGeom prst="ellipse">
              <a:avLst/>
            </a:prstGeom>
            <a:gradFill rotWithShape="1">
              <a:gsLst>
                <a:gs pos="0">
                  <a:srgbClr val="FFFF00">
                    <a:gamma/>
                    <a:tint val="0"/>
                    <a:invGamma/>
                  </a:srgbClr>
                </a:gs>
                <a:gs pos="100000">
                  <a:srgbClr val="FFFF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" name="AutoShape 155"/>
            <p:cNvSpPr>
              <a:spLocks noChangeArrowheads="1"/>
            </p:cNvSpPr>
            <p:nvPr/>
          </p:nvSpPr>
          <p:spPr bwMode="auto">
            <a:xfrm>
              <a:off x="2066" y="1983"/>
              <a:ext cx="328" cy="73"/>
            </a:xfrm>
            <a:prstGeom prst="roundRect">
              <a:avLst>
                <a:gd name="adj" fmla="val 32968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44314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" name="AutoShape 156"/>
            <p:cNvSpPr>
              <a:spLocks noChangeArrowheads="1"/>
            </p:cNvSpPr>
            <p:nvPr/>
          </p:nvSpPr>
          <p:spPr bwMode="auto">
            <a:xfrm rot="-302509">
              <a:off x="2066" y="2056"/>
              <a:ext cx="328" cy="3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0"/>
                    <a:invGamma/>
                  </a:srgbClr>
                </a:gs>
                <a:gs pos="100000">
                  <a:srgbClr val="B2B2B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5" name="AutoShape 157"/>
            <p:cNvSpPr>
              <a:spLocks noChangeArrowheads="1"/>
            </p:cNvSpPr>
            <p:nvPr/>
          </p:nvSpPr>
          <p:spPr bwMode="auto">
            <a:xfrm rot="-302509">
              <a:off x="2066" y="2089"/>
              <a:ext cx="328" cy="3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0"/>
                    <a:invGamma/>
                  </a:srgbClr>
                </a:gs>
                <a:gs pos="100000">
                  <a:srgbClr val="B2B2B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6" name="AutoShape 158"/>
            <p:cNvSpPr>
              <a:spLocks noChangeArrowheads="1"/>
            </p:cNvSpPr>
            <p:nvPr/>
          </p:nvSpPr>
          <p:spPr bwMode="auto">
            <a:xfrm rot="-302509">
              <a:off x="2066" y="2125"/>
              <a:ext cx="328" cy="3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0"/>
                    <a:invGamma/>
                  </a:srgbClr>
                </a:gs>
                <a:gs pos="100000">
                  <a:srgbClr val="B2B2B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7" name="AutoShape 159"/>
            <p:cNvSpPr>
              <a:spLocks noChangeArrowheads="1"/>
            </p:cNvSpPr>
            <p:nvPr/>
          </p:nvSpPr>
          <p:spPr bwMode="auto">
            <a:xfrm rot="-302509">
              <a:off x="2066" y="2159"/>
              <a:ext cx="328" cy="3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0"/>
                    <a:invGamma/>
                  </a:srgbClr>
                </a:gs>
                <a:gs pos="100000">
                  <a:srgbClr val="B2B2B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" name="Rectangle 160"/>
            <p:cNvSpPr>
              <a:spLocks noChangeArrowheads="1"/>
            </p:cNvSpPr>
            <p:nvPr/>
          </p:nvSpPr>
          <p:spPr bwMode="auto">
            <a:xfrm>
              <a:off x="2201" y="1368"/>
              <a:ext cx="58" cy="146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" name="Rectangle 161"/>
            <p:cNvSpPr>
              <a:spLocks noChangeArrowheads="1"/>
            </p:cNvSpPr>
            <p:nvPr/>
          </p:nvSpPr>
          <p:spPr bwMode="auto">
            <a:xfrm rot="-2700000">
              <a:off x="1965" y="1458"/>
              <a:ext cx="58" cy="146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" name="Rectangle 162"/>
            <p:cNvSpPr>
              <a:spLocks noChangeArrowheads="1"/>
            </p:cNvSpPr>
            <p:nvPr/>
          </p:nvSpPr>
          <p:spPr bwMode="auto">
            <a:xfrm rot="-4500000">
              <a:off x="1844" y="1641"/>
              <a:ext cx="58" cy="146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" name="Rectangle 163"/>
            <p:cNvSpPr>
              <a:spLocks noChangeArrowheads="1"/>
            </p:cNvSpPr>
            <p:nvPr/>
          </p:nvSpPr>
          <p:spPr bwMode="auto">
            <a:xfrm rot="2700000" flipH="1">
              <a:off x="2435" y="1458"/>
              <a:ext cx="58" cy="146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" name="Rectangle 164"/>
            <p:cNvSpPr>
              <a:spLocks noChangeArrowheads="1"/>
            </p:cNvSpPr>
            <p:nvPr/>
          </p:nvSpPr>
          <p:spPr bwMode="auto">
            <a:xfrm rot="4500000" flipH="1">
              <a:off x="2569" y="1641"/>
              <a:ext cx="58" cy="146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630091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</Words>
  <Application>Microsoft Office PowerPoint</Application>
  <PresentationFormat>A4 210 x 297 mm</PresentationFormat>
  <Paragraphs>8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pop012_消灯</dc:title>
  <dc:subject>pop012_消灯</dc:subject>
  <dc:creator>http://www.digipot.net</dc:creator>
  <cp:lastModifiedBy/>
  <cp:revision>1</cp:revision>
  <dcterms:created xsi:type="dcterms:W3CDTF">2013-05-14T07:38:46Z</dcterms:created>
  <dcterms:modified xsi:type="dcterms:W3CDTF">2013-05-14T07:38:48Z</dcterms:modified>
  <cp:version/>
</cp:coreProperties>
</file>