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 varScale="1">
        <p:scale>
          <a:sx n="55" d="100"/>
          <a:sy n="55" d="100"/>
        </p:scale>
        <p:origin x="-1507" y="-8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-171400" y="1599396"/>
            <a:ext cx="374441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086100" y="1599396"/>
            <a:ext cx="374441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傘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-171400" y="4767748"/>
            <a:ext cx="374441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086100" y="4767748"/>
            <a:ext cx="374441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意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"/>
          <p:cNvGrpSpPr>
            <a:grpSpLocks/>
          </p:cNvGrpSpPr>
          <p:nvPr/>
        </p:nvGrpSpPr>
        <p:grpSpPr bwMode="auto">
          <a:xfrm>
            <a:off x="260648" y="1863694"/>
            <a:ext cx="6264696" cy="6264696"/>
            <a:chOff x="308" y="2705"/>
            <a:chExt cx="1224" cy="1224"/>
          </a:xfrm>
        </p:grpSpPr>
        <p:sp>
          <p:nvSpPr>
            <p:cNvPr id="28" name="AutoShape 3"/>
            <p:cNvSpPr>
              <a:spLocks noChangeArrowheads="1"/>
            </p:cNvSpPr>
            <p:nvPr/>
          </p:nvSpPr>
          <p:spPr bwMode="auto">
            <a:xfrm>
              <a:off x="308" y="2705"/>
              <a:ext cx="1224" cy="1224"/>
            </a:xfrm>
            <a:custGeom>
              <a:avLst/>
              <a:gdLst>
                <a:gd name="G0" fmla="+- 1906 0 0"/>
                <a:gd name="G1" fmla="+- 21600 0 1906"/>
                <a:gd name="G2" fmla="+- 21600 0 19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6" y="10800"/>
                  </a:moveTo>
                  <a:cubicBezTo>
                    <a:pt x="1906" y="15712"/>
                    <a:pt x="5888" y="19694"/>
                    <a:pt x="10800" y="19694"/>
                  </a:cubicBezTo>
                  <a:cubicBezTo>
                    <a:pt x="15712" y="19694"/>
                    <a:pt x="19694" y="15712"/>
                    <a:pt x="19694" y="10800"/>
                  </a:cubicBezTo>
                  <a:cubicBezTo>
                    <a:pt x="19694" y="5888"/>
                    <a:pt x="15712" y="1906"/>
                    <a:pt x="10800" y="1906"/>
                  </a:cubicBezTo>
                  <a:cubicBezTo>
                    <a:pt x="5888" y="1906"/>
                    <a:pt x="1906" y="5888"/>
                    <a:pt x="190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" name="Group 4"/>
            <p:cNvGrpSpPr>
              <a:grpSpLocks/>
            </p:cNvGrpSpPr>
            <p:nvPr/>
          </p:nvGrpSpPr>
          <p:grpSpPr bwMode="auto">
            <a:xfrm rot="1800000">
              <a:off x="788" y="2750"/>
              <a:ext cx="264" cy="1134"/>
              <a:chOff x="2757" y="2296"/>
              <a:chExt cx="454" cy="1951"/>
            </a:xfrm>
          </p:grpSpPr>
          <p:sp>
            <p:nvSpPr>
              <p:cNvPr id="36" name="AutoShape 5"/>
              <p:cNvSpPr>
                <a:spLocks noChangeArrowheads="1"/>
              </p:cNvSpPr>
              <p:nvPr/>
            </p:nvSpPr>
            <p:spPr bwMode="auto">
              <a:xfrm>
                <a:off x="2961" y="3974"/>
                <a:ext cx="45" cy="27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Rectangle 6"/>
              <p:cNvSpPr>
                <a:spLocks noChangeArrowheads="1"/>
              </p:cNvSpPr>
              <p:nvPr/>
            </p:nvSpPr>
            <p:spPr bwMode="auto">
              <a:xfrm>
                <a:off x="2962" y="2568"/>
                <a:ext cx="45" cy="1452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Freeform 7"/>
              <p:cNvSpPr>
                <a:spLocks/>
              </p:cNvSpPr>
              <p:nvPr/>
            </p:nvSpPr>
            <p:spPr bwMode="auto">
              <a:xfrm>
                <a:off x="2757" y="2704"/>
                <a:ext cx="454" cy="1315"/>
              </a:xfrm>
              <a:custGeom>
                <a:avLst/>
                <a:gdLst>
                  <a:gd name="T0" fmla="*/ 272 w 454"/>
                  <a:gd name="T1" fmla="*/ 1315 h 1315"/>
                  <a:gd name="T2" fmla="*/ 454 w 454"/>
                  <a:gd name="T3" fmla="*/ 0 h 1315"/>
                  <a:gd name="T4" fmla="*/ 408 w 454"/>
                  <a:gd name="T5" fmla="*/ 45 h 1315"/>
                  <a:gd name="T6" fmla="*/ 363 w 454"/>
                  <a:gd name="T7" fmla="*/ 0 h 1315"/>
                  <a:gd name="T8" fmla="*/ 318 w 454"/>
                  <a:gd name="T9" fmla="*/ 45 h 1315"/>
                  <a:gd name="T10" fmla="*/ 272 w 454"/>
                  <a:gd name="T11" fmla="*/ 0 h 1315"/>
                  <a:gd name="T12" fmla="*/ 227 w 454"/>
                  <a:gd name="T13" fmla="*/ 45 h 1315"/>
                  <a:gd name="T14" fmla="*/ 182 w 454"/>
                  <a:gd name="T15" fmla="*/ 0 h 1315"/>
                  <a:gd name="T16" fmla="*/ 136 w 454"/>
                  <a:gd name="T17" fmla="*/ 45 h 1315"/>
                  <a:gd name="T18" fmla="*/ 91 w 454"/>
                  <a:gd name="T19" fmla="*/ 0 h 1315"/>
                  <a:gd name="T20" fmla="*/ 45 w 454"/>
                  <a:gd name="T21" fmla="*/ 45 h 1315"/>
                  <a:gd name="T22" fmla="*/ 0 w 454"/>
                  <a:gd name="T23" fmla="*/ 0 h 1315"/>
                  <a:gd name="T24" fmla="*/ 182 w 454"/>
                  <a:gd name="T25" fmla="*/ 1315 h 1315"/>
                  <a:gd name="T26" fmla="*/ 272 w 454"/>
                  <a:gd name="T27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4" h="1315">
                    <a:moveTo>
                      <a:pt x="272" y="1315"/>
                    </a:moveTo>
                    <a:lnTo>
                      <a:pt x="454" y="0"/>
                    </a:lnTo>
                    <a:lnTo>
                      <a:pt x="408" y="45"/>
                    </a:lnTo>
                    <a:lnTo>
                      <a:pt x="363" y="0"/>
                    </a:lnTo>
                    <a:lnTo>
                      <a:pt x="318" y="45"/>
                    </a:lnTo>
                    <a:lnTo>
                      <a:pt x="272" y="0"/>
                    </a:lnTo>
                    <a:lnTo>
                      <a:pt x="227" y="45"/>
                    </a:lnTo>
                    <a:lnTo>
                      <a:pt x="182" y="0"/>
                    </a:lnTo>
                    <a:lnTo>
                      <a:pt x="136" y="45"/>
                    </a:lnTo>
                    <a:lnTo>
                      <a:pt x="91" y="0"/>
                    </a:lnTo>
                    <a:lnTo>
                      <a:pt x="45" y="45"/>
                    </a:lnTo>
                    <a:lnTo>
                      <a:pt x="0" y="0"/>
                    </a:lnTo>
                    <a:lnTo>
                      <a:pt x="182" y="1315"/>
                    </a:lnTo>
                    <a:lnTo>
                      <a:pt x="272" y="1315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" name="AutoShape 8"/>
              <p:cNvSpPr>
                <a:spLocks noChangeArrowheads="1"/>
              </p:cNvSpPr>
              <p:nvPr/>
            </p:nvSpPr>
            <p:spPr bwMode="auto">
              <a:xfrm>
                <a:off x="2939" y="2296"/>
                <a:ext cx="272" cy="272"/>
              </a:xfrm>
              <a:custGeom>
                <a:avLst/>
                <a:gdLst>
                  <a:gd name="G0" fmla="+- 3551 0 0"/>
                  <a:gd name="G1" fmla="+- 11121425 0 0"/>
                  <a:gd name="G2" fmla="+- 0 0 11121425"/>
                  <a:gd name="T0" fmla="*/ 0 256 1"/>
                  <a:gd name="T1" fmla="*/ 180 256 1"/>
                  <a:gd name="G3" fmla="+- 11121425 T0 T1"/>
                  <a:gd name="T2" fmla="*/ 0 256 1"/>
                  <a:gd name="T3" fmla="*/ 90 256 1"/>
                  <a:gd name="G4" fmla="+- 11121425 T2 T3"/>
                  <a:gd name="G5" fmla="*/ G4 2 1"/>
                  <a:gd name="T4" fmla="*/ 90 256 1"/>
                  <a:gd name="T5" fmla="*/ 0 256 1"/>
                  <a:gd name="G6" fmla="+- 11121425 T4 T5"/>
                  <a:gd name="G7" fmla="*/ G6 2 1"/>
                  <a:gd name="G8" fmla="abs 1112142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51"/>
                  <a:gd name="G18" fmla="*/ 3551 1 2"/>
                  <a:gd name="G19" fmla="+- G18 5400 0"/>
                  <a:gd name="G20" fmla="cos G19 11121425"/>
                  <a:gd name="G21" fmla="sin G19 11121425"/>
                  <a:gd name="G22" fmla="+- G20 10800 0"/>
                  <a:gd name="G23" fmla="+- G21 10800 0"/>
                  <a:gd name="G24" fmla="+- 10800 0 G20"/>
                  <a:gd name="G25" fmla="+- 3551 10800 0"/>
                  <a:gd name="G26" fmla="?: G9 G17 G25"/>
                  <a:gd name="G27" fmla="?: G9 0 21600"/>
                  <a:gd name="G28" fmla="cos 10800 11121425"/>
                  <a:gd name="G29" fmla="sin 10800 11121425"/>
                  <a:gd name="G30" fmla="sin 3551 1112142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121425 G34 0"/>
                  <a:gd name="G36" fmla="?: G6 G35 G31"/>
                  <a:gd name="G37" fmla="+- 21600 0 G36"/>
                  <a:gd name="G38" fmla="?: G4 0 G33"/>
                  <a:gd name="G39" fmla="?: 1112142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739 w 21600"/>
                  <a:gd name="T15" fmla="*/ 12083 h 21600"/>
                  <a:gd name="T16" fmla="*/ 10800 w 21600"/>
                  <a:gd name="T17" fmla="*/ 7249 h 21600"/>
                  <a:gd name="T18" fmla="*/ 17861 w 21600"/>
                  <a:gd name="T19" fmla="*/ 1208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06" y="11434"/>
                    </a:moveTo>
                    <a:cubicBezTo>
                      <a:pt x="7268" y="11225"/>
                      <a:pt x="7249" y="11012"/>
                      <a:pt x="7249" y="10800"/>
                    </a:cubicBezTo>
                    <a:cubicBezTo>
                      <a:pt x="7249" y="8838"/>
                      <a:pt x="8838" y="7249"/>
                      <a:pt x="10800" y="7249"/>
                    </a:cubicBezTo>
                    <a:cubicBezTo>
                      <a:pt x="12761" y="7249"/>
                      <a:pt x="14351" y="8838"/>
                      <a:pt x="14351" y="10800"/>
                    </a:cubicBezTo>
                    <a:cubicBezTo>
                      <a:pt x="14351" y="11012"/>
                      <a:pt x="14331" y="11225"/>
                      <a:pt x="14293" y="11434"/>
                    </a:cubicBezTo>
                    <a:lnTo>
                      <a:pt x="21425" y="12731"/>
                    </a:lnTo>
                    <a:cubicBezTo>
                      <a:pt x="21541" y="12093"/>
                      <a:pt x="21600" y="114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447"/>
                      <a:pt x="58" y="12093"/>
                      <a:pt x="174" y="12731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Rectangle 9"/>
              <p:cNvSpPr>
                <a:spLocks noChangeArrowheads="1"/>
              </p:cNvSpPr>
              <p:nvPr/>
            </p:nvSpPr>
            <p:spPr bwMode="auto">
              <a:xfrm>
                <a:off x="2939" y="2432"/>
                <a:ext cx="90" cy="182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" name="Group 10"/>
            <p:cNvGrpSpPr>
              <a:grpSpLocks/>
            </p:cNvGrpSpPr>
            <p:nvPr/>
          </p:nvGrpSpPr>
          <p:grpSpPr bwMode="auto">
            <a:xfrm rot="1800000">
              <a:off x="788" y="2750"/>
              <a:ext cx="264" cy="1134"/>
              <a:chOff x="2757" y="2296"/>
              <a:chExt cx="454" cy="1951"/>
            </a:xfrm>
          </p:grpSpPr>
          <p:sp>
            <p:nvSpPr>
              <p:cNvPr id="31" name="AutoShape 11"/>
              <p:cNvSpPr>
                <a:spLocks noChangeArrowheads="1"/>
              </p:cNvSpPr>
              <p:nvPr/>
            </p:nvSpPr>
            <p:spPr bwMode="auto">
              <a:xfrm>
                <a:off x="2961" y="3974"/>
                <a:ext cx="45" cy="27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" name="Rectangle 12"/>
              <p:cNvSpPr>
                <a:spLocks noChangeArrowheads="1"/>
              </p:cNvSpPr>
              <p:nvPr/>
            </p:nvSpPr>
            <p:spPr bwMode="auto">
              <a:xfrm>
                <a:off x="2962" y="2568"/>
                <a:ext cx="45" cy="145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2757" y="2704"/>
                <a:ext cx="454" cy="1315"/>
              </a:xfrm>
              <a:custGeom>
                <a:avLst/>
                <a:gdLst>
                  <a:gd name="T0" fmla="*/ 272 w 454"/>
                  <a:gd name="T1" fmla="*/ 1315 h 1315"/>
                  <a:gd name="T2" fmla="*/ 454 w 454"/>
                  <a:gd name="T3" fmla="*/ 0 h 1315"/>
                  <a:gd name="T4" fmla="*/ 408 w 454"/>
                  <a:gd name="T5" fmla="*/ 45 h 1315"/>
                  <a:gd name="T6" fmla="*/ 363 w 454"/>
                  <a:gd name="T7" fmla="*/ 0 h 1315"/>
                  <a:gd name="T8" fmla="*/ 318 w 454"/>
                  <a:gd name="T9" fmla="*/ 45 h 1315"/>
                  <a:gd name="T10" fmla="*/ 272 w 454"/>
                  <a:gd name="T11" fmla="*/ 0 h 1315"/>
                  <a:gd name="T12" fmla="*/ 227 w 454"/>
                  <a:gd name="T13" fmla="*/ 45 h 1315"/>
                  <a:gd name="T14" fmla="*/ 182 w 454"/>
                  <a:gd name="T15" fmla="*/ 0 h 1315"/>
                  <a:gd name="T16" fmla="*/ 136 w 454"/>
                  <a:gd name="T17" fmla="*/ 45 h 1315"/>
                  <a:gd name="T18" fmla="*/ 91 w 454"/>
                  <a:gd name="T19" fmla="*/ 0 h 1315"/>
                  <a:gd name="T20" fmla="*/ 45 w 454"/>
                  <a:gd name="T21" fmla="*/ 45 h 1315"/>
                  <a:gd name="T22" fmla="*/ 0 w 454"/>
                  <a:gd name="T23" fmla="*/ 0 h 1315"/>
                  <a:gd name="T24" fmla="*/ 182 w 454"/>
                  <a:gd name="T25" fmla="*/ 1315 h 1315"/>
                  <a:gd name="T26" fmla="*/ 272 w 454"/>
                  <a:gd name="T27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4" h="1315">
                    <a:moveTo>
                      <a:pt x="272" y="1315"/>
                    </a:moveTo>
                    <a:lnTo>
                      <a:pt x="454" y="0"/>
                    </a:lnTo>
                    <a:lnTo>
                      <a:pt x="408" y="45"/>
                    </a:lnTo>
                    <a:lnTo>
                      <a:pt x="363" y="0"/>
                    </a:lnTo>
                    <a:lnTo>
                      <a:pt x="318" y="45"/>
                    </a:lnTo>
                    <a:lnTo>
                      <a:pt x="272" y="0"/>
                    </a:lnTo>
                    <a:lnTo>
                      <a:pt x="227" y="45"/>
                    </a:lnTo>
                    <a:lnTo>
                      <a:pt x="182" y="0"/>
                    </a:lnTo>
                    <a:lnTo>
                      <a:pt x="136" y="45"/>
                    </a:lnTo>
                    <a:lnTo>
                      <a:pt x="91" y="0"/>
                    </a:lnTo>
                    <a:lnTo>
                      <a:pt x="45" y="45"/>
                    </a:lnTo>
                    <a:lnTo>
                      <a:pt x="0" y="0"/>
                    </a:lnTo>
                    <a:lnTo>
                      <a:pt x="182" y="1315"/>
                    </a:lnTo>
                    <a:lnTo>
                      <a:pt x="272" y="13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" name="AutoShape 14"/>
              <p:cNvSpPr>
                <a:spLocks noChangeArrowheads="1"/>
              </p:cNvSpPr>
              <p:nvPr/>
            </p:nvSpPr>
            <p:spPr bwMode="auto">
              <a:xfrm>
                <a:off x="2939" y="2296"/>
                <a:ext cx="272" cy="272"/>
              </a:xfrm>
              <a:custGeom>
                <a:avLst/>
                <a:gdLst>
                  <a:gd name="G0" fmla="+- 3551 0 0"/>
                  <a:gd name="G1" fmla="+- 11121425 0 0"/>
                  <a:gd name="G2" fmla="+- 0 0 11121425"/>
                  <a:gd name="T0" fmla="*/ 0 256 1"/>
                  <a:gd name="T1" fmla="*/ 180 256 1"/>
                  <a:gd name="G3" fmla="+- 11121425 T0 T1"/>
                  <a:gd name="T2" fmla="*/ 0 256 1"/>
                  <a:gd name="T3" fmla="*/ 90 256 1"/>
                  <a:gd name="G4" fmla="+- 11121425 T2 T3"/>
                  <a:gd name="G5" fmla="*/ G4 2 1"/>
                  <a:gd name="T4" fmla="*/ 90 256 1"/>
                  <a:gd name="T5" fmla="*/ 0 256 1"/>
                  <a:gd name="G6" fmla="+- 11121425 T4 T5"/>
                  <a:gd name="G7" fmla="*/ G6 2 1"/>
                  <a:gd name="G8" fmla="abs 1112142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51"/>
                  <a:gd name="G18" fmla="*/ 3551 1 2"/>
                  <a:gd name="G19" fmla="+- G18 5400 0"/>
                  <a:gd name="G20" fmla="cos G19 11121425"/>
                  <a:gd name="G21" fmla="sin G19 11121425"/>
                  <a:gd name="G22" fmla="+- G20 10800 0"/>
                  <a:gd name="G23" fmla="+- G21 10800 0"/>
                  <a:gd name="G24" fmla="+- 10800 0 G20"/>
                  <a:gd name="G25" fmla="+- 3551 10800 0"/>
                  <a:gd name="G26" fmla="?: G9 G17 G25"/>
                  <a:gd name="G27" fmla="?: G9 0 21600"/>
                  <a:gd name="G28" fmla="cos 10800 11121425"/>
                  <a:gd name="G29" fmla="sin 10800 11121425"/>
                  <a:gd name="G30" fmla="sin 3551 1112142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121425 G34 0"/>
                  <a:gd name="G36" fmla="?: G6 G35 G31"/>
                  <a:gd name="G37" fmla="+- 21600 0 G36"/>
                  <a:gd name="G38" fmla="?: G4 0 G33"/>
                  <a:gd name="G39" fmla="?: 1112142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739 w 21600"/>
                  <a:gd name="T15" fmla="*/ 12083 h 21600"/>
                  <a:gd name="T16" fmla="*/ 10800 w 21600"/>
                  <a:gd name="T17" fmla="*/ 7249 h 21600"/>
                  <a:gd name="T18" fmla="*/ 17861 w 21600"/>
                  <a:gd name="T19" fmla="*/ 1208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06" y="11434"/>
                    </a:moveTo>
                    <a:cubicBezTo>
                      <a:pt x="7268" y="11225"/>
                      <a:pt x="7249" y="11012"/>
                      <a:pt x="7249" y="10800"/>
                    </a:cubicBezTo>
                    <a:cubicBezTo>
                      <a:pt x="7249" y="8838"/>
                      <a:pt x="8838" y="7249"/>
                      <a:pt x="10800" y="7249"/>
                    </a:cubicBezTo>
                    <a:cubicBezTo>
                      <a:pt x="12761" y="7249"/>
                      <a:pt x="14351" y="8838"/>
                      <a:pt x="14351" y="10800"/>
                    </a:cubicBezTo>
                    <a:cubicBezTo>
                      <a:pt x="14351" y="11012"/>
                      <a:pt x="14331" y="11225"/>
                      <a:pt x="14293" y="11434"/>
                    </a:cubicBezTo>
                    <a:lnTo>
                      <a:pt x="21425" y="12731"/>
                    </a:lnTo>
                    <a:cubicBezTo>
                      <a:pt x="21541" y="12093"/>
                      <a:pt x="21600" y="114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447"/>
                      <a:pt x="58" y="12093"/>
                      <a:pt x="174" y="1273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Rectangle 15"/>
              <p:cNvSpPr>
                <a:spLocks noChangeArrowheads="1"/>
              </p:cNvSpPr>
              <p:nvPr/>
            </p:nvSpPr>
            <p:spPr bwMode="auto">
              <a:xfrm>
                <a:off x="2939" y="2432"/>
                <a:ext cx="90" cy="18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7160017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置傘注意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7" name="Group 2"/>
          <p:cNvGrpSpPr>
            <a:grpSpLocks/>
          </p:cNvGrpSpPr>
          <p:nvPr/>
        </p:nvGrpSpPr>
        <p:grpSpPr bwMode="auto">
          <a:xfrm>
            <a:off x="260648" y="686769"/>
            <a:ext cx="6264696" cy="6264696"/>
            <a:chOff x="308" y="2705"/>
            <a:chExt cx="1224" cy="1224"/>
          </a:xfrm>
        </p:grpSpPr>
        <p:sp>
          <p:nvSpPr>
            <p:cNvPr id="39" name="AutoShape 3"/>
            <p:cNvSpPr>
              <a:spLocks noChangeArrowheads="1"/>
            </p:cNvSpPr>
            <p:nvPr/>
          </p:nvSpPr>
          <p:spPr bwMode="auto">
            <a:xfrm>
              <a:off x="308" y="2705"/>
              <a:ext cx="1224" cy="1224"/>
            </a:xfrm>
            <a:custGeom>
              <a:avLst/>
              <a:gdLst>
                <a:gd name="G0" fmla="+- 1906 0 0"/>
                <a:gd name="G1" fmla="+- 21600 0 1906"/>
                <a:gd name="G2" fmla="+- 21600 0 19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6" y="10800"/>
                  </a:moveTo>
                  <a:cubicBezTo>
                    <a:pt x="1906" y="15712"/>
                    <a:pt x="5888" y="19694"/>
                    <a:pt x="10800" y="19694"/>
                  </a:cubicBezTo>
                  <a:cubicBezTo>
                    <a:pt x="15712" y="19694"/>
                    <a:pt x="19694" y="15712"/>
                    <a:pt x="19694" y="10800"/>
                  </a:cubicBezTo>
                  <a:cubicBezTo>
                    <a:pt x="19694" y="5888"/>
                    <a:pt x="15712" y="1906"/>
                    <a:pt x="10800" y="1906"/>
                  </a:cubicBezTo>
                  <a:cubicBezTo>
                    <a:pt x="5888" y="1906"/>
                    <a:pt x="1906" y="5888"/>
                    <a:pt x="190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0" name="Group 4"/>
            <p:cNvGrpSpPr>
              <a:grpSpLocks/>
            </p:cNvGrpSpPr>
            <p:nvPr/>
          </p:nvGrpSpPr>
          <p:grpSpPr bwMode="auto">
            <a:xfrm rot="1800000">
              <a:off x="788" y="2750"/>
              <a:ext cx="264" cy="1134"/>
              <a:chOff x="2757" y="2296"/>
              <a:chExt cx="454" cy="1951"/>
            </a:xfrm>
          </p:grpSpPr>
          <p:sp>
            <p:nvSpPr>
              <p:cNvPr id="47" name="AutoShape 5"/>
              <p:cNvSpPr>
                <a:spLocks noChangeArrowheads="1"/>
              </p:cNvSpPr>
              <p:nvPr/>
            </p:nvSpPr>
            <p:spPr bwMode="auto">
              <a:xfrm>
                <a:off x="2961" y="3974"/>
                <a:ext cx="45" cy="27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Rectangle 6"/>
              <p:cNvSpPr>
                <a:spLocks noChangeArrowheads="1"/>
              </p:cNvSpPr>
              <p:nvPr/>
            </p:nvSpPr>
            <p:spPr bwMode="auto">
              <a:xfrm>
                <a:off x="2962" y="2568"/>
                <a:ext cx="45" cy="1452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Freeform 7"/>
              <p:cNvSpPr>
                <a:spLocks/>
              </p:cNvSpPr>
              <p:nvPr/>
            </p:nvSpPr>
            <p:spPr bwMode="auto">
              <a:xfrm>
                <a:off x="2757" y="2704"/>
                <a:ext cx="454" cy="1315"/>
              </a:xfrm>
              <a:custGeom>
                <a:avLst/>
                <a:gdLst>
                  <a:gd name="T0" fmla="*/ 272 w 454"/>
                  <a:gd name="T1" fmla="*/ 1315 h 1315"/>
                  <a:gd name="T2" fmla="*/ 454 w 454"/>
                  <a:gd name="T3" fmla="*/ 0 h 1315"/>
                  <a:gd name="T4" fmla="*/ 408 w 454"/>
                  <a:gd name="T5" fmla="*/ 45 h 1315"/>
                  <a:gd name="T6" fmla="*/ 363 w 454"/>
                  <a:gd name="T7" fmla="*/ 0 h 1315"/>
                  <a:gd name="T8" fmla="*/ 318 w 454"/>
                  <a:gd name="T9" fmla="*/ 45 h 1315"/>
                  <a:gd name="T10" fmla="*/ 272 w 454"/>
                  <a:gd name="T11" fmla="*/ 0 h 1315"/>
                  <a:gd name="T12" fmla="*/ 227 w 454"/>
                  <a:gd name="T13" fmla="*/ 45 h 1315"/>
                  <a:gd name="T14" fmla="*/ 182 w 454"/>
                  <a:gd name="T15" fmla="*/ 0 h 1315"/>
                  <a:gd name="T16" fmla="*/ 136 w 454"/>
                  <a:gd name="T17" fmla="*/ 45 h 1315"/>
                  <a:gd name="T18" fmla="*/ 91 w 454"/>
                  <a:gd name="T19" fmla="*/ 0 h 1315"/>
                  <a:gd name="T20" fmla="*/ 45 w 454"/>
                  <a:gd name="T21" fmla="*/ 45 h 1315"/>
                  <a:gd name="T22" fmla="*/ 0 w 454"/>
                  <a:gd name="T23" fmla="*/ 0 h 1315"/>
                  <a:gd name="T24" fmla="*/ 182 w 454"/>
                  <a:gd name="T25" fmla="*/ 1315 h 1315"/>
                  <a:gd name="T26" fmla="*/ 272 w 454"/>
                  <a:gd name="T27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4" h="1315">
                    <a:moveTo>
                      <a:pt x="272" y="1315"/>
                    </a:moveTo>
                    <a:lnTo>
                      <a:pt x="454" y="0"/>
                    </a:lnTo>
                    <a:lnTo>
                      <a:pt x="408" y="45"/>
                    </a:lnTo>
                    <a:lnTo>
                      <a:pt x="363" y="0"/>
                    </a:lnTo>
                    <a:lnTo>
                      <a:pt x="318" y="45"/>
                    </a:lnTo>
                    <a:lnTo>
                      <a:pt x="272" y="0"/>
                    </a:lnTo>
                    <a:lnTo>
                      <a:pt x="227" y="45"/>
                    </a:lnTo>
                    <a:lnTo>
                      <a:pt x="182" y="0"/>
                    </a:lnTo>
                    <a:lnTo>
                      <a:pt x="136" y="45"/>
                    </a:lnTo>
                    <a:lnTo>
                      <a:pt x="91" y="0"/>
                    </a:lnTo>
                    <a:lnTo>
                      <a:pt x="45" y="45"/>
                    </a:lnTo>
                    <a:lnTo>
                      <a:pt x="0" y="0"/>
                    </a:lnTo>
                    <a:lnTo>
                      <a:pt x="182" y="1315"/>
                    </a:lnTo>
                    <a:lnTo>
                      <a:pt x="272" y="1315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" name="AutoShape 8"/>
              <p:cNvSpPr>
                <a:spLocks noChangeArrowheads="1"/>
              </p:cNvSpPr>
              <p:nvPr/>
            </p:nvSpPr>
            <p:spPr bwMode="auto">
              <a:xfrm>
                <a:off x="2939" y="2296"/>
                <a:ext cx="272" cy="272"/>
              </a:xfrm>
              <a:custGeom>
                <a:avLst/>
                <a:gdLst>
                  <a:gd name="G0" fmla="+- 3551 0 0"/>
                  <a:gd name="G1" fmla="+- 11121425 0 0"/>
                  <a:gd name="G2" fmla="+- 0 0 11121425"/>
                  <a:gd name="T0" fmla="*/ 0 256 1"/>
                  <a:gd name="T1" fmla="*/ 180 256 1"/>
                  <a:gd name="G3" fmla="+- 11121425 T0 T1"/>
                  <a:gd name="T2" fmla="*/ 0 256 1"/>
                  <a:gd name="T3" fmla="*/ 90 256 1"/>
                  <a:gd name="G4" fmla="+- 11121425 T2 T3"/>
                  <a:gd name="G5" fmla="*/ G4 2 1"/>
                  <a:gd name="T4" fmla="*/ 90 256 1"/>
                  <a:gd name="T5" fmla="*/ 0 256 1"/>
                  <a:gd name="G6" fmla="+- 11121425 T4 T5"/>
                  <a:gd name="G7" fmla="*/ G6 2 1"/>
                  <a:gd name="G8" fmla="abs 1112142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51"/>
                  <a:gd name="G18" fmla="*/ 3551 1 2"/>
                  <a:gd name="G19" fmla="+- G18 5400 0"/>
                  <a:gd name="G20" fmla="cos G19 11121425"/>
                  <a:gd name="G21" fmla="sin G19 11121425"/>
                  <a:gd name="G22" fmla="+- G20 10800 0"/>
                  <a:gd name="G23" fmla="+- G21 10800 0"/>
                  <a:gd name="G24" fmla="+- 10800 0 G20"/>
                  <a:gd name="G25" fmla="+- 3551 10800 0"/>
                  <a:gd name="G26" fmla="?: G9 G17 G25"/>
                  <a:gd name="G27" fmla="?: G9 0 21600"/>
                  <a:gd name="G28" fmla="cos 10800 11121425"/>
                  <a:gd name="G29" fmla="sin 10800 11121425"/>
                  <a:gd name="G30" fmla="sin 3551 1112142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121425 G34 0"/>
                  <a:gd name="G36" fmla="?: G6 G35 G31"/>
                  <a:gd name="G37" fmla="+- 21600 0 G36"/>
                  <a:gd name="G38" fmla="?: G4 0 G33"/>
                  <a:gd name="G39" fmla="?: 1112142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739 w 21600"/>
                  <a:gd name="T15" fmla="*/ 12083 h 21600"/>
                  <a:gd name="T16" fmla="*/ 10800 w 21600"/>
                  <a:gd name="T17" fmla="*/ 7249 h 21600"/>
                  <a:gd name="T18" fmla="*/ 17861 w 21600"/>
                  <a:gd name="T19" fmla="*/ 1208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06" y="11434"/>
                    </a:moveTo>
                    <a:cubicBezTo>
                      <a:pt x="7268" y="11225"/>
                      <a:pt x="7249" y="11012"/>
                      <a:pt x="7249" y="10800"/>
                    </a:cubicBezTo>
                    <a:cubicBezTo>
                      <a:pt x="7249" y="8838"/>
                      <a:pt x="8838" y="7249"/>
                      <a:pt x="10800" y="7249"/>
                    </a:cubicBezTo>
                    <a:cubicBezTo>
                      <a:pt x="12761" y="7249"/>
                      <a:pt x="14351" y="8838"/>
                      <a:pt x="14351" y="10800"/>
                    </a:cubicBezTo>
                    <a:cubicBezTo>
                      <a:pt x="14351" y="11012"/>
                      <a:pt x="14331" y="11225"/>
                      <a:pt x="14293" y="11434"/>
                    </a:cubicBezTo>
                    <a:lnTo>
                      <a:pt x="21425" y="12731"/>
                    </a:lnTo>
                    <a:cubicBezTo>
                      <a:pt x="21541" y="12093"/>
                      <a:pt x="21600" y="114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447"/>
                      <a:pt x="58" y="12093"/>
                      <a:pt x="174" y="12731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Rectangle 9"/>
              <p:cNvSpPr>
                <a:spLocks noChangeArrowheads="1"/>
              </p:cNvSpPr>
              <p:nvPr/>
            </p:nvSpPr>
            <p:spPr bwMode="auto">
              <a:xfrm>
                <a:off x="2939" y="2432"/>
                <a:ext cx="90" cy="182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1" name="Group 10"/>
            <p:cNvGrpSpPr>
              <a:grpSpLocks/>
            </p:cNvGrpSpPr>
            <p:nvPr/>
          </p:nvGrpSpPr>
          <p:grpSpPr bwMode="auto">
            <a:xfrm rot="1800000">
              <a:off x="788" y="2750"/>
              <a:ext cx="264" cy="1134"/>
              <a:chOff x="2757" y="2296"/>
              <a:chExt cx="454" cy="1951"/>
            </a:xfrm>
          </p:grpSpPr>
          <p:sp>
            <p:nvSpPr>
              <p:cNvPr id="42" name="AutoShape 11"/>
              <p:cNvSpPr>
                <a:spLocks noChangeArrowheads="1"/>
              </p:cNvSpPr>
              <p:nvPr/>
            </p:nvSpPr>
            <p:spPr bwMode="auto">
              <a:xfrm>
                <a:off x="2961" y="3974"/>
                <a:ext cx="45" cy="27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Rectangle 12"/>
              <p:cNvSpPr>
                <a:spLocks noChangeArrowheads="1"/>
              </p:cNvSpPr>
              <p:nvPr/>
            </p:nvSpPr>
            <p:spPr bwMode="auto">
              <a:xfrm>
                <a:off x="2962" y="2568"/>
                <a:ext cx="45" cy="145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Freeform 13"/>
              <p:cNvSpPr>
                <a:spLocks/>
              </p:cNvSpPr>
              <p:nvPr/>
            </p:nvSpPr>
            <p:spPr bwMode="auto">
              <a:xfrm>
                <a:off x="2757" y="2704"/>
                <a:ext cx="454" cy="1315"/>
              </a:xfrm>
              <a:custGeom>
                <a:avLst/>
                <a:gdLst>
                  <a:gd name="T0" fmla="*/ 272 w 454"/>
                  <a:gd name="T1" fmla="*/ 1315 h 1315"/>
                  <a:gd name="T2" fmla="*/ 454 w 454"/>
                  <a:gd name="T3" fmla="*/ 0 h 1315"/>
                  <a:gd name="T4" fmla="*/ 408 w 454"/>
                  <a:gd name="T5" fmla="*/ 45 h 1315"/>
                  <a:gd name="T6" fmla="*/ 363 w 454"/>
                  <a:gd name="T7" fmla="*/ 0 h 1315"/>
                  <a:gd name="T8" fmla="*/ 318 w 454"/>
                  <a:gd name="T9" fmla="*/ 45 h 1315"/>
                  <a:gd name="T10" fmla="*/ 272 w 454"/>
                  <a:gd name="T11" fmla="*/ 0 h 1315"/>
                  <a:gd name="T12" fmla="*/ 227 w 454"/>
                  <a:gd name="T13" fmla="*/ 45 h 1315"/>
                  <a:gd name="T14" fmla="*/ 182 w 454"/>
                  <a:gd name="T15" fmla="*/ 0 h 1315"/>
                  <a:gd name="T16" fmla="*/ 136 w 454"/>
                  <a:gd name="T17" fmla="*/ 45 h 1315"/>
                  <a:gd name="T18" fmla="*/ 91 w 454"/>
                  <a:gd name="T19" fmla="*/ 0 h 1315"/>
                  <a:gd name="T20" fmla="*/ 45 w 454"/>
                  <a:gd name="T21" fmla="*/ 45 h 1315"/>
                  <a:gd name="T22" fmla="*/ 0 w 454"/>
                  <a:gd name="T23" fmla="*/ 0 h 1315"/>
                  <a:gd name="T24" fmla="*/ 182 w 454"/>
                  <a:gd name="T25" fmla="*/ 1315 h 1315"/>
                  <a:gd name="T26" fmla="*/ 272 w 454"/>
                  <a:gd name="T27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4" h="1315">
                    <a:moveTo>
                      <a:pt x="272" y="1315"/>
                    </a:moveTo>
                    <a:lnTo>
                      <a:pt x="454" y="0"/>
                    </a:lnTo>
                    <a:lnTo>
                      <a:pt x="408" y="45"/>
                    </a:lnTo>
                    <a:lnTo>
                      <a:pt x="363" y="0"/>
                    </a:lnTo>
                    <a:lnTo>
                      <a:pt x="318" y="45"/>
                    </a:lnTo>
                    <a:lnTo>
                      <a:pt x="272" y="0"/>
                    </a:lnTo>
                    <a:lnTo>
                      <a:pt x="227" y="45"/>
                    </a:lnTo>
                    <a:lnTo>
                      <a:pt x="182" y="0"/>
                    </a:lnTo>
                    <a:lnTo>
                      <a:pt x="136" y="45"/>
                    </a:lnTo>
                    <a:lnTo>
                      <a:pt x="91" y="0"/>
                    </a:lnTo>
                    <a:lnTo>
                      <a:pt x="45" y="45"/>
                    </a:lnTo>
                    <a:lnTo>
                      <a:pt x="0" y="0"/>
                    </a:lnTo>
                    <a:lnTo>
                      <a:pt x="182" y="1315"/>
                    </a:lnTo>
                    <a:lnTo>
                      <a:pt x="272" y="13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" name="AutoShape 14"/>
              <p:cNvSpPr>
                <a:spLocks noChangeArrowheads="1"/>
              </p:cNvSpPr>
              <p:nvPr/>
            </p:nvSpPr>
            <p:spPr bwMode="auto">
              <a:xfrm>
                <a:off x="2939" y="2296"/>
                <a:ext cx="272" cy="272"/>
              </a:xfrm>
              <a:custGeom>
                <a:avLst/>
                <a:gdLst>
                  <a:gd name="G0" fmla="+- 3551 0 0"/>
                  <a:gd name="G1" fmla="+- 11121425 0 0"/>
                  <a:gd name="G2" fmla="+- 0 0 11121425"/>
                  <a:gd name="T0" fmla="*/ 0 256 1"/>
                  <a:gd name="T1" fmla="*/ 180 256 1"/>
                  <a:gd name="G3" fmla="+- 11121425 T0 T1"/>
                  <a:gd name="T2" fmla="*/ 0 256 1"/>
                  <a:gd name="T3" fmla="*/ 90 256 1"/>
                  <a:gd name="G4" fmla="+- 11121425 T2 T3"/>
                  <a:gd name="G5" fmla="*/ G4 2 1"/>
                  <a:gd name="T4" fmla="*/ 90 256 1"/>
                  <a:gd name="T5" fmla="*/ 0 256 1"/>
                  <a:gd name="G6" fmla="+- 11121425 T4 T5"/>
                  <a:gd name="G7" fmla="*/ G6 2 1"/>
                  <a:gd name="G8" fmla="abs 1112142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51"/>
                  <a:gd name="G18" fmla="*/ 3551 1 2"/>
                  <a:gd name="G19" fmla="+- G18 5400 0"/>
                  <a:gd name="G20" fmla="cos G19 11121425"/>
                  <a:gd name="G21" fmla="sin G19 11121425"/>
                  <a:gd name="G22" fmla="+- G20 10800 0"/>
                  <a:gd name="G23" fmla="+- G21 10800 0"/>
                  <a:gd name="G24" fmla="+- 10800 0 G20"/>
                  <a:gd name="G25" fmla="+- 3551 10800 0"/>
                  <a:gd name="G26" fmla="?: G9 G17 G25"/>
                  <a:gd name="G27" fmla="?: G9 0 21600"/>
                  <a:gd name="G28" fmla="cos 10800 11121425"/>
                  <a:gd name="G29" fmla="sin 10800 11121425"/>
                  <a:gd name="G30" fmla="sin 3551 1112142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121425 G34 0"/>
                  <a:gd name="G36" fmla="?: G6 G35 G31"/>
                  <a:gd name="G37" fmla="+- 21600 0 G36"/>
                  <a:gd name="G38" fmla="?: G4 0 G33"/>
                  <a:gd name="G39" fmla="?: 1112142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739 w 21600"/>
                  <a:gd name="T15" fmla="*/ 12083 h 21600"/>
                  <a:gd name="T16" fmla="*/ 10800 w 21600"/>
                  <a:gd name="T17" fmla="*/ 7249 h 21600"/>
                  <a:gd name="T18" fmla="*/ 17861 w 21600"/>
                  <a:gd name="T19" fmla="*/ 1208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06" y="11434"/>
                    </a:moveTo>
                    <a:cubicBezTo>
                      <a:pt x="7268" y="11225"/>
                      <a:pt x="7249" y="11012"/>
                      <a:pt x="7249" y="10800"/>
                    </a:cubicBezTo>
                    <a:cubicBezTo>
                      <a:pt x="7249" y="8838"/>
                      <a:pt x="8838" y="7249"/>
                      <a:pt x="10800" y="7249"/>
                    </a:cubicBezTo>
                    <a:cubicBezTo>
                      <a:pt x="12761" y="7249"/>
                      <a:pt x="14351" y="8838"/>
                      <a:pt x="14351" y="10800"/>
                    </a:cubicBezTo>
                    <a:cubicBezTo>
                      <a:pt x="14351" y="11012"/>
                      <a:pt x="14331" y="11225"/>
                      <a:pt x="14293" y="11434"/>
                    </a:cubicBezTo>
                    <a:lnTo>
                      <a:pt x="21425" y="12731"/>
                    </a:lnTo>
                    <a:cubicBezTo>
                      <a:pt x="21541" y="12093"/>
                      <a:pt x="21600" y="114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447"/>
                      <a:pt x="58" y="12093"/>
                      <a:pt x="174" y="1273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Rectangle 15"/>
              <p:cNvSpPr>
                <a:spLocks noChangeArrowheads="1"/>
              </p:cNvSpPr>
              <p:nvPr/>
            </p:nvSpPr>
            <p:spPr bwMode="auto">
              <a:xfrm>
                <a:off x="2939" y="2432"/>
                <a:ext cx="90" cy="18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980963" y="725852"/>
            <a:ext cx="1200329" cy="87100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8000" dirty="0" smtClean="0"/>
              <a:t>カサを忘れずに</a:t>
            </a:r>
            <a:endParaRPr lang="ja-JP" altLang="en-US" sz="8000" dirty="0"/>
          </a:p>
        </p:txBody>
      </p:sp>
      <p:sp>
        <p:nvSpPr>
          <p:cNvPr id="6" name="正方形/長方形 5"/>
          <p:cNvSpPr/>
          <p:nvPr/>
        </p:nvSpPr>
        <p:spPr>
          <a:xfrm>
            <a:off x="692696" y="719088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92696" y="281205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傘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2696" y="4883564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92696" y="715098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意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-603448" y="236642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501008" y="236642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傘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-60344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50100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意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1" name="Group 2"/>
          <p:cNvGrpSpPr>
            <a:grpSpLocks/>
          </p:cNvGrpSpPr>
          <p:nvPr/>
        </p:nvGrpSpPr>
        <p:grpSpPr bwMode="auto">
          <a:xfrm>
            <a:off x="440610" y="2043656"/>
            <a:ext cx="5904772" cy="5904772"/>
            <a:chOff x="308" y="2705"/>
            <a:chExt cx="1224" cy="1224"/>
          </a:xfrm>
        </p:grpSpPr>
        <p:sp>
          <p:nvSpPr>
            <p:cNvPr id="32" name="AutoShape 3"/>
            <p:cNvSpPr>
              <a:spLocks noChangeArrowheads="1"/>
            </p:cNvSpPr>
            <p:nvPr/>
          </p:nvSpPr>
          <p:spPr bwMode="auto">
            <a:xfrm>
              <a:off x="308" y="2705"/>
              <a:ext cx="1224" cy="1224"/>
            </a:xfrm>
            <a:custGeom>
              <a:avLst/>
              <a:gdLst>
                <a:gd name="G0" fmla="+- 1906 0 0"/>
                <a:gd name="G1" fmla="+- 21600 0 1906"/>
                <a:gd name="G2" fmla="+- 21600 0 19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6" y="10800"/>
                  </a:moveTo>
                  <a:cubicBezTo>
                    <a:pt x="1906" y="15712"/>
                    <a:pt x="5888" y="19694"/>
                    <a:pt x="10800" y="19694"/>
                  </a:cubicBezTo>
                  <a:cubicBezTo>
                    <a:pt x="15712" y="19694"/>
                    <a:pt x="19694" y="15712"/>
                    <a:pt x="19694" y="10800"/>
                  </a:cubicBezTo>
                  <a:cubicBezTo>
                    <a:pt x="19694" y="5888"/>
                    <a:pt x="15712" y="1906"/>
                    <a:pt x="10800" y="1906"/>
                  </a:cubicBezTo>
                  <a:cubicBezTo>
                    <a:pt x="5888" y="1906"/>
                    <a:pt x="1906" y="5888"/>
                    <a:pt x="190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3" name="Group 4"/>
            <p:cNvGrpSpPr>
              <a:grpSpLocks/>
            </p:cNvGrpSpPr>
            <p:nvPr/>
          </p:nvGrpSpPr>
          <p:grpSpPr bwMode="auto">
            <a:xfrm rot="1800000">
              <a:off x="788" y="2750"/>
              <a:ext cx="264" cy="1134"/>
              <a:chOff x="2757" y="2296"/>
              <a:chExt cx="454" cy="1951"/>
            </a:xfrm>
          </p:grpSpPr>
          <p:sp>
            <p:nvSpPr>
              <p:cNvPr id="40" name="AutoShape 5"/>
              <p:cNvSpPr>
                <a:spLocks noChangeArrowheads="1"/>
              </p:cNvSpPr>
              <p:nvPr/>
            </p:nvSpPr>
            <p:spPr bwMode="auto">
              <a:xfrm>
                <a:off x="2961" y="3974"/>
                <a:ext cx="45" cy="27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Rectangle 6"/>
              <p:cNvSpPr>
                <a:spLocks noChangeArrowheads="1"/>
              </p:cNvSpPr>
              <p:nvPr/>
            </p:nvSpPr>
            <p:spPr bwMode="auto">
              <a:xfrm>
                <a:off x="2962" y="2568"/>
                <a:ext cx="45" cy="1452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Freeform 7"/>
              <p:cNvSpPr>
                <a:spLocks/>
              </p:cNvSpPr>
              <p:nvPr/>
            </p:nvSpPr>
            <p:spPr bwMode="auto">
              <a:xfrm>
                <a:off x="2757" y="2704"/>
                <a:ext cx="454" cy="1315"/>
              </a:xfrm>
              <a:custGeom>
                <a:avLst/>
                <a:gdLst>
                  <a:gd name="T0" fmla="*/ 272 w 454"/>
                  <a:gd name="T1" fmla="*/ 1315 h 1315"/>
                  <a:gd name="T2" fmla="*/ 454 w 454"/>
                  <a:gd name="T3" fmla="*/ 0 h 1315"/>
                  <a:gd name="T4" fmla="*/ 408 w 454"/>
                  <a:gd name="T5" fmla="*/ 45 h 1315"/>
                  <a:gd name="T6" fmla="*/ 363 w 454"/>
                  <a:gd name="T7" fmla="*/ 0 h 1315"/>
                  <a:gd name="T8" fmla="*/ 318 w 454"/>
                  <a:gd name="T9" fmla="*/ 45 h 1315"/>
                  <a:gd name="T10" fmla="*/ 272 w 454"/>
                  <a:gd name="T11" fmla="*/ 0 h 1315"/>
                  <a:gd name="T12" fmla="*/ 227 w 454"/>
                  <a:gd name="T13" fmla="*/ 45 h 1315"/>
                  <a:gd name="T14" fmla="*/ 182 w 454"/>
                  <a:gd name="T15" fmla="*/ 0 h 1315"/>
                  <a:gd name="T16" fmla="*/ 136 w 454"/>
                  <a:gd name="T17" fmla="*/ 45 h 1315"/>
                  <a:gd name="T18" fmla="*/ 91 w 454"/>
                  <a:gd name="T19" fmla="*/ 0 h 1315"/>
                  <a:gd name="T20" fmla="*/ 45 w 454"/>
                  <a:gd name="T21" fmla="*/ 45 h 1315"/>
                  <a:gd name="T22" fmla="*/ 0 w 454"/>
                  <a:gd name="T23" fmla="*/ 0 h 1315"/>
                  <a:gd name="T24" fmla="*/ 182 w 454"/>
                  <a:gd name="T25" fmla="*/ 1315 h 1315"/>
                  <a:gd name="T26" fmla="*/ 272 w 454"/>
                  <a:gd name="T27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4" h="1315">
                    <a:moveTo>
                      <a:pt x="272" y="1315"/>
                    </a:moveTo>
                    <a:lnTo>
                      <a:pt x="454" y="0"/>
                    </a:lnTo>
                    <a:lnTo>
                      <a:pt x="408" y="45"/>
                    </a:lnTo>
                    <a:lnTo>
                      <a:pt x="363" y="0"/>
                    </a:lnTo>
                    <a:lnTo>
                      <a:pt x="318" y="45"/>
                    </a:lnTo>
                    <a:lnTo>
                      <a:pt x="272" y="0"/>
                    </a:lnTo>
                    <a:lnTo>
                      <a:pt x="227" y="45"/>
                    </a:lnTo>
                    <a:lnTo>
                      <a:pt x="182" y="0"/>
                    </a:lnTo>
                    <a:lnTo>
                      <a:pt x="136" y="45"/>
                    </a:lnTo>
                    <a:lnTo>
                      <a:pt x="91" y="0"/>
                    </a:lnTo>
                    <a:lnTo>
                      <a:pt x="45" y="45"/>
                    </a:lnTo>
                    <a:lnTo>
                      <a:pt x="0" y="0"/>
                    </a:lnTo>
                    <a:lnTo>
                      <a:pt x="182" y="1315"/>
                    </a:lnTo>
                    <a:lnTo>
                      <a:pt x="272" y="1315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" name="AutoShape 8"/>
              <p:cNvSpPr>
                <a:spLocks noChangeArrowheads="1"/>
              </p:cNvSpPr>
              <p:nvPr/>
            </p:nvSpPr>
            <p:spPr bwMode="auto">
              <a:xfrm>
                <a:off x="2939" y="2296"/>
                <a:ext cx="272" cy="272"/>
              </a:xfrm>
              <a:custGeom>
                <a:avLst/>
                <a:gdLst>
                  <a:gd name="G0" fmla="+- 3551 0 0"/>
                  <a:gd name="G1" fmla="+- 11121425 0 0"/>
                  <a:gd name="G2" fmla="+- 0 0 11121425"/>
                  <a:gd name="T0" fmla="*/ 0 256 1"/>
                  <a:gd name="T1" fmla="*/ 180 256 1"/>
                  <a:gd name="G3" fmla="+- 11121425 T0 T1"/>
                  <a:gd name="T2" fmla="*/ 0 256 1"/>
                  <a:gd name="T3" fmla="*/ 90 256 1"/>
                  <a:gd name="G4" fmla="+- 11121425 T2 T3"/>
                  <a:gd name="G5" fmla="*/ G4 2 1"/>
                  <a:gd name="T4" fmla="*/ 90 256 1"/>
                  <a:gd name="T5" fmla="*/ 0 256 1"/>
                  <a:gd name="G6" fmla="+- 11121425 T4 T5"/>
                  <a:gd name="G7" fmla="*/ G6 2 1"/>
                  <a:gd name="G8" fmla="abs 1112142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51"/>
                  <a:gd name="G18" fmla="*/ 3551 1 2"/>
                  <a:gd name="G19" fmla="+- G18 5400 0"/>
                  <a:gd name="G20" fmla="cos G19 11121425"/>
                  <a:gd name="G21" fmla="sin G19 11121425"/>
                  <a:gd name="G22" fmla="+- G20 10800 0"/>
                  <a:gd name="G23" fmla="+- G21 10800 0"/>
                  <a:gd name="G24" fmla="+- 10800 0 G20"/>
                  <a:gd name="G25" fmla="+- 3551 10800 0"/>
                  <a:gd name="G26" fmla="?: G9 G17 G25"/>
                  <a:gd name="G27" fmla="?: G9 0 21600"/>
                  <a:gd name="G28" fmla="cos 10800 11121425"/>
                  <a:gd name="G29" fmla="sin 10800 11121425"/>
                  <a:gd name="G30" fmla="sin 3551 1112142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121425 G34 0"/>
                  <a:gd name="G36" fmla="?: G6 G35 G31"/>
                  <a:gd name="G37" fmla="+- 21600 0 G36"/>
                  <a:gd name="G38" fmla="?: G4 0 G33"/>
                  <a:gd name="G39" fmla="?: 1112142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739 w 21600"/>
                  <a:gd name="T15" fmla="*/ 12083 h 21600"/>
                  <a:gd name="T16" fmla="*/ 10800 w 21600"/>
                  <a:gd name="T17" fmla="*/ 7249 h 21600"/>
                  <a:gd name="T18" fmla="*/ 17861 w 21600"/>
                  <a:gd name="T19" fmla="*/ 1208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06" y="11434"/>
                    </a:moveTo>
                    <a:cubicBezTo>
                      <a:pt x="7268" y="11225"/>
                      <a:pt x="7249" y="11012"/>
                      <a:pt x="7249" y="10800"/>
                    </a:cubicBezTo>
                    <a:cubicBezTo>
                      <a:pt x="7249" y="8838"/>
                      <a:pt x="8838" y="7249"/>
                      <a:pt x="10800" y="7249"/>
                    </a:cubicBezTo>
                    <a:cubicBezTo>
                      <a:pt x="12761" y="7249"/>
                      <a:pt x="14351" y="8838"/>
                      <a:pt x="14351" y="10800"/>
                    </a:cubicBezTo>
                    <a:cubicBezTo>
                      <a:pt x="14351" y="11012"/>
                      <a:pt x="14331" y="11225"/>
                      <a:pt x="14293" y="11434"/>
                    </a:cubicBezTo>
                    <a:lnTo>
                      <a:pt x="21425" y="12731"/>
                    </a:lnTo>
                    <a:cubicBezTo>
                      <a:pt x="21541" y="12093"/>
                      <a:pt x="21600" y="114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447"/>
                      <a:pt x="58" y="12093"/>
                      <a:pt x="174" y="12731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Rectangle 9"/>
              <p:cNvSpPr>
                <a:spLocks noChangeArrowheads="1"/>
              </p:cNvSpPr>
              <p:nvPr/>
            </p:nvSpPr>
            <p:spPr bwMode="auto">
              <a:xfrm>
                <a:off x="2939" y="2432"/>
                <a:ext cx="90" cy="182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" name="Group 10"/>
            <p:cNvGrpSpPr>
              <a:grpSpLocks/>
            </p:cNvGrpSpPr>
            <p:nvPr/>
          </p:nvGrpSpPr>
          <p:grpSpPr bwMode="auto">
            <a:xfrm rot="1800000">
              <a:off x="788" y="2750"/>
              <a:ext cx="264" cy="1134"/>
              <a:chOff x="2757" y="2296"/>
              <a:chExt cx="454" cy="1951"/>
            </a:xfrm>
          </p:grpSpPr>
          <p:sp>
            <p:nvSpPr>
              <p:cNvPr id="35" name="AutoShape 11"/>
              <p:cNvSpPr>
                <a:spLocks noChangeArrowheads="1"/>
              </p:cNvSpPr>
              <p:nvPr/>
            </p:nvSpPr>
            <p:spPr bwMode="auto">
              <a:xfrm>
                <a:off x="2961" y="3974"/>
                <a:ext cx="45" cy="27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Rectangle 12"/>
              <p:cNvSpPr>
                <a:spLocks noChangeArrowheads="1"/>
              </p:cNvSpPr>
              <p:nvPr/>
            </p:nvSpPr>
            <p:spPr bwMode="auto">
              <a:xfrm>
                <a:off x="2962" y="2568"/>
                <a:ext cx="45" cy="145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Freeform 13"/>
              <p:cNvSpPr>
                <a:spLocks/>
              </p:cNvSpPr>
              <p:nvPr/>
            </p:nvSpPr>
            <p:spPr bwMode="auto">
              <a:xfrm>
                <a:off x="2757" y="2704"/>
                <a:ext cx="454" cy="1315"/>
              </a:xfrm>
              <a:custGeom>
                <a:avLst/>
                <a:gdLst>
                  <a:gd name="T0" fmla="*/ 272 w 454"/>
                  <a:gd name="T1" fmla="*/ 1315 h 1315"/>
                  <a:gd name="T2" fmla="*/ 454 w 454"/>
                  <a:gd name="T3" fmla="*/ 0 h 1315"/>
                  <a:gd name="T4" fmla="*/ 408 w 454"/>
                  <a:gd name="T5" fmla="*/ 45 h 1315"/>
                  <a:gd name="T6" fmla="*/ 363 w 454"/>
                  <a:gd name="T7" fmla="*/ 0 h 1315"/>
                  <a:gd name="T8" fmla="*/ 318 w 454"/>
                  <a:gd name="T9" fmla="*/ 45 h 1315"/>
                  <a:gd name="T10" fmla="*/ 272 w 454"/>
                  <a:gd name="T11" fmla="*/ 0 h 1315"/>
                  <a:gd name="T12" fmla="*/ 227 w 454"/>
                  <a:gd name="T13" fmla="*/ 45 h 1315"/>
                  <a:gd name="T14" fmla="*/ 182 w 454"/>
                  <a:gd name="T15" fmla="*/ 0 h 1315"/>
                  <a:gd name="T16" fmla="*/ 136 w 454"/>
                  <a:gd name="T17" fmla="*/ 45 h 1315"/>
                  <a:gd name="T18" fmla="*/ 91 w 454"/>
                  <a:gd name="T19" fmla="*/ 0 h 1315"/>
                  <a:gd name="T20" fmla="*/ 45 w 454"/>
                  <a:gd name="T21" fmla="*/ 45 h 1315"/>
                  <a:gd name="T22" fmla="*/ 0 w 454"/>
                  <a:gd name="T23" fmla="*/ 0 h 1315"/>
                  <a:gd name="T24" fmla="*/ 182 w 454"/>
                  <a:gd name="T25" fmla="*/ 1315 h 1315"/>
                  <a:gd name="T26" fmla="*/ 272 w 454"/>
                  <a:gd name="T27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4" h="1315">
                    <a:moveTo>
                      <a:pt x="272" y="1315"/>
                    </a:moveTo>
                    <a:lnTo>
                      <a:pt x="454" y="0"/>
                    </a:lnTo>
                    <a:lnTo>
                      <a:pt x="408" y="45"/>
                    </a:lnTo>
                    <a:lnTo>
                      <a:pt x="363" y="0"/>
                    </a:lnTo>
                    <a:lnTo>
                      <a:pt x="318" y="45"/>
                    </a:lnTo>
                    <a:lnTo>
                      <a:pt x="272" y="0"/>
                    </a:lnTo>
                    <a:lnTo>
                      <a:pt x="227" y="45"/>
                    </a:lnTo>
                    <a:lnTo>
                      <a:pt x="182" y="0"/>
                    </a:lnTo>
                    <a:lnTo>
                      <a:pt x="136" y="45"/>
                    </a:lnTo>
                    <a:lnTo>
                      <a:pt x="91" y="0"/>
                    </a:lnTo>
                    <a:lnTo>
                      <a:pt x="45" y="45"/>
                    </a:lnTo>
                    <a:lnTo>
                      <a:pt x="0" y="0"/>
                    </a:lnTo>
                    <a:lnTo>
                      <a:pt x="182" y="1315"/>
                    </a:lnTo>
                    <a:lnTo>
                      <a:pt x="272" y="13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AutoShape 14"/>
              <p:cNvSpPr>
                <a:spLocks noChangeArrowheads="1"/>
              </p:cNvSpPr>
              <p:nvPr/>
            </p:nvSpPr>
            <p:spPr bwMode="auto">
              <a:xfrm>
                <a:off x="2939" y="2296"/>
                <a:ext cx="272" cy="272"/>
              </a:xfrm>
              <a:custGeom>
                <a:avLst/>
                <a:gdLst>
                  <a:gd name="G0" fmla="+- 3551 0 0"/>
                  <a:gd name="G1" fmla="+- 11121425 0 0"/>
                  <a:gd name="G2" fmla="+- 0 0 11121425"/>
                  <a:gd name="T0" fmla="*/ 0 256 1"/>
                  <a:gd name="T1" fmla="*/ 180 256 1"/>
                  <a:gd name="G3" fmla="+- 11121425 T0 T1"/>
                  <a:gd name="T2" fmla="*/ 0 256 1"/>
                  <a:gd name="T3" fmla="*/ 90 256 1"/>
                  <a:gd name="G4" fmla="+- 11121425 T2 T3"/>
                  <a:gd name="G5" fmla="*/ G4 2 1"/>
                  <a:gd name="T4" fmla="*/ 90 256 1"/>
                  <a:gd name="T5" fmla="*/ 0 256 1"/>
                  <a:gd name="G6" fmla="+- 11121425 T4 T5"/>
                  <a:gd name="G7" fmla="*/ G6 2 1"/>
                  <a:gd name="G8" fmla="abs 1112142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51"/>
                  <a:gd name="G18" fmla="*/ 3551 1 2"/>
                  <a:gd name="G19" fmla="+- G18 5400 0"/>
                  <a:gd name="G20" fmla="cos G19 11121425"/>
                  <a:gd name="G21" fmla="sin G19 11121425"/>
                  <a:gd name="G22" fmla="+- G20 10800 0"/>
                  <a:gd name="G23" fmla="+- G21 10800 0"/>
                  <a:gd name="G24" fmla="+- 10800 0 G20"/>
                  <a:gd name="G25" fmla="+- 3551 10800 0"/>
                  <a:gd name="G26" fmla="?: G9 G17 G25"/>
                  <a:gd name="G27" fmla="?: G9 0 21600"/>
                  <a:gd name="G28" fmla="cos 10800 11121425"/>
                  <a:gd name="G29" fmla="sin 10800 11121425"/>
                  <a:gd name="G30" fmla="sin 3551 1112142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121425 G34 0"/>
                  <a:gd name="G36" fmla="?: G6 G35 G31"/>
                  <a:gd name="G37" fmla="+- 21600 0 G36"/>
                  <a:gd name="G38" fmla="?: G4 0 G33"/>
                  <a:gd name="G39" fmla="?: 1112142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739 w 21600"/>
                  <a:gd name="T15" fmla="*/ 12083 h 21600"/>
                  <a:gd name="T16" fmla="*/ 10800 w 21600"/>
                  <a:gd name="T17" fmla="*/ 7249 h 21600"/>
                  <a:gd name="T18" fmla="*/ 17861 w 21600"/>
                  <a:gd name="T19" fmla="*/ 1208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06" y="11434"/>
                    </a:moveTo>
                    <a:cubicBezTo>
                      <a:pt x="7268" y="11225"/>
                      <a:pt x="7249" y="11012"/>
                      <a:pt x="7249" y="10800"/>
                    </a:cubicBezTo>
                    <a:cubicBezTo>
                      <a:pt x="7249" y="8838"/>
                      <a:pt x="8838" y="7249"/>
                      <a:pt x="10800" y="7249"/>
                    </a:cubicBezTo>
                    <a:cubicBezTo>
                      <a:pt x="12761" y="7249"/>
                      <a:pt x="14351" y="8838"/>
                      <a:pt x="14351" y="10800"/>
                    </a:cubicBezTo>
                    <a:cubicBezTo>
                      <a:pt x="14351" y="11012"/>
                      <a:pt x="14331" y="11225"/>
                      <a:pt x="14293" y="11434"/>
                    </a:cubicBezTo>
                    <a:lnTo>
                      <a:pt x="21425" y="12731"/>
                    </a:lnTo>
                    <a:cubicBezTo>
                      <a:pt x="21541" y="12093"/>
                      <a:pt x="21600" y="114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447"/>
                      <a:pt x="58" y="12093"/>
                      <a:pt x="174" y="1273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Rectangle 15"/>
              <p:cNvSpPr>
                <a:spLocks noChangeArrowheads="1"/>
              </p:cNvSpPr>
              <p:nvPr/>
            </p:nvSpPr>
            <p:spPr bwMode="auto">
              <a:xfrm>
                <a:off x="2939" y="2432"/>
                <a:ext cx="90" cy="18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7731417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置傘注意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72480" y="776536"/>
            <a:ext cx="63248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カサを忘れずに</a:t>
            </a:r>
            <a:endParaRPr lang="ja-JP" altLang="en-US" sz="5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9" name="Group 2"/>
          <p:cNvGrpSpPr>
            <a:grpSpLocks/>
          </p:cNvGrpSpPr>
          <p:nvPr/>
        </p:nvGrpSpPr>
        <p:grpSpPr bwMode="auto">
          <a:xfrm>
            <a:off x="606865" y="1984224"/>
            <a:ext cx="5572262" cy="5572262"/>
            <a:chOff x="308" y="2705"/>
            <a:chExt cx="1224" cy="1224"/>
          </a:xfrm>
        </p:grpSpPr>
        <p:sp>
          <p:nvSpPr>
            <p:cNvPr id="30" name="AutoShape 3"/>
            <p:cNvSpPr>
              <a:spLocks noChangeArrowheads="1"/>
            </p:cNvSpPr>
            <p:nvPr/>
          </p:nvSpPr>
          <p:spPr bwMode="auto">
            <a:xfrm>
              <a:off x="308" y="2705"/>
              <a:ext cx="1224" cy="1224"/>
            </a:xfrm>
            <a:custGeom>
              <a:avLst/>
              <a:gdLst>
                <a:gd name="G0" fmla="+- 1906 0 0"/>
                <a:gd name="G1" fmla="+- 21600 0 1906"/>
                <a:gd name="G2" fmla="+- 21600 0 19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6" y="10800"/>
                  </a:moveTo>
                  <a:cubicBezTo>
                    <a:pt x="1906" y="15712"/>
                    <a:pt x="5888" y="19694"/>
                    <a:pt x="10800" y="19694"/>
                  </a:cubicBezTo>
                  <a:cubicBezTo>
                    <a:pt x="15712" y="19694"/>
                    <a:pt x="19694" y="15712"/>
                    <a:pt x="19694" y="10800"/>
                  </a:cubicBezTo>
                  <a:cubicBezTo>
                    <a:pt x="19694" y="5888"/>
                    <a:pt x="15712" y="1906"/>
                    <a:pt x="10800" y="1906"/>
                  </a:cubicBezTo>
                  <a:cubicBezTo>
                    <a:pt x="5888" y="1906"/>
                    <a:pt x="1906" y="5888"/>
                    <a:pt x="190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" name="Group 4"/>
            <p:cNvGrpSpPr>
              <a:grpSpLocks/>
            </p:cNvGrpSpPr>
            <p:nvPr/>
          </p:nvGrpSpPr>
          <p:grpSpPr bwMode="auto">
            <a:xfrm rot="1800000">
              <a:off x="788" y="2750"/>
              <a:ext cx="264" cy="1134"/>
              <a:chOff x="2757" y="2296"/>
              <a:chExt cx="454" cy="1951"/>
            </a:xfrm>
          </p:grpSpPr>
          <p:sp>
            <p:nvSpPr>
              <p:cNvPr id="40" name="AutoShape 5"/>
              <p:cNvSpPr>
                <a:spLocks noChangeArrowheads="1"/>
              </p:cNvSpPr>
              <p:nvPr/>
            </p:nvSpPr>
            <p:spPr bwMode="auto">
              <a:xfrm>
                <a:off x="2961" y="3974"/>
                <a:ext cx="45" cy="27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Rectangle 6"/>
              <p:cNvSpPr>
                <a:spLocks noChangeArrowheads="1"/>
              </p:cNvSpPr>
              <p:nvPr/>
            </p:nvSpPr>
            <p:spPr bwMode="auto">
              <a:xfrm>
                <a:off x="2962" y="2568"/>
                <a:ext cx="45" cy="1452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Freeform 7"/>
              <p:cNvSpPr>
                <a:spLocks/>
              </p:cNvSpPr>
              <p:nvPr/>
            </p:nvSpPr>
            <p:spPr bwMode="auto">
              <a:xfrm>
                <a:off x="2757" y="2704"/>
                <a:ext cx="454" cy="1315"/>
              </a:xfrm>
              <a:custGeom>
                <a:avLst/>
                <a:gdLst>
                  <a:gd name="T0" fmla="*/ 272 w 454"/>
                  <a:gd name="T1" fmla="*/ 1315 h 1315"/>
                  <a:gd name="T2" fmla="*/ 454 w 454"/>
                  <a:gd name="T3" fmla="*/ 0 h 1315"/>
                  <a:gd name="T4" fmla="*/ 408 w 454"/>
                  <a:gd name="T5" fmla="*/ 45 h 1315"/>
                  <a:gd name="T6" fmla="*/ 363 w 454"/>
                  <a:gd name="T7" fmla="*/ 0 h 1315"/>
                  <a:gd name="T8" fmla="*/ 318 w 454"/>
                  <a:gd name="T9" fmla="*/ 45 h 1315"/>
                  <a:gd name="T10" fmla="*/ 272 w 454"/>
                  <a:gd name="T11" fmla="*/ 0 h 1315"/>
                  <a:gd name="T12" fmla="*/ 227 w 454"/>
                  <a:gd name="T13" fmla="*/ 45 h 1315"/>
                  <a:gd name="T14" fmla="*/ 182 w 454"/>
                  <a:gd name="T15" fmla="*/ 0 h 1315"/>
                  <a:gd name="T16" fmla="*/ 136 w 454"/>
                  <a:gd name="T17" fmla="*/ 45 h 1315"/>
                  <a:gd name="T18" fmla="*/ 91 w 454"/>
                  <a:gd name="T19" fmla="*/ 0 h 1315"/>
                  <a:gd name="T20" fmla="*/ 45 w 454"/>
                  <a:gd name="T21" fmla="*/ 45 h 1315"/>
                  <a:gd name="T22" fmla="*/ 0 w 454"/>
                  <a:gd name="T23" fmla="*/ 0 h 1315"/>
                  <a:gd name="T24" fmla="*/ 182 w 454"/>
                  <a:gd name="T25" fmla="*/ 1315 h 1315"/>
                  <a:gd name="T26" fmla="*/ 272 w 454"/>
                  <a:gd name="T27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4" h="1315">
                    <a:moveTo>
                      <a:pt x="272" y="1315"/>
                    </a:moveTo>
                    <a:lnTo>
                      <a:pt x="454" y="0"/>
                    </a:lnTo>
                    <a:lnTo>
                      <a:pt x="408" y="45"/>
                    </a:lnTo>
                    <a:lnTo>
                      <a:pt x="363" y="0"/>
                    </a:lnTo>
                    <a:lnTo>
                      <a:pt x="318" y="45"/>
                    </a:lnTo>
                    <a:lnTo>
                      <a:pt x="272" y="0"/>
                    </a:lnTo>
                    <a:lnTo>
                      <a:pt x="227" y="45"/>
                    </a:lnTo>
                    <a:lnTo>
                      <a:pt x="182" y="0"/>
                    </a:lnTo>
                    <a:lnTo>
                      <a:pt x="136" y="45"/>
                    </a:lnTo>
                    <a:lnTo>
                      <a:pt x="91" y="0"/>
                    </a:lnTo>
                    <a:lnTo>
                      <a:pt x="45" y="45"/>
                    </a:lnTo>
                    <a:lnTo>
                      <a:pt x="0" y="0"/>
                    </a:lnTo>
                    <a:lnTo>
                      <a:pt x="182" y="1315"/>
                    </a:lnTo>
                    <a:lnTo>
                      <a:pt x="272" y="1315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" name="AutoShape 8"/>
              <p:cNvSpPr>
                <a:spLocks noChangeArrowheads="1"/>
              </p:cNvSpPr>
              <p:nvPr/>
            </p:nvSpPr>
            <p:spPr bwMode="auto">
              <a:xfrm>
                <a:off x="2939" y="2296"/>
                <a:ext cx="272" cy="272"/>
              </a:xfrm>
              <a:custGeom>
                <a:avLst/>
                <a:gdLst>
                  <a:gd name="G0" fmla="+- 3551 0 0"/>
                  <a:gd name="G1" fmla="+- 11121425 0 0"/>
                  <a:gd name="G2" fmla="+- 0 0 11121425"/>
                  <a:gd name="T0" fmla="*/ 0 256 1"/>
                  <a:gd name="T1" fmla="*/ 180 256 1"/>
                  <a:gd name="G3" fmla="+- 11121425 T0 T1"/>
                  <a:gd name="T2" fmla="*/ 0 256 1"/>
                  <a:gd name="T3" fmla="*/ 90 256 1"/>
                  <a:gd name="G4" fmla="+- 11121425 T2 T3"/>
                  <a:gd name="G5" fmla="*/ G4 2 1"/>
                  <a:gd name="T4" fmla="*/ 90 256 1"/>
                  <a:gd name="T5" fmla="*/ 0 256 1"/>
                  <a:gd name="G6" fmla="+- 11121425 T4 T5"/>
                  <a:gd name="G7" fmla="*/ G6 2 1"/>
                  <a:gd name="G8" fmla="abs 1112142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51"/>
                  <a:gd name="G18" fmla="*/ 3551 1 2"/>
                  <a:gd name="G19" fmla="+- G18 5400 0"/>
                  <a:gd name="G20" fmla="cos G19 11121425"/>
                  <a:gd name="G21" fmla="sin G19 11121425"/>
                  <a:gd name="G22" fmla="+- G20 10800 0"/>
                  <a:gd name="G23" fmla="+- G21 10800 0"/>
                  <a:gd name="G24" fmla="+- 10800 0 G20"/>
                  <a:gd name="G25" fmla="+- 3551 10800 0"/>
                  <a:gd name="G26" fmla="?: G9 G17 G25"/>
                  <a:gd name="G27" fmla="?: G9 0 21600"/>
                  <a:gd name="G28" fmla="cos 10800 11121425"/>
                  <a:gd name="G29" fmla="sin 10800 11121425"/>
                  <a:gd name="G30" fmla="sin 3551 1112142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121425 G34 0"/>
                  <a:gd name="G36" fmla="?: G6 G35 G31"/>
                  <a:gd name="G37" fmla="+- 21600 0 G36"/>
                  <a:gd name="G38" fmla="?: G4 0 G33"/>
                  <a:gd name="G39" fmla="?: 1112142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739 w 21600"/>
                  <a:gd name="T15" fmla="*/ 12083 h 21600"/>
                  <a:gd name="T16" fmla="*/ 10800 w 21600"/>
                  <a:gd name="T17" fmla="*/ 7249 h 21600"/>
                  <a:gd name="T18" fmla="*/ 17861 w 21600"/>
                  <a:gd name="T19" fmla="*/ 1208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06" y="11434"/>
                    </a:moveTo>
                    <a:cubicBezTo>
                      <a:pt x="7268" y="11225"/>
                      <a:pt x="7249" y="11012"/>
                      <a:pt x="7249" y="10800"/>
                    </a:cubicBezTo>
                    <a:cubicBezTo>
                      <a:pt x="7249" y="8838"/>
                      <a:pt x="8838" y="7249"/>
                      <a:pt x="10800" y="7249"/>
                    </a:cubicBezTo>
                    <a:cubicBezTo>
                      <a:pt x="12761" y="7249"/>
                      <a:pt x="14351" y="8838"/>
                      <a:pt x="14351" y="10800"/>
                    </a:cubicBezTo>
                    <a:cubicBezTo>
                      <a:pt x="14351" y="11012"/>
                      <a:pt x="14331" y="11225"/>
                      <a:pt x="14293" y="11434"/>
                    </a:cubicBezTo>
                    <a:lnTo>
                      <a:pt x="21425" y="12731"/>
                    </a:lnTo>
                    <a:cubicBezTo>
                      <a:pt x="21541" y="12093"/>
                      <a:pt x="21600" y="114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447"/>
                      <a:pt x="58" y="12093"/>
                      <a:pt x="174" y="12731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Rectangle 9"/>
              <p:cNvSpPr>
                <a:spLocks noChangeArrowheads="1"/>
              </p:cNvSpPr>
              <p:nvPr/>
            </p:nvSpPr>
            <p:spPr bwMode="auto">
              <a:xfrm>
                <a:off x="2939" y="2432"/>
                <a:ext cx="90" cy="182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" name="Group 10"/>
            <p:cNvGrpSpPr>
              <a:grpSpLocks/>
            </p:cNvGrpSpPr>
            <p:nvPr/>
          </p:nvGrpSpPr>
          <p:grpSpPr bwMode="auto">
            <a:xfrm rot="1800000">
              <a:off x="788" y="2750"/>
              <a:ext cx="264" cy="1134"/>
              <a:chOff x="2757" y="2296"/>
              <a:chExt cx="454" cy="1951"/>
            </a:xfrm>
          </p:grpSpPr>
          <p:sp>
            <p:nvSpPr>
              <p:cNvPr id="33" name="AutoShape 11"/>
              <p:cNvSpPr>
                <a:spLocks noChangeArrowheads="1"/>
              </p:cNvSpPr>
              <p:nvPr/>
            </p:nvSpPr>
            <p:spPr bwMode="auto">
              <a:xfrm>
                <a:off x="2961" y="3974"/>
                <a:ext cx="45" cy="27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Rectangle 12"/>
              <p:cNvSpPr>
                <a:spLocks noChangeArrowheads="1"/>
              </p:cNvSpPr>
              <p:nvPr/>
            </p:nvSpPr>
            <p:spPr bwMode="auto">
              <a:xfrm>
                <a:off x="2962" y="2568"/>
                <a:ext cx="45" cy="145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Freeform 13"/>
              <p:cNvSpPr>
                <a:spLocks/>
              </p:cNvSpPr>
              <p:nvPr/>
            </p:nvSpPr>
            <p:spPr bwMode="auto">
              <a:xfrm>
                <a:off x="2757" y="2704"/>
                <a:ext cx="454" cy="1315"/>
              </a:xfrm>
              <a:custGeom>
                <a:avLst/>
                <a:gdLst>
                  <a:gd name="T0" fmla="*/ 272 w 454"/>
                  <a:gd name="T1" fmla="*/ 1315 h 1315"/>
                  <a:gd name="T2" fmla="*/ 454 w 454"/>
                  <a:gd name="T3" fmla="*/ 0 h 1315"/>
                  <a:gd name="T4" fmla="*/ 408 w 454"/>
                  <a:gd name="T5" fmla="*/ 45 h 1315"/>
                  <a:gd name="T6" fmla="*/ 363 w 454"/>
                  <a:gd name="T7" fmla="*/ 0 h 1315"/>
                  <a:gd name="T8" fmla="*/ 318 w 454"/>
                  <a:gd name="T9" fmla="*/ 45 h 1315"/>
                  <a:gd name="T10" fmla="*/ 272 w 454"/>
                  <a:gd name="T11" fmla="*/ 0 h 1315"/>
                  <a:gd name="T12" fmla="*/ 227 w 454"/>
                  <a:gd name="T13" fmla="*/ 45 h 1315"/>
                  <a:gd name="T14" fmla="*/ 182 w 454"/>
                  <a:gd name="T15" fmla="*/ 0 h 1315"/>
                  <a:gd name="T16" fmla="*/ 136 w 454"/>
                  <a:gd name="T17" fmla="*/ 45 h 1315"/>
                  <a:gd name="T18" fmla="*/ 91 w 454"/>
                  <a:gd name="T19" fmla="*/ 0 h 1315"/>
                  <a:gd name="T20" fmla="*/ 45 w 454"/>
                  <a:gd name="T21" fmla="*/ 45 h 1315"/>
                  <a:gd name="T22" fmla="*/ 0 w 454"/>
                  <a:gd name="T23" fmla="*/ 0 h 1315"/>
                  <a:gd name="T24" fmla="*/ 182 w 454"/>
                  <a:gd name="T25" fmla="*/ 1315 h 1315"/>
                  <a:gd name="T26" fmla="*/ 272 w 454"/>
                  <a:gd name="T27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4" h="1315">
                    <a:moveTo>
                      <a:pt x="272" y="1315"/>
                    </a:moveTo>
                    <a:lnTo>
                      <a:pt x="454" y="0"/>
                    </a:lnTo>
                    <a:lnTo>
                      <a:pt x="408" y="45"/>
                    </a:lnTo>
                    <a:lnTo>
                      <a:pt x="363" y="0"/>
                    </a:lnTo>
                    <a:lnTo>
                      <a:pt x="318" y="45"/>
                    </a:lnTo>
                    <a:lnTo>
                      <a:pt x="272" y="0"/>
                    </a:lnTo>
                    <a:lnTo>
                      <a:pt x="227" y="45"/>
                    </a:lnTo>
                    <a:lnTo>
                      <a:pt x="182" y="0"/>
                    </a:lnTo>
                    <a:lnTo>
                      <a:pt x="136" y="45"/>
                    </a:lnTo>
                    <a:lnTo>
                      <a:pt x="91" y="0"/>
                    </a:lnTo>
                    <a:lnTo>
                      <a:pt x="45" y="45"/>
                    </a:lnTo>
                    <a:lnTo>
                      <a:pt x="0" y="0"/>
                    </a:lnTo>
                    <a:lnTo>
                      <a:pt x="182" y="1315"/>
                    </a:lnTo>
                    <a:lnTo>
                      <a:pt x="272" y="13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" name="AutoShape 14"/>
              <p:cNvSpPr>
                <a:spLocks noChangeArrowheads="1"/>
              </p:cNvSpPr>
              <p:nvPr/>
            </p:nvSpPr>
            <p:spPr bwMode="auto">
              <a:xfrm>
                <a:off x="2939" y="2296"/>
                <a:ext cx="272" cy="272"/>
              </a:xfrm>
              <a:custGeom>
                <a:avLst/>
                <a:gdLst>
                  <a:gd name="G0" fmla="+- 3551 0 0"/>
                  <a:gd name="G1" fmla="+- 11121425 0 0"/>
                  <a:gd name="G2" fmla="+- 0 0 11121425"/>
                  <a:gd name="T0" fmla="*/ 0 256 1"/>
                  <a:gd name="T1" fmla="*/ 180 256 1"/>
                  <a:gd name="G3" fmla="+- 11121425 T0 T1"/>
                  <a:gd name="T2" fmla="*/ 0 256 1"/>
                  <a:gd name="T3" fmla="*/ 90 256 1"/>
                  <a:gd name="G4" fmla="+- 11121425 T2 T3"/>
                  <a:gd name="G5" fmla="*/ G4 2 1"/>
                  <a:gd name="T4" fmla="*/ 90 256 1"/>
                  <a:gd name="T5" fmla="*/ 0 256 1"/>
                  <a:gd name="G6" fmla="+- 11121425 T4 T5"/>
                  <a:gd name="G7" fmla="*/ G6 2 1"/>
                  <a:gd name="G8" fmla="abs 1112142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51"/>
                  <a:gd name="G18" fmla="*/ 3551 1 2"/>
                  <a:gd name="G19" fmla="+- G18 5400 0"/>
                  <a:gd name="G20" fmla="cos G19 11121425"/>
                  <a:gd name="G21" fmla="sin G19 11121425"/>
                  <a:gd name="G22" fmla="+- G20 10800 0"/>
                  <a:gd name="G23" fmla="+- G21 10800 0"/>
                  <a:gd name="G24" fmla="+- 10800 0 G20"/>
                  <a:gd name="G25" fmla="+- 3551 10800 0"/>
                  <a:gd name="G26" fmla="?: G9 G17 G25"/>
                  <a:gd name="G27" fmla="?: G9 0 21600"/>
                  <a:gd name="G28" fmla="cos 10800 11121425"/>
                  <a:gd name="G29" fmla="sin 10800 11121425"/>
                  <a:gd name="G30" fmla="sin 3551 1112142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121425 G34 0"/>
                  <a:gd name="G36" fmla="?: G6 G35 G31"/>
                  <a:gd name="G37" fmla="+- 21600 0 G36"/>
                  <a:gd name="G38" fmla="?: G4 0 G33"/>
                  <a:gd name="G39" fmla="?: 1112142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739 w 21600"/>
                  <a:gd name="T15" fmla="*/ 12083 h 21600"/>
                  <a:gd name="T16" fmla="*/ 10800 w 21600"/>
                  <a:gd name="T17" fmla="*/ 7249 h 21600"/>
                  <a:gd name="T18" fmla="*/ 17861 w 21600"/>
                  <a:gd name="T19" fmla="*/ 1208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06" y="11434"/>
                    </a:moveTo>
                    <a:cubicBezTo>
                      <a:pt x="7268" y="11225"/>
                      <a:pt x="7249" y="11012"/>
                      <a:pt x="7249" y="10800"/>
                    </a:cubicBezTo>
                    <a:cubicBezTo>
                      <a:pt x="7249" y="8838"/>
                      <a:pt x="8838" y="7249"/>
                      <a:pt x="10800" y="7249"/>
                    </a:cubicBezTo>
                    <a:cubicBezTo>
                      <a:pt x="12761" y="7249"/>
                      <a:pt x="14351" y="8838"/>
                      <a:pt x="14351" y="10800"/>
                    </a:cubicBezTo>
                    <a:cubicBezTo>
                      <a:pt x="14351" y="11012"/>
                      <a:pt x="14331" y="11225"/>
                      <a:pt x="14293" y="11434"/>
                    </a:cubicBezTo>
                    <a:lnTo>
                      <a:pt x="21425" y="12731"/>
                    </a:lnTo>
                    <a:cubicBezTo>
                      <a:pt x="21541" y="12093"/>
                      <a:pt x="21600" y="114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447"/>
                      <a:pt x="58" y="12093"/>
                      <a:pt x="174" y="12731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Rectangle 15"/>
              <p:cNvSpPr>
                <a:spLocks noChangeArrowheads="1"/>
              </p:cNvSpPr>
              <p:nvPr/>
            </p:nvSpPr>
            <p:spPr bwMode="auto">
              <a:xfrm>
                <a:off x="2939" y="2432"/>
                <a:ext cx="90" cy="18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pop011_置傘注意</dc:title>
  <dc:subject>pop011_置傘注意</dc:subject>
  <dc:creator>http://www.digipot.net</dc:creator>
  <cp:lastModifiedBy/>
  <cp:revision>1</cp:revision>
  <dcterms:created xsi:type="dcterms:W3CDTF">2013-05-14T07:38:33Z</dcterms:created>
  <dcterms:modified xsi:type="dcterms:W3CDTF">2013-05-14T07:38:35Z</dcterms:modified>
  <cp:version/>
</cp:coreProperties>
</file>