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427" y="-331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128464" y="2013359"/>
            <a:ext cx="943304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置傘注意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2"/>
          <p:cNvGrpSpPr>
            <a:grpSpLocks/>
          </p:cNvGrpSpPr>
          <p:nvPr/>
        </p:nvGrpSpPr>
        <p:grpSpPr bwMode="auto">
          <a:xfrm>
            <a:off x="1784648" y="332656"/>
            <a:ext cx="6264696" cy="6264696"/>
            <a:chOff x="308" y="2705"/>
            <a:chExt cx="1224" cy="1224"/>
          </a:xfrm>
        </p:grpSpPr>
        <p:sp>
          <p:nvSpPr>
            <p:cNvPr id="46" name="AutoShape 3"/>
            <p:cNvSpPr>
              <a:spLocks noChangeArrowheads="1"/>
            </p:cNvSpPr>
            <p:nvPr/>
          </p:nvSpPr>
          <p:spPr bwMode="auto">
            <a:xfrm>
              <a:off x="308" y="2705"/>
              <a:ext cx="1224" cy="1224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" name="Group 4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54" name="AutoShape 5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Rectangle 6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Freeform 7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" name="AutoShape 8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Rectangle 9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" name="Group 10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49" name="AutoShape 11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Rectangle 12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Freeform 13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AutoShape 14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Rectangle 15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置傘注意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7" name="Group 2"/>
          <p:cNvGrpSpPr>
            <a:grpSpLocks/>
          </p:cNvGrpSpPr>
          <p:nvPr/>
        </p:nvGrpSpPr>
        <p:grpSpPr bwMode="auto">
          <a:xfrm>
            <a:off x="2880167" y="2570323"/>
            <a:ext cx="4145666" cy="4145666"/>
            <a:chOff x="308" y="2705"/>
            <a:chExt cx="1224" cy="1224"/>
          </a:xfrm>
        </p:grpSpPr>
        <p:sp>
          <p:nvSpPr>
            <p:cNvPr id="38" name="AutoShape 3"/>
            <p:cNvSpPr>
              <a:spLocks noChangeArrowheads="1"/>
            </p:cNvSpPr>
            <p:nvPr/>
          </p:nvSpPr>
          <p:spPr bwMode="auto">
            <a:xfrm>
              <a:off x="308" y="2705"/>
              <a:ext cx="1224" cy="1224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9" name="Group 4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46" name="AutoShape 5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Rectangle 6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Freeform 7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" name="AutoShape 8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Rectangle 9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0" name="Group 10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41" name="AutoShape 11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Rectangle 12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Freeform 13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" name="AutoShape 14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Rectangle 15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416496" y="1484784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カサを忘れずに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72480" y="2587811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置傘注意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置傘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10623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9" name="Group 2"/>
          <p:cNvGrpSpPr>
            <a:grpSpLocks/>
          </p:cNvGrpSpPr>
          <p:nvPr/>
        </p:nvGrpSpPr>
        <p:grpSpPr bwMode="auto">
          <a:xfrm>
            <a:off x="2451904" y="950987"/>
            <a:ext cx="5002192" cy="5002192"/>
            <a:chOff x="308" y="2705"/>
            <a:chExt cx="1224" cy="1224"/>
          </a:xfrm>
        </p:grpSpPr>
        <p:sp>
          <p:nvSpPr>
            <p:cNvPr id="50" name="AutoShape 3"/>
            <p:cNvSpPr>
              <a:spLocks noChangeArrowheads="1"/>
            </p:cNvSpPr>
            <p:nvPr/>
          </p:nvSpPr>
          <p:spPr bwMode="auto">
            <a:xfrm>
              <a:off x="308" y="2705"/>
              <a:ext cx="1224" cy="1224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" name="Group 4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58" name="AutoShape 5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Rectangle 6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Freeform 7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" name="AutoShape 8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Rectangle 9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" name="Group 10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53" name="AutoShape 11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Rectangle 12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Freeform 13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" name="AutoShape 14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Rectangle 15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560512" y="188640"/>
            <a:ext cx="90730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カサを忘れずに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2" name="正方形/長方形 141"/>
          <p:cNvSpPr/>
          <p:nvPr/>
        </p:nvSpPr>
        <p:spPr>
          <a:xfrm>
            <a:off x="416496" y="4486461"/>
            <a:ext cx="91450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置傘注意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66" name="Group 2"/>
          <p:cNvGrpSpPr>
            <a:grpSpLocks/>
          </p:cNvGrpSpPr>
          <p:nvPr/>
        </p:nvGrpSpPr>
        <p:grpSpPr bwMode="auto">
          <a:xfrm>
            <a:off x="3474334" y="1224329"/>
            <a:ext cx="3262132" cy="3262132"/>
            <a:chOff x="308" y="2705"/>
            <a:chExt cx="1224" cy="1224"/>
          </a:xfrm>
        </p:grpSpPr>
        <p:sp>
          <p:nvSpPr>
            <p:cNvPr id="67" name="AutoShape 3"/>
            <p:cNvSpPr>
              <a:spLocks noChangeArrowheads="1"/>
            </p:cNvSpPr>
            <p:nvPr/>
          </p:nvSpPr>
          <p:spPr bwMode="auto">
            <a:xfrm>
              <a:off x="308" y="2705"/>
              <a:ext cx="1224" cy="1224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" name="Group 4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75" name="AutoShape 5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Rectangle 6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Freeform 7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AutoShape 8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Rectangle 9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9" name="Group 10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70" name="AutoShape 11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Rectangle 12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Freeform 13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" name="AutoShape 14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Rectangle 15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pop011_置傘注意</dc:title>
  <dc:subject>pop011_置傘注意</dc:subject>
  <dc:creator>http://www.digipot.net</dc:creator>
  <cp:lastModifiedBy/>
  <cp:revision>1</cp:revision>
  <dcterms:created xsi:type="dcterms:W3CDTF">2013-05-14T07:38:20Z</dcterms:created>
  <dcterms:modified xsi:type="dcterms:W3CDTF">2013-05-14T07:38:21Z</dcterms:modified>
  <cp:version/>
</cp:coreProperties>
</file>