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 varScale="1">
        <p:scale>
          <a:sx n="44" d="100"/>
          <a:sy n="44" d="100"/>
        </p:scale>
        <p:origin x="-72" y="-43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-171400" y="1599396"/>
            <a:ext cx="374441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立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086100" y="1599396"/>
            <a:ext cx="374441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入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-171400" y="4767748"/>
            <a:ext cx="374441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禁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086100" y="4767748"/>
            <a:ext cx="374441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止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141"/>
          <p:cNvGrpSpPr>
            <a:grpSpLocks/>
          </p:cNvGrpSpPr>
          <p:nvPr/>
        </p:nvGrpSpPr>
        <p:grpSpPr bwMode="auto">
          <a:xfrm>
            <a:off x="476672" y="1988344"/>
            <a:ext cx="5828620" cy="6349032"/>
            <a:chOff x="4050" y="1320"/>
            <a:chExt cx="896" cy="976"/>
          </a:xfrm>
        </p:grpSpPr>
        <p:grpSp>
          <p:nvGrpSpPr>
            <p:cNvPr id="77" name="Group 142"/>
            <p:cNvGrpSpPr>
              <a:grpSpLocks/>
            </p:cNvGrpSpPr>
            <p:nvPr/>
          </p:nvGrpSpPr>
          <p:grpSpPr bwMode="auto">
            <a:xfrm>
              <a:off x="4050" y="1321"/>
              <a:ext cx="896" cy="975"/>
              <a:chOff x="3551" y="1321"/>
              <a:chExt cx="896" cy="975"/>
            </a:xfrm>
          </p:grpSpPr>
          <p:sp>
            <p:nvSpPr>
              <p:cNvPr id="94" name="Rectangle 143"/>
              <p:cNvSpPr>
                <a:spLocks noChangeArrowheads="1"/>
              </p:cNvSpPr>
              <p:nvPr/>
            </p:nvSpPr>
            <p:spPr bwMode="auto">
              <a:xfrm>
                <a:off x="4311" y="2205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5" name="Rectangle 144"/>
              <p:cNvSpPr>
                <a:spLocks noChangeArrowheads="1"/>
              </p:cNvSpPr>
              <p:nvPr/>
            </p:nvSpPr>
            <p:spPr bwMode="auto">
              <a:xfrm>
                <a:off x="4311" y="2239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Rectangle 145"/>
              <p:cNvSpPr>
                <a:spLocks noChangeArrowheads="1"/>
              </p:cNvSpPr>
              <p:nvPr/>
            </p:nvSpPr>
            <p:spPr bwMode="auto">
              <a:xfrm>
                <a:off x="3551" y="2205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AutoShape 146"/>
              <p:cNvSpPr>
                <a:spLocks noChangeArrowheads="1"/>
              </p:cNvSpPr>
              <p:nvPr/>
            </p:nvSpPr>
            <p:spPr bwMode="auto">
              <a:xfrm>
                <a:off x="3631" y="1321"/>
                <a:ext cx="737" cy="748"/>
              </a:xfrm>
              <a:prstGeom prst="roundRect">
                <a:avLst>
                  <a:gd name="adj" fmla="val 3528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AutoShape 147"/>
              <p:cNvSpPr>
                <a:spLocks noChangeArrowheads="1"/>
              </p:cNvSpPr>
              <p:nvPr/>
            </p:nvSpPr>
            <p:spPr bwMode="auto">
              <a:xfrm>
                <a:off x="3608" y="1321"/>
                <a:ext cx="23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AutoShape 148"/>
              <p:cNvSpPr>
                <a:spLocks noChangeArrowheads="1"/>
              </p:cNvSpPr>
              <p:nvPr/>
            </p:nvSpPr>
            <p:spPr bwMode="auto">
              <a:xfrm>
                <a:off x="4368" y="1321"/>
                <a:ext cx="22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Rectangle 149"/>
              <p:cNvSpPr>
                <a:spLocks noChangeArrowheads="1"/>
              </p:cNvSpPr>
              <p:nvPr/>
            </p:nvSpPr>
            <p:spPr bwMode="auto">
              <a:xfrm>
                <a:off x="3551" y="2239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8" name="Group 150"/>
            <p:cNvGrpSpPr>
              <a:grpSpLocks/>
            </p:cNvGrpSpPr>
            <p:nvPr/>
          </p:nvGrpSpPr>
          <p:grpSpPr bwMode="auto">
            <a:xfrm>
              <a:off x="4050" y="1320"/>
              <a:ext cx="896" cy="975"/>
              <a:chOff x="466" y="958"/>
              <a:chExt cx="1792" cy="1951"/>
            </a:xfrm>
          </p:grpSpPr>
          <p:sp>
            <p:nvSpPr>
              <p:cNvPr id="79" name="Rectangle 151" descr="紙ふぶき (大)"/>
              <p:cNvSpPr>
                <a:spLocks noChangeArrowheads="1"/>
              </p:cNvSpPr>
              <p:nvPr/>
            </p:nvSpPr>
            <p:spPr bwMode="auto">
              <a:xfrm>
                <a:off x="198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Rectangle 152" descr="紙ふぶき (大)"/>
              <p:cNvSpPr>
                <a:spLocks noChangeArrowheads="1"/>
              </p:cNvSpPr>
              <p:nvPr/>
            </p:nvSpPr>
            <p:spPr bwMode="auto">
              <a:xfrm>
                <a:off x="198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Rectangle 153" descr="紙ふぶき (大)"/>
              <p:cNvSpPr>
                <a:spLocks noChangeArrowheads="1"/>
              </p:cNvSpPr>
              <p:nvPr/>
            </p:nvSpPr>
            <p:spPr bwMode="auto">
              <a:xfrm>
                <a:off x="46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AutoShape 154"/>
              <p:cNvSpPr>
                <a:spLocks noChangeArrowheads="1"/>
              </p:cNvSpPr>
              <p:nvPr/>
            </p:nvSpPr>
            <p:spPr bwMode="auto">
              <a:xfrm>
                <a:off x="625" y="958"/>
                <a:ext cx="1474" cy="1497"/>
              </a:xfrm>
              <a:prstGeom prst="roundRect">
                <a:avLst>
                  <a:gd name="adj" fmla="val 3528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Rectangle 155"/>
              <p:cNvSpPr>
                <a:spLocks noChangeArrowheads="1"/>
              </p:cNvSpPr>
              <p:nvPr/>
            </p:nvSpPr>
            <p:spPr bwMode="auto">
              <a:xfrm>
                <a:off x="670" y="1979"/>
                <a:ext cx="1383" cy="431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Rectangle 156" descr="ひし形 (枠のみ)"/>
              <p:cNvSpPr>
                <a:spLocks noChangeArrowheads="1"/>
              </p:cNvSpPr>
              <p:nvPr/>
            </p:nvSpPr>
            <p:spPr bwMode="auto">
              <a:xfrm>
                <a:off x="670" y="1003"/>
                <a:ext cx="1383" cy="930"/>
              </a:xfrm>
              <a:prstGeom prst="rect">
                <a:avLst/>
              </a:prstGeom>
              <a:pattFill prst="openDmnd">
                <a:fgClr>
                  <a:srgbClr val="FFCC00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AutoShape 157"/>
              <p:cNvSpPr>
                <a:spLocks noChangeArrowheads="1"/>
              </p:cNvSpPr>
              <p:nvPr/>
            </p:nvSpPr>
            <p:spPr bwMode="auto">
              <a:xfrm>
                <a:off x="580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AutoShape 158"/>
              <p:cNvSpPr>
                <a:spLocks noChangeArrowheads="1"/>
              </p:cNvSpPr>
              <p:nvPr/>
            </p:nvSpPr>
            <p:spPr bwMode="auto">
              <a:xfrm>
                <a:off x="2099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Rectangle 159" descr="紙ふぶき (大)"/>
              <p:cNvSpPr>
                <a:spLocks noChangeArrowheads="1"/>
              </p:cNvSpPr>
              <p:nvPr/>
            </p:nvSpPr>
            <p:spPr bwMode="auto">
              <a:xfrm>
                <a:off x="46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" name="Freeform 160"/>
              <p:cNvSpPr>
                <a:spLocks/>
              </p:cNvSpPr>
              <p:nvPr/>
            </p:nvSpPr>
            <p:spPr bwMode="auto">
              <a:xfrm>
                <a:off x="693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9" name="Freeform 161"/>
              <p:cNvSpPr>
                <a:spLocks/>
              </p:cNvSpPr>
              <p:nvPr/>
            </p:nvSpPr>
            <p:spPr bwMode="auto">
              <a:xfrm>
                <a:off x="1011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" name="Freeform 162"/>
              <p:cNvSpPr>
                <a:spLocks/>
              </p:cNvSpPr>
              <p:nvPr/>
            </p:nvSpPr>
            <p:spPr bwMode="auto">
              <a:xfrm>
                <a:off x="1328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1" name="Freeform 163"/>
              <p:cNvSpPr>
                <a:spLocks/>
              </p:cNvSpPr>
              <p:nvPr/>
            </p:nvSpPr>
            <p:spPr bwMode="auto">
              <a:xfrm>
                <a:off x="1646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2" name="Freeform 164"/>
              <p:cNvSpPr>
                <a:spLocks/>
              </p:cNvSpPr>
              <p:nvPr/>
            </p:nvSpPr>
            <p:spPr bwMode="auto">
              <a:xfrm>
                <a:off x="1963" y="2251"/>
                <a:ext cx="91" cy="159"/>
              </a:xfrm>
              <a:custGeom>
                <a:avLst/>
                <a:gdLst>
                  <a:gd name="T0" fmla="*/ 0 w 91"/>
                  <a:gd name="T1" fmla="*/ 159 h 159"/>
                  <a:gd name="T2" fmla="*/ 91 w 91"/>
                  <a:gd name="T3" fmla="*/ 0 h 159"/>
                  <a:gd name="T4" fmla="*/ 91 w 91"/>
                  <a:gd name="T5" fmla="*/ 159 h 159"/>
                  <a:gd name="T6" fmla="*/ 0 w 91"/>
                  <a:gd name="T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159">
                    <a:moveTo>
                      <a:pt x="0" y="159"/>
                    </a:moveTo>
                    <a:lnTo>
                      <a:pt x="91" y="0"/>
                    </a:lnTo>
                    <a:lnTo>
                      <a:pt x="91" y="159"/>
                    </a:lnTo>
                    <a:lnTo>
                      <a:pt x="0" y="15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3" name="Freeform 165"/>
              <p:cNvSpPr>
                <a:spLocks/>
              </p:cNvSpPr>
              <p:nvPr/>
            </p:nvSpPr>
            <p:spPr bwMode="auto">
              <a:xfrm>
                <a:off x="670" y="1979"/>
                <a:ext cx="114" cy="204"/>
              </a:xfrm>
              <a:custGeom>
                <a:avLst/>
                <a:gdLst>
                  <a:gd name="T0" fmla="*/ 114 w 114"/>
                  <a:gd name="T1" fmla="*/ 0 h 204"/>
                  <a:gd name="T2" fmla="*/ 0 w 114"/>
                  <a:gd name="T3" fmla="*/ 0 h 204"/>
                  <a:gd name="T4" fmla="*/ 0 w 114"/>
                  <a:gd name="T5" fmla="*/ 204 h 204"/>
                  <a:gd name="T6" fmla="*/ 114 w 114"/>
                  <a:gd name="T7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04">
                    <a:moveTo>
                      <a:pt x="114" y="0"/>
                    </a:moveTo>
                    <a:lnTo>
                      <a:pt x="0" y="0"/>
                    </a:lnTo>
                    <a:lnTo>
                      <a:pt x="0" y="204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8913440"/>
            <a:ext cx="6858000" cy="9925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7" name="グループ化 86"/>
          <p:cNvGrpSpPr/>
          <p:nvPr/>
        </p:nvGrpSpPr>
        <p:grpSpPr>
          <a:xfrm>
            <a:off x="0" y="8913440"/>
            <a:ext cx="6858000" cy="992560"/>
            <a:chOff x="0" y="8913440"/>
            <a:chExt cx="6248896" cy="992560"/>
          </a:xfrm>
          <a:solidFill>
            <a:srgbClr val="FFFF00"/>
          </a:solidFill>
        </p:grpSpPr>
        <p:sp>
          <p:nvSpPr>
            <p:cNvPr id="79" name="平行四辺形 78"/>
            <p:cNvSpPr/>
            <p:nvPr/>
          </p:nvSpPr>
          <p:spPr>
            <a:xfrm>
              <a:off x="0" y="8913440"/>
              <a:ext cx="864096" cy="992560"/>
            </a:xfrm>
            <a:prstGeom prst="parallelogram">
              <a:avLst>
                <a:gd name="adj" fmla="val 50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平行四辺形 79"/>
            <p:cNvSpPr/>
            <p:nvPr/>
          </p:nvSpPr>
          <p:spPr>
            <a:xfrm>
              <a:off x="883920" y="8913440"/>
              <a:ext cx="864096" cy="992560"/>
            </a:xfrm>
            <a:prstGeom prst="parallelogram">
              <a:avLst>
                <a:gd name="adj" fmla="val 50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平行四辺形 80"/>
            <p:cNvSpPr/>
            <p:nvPr/>
          </p:nvSpPr>
          <p:spPr>
            <a:xfrm>
              <a:off x="1798320" y="8913440"/>
              <a:ext cx="864096" cy="992560"/>
            </a:xfrm>
            <a:prstGeom prst="parallelogram">
              <a:avLst>
                <a:gd name="adj" fmla="val 50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平行四辺形 81"/>
            <p:cNvSpPr/>
            <p:nvPr/>
          </p:nvSpPr>
          <p:spPr>
            <a:xfrm>
              <a:off x="2682240" y="8913440"/>
              <a:ext cx="864096" cy="992560"/>
            </a:xfrm>
            <a:prstGeom prst="parallelogram">
              <a:avLst>
                <a:gd name="adj" fmla="val 50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平行四辺形 82"/>
            <p:cNvSpPr/>
            <p:nvPr/>
          </p:nvSpPr>
          <p:spPr>
            <a:xfrm>
              <a:off x="3586480" y="8913440"/>
              <a:ext cx="864096" cy="992560"/>
            </a:xfrm>
            <a:prstGeom prst="parallelogram">
              <a:avLst>
                <a:gd name="adj" fmla="val 50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平行四辺形 83"/>
            <p:cNvSpPr/>
            <p:nvPr/>
          </p:nvSpPr>
          <p:spPr>
            <a:xfrm>
              <a:off x="4470400" y="8913440"/>
              <a:ext cx="864096" cy="992560"/>
            </a:xfrm>
            <a:prstGeom prst="parallelogram">
              <a:avLst>
                <a:gd name="adj" fmla="val 50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平行四辺形 84"/>
            <p:cNvSpPr/>
            <p:nvPr/>
          </p:nvSpPr>
          <p:spPr>
            <a:xfrm>
              <a:off x="5384800" y="8913440"/>
              <a:ext cx="864096" cy="992560"/>
            </a:xfrm>
            <a:prstGeom prst="parallelogram">
              <a:avLst>
                <a:gd name="adj" fmla="val 50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正方形/長方形 37"/>
          <p:cNvSpPr/>
          <p:nvPr/>
        </p:nvSpPr>
        <p:spPr>
          <a:xfrm>
            <a:off x="144015" y="6974448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立入禁止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23" name="Group 141"/>
          <p:cNvGrpSpPr>
            <a:grpSpLocks/>
          </p:cNvGrpSpPr>
          <p:nvPr/>
        </p:nvGrpSpPr>
        <p:grpSpPr bwMode="auto">
          <a:xfrm>
            <a:off x="1102524" y="1552672"/>
            <a:ext cx="4576916" cy="4985568"/>
            <a:chOff x="4050" y="1320"/>
            <a:chExt cx="896" cy="976"/>
          </a:xfrm>
        </p:grpSpPr>
        <p:grpSp>
          <p:nvGrpSpPr>
            <p:cNvPr id="124" name="Group 142"/>
            <p:cNvGrpSpPr>
              <a:grpSpLocks/>
            </p:cNvGrpSpPr>
            <p:nvPr/>
          </p:nvGrpSpPr>
          <p:grpSpPr bwMode="auto">
            <a:xfrm>
              <a:off x="4050" y="1321"/>
              <a:ext cx="896" cy="975"/>
              <a:chOff x="3551" y="1321"/>
              <a:chExt cx="896" cy="975"/>
            </a:xfrm>
          </p:grpSpPr>
          <p:sp>
            <p:nvSpPr>
              <p:cNvPr id="141" name="Rectangle 143"/>
              <p:cNvSpPr>
                <a:spLocks noChangeArrowheads="1"/>
              </p:cNvSpPr>
              <p:nvPr/>
            </p:nvSpPr>
            <p:spPr bwMode="auto">
              <a:xfrm>
                <a:off x="4311" y="2205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Rectangle 144"/>
              <p:cNvSpPr>
                <a:spLocks noChangeArrowheads="1"/>
              </p:cNvSpPr>
              <p:nvPr/>
            </p:nvSpPr>
            <p:spPr bwMode="auto">
              <a:xfrm>
                <a:off x="4311" y="2239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Rectangle 145"/>
              <p:cNvSpPr>
                <a:spLocks noChangeArrowheads="1"/>
              </p:cNvSpPr>
              <p:nvPr/>
            </p:nvSpPr>
            <p:spPr bwMode="auto">
              <a:xfrm>
                <a:off x="3551" y="2205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AutoShape 146"/>
              <p:cNvSpPr>
                <a:spLocks noChangeArrowheads="1"/>
              </p:cNvSpPr>
              <p:nvPr/>
            </p:nvSpPr>
            <p:spPr bwMode="auto">
              <a:xfrm>
                <a:off x="3631" y="1321"/>
                <a:ext cx="737" cy="748"/>
              </a:xfrm>
              <a:prstGeom prst="roundRect">
                <a:avLst>
                  <a:gd name="adj" fmla="val 3528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" name="AutoShape 147"/>
              <p:cNvSpPr>
                <a:spLocks noChangeArrowheads="1"/>
              </p:cNvSpPr>
              <p:nvPr/>
            </p:nvSpPr>
            <p:spPr bwMode="auto">
              <a:xfrm>
                <a:off x="3608" y="1321"/>
                <a:ext cx="23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" name="AutoShape 148"/>
              <p:cNvSpPr>
                <a:spLocks noChangeArrowheads="1"/>
              </p:cNvSpPr>
              <p:nvPr/>
            </p:nvSpPr>
            <p:spPr bwMode="auto">
              <a:xfrm>
                <a:off x="4368" y="1321"/>
                <a:ext cx="22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" name="Rectangle 149"/>
              <p:cNvSpPr>
                <a:spLocks noChangeArrowheads="1"/>
              </p:cNvSpPr>
              <p:nvPr/>
            </p:nvSpPr>
            <p:spPr bwMode="auto">
              <a:xfrm>
                <a:off x="3551" y="2239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25" name="Group 150"/>
            <p:cNvGrpSpPr>
              <a:grpSpLocks/>
            </p:cNvGrpSpPr>
            <p:nvPr/>
          </p:nvGrpSpPr>
          <p:grpSpPr bwMode="auto">
            <a:xfrm>
              <a:off x="4050" y="1320"/>
              <a:ext cx="896" cy="975"/>
              <a:chOff x="466" y="958"/>
              <a:chExt cx="1792" cy="1951"/>
            </a:xfrm>
          </p:grpSpPr>
          <p:sp>
            <p:nvSpPr>
              <p:cNvPr id="126" name="Rectangle 151" descr="紙ふぶき (大)"/>
              <p:cNvSpPr>
                <a:spLocks noChangeArrowheads="1"/>
              </p:cNvSpPr>
              <p:nvPr/>
            </p:nvSpPr>
            <p:spPr bwMode="auto">
              <a:xfrm>
                <a:off x="198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7" name="Rectangle 152" descr="紙ふぶき (大)"/>
              <p:cNvSpPr>
                <a:spLocks noChangeArrowheads="1"/>
              </p:cNvSpPr>
              <p:nvPr/>
            </p:nvSpPr>
            <p:spPr bwMode="auto">
              <a:xfrm>
                <a:off x="198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8" name="Rectangle 153" descr="紙ふぶき (大)"/>
              <p:cNvSpPr>
                <a:spLocks noChangeArrowheads="1"/>
              </p:cNvSpPr>
              <p:nvPr/>
            </p:nvSpPr>
            <p:spPr bwMode="auto">
              <a:xfrm>
                <a:off x="46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9" name="AutoShape 154"/>
              <p:cNvSpPr>
                <a:spLocks noChangeArrowheads="1"/>
              </p:cNvSpPr>
              <p:nvPr/>
            </p:nvSpPr>
            <p:spPr bwMode="auto">
              <a:xfrm>
                <a:off x="625" y="958"/>
                <a:ext cx="1474" cy="1497"/>
              </a:xfrm>
              <a:prstGeom prst="roundRect">
                <a:avLst>
                  <a:gd name="adj" fmla="val 3528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0" name="Rectangle 155"/>
              <p:cNvSpPr>
                <a:spLocks noChangeArrowheads="1"/>
              </p:cNvSpPr>
              <p:nvPr/>
            </p:nvSpPr>
            <p:spPr bwMode="auto">
              <a:xfrm>
                <a:off x="670" y="1979"/>
                <a:ext cx="1383" cy="431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1" name="Rectangle 156" descr="ひし形 (枠のみ)"/>
              <p:cNvSpPr>
                <a:spLocks noChangeArrowheads="1"/>
              </p:cNvSpPr>
              <p:nvPr/>
            </p:nvSpPr>
            <p:spPr bwMode="auto">
              <a:xfrm>
                <a:off x="670" y="1003"/>
                <a:ext cx="1383" cy="930"/>
              </a:xfrm>
              <a:prstGeom prst="rect">
                <a:avLst/>
              </a:prstGeom>
              <a:pattFill prst="openDmnd">
                <a:fgClr>
                  <a:srgbClr val="FFCC00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AutoShape 157"/>
              <p:cNvSpPr>
                <a:spLocks noChangeArrowheads="1"/>
              </p:cNvSpPr>
              <p:nvPr/>
            </p:nvSpPr>
            <p:spPr bwMode="auto">
              <a:xfrm>
                <a:off x="580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AutoShape 158"/>
              <p:cNvSpPr>
                <a:spLocks noChangeArrowheads="1"/>
              </p:cNvSpPr>
              <p:nvPr/>
            </p:nvSpPr>
            <p:spPr bwMode="auto">
              <a:xfrm>
                <a:off x="2099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Rectangle 159" descr="紙ふぶき (大)"/>
              <p:cNvSpPr>
                <a:spLocks noChangeArrowheads="1"/>
              </p:cNvSpPr>
              <p:nvPr/>
            </p:nvSpPr>
            <p:spPr bwMode="auto">
              <a:xfrm>
                <a:off x="46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" name="Freeform 160"/>
              <p:cNvSpPr>
                <a:spLocks/>
              </p:cNvSpPr>
              <p:nvPr/>
            </p:nvSpPr>
            <p:spPr bwMode="auto">
              <a:xfrm>
                <a:off x="693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" name="Freeform 161"/>
              <p:cNvSpPr>
                <a:spLocks/>
              </p:cNvSpPr>
              <p:nvPr/>
            </p:nvSpPr>
            <p:spPr bwMode="auto">
              <a:xfrm>
                <a:off x="1011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7" name="Freeform 162"/>
              <p:cNvSpPr>
                <a:spLocks/>
              </p:cNvSpPr>
              <p:nvPr/>
            </p:nvSpPr>
            <p:spPr bwMode="auto">
              <a:xfrm>
                <a:off x="1328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8" name="Freeform 163"/>
              <p:cNvSpPr>
                <a:spLocks/>
              </p:cNvSpPr>
              <p:nvPr/>
            </p:nvSpPr>
            <p:spPr bwMode="auto">
              <a:xfrm>
                <a:off x="1646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" name="Freeform 164"/>
              <p:cNvSpPr>
                <a:spLocks/>
              </p:cNvSpPr>
              <p:nvPr/>
            </p:nvSpPr>
            <p:spPr bwMode="auto">
              <a:xfrm>
                <a:off x="1963" y="2251"/>
                <a:ext cx="91" cy="159"/>
              </a:xfrm>
              <a:custGeom>
                <a:avLst/>
                <a:gdLst>
                  <a:gd name="T0" fmla="*/ 0 w 91"/>
                  <a:gd name="T1" fmla="*/ 159 h 159"/>
                  <a:gd name="T2" fmla="*/ 91 w 91"/>
                  <a:gd name="T3" fmla="*/ 0 h 159"/>
                  <a:gd name="T4" fmla="*/ 91 w 91"/>
                  <a:gd name="T5" fmla="*/ 159 h 159"/>
                  <a:gd name="T6" fmla="*/ 0 w 91"/>
                  <a:gd name="T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159">
                    <a:moveTo>
                      <a:pt x="0" y="159"/>
                    </a:moveTo>
                    <a:lnTo>
                      <a:pt x="91" y="0"/>
                    </a:lnTo>
                    <a:lnTo>
                      <a:pt x="91" y="159"/>
                    </a:lnTo>
                    <a:lnTo>
                      <a:pt x="0" y="15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0" name="Freeform 165"/>
              <p:cNvSpPr>
                <a:spLocks/>
              </p:cNvSpPr>
              <p:nvPr/>
            </p:nvSpPr>
            <p:spPr bwMode="auto">
              <a:xfrm>
                <a:off x="670" y="1979"/>
                <a:ext cx="114" cy="204"/>
              </a:xfrm>
              <a:custGeom>
                <a:avLst/>
                <a:gdLst>
                  <a:gd name="T0" fmla="*/ 114 w 114"/>
                  <a:gd name="T1" fmla="*/ 0 h 204"/>
                  <a:gd name="T2" fmla="*/ 0 w 114"/>
                  <a:gd name="T3" fmla="*/ 0 h 204"/>
                  <a:gd name="T4" fmla="*/ 0 w 114"/>
                  <a:gd name="T5" fmla="*/ 204 h 204"/>
                  <a:gd name="T6" fmla="*/ 114 w 114"/>
                  <a:gd name="T7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04">
                    <a:moveTo>
                      <a:pt x="114" y="0"/>
                    </a:moveTo>
                    <a:lnTo>
                      <a:pt x="0" y="0"/>
                    </a:lnTo>
                    <a:lnTo>
                      <a:pt x="0" y="204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980963" y="1217488"/>
            <a:ext cx="1200329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8000" dirty="0" smtClean="0"/>
              <a:t>関係者以外</a:t>
            </a:r>
            <a:endParaRPr lang="ja-JP" altLang="en-US" sz="8000" dirty="0"/>
          </a:p>
        </p:txBody>
      </p:sp>
      <p:sp>
        <p:nvSpPr>
          <p:cNvPr id="6" name="正方形/長方形 5"/>
          <p:cNvSpPr/>
          <p:nvPr/>
        </p:nvSpPr>
        <p:spPr>
          <a:xfrm>
            <a:off x="692696" y="719088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立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92696" y="2812053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入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2696" y="4883564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禁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92696" y="7150983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止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-603448" y="236642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立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501008" y="236642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入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-603448" y="7890807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禁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501008" y="7890807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止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6" name="Group 141"/>
          <p:cNvGrpSpPr>
            <a:grpSpLocks/>
          </p:cNvGrpSpPr>
          <p:nvPr/>
        </p:nvGrpSpPr>
        <p:grpSpPr bwMode="auto">
          <a:xfrm>
            <a:off x="1092364" y="2659008"/>
            <a:ext cx="4597236" cy="5007704"/>
            <a:chOff x="4050" y="1320"/>
            <a:chExt cx="896" cy="976"/>
          </a:xfrm>
        </p:grpSpPr>
        <p:grpSp>
          <p:nvGrpSpPr>
            <p:cNvPr id="47" name="Group 142"/>
            <p:cNvGrpSpPr>
              <a:grpSpLocks/>
            </p:cNvGrpSpPr>
            <p:nvPr/>
          </p:nvGrpSpPr>
          <p:grpSpPr bwMode="auto">
            <a:xfrm>
              <a:off x="4050" y="1321"/>
              <a:ext cx="896" cy="975"/>
              <a:chOff x="3551" y="1321"/>
              <a:chExt cx="896" cy="975"/>
            </a:xfrm>
          </p:grpSpPr>
          <p:sp>
            <p:nvSpPr>
              <p:cNvPr id="64" name="Rectangle 143"/>
              <p:cNvSpPr>
                <a:spLocks noChangeArrowheads="1"/>
              </p:cNvSpPr>
              <p:nvPr/>
            </p:nvSpPr>
            <p:spPr bwMode="auto">
              <a:xfrm>
                <a:off x="4311" y="2205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Rectangle 144"/>
              <p:cNvSpPr>
                <a:spLocks noChangeArrowheads="1"/>
              </p:cNvSpPr>
              <p:nvPr/>
            </p:nvSpPr>
            <p:spPr bwMode="auto">
              <a:xfrm>
                <a:off x="4311" y="2239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Rectangle 145"/>
              <p:cNvSpPr>
                <a:spLocks noChangeArrowheads="1"/>
              </p:cNvSpPr>
              <p:nvPr/>
            </p:nvSpPr>
            <p:spPr bwMode="auto">
              <a:xfrm>
                <a:off x="3551" y="2205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AutoShape 146"/>
              <p:cNvSpPr>
                <a:spLocks noChangeArrowheads="1"/>
              </p:cNvSpPr>
              <p:nvPr/>
            </p:nvSpPr>
            <p:spPr bwMode="auto">
              <a:xfrm>
                <a:off x="3631" y="1321"/>
                <a:ext cx="737" cy="748"/>
              </a:xfrm>
              <a:prstGeom prst="roundRect">
                <a:avLst>
                  <a:gd name="adj" fmla="val 3528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AutoShape 147"/>
              <p:cNvSpPr>
                <a:spLocks noChangeArrowheads="1"/>
              </p:cNvSpPr>
              <p:nvPr/>
            </p:nvSpPr>
            <p:spPr bwMode="auto">
              <a:xfrm>
                <a:off x="3608" y="1321"/>
                <a:ext cx="23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AutoShape 148"/>
              <p:cNvSpPr>
                <a:spLocks noChangeArrowheads="1"/>
              </p:cNvSpPr>
              <p:nvPr/>
            </p:nvSpPr>
            <p:spPr bwMode="auto">
              <a:xfrm>
                <a:off x="4368" y="1321"/>
                <a:ext cx="22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Rectangle 149"/>
              <p:cNvSpPr>
                <a:spLocks noChangeArrowheads="1"/>
              </p:cNvSpPr>
              <p:nvPr/>
            </p:nvSpPr>
            <p:spPr bwMode="auto">
              <a:xfrm>
                <a:off x="3551" y="2239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" name="Group 150"/>
            <p:cNvGrpSpPr>
              <a:grpSpLocks/>
            </p:cNvGrpSpPr>
            <p:nvPr/>
          </p:nvGrpSpPr>
          <p:grpSpPr bwMode="auto">
            <a:xfrm>
              <a:off x="4050" y="1320"/>
              <a:ext cx="896" cy="975"/>
              <a:chOff x="466" y="958"/>
              <a:chExt cx="1792" cy="1951"/>
            </a:xfrm>
          </p:grpSpPr>
          <p:sp>
            <p:nvSpPr>
              <p:cNvPr id="49" name="Rectangle 151" descr="紙ふぶき (大)"/>
              <p:cNvSpPr>
                <a:spLocks noChangeArrowheads="1"/>
              </p:cNvSpPr>
              <p:nvPr/>
            </p:nvSpPr>
            <p:spPr bwMode="auto">
              <a:xfrm>
                <a:off x="198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Rectangle 152" descr="紙ふぶき (大)"/>
              <p:cNvSpPr>
                <a:spLocks noChangeArrowheads="1"/>
              </p:cNvSpPr>
              <p:nvPr/>
            </p:nvSpPr>
            <p:spPr bwMode="auto">
              <a:xfrm>
                <a:off x="198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Rectangle 153" descr="紙ふぶき (大)"/>
              <p:cNvSpPr>
                <a:spLocks noChangeArrowheads="1"/>
              </p:cNvSpPr>
              <p:nvPr/>
            </p:nvSpPr>
            <p:spPr bwMode="auto">
              <a:xfrm>
                <a:off x="46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AutoShape 154"/>
              <p:cNvSpPr>
                <a:spLocks noChangeArrowheads="1"/>
              </p:cNvSpPr>
              <p:nvPr/>
            </p:nvSpPr>
            <p:spPr bwMode="auto">
              <a:xfrm>
                <a:off x="625" y="958"/>
                <a:ext cx="1474" cy="1497"/>
              </a:xfrm>
              <a:prstGeom prst="roundRect">
                <a:avLst>
                  <a:gd name="adj" fmla="val 3528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Rectangle 155"/>
              <p:cNvSpPr>
                <a:spLocks noChangeArrowheads="1"/>
              </p:cNvSpPr>
              <p:nvPr/>
            </p:nvSpPr>
            <p:spPr bwMode="auto">
              <a:xfrm>
                <a:off x="670" y="1979"/>
                <a:ext cx="1383" cy="431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Rectangle 156" descr="ひし形 (枠のみ)"/>
              <p:cNvSpPr>
                <a:spLocks noChangeArrowheads="1"/>
              </p:cNvSpPr>
              <p:nvPr/>
            </p:nvSpPr>
            <p:spPr bwMode="auto">
              <a:xfrm>
                <a:off x="670" y="1003"/>
                <a:ext cx="1383" cy="930"/>
              </a:xfrm>
              <a:prstGeom prst="rect">
                <a:avLst/>
              </a:prstGeom>
              <a:pattFill prst="openDmnd">
                <a:fgClr>
                  <a:srgbClr val="FFCC00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AutoShape 157"/>
              <p:cNvSpPr>
                <a:spLocks noChangeArrowheads="1"/>
              </p:cNvSpPr>
              <p:nvPr/>
            </p:nvSpPr>
            <p:spPr bwMode="auto">
              <a:xfrm>
                <a:off x="580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AutoShape 158"/>
              <p:cNvSpPr>
                <a:spLocks noChangeArrowheads="1"/>
              </p:cNvSpPr>
              <p:nvPr/>
            </p:nvSpPr>
            <p:spPr bwMode="auto">
              <a:xfrm>
                <a:off x="2099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Rectangle 159" descr="紙ふぶき (大)"/>
              <p:cNvSpPr>
                <a:spLocks noChangeArrowheads="1"/>
              </p:cNvSpPr>
              <p:nvPr/>
            </p:nvSpPr>
            <p:spPr bwMode="auto">
              <a:xfrm>
                <a:off x="46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Freeform 160"/>
              <p:cNvSpPr>
                <a:spLocks/>
              </p:cNvSpPr>
              <p:nvPr/>
            </p:nvSpPr>
            <p:spPr bwMode="auto">
              <a:xfrm>
                <a:off x="693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" name="Freeform 161"/>
              <p:cNvSpPr>
                <a:spLocks/>
              </p:cNvSpPr>
              <p:nvPr/>
            </p:nvSpPr>
            <p:spPr bwMode="auto">
              <a:xfrm>
                <a:off x="1011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" name="Freeform 162"/>
              <p:cNvSpPr>
                <a:spLocks/>
              </p:cNvSpPr>
              <p:nvPr/>
            </p:nvSpPr>
            <p:spPr bwMode="auto">
              <a:xfrm>
                <a:off x="1328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" name="Freeform 163"/>
              <p:cNvSpPr>
                <a:spLocks/>
              </p:cNvSpPr>
              <p:nvPr/>
            </p:nvSpPr>
            <p:spPr bwMode="auto">
              <a:xfrm>
                <a:off x="1646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" name="Freeform 164"/>
              <p:cNvSpPr>
                <a:spLocks/>
              </p:cNvSpPr>
              <p:nvPr/>
            </p:nvSpPr>
            <p:spPr bwMode="auto">
              <a:xfrm>
                <a:off x="1963" y="2251"/>
                <a:ext cx="91" cy="159"/>
              </a:xfrm>
              <a:custGeom>
                <a:avLst/>
                <a:gdLst>
                  <a:gd name="T0" fmla="*/ 0 w 91"/>
                  <a:gd name="T1" fmla="*/ 159 h 159"/>
                  <a:gd name="T2" fmla="*/ 91 w 91"/>
                  <a:gd name="T3" fmla="*/ 0 h 159"/>
                  <a:gd name="T4" fmla="*/ 91 w 91"/>
                  <a:gd name="T5" fmla="*/ 159 h 159"/>
                  <a:gd name="T6" fmla="*/ 0 w 91"/>
                  <a:gd name="T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159">
                    <a:moveTo>
                      <a:pt x="0" y="159"/>
                    </a:moveTo>
                    <a:lnTo>
                      <a:pt x="91" y="0"/>
                    </a:lnTo>
                    <a:lnTo>
                      <a:pt x="91" y="159"/>
                    </a:lnTo>
                    <a:lnTo>
                      <a:pt x="0" y="15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" name="Freeform 165"/>
              <p:cNvSpPr>
                <a:spLocks/>
              </p:cNvSpPr>
              <p:nvPr/>
            </p:nvSpPr>
            <p:spPr bwMode="auto">
              <a:xfrm>
                <a:off x="670" y="1979"/>
                <a:ext cx="114" cy="204"/>
              </a:xfrm>
              <a:custGeom>
                <a:avLst/>
                <a:gdLst>
                  <a:gd name="T0" fmla="*/ 114 w 114"/>
                  <a:gd name="T1" fmla="*/ 0 h 204"/>
                  <a:gd name="T2" fmla="*/ 0 w 114"/>
                  <a:gd name="T3" fmla="*/ 0 h 204"/>
                  <a:gd name="T4" fmla="*/ 0 w 114"/>
                  <a:gd name="T5" fmla="*/ 204 h 204"/>
                  <a:gd name="T6" fmla="*/ 114 w 114"/>
                  <a:gd name="T7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04">
                    <a:moveTo>
                      <a:pt x="114" y="0"/>
                    </a:moveTo>
                    <a:lnTo>
                      <a:pt x="0" y="0"/>
                    </a:lnTo>
                    <a:lnTo>
                      <a:pt x="0" y="204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7559968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立入禁止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72480" y="776536"/>
            <a:ext cx="63248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関係者以外</a:t>
            </a:r>
            <a:endParaRPr lang="ja-JP" altLang="en-US" sz="5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4" name="Group 141"/>
          <p:cNvGrpSpPr>
            <a:grpSpLocks/>
          </p:cNvGrpSpPr>
          <p:nvPr/>
        </p:nvGrpSpPr>
        <p:grpSpPr bwMode="auto">
          <a:xfrm>
            <a:off x="899324" y="1973204"/>
            <a:ext cx="4983316" cy="5428254"/>
            <a:chOff x="4050" y="1320"/>
            <a:chExt cx="896" cy="976"/>
          </a:xfrm>
        </p:grpSpPr>
        <p:grpSp>
          <p:nvGrpSpPr>
            <p:cNvPr id="45" name="Group 142"/>
            <p:cNvGrpSpPr>
              <a:grpSpLocks/>
            </p:cNvGrpSpPr>
            <p:nvPr/>
          </p:nvGrpSpPr>
          <p:grpSpPr bwMode="auto">
            <a:xfrm>
              <a:off x="4050" y="1321"/>
              <a:ext cx="896" cy="975"/>
              <a:chOff x="3551" y="1321"/>
              <a:chExt cx="896" cy="975"/>
            </a:xfrm>
          </p:grpSpPr>
          <p:sp>
            <p:nvSpPr>
              <p:cNvPr id="101" name="Rectangle 143"/>
              <p:cNvSpPr>
                <a:spLocks noChangeArrowheads="1"/>
              </p:cNvSpPr>
              <p:nvPr/>
            </p:nvSpPr>
            <p:spPr bwMode="auto">
              <a:xfrm>
                <a:off x="4311" y="2205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Rectangle 144"/>
              <p:cNvSpPr>
                <a:spLocks noChangeArrowheads="1"/>
              </p:cNvSpPr>
              <p:nvPr/>
            </p:nvSpPr>
            <p:spPr bwMode="auto">
              <a:xfrm>
                <a:off x="4311" y="2239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" name="Rectangle 145"/>
              <p:cNvSpPr>
                <a:spLocks noChangeArrowheads="1"/>
              </p:cNvSpPr>
              <p:nvPr/>
            </p:nvSpPr>
            <p:spPr bwMode="auto">
              <a:xfrm>
                <a:off x="3551" y="2205"/>
                <a:ext cx="136" cy="3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AutoShape 146"/>
              <p:cNvSpPr>
                <a:spLocks noChangeArrowheads="1"/>
              </p:cNvSpPr>
              <p:nvPr/>
            </p:nvSpPr>
            <p:spPr bwMode="auto">
              <a:xfrm>
                <a:off x="3631" y="1321"/>
                <a:ext cx="737" cy="748"/>
              </a:xfrm>
              <a:prstGeom prst="roundRect">
                <a:avLst>
                  <a:gd name="adj" fmla="val 3528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AutoShape 147"/>
              <p:cNvSpPr>
                <a:spLocks noChangeArrowheads="1"/>
              </p:cNvSpPr>
              <p:nvPr/>
            </p:nvSpPr>
            <p:spPr bwMode="auto">
              <a:xfrm>
                <a:off x="3608" y="1321"/>
                <a:ext cx="23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" name="AutoShape 148"/>
              <p:cNvSpPr>
                <a:spLocks noChangeArrowheads="1"/>
              </p:cNvSpPr>
              <p:nvPr/>
            </p:nvSpPr>
            <p:spPr bwMode="auto">
              <a:xfrm>
                <a:off x="4368" y="1321"/>
                <a:ext cx="22" cy="9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Rectangle 149"/>
              <p:cNvSpPr>
                <a:spLocks noChangeArrowheads="1"/>
              </p:cNvSpPr>
              <p:nvPr/>
            </p:nvSpPr>
            <p:spPr bwMode="auto">
              <a:xfrm>
                <a:off x="3551" y="2239"/>
                <a:ext cx="136" cy="5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6" name="Group 150"/>
            <p:cNvGrpSpPr>
              <a:grpSpLocks/>
            </p:cNvGrpSpPr>
            <p:nvPr/>
          </p:nvGrpSpPr>
          <p:grpSpPr bwMode="auto">
            <a:xfrm>
              <a:off x="4050" y="1320"/>
              <a:ext cx="896" cy="975"/>
              <a:chOff x="466" y="958"/>
              <a:chExt cx="1792" cy="1951"/>
            </a:xfrm>
          </p:grpSpPr>
          <p:sp>
            <p:nvSpPr>
              <p:cNvPr id="47" name="Rectangle 151" descr="紙ふぶき (大)"/>
              <p:cNvSpPr>
                <a:spLocks noChangeArrowheads="1"/>
              </p:cNvSpPr>
              <p:nvPr/>
            </p:nvSpPr>
            <p:spPr bwMode="auto">
              <a:xfrm>
                <a:off x="198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Rectangle 152" descr="紙ふぶき (大)"/>
              <p:cNvSpPr>
                <a:spLocks noChangeArrowheads="1"/>
              </p:cNvSpPr>
              <p:nvPr/>
            </p:nvSpPr>
            <p:spPr bwMode="auto">
              <a:xfrm>
                <a:off x="198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Rectangle 153" descr="紙ふぶき (大)"/>
              <p:cNvSpPr>
                <a:spLocks noChangeArrowheads="1"/>
              </p:cNvSpPr>
              <p:nvPr/>
            </p:nvSpPr>
            <p:spPr bwMode="auto">
              <a:xfrm>
                <a:off x="466" y="2727"/>
                <a:ext cx="272" cy="68"/>
              </a:xfrm>
              <a:prstGeom prst="rect">
                <a:avLst/>
              </a:prstGeom>
              <a:pattFill prst="lgConfetti">
                <a:fgClr>
                  <a:srgbClr val="DDDDDD"/>
                </a:fgClr>
                <a:bgClr>
                  <a:srgbClr val="969696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AutoShape 154"/>
              <p:cNvSpPr>
                <a:spLocks noChangeArrowheads="1"/>
              </p:cNvSpPr>
              <p:nvPr/>
            </p:nvSpPr>
            <p:spPr bwMode="auto">
              <a:xfrm>
                <a:off x="625" y="958"/>
                <a:ext cx="1474" cy="1497"/>
              </a:xfrm>
              <a:prstGeom prst="roundRect">
                <a:avLst>
                  <a:gd name="adj" fmla="val 3528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Rectangle 155"/>
              <p:cNvSpPr>
                <a:spLocks noChangeArrowheads="1"/>
              </p:cNvSpPr>
              <p:nvPr/>
            </p:nvSpPr>
            <p:spPr bwMode="auto">
              <a:xfrm>
                <a:off x="670" y="1979"/>
                <a:ext cx="1383" cy="431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Rectangle 156" descr="ひし形 (枠のみ)"/>
              <p:cNvSpPr>
                <a:spLocks noChangeArrowheads="1"/>
              </p:cNvSpPr>
              <p:nvPr/>
            </p:nvSpPr>
            <p:spPr bwMode="auto">
              <a:xfrm>
                <a:off x="670" y="1003"/>
                <a:ext cx="1383" cy="930"/>
              </a:xfrm>
              <a:prstGeom prst="rect">
                <a:avLst/>
              </a:prstGeom>
              <a:pattFill prst="openDmnd">
                <a:fgClr>
                  <a:srgbClr val="FFCC00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AutoShape 157"/>
              <p:cNvSpPr>
                <a:spLocks noChangeArrowheads="1"/>
              </p:cNvSpPr>
              <p:nvPr/>
            </p:nvSpPr>
            <p:spPr bwMode="auto">
              <a:xfrm>
                <a:off x="580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AutoShape 158"/>
              <p:cNvSpPr>
                <a:spLocks noChangeArrowheads="1"/>
              </p:cNvSpPr>
              <p:nvPr/>
            </p:nvSpPr>
            <p:spPr bwMode="auto">
              <a:xfrm>
                <a:off x="2099" y="958"/>
                <a:ext cx="45" cy="1814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Rectangle 159" descr="紙ふぶき (大)"/>
              <p:cNvSpPr>
                <a:spLocks noChangeArrowheads="1"/>
              </p:cNvSpPr>
              <p:nvPr/>
            </p:nvSpPr>
            <p:spPr bwMode="auto">
              <a:xfrm>
                <a:off x="466" y="2795"/>
                <a:ext cx="272" cy="114"/>
              </a:xfrm>
              <a:prstGeom prst="rect">
                <a:avLst/>
              </a:prstGeom>
              <a:pattFill prst="lgConfetti">
                <a:fgClr>
                  <a:srgbClr val="C0C0C0"/>
                </a:fgClr>
                <a:bgClr>
                  <a:schemeClr val="bg2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Freeform 160"/>
              <p:cNvSpPr>
                <a:spLocks/>
              </p:cNvSpPr>
              <p:nvPr/>
            </p:nvSpPr>
            <p:spPr bwMode="auto">
              <a:xfrm>
                <a:off x="693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" name="Freeform 161"/>
              <p:cNvSpPr>
                <a:spLocks/>
              </p:cNvSpPr>
              <p:nvPr/>
            </p:nvSpPr>
            <p:spPr bwMode="auto">
              <a:xfrm>
                <a:off x="1011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" name="Freeform 162"/>
              <p:cNvSpPr>
                <a:spLocks/>
              </p:cNvSpPr>
              <p:nvPr/>
            </p:nvSpPr>
            <p:spPr bwMode="auto">
              <a:xfrm>
                <a:off x="1328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" name="Freeform 163"/>
              <p:cNvSpPr>
                <a:spLocks/>
              </p:cNvSpPr>
              <p:nvPr/>
            </p:nvSpPr>
            <p:spPr bwMode="auto">
              <a:xfrm>
                <a:off x="1646" y="1979"/>
                <a:ext cx="408" cy="431"/>
              </a:xfrm>
              <a:custGeom>
                <a:avLst/>
                <a:gdLst>
                  <a:gd name="T0" fmla="*/ 159 w 408"/>
                  <a:gd name="T1" fmla="*/ 431 h 431"/>
                  <a:gd name="T2" fmla="*/ 0 w 408"/>
                  <a:gd name="T3" fmla="*/ 431 h 431"/>
                  <a:gd name="T4" fmla="*/ 249 w 408"/>
                  <a:gd name="T5" fmla="*/ 0 h 431"/>
                  <a:gd name="T6" fmla="*/ 408 w 408"/>
                  <a:gd name="T7" fmla="*/ 0 h 431"/>
                  <a:gd name="T8" fmla="*/ 159 w 408"/>
                  <a:gd name="T9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31">
                    <a:moveTo>
                      <a:pt x="159" y="431"/>
                    </a:moveTo>
                    <a:lnTo>
                      <a:pt x="0" y="431"/>
                    </a:lnTo>
                    <a:lnTo>
                      <a:pt x="249" y="0"/>
                    </a:lnTo>
                    <a:lnTo>
                      <a:pt x="408" y="0"/>
                    </a:lnTo>
                    <a:lnTo>
                      <a:pt x="159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" name="Freeform 164"/>
              <p:cNvSpPr>
                <a:spLocks/>
              </p:cNvSpPr>
              <p:nvPr/>
            </p:nvSpPr>
            <p:spPr bwMode="auto">
              <a:xfrm>
                <a:off x="1963" y="2251"/>
                <a:ext cx="91" cy="159"/>
              </a:xfrm>
              <a:custGeom>
                <a:avLst/>
                <a:gdLst>
                  <a:gd name="T0" fmla="*/ 0 w 91"/>
                  <a:gd name="T1" fmla="*/ 159 h 159"/>
                  <a:gd name="T2" fmla="*/ 91 w 91"/>
                  <a:gd name="T3" fmla="*/ 0 h 159"/>
                  <a:gd name="T4" fmla="*/ 91 w 91"/>
                  <a:gd name="T5" fmla="*/ 159 h 159"/>
                  <a:gd name="T6" fmla="*/ 0 w 91"/>
                  <a:gd name="T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159">
                    <a:moveTo>
                      <a:pt x="0" y="159"/>
                    </a:moveTo>
                    <a:lnTo>
                      <a:pt x="91" y="0"/>
                    </a:lnTo>
                    <a:lnTo>
                      <a:pt x="91" y="159"/>
                    </a:lnTo>
                    <a:lnTo>
                      <a:pt x="0" y="15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" name="Freeform 165"/>
              <p:cNvSpPr>
                <a:spLocks/>
              </p:cNvSpPr>
              <p:nvPr/>
            </p:nvSpPr>
            <p:spPr bwMode="auto">
              <a:xfrm>
                <a:off x="670" y="1979"/>
                <a:ext cx="114" cy="204"/>
              </a:xfrm>
              <a:custGeom>
                <a:avLst/>
                <a:gdLst>
                  <a:gd name="T0" fmla="*/ 114 w 114"/>
                  <a:gd name="T1" fmla="*/ 0 h 204"/>
                  <a:gd name="T2" fmla="*/ 0 w 114"/>
                  <a:gd name="T3" fmla="*/ 0 h 204"/>
                  <a:gd name="T4" fmla="*/ 0 w 114"/>
                  <a:gd name="T5" fmla="*/ 204 h 204"/>
                  <a:gd name="T6" fmla="*/ 114 w 114"/>
                  <a:gd name="T7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04">
                    <a:moveTo>
                      <a:pt x="114" y="0"/>
                    </a:moveTo>
                    <a:lnTo>
                      <a:pt x="0" y="0"/>
                    </a:lnTo>
                    <a:lnTo>
                      <a:pt x="0" y="204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pop008_立入禁止</dc:title>
  <dc:subject>pop008_立入禁止</dc:subject>
  <dc:creator>http://www.digipot.net</dc:creator>
  <cp:lastModifiedBy/>
  <cp:revision>1</cp:revision>
  <dcterms:created xsi:type="dcterms:W3CDTF">2013-05-08T07:18:20Z</dcterms:created>
  <dcterms:modified xsi:type="dcterms:W3CDTF">2013-05-08T07:18:23Z</dcterms:modified>
  <cp:version>1</cp:version>
</cp:coreProperties>
</file>