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4" r:id="rId2"/>
    <p:sldId id="265" r:id="rId3"/>
    <p:sldId id="266" r:id="rId4"/>
    <p:sldId id="267" r:id="rId5"/>
    <p:sldId id="268" r:id="rId6"/>
    <p:sldId id="269" r:id="rId7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66" d="100"/>
          <a:sy n="66" d="100"/>
        </p:scale>
        <p:origin x="-58" y="-389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978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3598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0894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7895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506" y="2906714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821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8058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1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1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8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8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5753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7144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4866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1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3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1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6855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2427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FDB322-AD3D-4C98-9025-D34F882C9D0C}" type="datetimeFigureOut">
              <a:rPr kumimoji="1" lang="ja-JP" altLang="en-US" smtClean="0"/>
              <a:t>2013/5/8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2856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7" name="正方形/長方形 956"/>
          <p:cNvSpPr/>
          <p:nvPr/>
        </p:nvSpPr>
        <p:spPr>
          <a:xfrm>
            <a:off x="128464" y="2013359"/>
            <a:ext cx="9433048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立入禁止</a:t>
            </a:r>
            <a:endParaRPr lang="ja-JP" altLang="en-US" sz="18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10597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53"/>
          <p:cNvGrpSpPr>
            <a:grpSpLocks/>
          </p:cNvGrpSpPr>
          <p:nvPr/>
        </p:nvGrpSpPr>
        <p:grpSpPr bwMode="auto">
          <a:xfrm>
            <a:off x="989898" y="1122744"/>
            <a:ext cx="8154070" cy="4936926"/>
            <a:chOff x="3256" y="2137"/>
            <a:chExt cx="1951" cy="1180"/>
          </a:xfrm>
        </p:grpSpPr>
        <p:grpSp>
          <p:nvGrpSpPr>
            <p:cNvPr id="12" name="Group 54"/>
            <p:cNvGrpSpPr>
              <a:grpSpLocks/>
            </p:cNvGrpSpPr>
            <p:nvPr/>
          </p:nvGrpSpPr>
          <p:grpSpPr bwMode="auto">
            <a:xfrm>
              <a:off x="3256" y="2137"/>
              <a:ext cx="1951" cy="1179"/>
              <a:chOff x="3256" y="2115"/>
              <a:chExt cx="1951" cy="1179"/>
            </a:xfrm>
          </p:grpSpPr>
          <p:sp>
            <p:nvSpPr>
              <p:cNvPr id="38" name="Freeform 55"/>
              <p:cNvSpPr>
                <a:spLocks/>
              </p:cNvSpPr>
              <p:nvPr/>
            </p:nvSpPr>
            <p:spPr bwMode="auto">
              <a:xfrm>
                <a:off x="3347" y="2115"/>
                <a:ext cx="159" cy="998"/>
              </a:xfrm>
              <a:custGeom>
                <a:avLst/>
                <a:gdLst>
                  <a:gd name="T0" fmla="*/ 159 w 159"/>
                  <a:gd name="T1" fmla="*/ 975 h 998"/>
                  <a:gd name="T2" fmla="*/ 136 w 159"/>
                  <a:gd name="T3" fmla="*/ 998 h 998"/>
                  <a:gd name="T4" fmla="*/ 91 w 159"/>
                  <a:gd name="T5" fmla="*/ 998 h 998"/>
                  <a:gd name="T6" fmla="*/ 0 w 159"/>
                  <a:gd name="T7" fmla="*/ 0 h 998"/>
                  <a:gd name="T8" fmla="*/ 68 w 159"/>
                  <a:gd name="T9" fmla="*/ 0 h 998"/>
                  <a:gd name="T10" fmla="*/ 159 w 159"/>
                  <a:gd name="T11" fmla="*/ 975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9" h="998">
                    <a:moveTo>
                      <a:pt x="159" y="975"/>
                    </a:moveTo>
                    <a:lnTo>
                      <a:pt x="136" y="998"/>
                    </a:lnTo>
                    <a:lnTo>
                      <a:pt x="91" y="998"/>
                    </a:lnTo>
                    <a:lnTo>
                      <a:pt x="0" y="0"/>
                    </a:lnTo>
                    <a:lnTo>
                      <a:pt x="68" y="0"/>
                    </a:lnTo>
                    <a:lnTo>
                      <a:pt x="159" y="975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9" name="Freeform 56"/>
              <p:cNvSpPr>
                <a:spLocks/>
              </p:cNvSpPr>
              <p:nvPr/>
            </p:nvSpPr>
            <p:spPr bwMode="auto">
              <a:xfrm>
                <a:off x="3256" y="2115"/>
                <a:ext cx="1951" cy="1179"/>
              </a:xfrm>
              <a:custGeom>
                <a:avLst/>
                <a:gdLst>
                  <a:gd name="T0" fmla="*/ 68 w 1951"/>
                  <a:gd name="T1" fmla="*/ 1156 h 1179"/>
                  <a:gd name="T2" fmla="*/ 45 w 1951"/>
                  <a:gd name="T3" fmla="*/ 1179 h 1179"/>
                  <a:gd name="T4" fmla="*/ 0 w 1951"/>
                  <a:gd name="T5" fmla="*/ 1179 h 1179"/>
                  <a:gd name="T6" fmla="*/ 91 w 1951"/>
                  <a:gd name="T7" fmla="*/ 45 h 1179"/>
                  <a:gd name="T8" fmla="*/ 91 w 1951"/>
                  <a:gd name="T9" fmla="*/ 0 h 1179"/>
                  <a:gd name="T10" fmla="*/ 1860 w 1951"/>
                  <a:gd name="T11" fmla="*/ 0 h 1179"/>
                  <a:gd name="T12" fmla="*/ 1860 w 1951"/>
                  <a:gd name="T13" fmla="*/ 45 h 1179"/>
                  <a:gd name="T14" fmla="*/ 1951 w 1951"/>
                  <a:gd name="T15" fmla="*/ 1179 h 1179"/>
                  <a:gd name="T16" fmla="*/ 1905 w 1951"/>
                  <a:gd name="T17" fmla="*/ 1179 h 1179"/>
                  <a:gd name="T18" fmla="*/ 1882 w 1951"/>
                  <a:gd name="T19" fmla="*/ 1156 h 1179"/>
                  <a:gd name="T20" fmla="*/ 1792 w 1951"/>
                  <a:gd name="T21" fmla="*/ 45 h 1179"/>
                  <a:gd name="T22" fmla="*/ 1542 w 1951"/>
                  <a:gd name="T23" fmla="*/ 45 h 1179"/>
                  <a:gd name="T24" fmla="*/ 1542 w 1951"/>
                  <a:gd name="T25" fmla="*/ 90 h 1179"/>
                  <a:gd name="T26" fmla="*/ 1746 w 1951"/>
                  <a:gd name="T27" fmla="*/ 90 h 1179"/>
                  <a:gd name="T28" fmla="*/ 1746 w 1951"/>
                  <a:gd name="T29" fmla="*/ 363 h 1179"/>
                  <a:gd name="T30" fmla="*/ 204 w 1951"/>
                  <a:gd name="T31" fmla="*/ 363 h 1179"/>
                  <a:gd name="T32" fmla="*/ 204 w 1951"/>
                  <a:gd name="T33" fmla="*/ 90 h 1179"/>
                  <a:gd name="T34" fmla="*/ 1452 w 1951"/>
                  <a:gd name="T35" fmla="*/ 90 h 1179"/>
                  <a:gd name="T36" fmla="*/ 1452 w 1951"/>
                  <a:gd name="T37" fmla="*/ 45 h 1179"/>
                  <a:gd name="T38" fmla="*/ 544 w 1951"/>
                  <a:gd name="T39" fmla="*/ 45 h 1179"/>
                  <a:gd name="T40" fmla="*/ 544 w 1951"/>
                  <a:gd name="T41" fmla="*/ 90 h 1179"/>
                  <a:gd name="T42" fmla="*/ 454 w 1951"/>
                  <a:gd name="T43" fmla="*/ 90 h 1179"/>
                  <a:gd name="T44" fmla="*/ 454 w 1951"/>
                  <a:gd name="T45" fmla="*/ 45 h 1179"/>
                  <a:gd name="T46" fmla="*/ 159 w 1951"/>
                  <a:gd name="T47" fmla="*/ 45 h 1179"/>
                  <a:gd name="T48" fmla="*/ 68 w 1951"/>
                  <a:gd name="T49" fmla="*/ 1156 h 1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951" h="1179">
                    <a:moveTo>
                      <a:pt x="68" y="1156"/>
                    </a:moveTo>
                    <a:lnTo>
                      <a:pt x="45" y="1179"/>
                    </a:lnTo>
                    <a:lnTo>
                      <a:pt x="0" y="1179"/>
                    </a:lnTo>
                    <a:lnTo>
                      <a:pt x="91" y="45"/>
                    </a:lnTo>
                    <a:lnTo>
                      <a:pt x="91" y="0"/>
                    </a:lnTo>
                    <a:lnTo>
                      <a:pt x="1860" y="0"/>
                    </a:lnTo>
                    <a:lnTo>
                      <a:pt x="1860" y="45"/>
                    </a:lnTo>
                    <a:lnTo>
                      <a:pt x="1951" y="1179"/>
                    </a:lnTo>
                    <a:lnTo>
                      <a:pt x="1905" y="1179"/>
                    </a:lnTo>
                    <a:lnTo>
                      <a:pt x="1882" y="1156"/>
                    </a:lnTo>
                    <a:lnTo>
                      <a:pt x="1792" y="45"/>
                    </a:lnTo>
                    <a:lnTo>
                      <a:pt x="1542" y="45"/>
                    </a:lnTo>
                    <a:lnTo>
                      <a:pt x="1542" y="90"/>
                    </a:lnTo>
                    <a:lnTo>
                      <a:pt x="1746" y="90"/>
                    </a:lnTo>
                    <a:lnTo>
                      <a:pt x="1746" y="363"/>
                    </a:lnTo>
                    <a:lnTo>
                      <a:pt x="204" y="363"/>
                    </a:lnTo>
                    <a:lnTo>
                      <a:pt x="204" y="90"/>
                    </a:lnTo>
                    <a:lnTo>
                      <a:pt x="1452" y="90"/>
                    </a:lnTo>
                    <a:lnTo>
                      <a:pt x="1452" y="45"/>
                    </a:lnTo>
                    <a:lnTo>
                      <a:pt x="544" y="45"/>
                    </a:lnTo>
                    <a:lnTo>
                      <a:pt x="544" y="90"/>
                    </a:lnTo>
                    <a:lnTo>
                      <a:pt x="454" y="90"/>
                    </a:lnTo>
                    <a:lnTo>
                      <a:pt x="454" y="45"/>
                    </a:lnTo>
                    <a:lnTo>
                      <a:pt x="159" y="45"/>
                    </a:lnTo>
                    <a:lnTo>
                      <a:pt x="68" y="1156"/>
                    </a:ln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0" name="Freeform 57"/>
              <p:cNvSpPr>
                <a:spLocks/>
              </p:cNvSpPr>
              <p:nvPr/>
            </p:nvSpPr>
            <p:spPr bwMode="auto">
              <a:xfrm>
                <a:off x="3301" y="2704"/>
                <a:ext cx="137" cy="136"/>
              </a:xfrm>
              <a:custGeom>
                <a:avLst/>
                <a:gdLst>
                  <a:gd name="T0" fmla="*/ 23 w 137"/>
                  <a:gd name="T1" fmla="*/ 136 h 136"/>
                  <a:gd name="T2" fmla="*/ 137 w 137"/>
                  <a:gd name="T3" fmla="*/ 46 h 136"/>
                  <a:gd name="T4" fmla="*/ 137 w 137"/>
                  <a:gd name="T5" fmla="*/ 0 h 136"/>
                  <a:gd name="T6" fmla="*/ 91 w 137"/>
                  <a:gd name="T7" fmla="*/ 0 h 136"/>
                  <a:gd name="T8" fmla="*/ 0 w 137"/>
                  <a:gd name="T9" fmla="*/ 68 h 136"/>
                  <a:gd name="T10" fmla="*/ 0 w 137"/>
                  <a:gd name="T11" fmla="*/ 136 h 136"/>
                  <a:gd name="T12" fmla="*/ 23 w 137"/>
                  <a:gd name="T13" fmla="*/ 136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7" h="136">
                    <a:moveTo>
                      <a:pt x="23" y="136"/>
                    </a:moveTo>
                    <a:lnTo>
                      <a:pt x="137" y="46"/>
                    </a:lnTo>
                    <a:lnTo>
                      <a:pt x="137" y="0"/>
                    </a:lnTo>
                    <a:lnTo>
                      <a:pt x="91" y="0"/>
                    </a:lnTo>
                    <a:lnTo>
                      <a:pt x="0" y="68"/>
                    </a:lnTo>
                    <a:lnTo>
                      <a:pt x="0" y="136"/>
                    </a:lnTo>
                    <a:lnTo>
                      <a:pt x="23" y="136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1" name="Freeform 58"/>
              <p:cNvSpPr>
                <a:spLocks/>
              </p:cNvSpPr>
              <p:nvPr/>
            </p:nvSpPr>
            <p:spPr bwMode="auto">
              <a:xfrm flipH="1">
                <a:off x="5025" y="2704"/>
                <a:ext cx="137" cy="136"/>
              </a:xfrm>
              <a:custGeom>
                <a:avLst/>
                <a:gdLst>
                  <a:gd name="T0" fmla="*/ 23 w 137"/>
                  <a:gd name="T1" fmla="*/ 136 h 136"/>
                  <a:gd name="T2" fmla="*/ 137 w 137"/>
                  <a:gd name="T3" fmla="*/ 46 h 136"/>
                  <a:gd name="T4" fmla="*/ 137 w 137"/>
                  <a:gd name="T5" fmla="*/ 0 h 136"/>
                  <a:gd name="T6" fmla="*/ 91 w 137"/>
                  <a:gd name="T7" fmla="*/ 0 h 136"/>
                  <a:gd name="T8" fmla="*/ 0 w 137"/>
                  <a:gd name="T9" fmla="*/ 68 h 136"/>
                  <a:gd name="T10" fmla="*/ 0 w 137"/>
                  <a:gd name="T11" fmla="*/ 136 h 136"/>
                  <a:gd name="T12" fmla="*/ 23 w 137"/>
                  <a:gd name="T13" fmla="*/ 136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7" h="136">
                    <a:moveTo>
                      <a:pt x="23" y="136"/>
                    </a:moveTo>
                    <a:lnTo>
                      <a:pt x="137" y="46"/>
                    </a:lnTo>
                    <a:lnTo>
                      <a:pt x="137" y="0"/>
                    </a:lnTo>
                    <a:lnTo>
                      <a:pt x="91" y="0"/>
                    </a:lnTo>
                    <a:lnTo>
                      <a:pt x="0" y="68"/>
                    </a:lnTo>
                    <a:lnTo>
                      <a:pt x="0" y="136"/>
                    </a:lnTo>
                    <a:lnTo>
                      <a:pt x="23" y="136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2" name="Freeform 59"/>
              <p:cNvSpPr>
                <a:spLocks/>
              </p:cNvSpPr>
              <p:nvPr/>
            </p:nvSpPr>
            <p:spPr bwMode="auto">
              <a:xfrm flipH="1">
                <a:off x="4957" y="2115"/>
                <a:ext cx="159" cy="998"/>
              </a:xfrm>
              <a:custGeom>
                <a:avLst/>
                <a:gdLst>
                  <a:gd name="T0" fmla="*/ 159 w 159"/>
                  <a:gd name="T1" fmla="*/ 975 h 998"/>
                  <a:gd name="T2" fmla="*/ 136 w 159"/>
                  <a:gd name="T3" fmla="*/ 998 h 998"/>
                  <a:gd name="T4" fmla="*/ 91 w 159"/>
                  <a:gd name="T5" fmla="*/ 998 h 998"/>
                  <a:gd name="T6" fmla="*/ 0 w 159"/>
                  <a:gd name="T7" fmla="*/ 0 h 998"/>
                  <a:gd name="T8" fmla="*/ 68 w 159"/>
                  <a:gd name="T9" fmla="*/ 0 h 998"/>
                  <a:gd name="T10" fmla="*/ 159 w 159"/>
                  <a:gd name="T11" fmla="*/ 975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9" h="998">
                    <a:moveTo>
                      <a:pt x="159" y="975"/>
                    </a:moveTo>
                    <a:lnTo>
                      <a:pt x="136" y="998"/>
                    </a:lnTo>
                    <a:lnTo>
                      <a:pt x="91" y="998"/>
                    </a:lnTo>
                    <a:lnTo>
                      <a:pt x="0" y="0"/>
                    </a:lnTo>
                    <a:lnTo>
                      <a:pt x="68" y="0"/>
                    </a:lnTo>
                    <a:lnTo>
                      <a:pt x="159" y="975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3" name="Rectangle 60"/>
              <p:cNvSpPr>
                <a:spLocks noChangeArrowheads="1"/>
              </p:cNvSpPr>
              <p:nvPr/>
            </p:nvSpPr>
            <p:spPr bwMode="auto">
              <a:xfrm>
                <a:off x="3483" y="2976"/>
                <a:ext cx="1497" cy="46"/>
              </a:xfrm>
              <a:prstGeom prst="rect">
                <a:avLst/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" name="Rectangle 61"/>
              <p:cNvSpPr>
                <a:spLocks noChangeArrowheads="1"/>
              </p:cNvSpPr>
              <p:nvPr/>
            </p:nvSpPr>
            <p:spPr bwMode="auto">
              <a:xfrm>
                <a:off x="3324" y="3158"/>
                <a:ext cx="1814" cy="46"/>
              </a:xfrm>
              <a:prstGeom prst="rect">
                <a:avLst/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3" name="Group 62"/>
            <p:cNvGrpSpPr>
              <a:grpSpLocks/>
            </p:cNvGrpSpPr>
            <p:nvPr/>
          </p:nvGrpSpPr>
          <p:grpSpPr bwMode="auto">
            <a:xfrm>
              <a:off x="3256" y="2137"/>
              <a:ext cx="1950" cy="1180"/>
              <a:chOff x="852" y="1842"/>
              <a:chExt cx="1950" cy="1180"/>
            </a:xfrm>
          </p:grpSpPr>
          <p:sp>
            <p:nvSpPr>
              <p:cNvPr id="14" name="Freeform 63"/>
              <p:cNvSpPr>
                <a:spLocks/>
              </p:cNvSpPr>
              <p:nvPr/>
            </p:nvSpPr>
            <p:spPr bwMode="auto">
              <a:xfrm>
                <a:off x="943" y="1842"/>
                <a:ext cx="136" cy="998"/>
              </a:xfrm>
              <a:custGeom>
                <a:avLst/>
                <a:gdLst>
                  <a:gd name="T0" fmla="*/ 90 w 136"/>
                  <a:gd name="T1" fmla="*/ 998 h 998"/>
                  <a:gd name="T2" fmla="*/ 0 w 136"/>
                  <a:gd name="T3" fmla="*/ 0 h 998"/>
                  <a:gd name="T4" fmla="*/ 45 w 136"/>
                  <a:gd name="T5" fmla="*/ 0 h 998"/>
                  <a:gd name="T6" fmla="*/ 136 w 136"/>
                  <a:gd name="T7" fmla="*/ 998 h 998"/>
                  <a:gd name="T8" fmla="*/ 90 w 136"/>
                  <a:gd name="T9" fmla="*/ 998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998">
                    <a:moveTo>
                      <a:pt x="90" y="998"/>
                    </a:moveTo>
                    <a:lnTo>
                      <a:pt x="0" y="0"/>
                    </a:lnTo>
                    <a:lnTo>
                      <a:pt x="45" y="0"/>
                    </a:lnTo>
                    <a:lnTo>
                      <a:pt x="136" y="998"/>
                    </a:lnTo>
                    <a:lnTo>
                      <a:pt x="90" y="998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" name="Freeform 64"/>
              <p:cNvSpPr>
                <a:spLocks/>
              </p:cNvSpPr>
              <p:nvPr/>
            </p:nvSpPr>
            <p:spPr bwMode="auto">
              <a:xfrm>
                <a:off x="988" y="1842"/>
                <a:ext cx="114" cy="998"/>
              </a:xfrm>
              <a:custGeom>
                <a:avLst/>
                <a:gdLst>
                  <a:gd name="T0" fmla="*/ 91 w 114"/>
                  <a:gd name="T1" fmla="*/ 998 h 998"/>
                  <a:gd name="T2" fmla="*/ 114 w 114"/>
                  <a:gd name="T3" fmla="*/ 975 h 998"/>
                  <a:gd name="T4" fmla="*/ 23 w 114"/>
                  <a:gd name="T5" fmla="*/ 0 h 998"/>
                  <a:gd name="T6" fmla="*/ 0 w 114"/>
                  <a:gd name="T7" fmla="*/ 0 h 998"/>
                  <a:gd name="T8" fmla="*/ 91 w 114"/>
                  <a:gd name="T9" fmla="*/ 998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998">
                    <a:moveTo>
                      <a:pt x="91" y="998"/>
                    </a:moveTo>
                    <a:lnTo>
                      <a:pt x="114" y="975"/>
                    </a:lnTo>
                    <a:lnTo>
                      <a:pt x="23" y="0"/>
                    </a:lnTo>
                    <a:lnTo>
                      <a:pt x="0" y="0"/>
                    </a:lnTo>
                    <a:lnTo>
                      <a:pt x="91" y="998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" name="Freeform 65"/>
              <p:cNvSpPr>
                <a:spLocks/>
              </p:cNvSpPr>
              <p:nvPr/>
            </p:nvSpPr>
            <p:spPr bwMode="auto">
              <a:xfrm flipH="1">
                <a:off x="2576" y="1842"/>
                <a:ext cx="136" cy="998"/>
              </a:xfrm>
              <a:custGeom>
                <a:avLst/>
                <a:gdLst>
                  <a:gd name="T0" fmla="*/ 90 w 136"/>
                  <a:gd name="T1" fmla="*/ 998 h 998"/>
                  <a:gd name="T2" fmla="*/ 0 w 136"/>
                  <a:gd name="T3" fmla="*/ 0 h 998"/>
                  <a:gd name="T4" fmla="*/ 45 w 136"/>
                  <a:gd name="T5" fmla="*/ 0 h 998"/>
                  <a:gd name="T6" fmla="*/ 136 w 136"/>
                  <a:gd name="T7" fmla="*/ 998 h 998"/>
                  <a:gd name="T8" fmla="*/ 90 w 136"/>
                  <a:gd name="T9" fmla="*/ 998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998">
                    <a:moveTo>
                      <a:pt x="90" y="998"/>
                    </a:moveTo>
                    <a:lnTo>
                      <a:pt x="0" y="0"/>
                    </a:lnTo>
                    <a:lnTo>
                      <a:pt x="45" y="0"/>
                    </a:lnTo>
                    <a:lnTo>
                      <a:pt x="136" y="998"/>
                    </a:lnTo>
                    <a:lnTo>
                      <a:pt x="90" y="998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" name="Rectangle 66"/>
              <p:cNvSpPr>
                <a:spLocks noChangeArrowheads="1"/>
              </p:cNvSpPr>
              <p:nvPr/>
            </p:nvSpPr>
            <p:spPr bwMode="auto">
              <a:xfrm>
                <a:off x="1306" y="1865"/>
                <a:ext cx="90" cy="114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" name="Rectangle 67"/>
              <p:cNvSpPr>
                <a:spLocks noChangeArrowheads="1"/>
              </p:cNvSpPr>
              <p:nvPr/>
            </p:nvSpPr>
            <p:spPr bwMode="auto">
              <a:xfrm>
                <a:off x="2304" y="1865"/>
                <a:ext cx="90" cy="114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" name="Freeform 68"/>
              <p:cNvSpPr>
                <a:spLocks/>
              </p:cNvSpPr>
              <p:nvPr/>
            </p:nvSpPr>
            <p:spPr bwMode="auto">
              <a:xfrm flipH="1">
                <a:off x="2553" y="1842"/>
                <a:ext cx="114" cy="998"/>
              </a:xfrm>
              <a:custGeom>
                <a:avLst/>
                <a:gdLst>
                  <a:gd name="T0" fmla="*/ 91 w 114"/>
                  <a:gd name="T1" fmla="*/ 998 h 998"/>
                  <a:gd name="T2" fmla="*/ 114 w 114"/>
                  <a:gd name="T3" fmla="*/ 975 h 998"/>
                  <a:gd name="T4" fmla="*/ 23 w 114"/>
                  <a:gd name="T5" fmla="*/ 0 h 998"/>
                  <a:gd name="T6" fmla="*/ 0 w 114"/>
                  <a:gd name="T7" fmla="*/ 0 h 998"/>
                  <a:gd name="T8" fmla="*/ 91 w 114"/>
                  <a:gd name="T9" fmla="*/ 998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998">
                    <a:moveTo>
                      <a:pt x="91" y="998"/>
                    </a:moveTo>
                    <a:lnTo>
                      <a:pt x="114" y="975"/>
                    </a:lnTo>
                    <a:lnTo>
                      <a:pt x="23" y="0"/>
                    </a:lnTo>
                    <a:lnTo>
                      <a:pt x="0" y="0"/>
                    </a:lnTo>
                    <a:lnTo>
                      <a:pt x="91" y="998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20" name="Group 69"/>
              <p:cNvGrpSpPr>
                <a:grpSpLocks/>
              </p:cNvGrpSpPr>
              <p:nvPr/>
            </p:nvGrpSpPr>
            <p:grpSpPr bwMode="auto">
              <a:xfrm>
                <a:off x="1056" y="1933"/>
                <a:ext cx="1542" cy="273"/>
                <a:chOff x="1033" y="1932"/>
                <a:chExt cx="1588" cy="273"/>
              </a:xfrm>
            </p:grpSpPr>
            <p:sp>
              <p:nvSpPr>
                <p:cNvPr id="32" name="Rectangle 70"/>
                <p:cNvSpPr>
                  <a:spLocks noChangeArrowheads="1"/>
                </p:cNvSpPr>
                <p:nvPr/>
              </p:nvSpPr>
              <p:spPr bwMode="auto">
                <a:xfrm>
                  <a:off x="1033" y="1933"/>
                  <a:ext cx="1588" cy="272"/>
                </a:xfrm>
                <a:prstGeom prst="rect">
                  <a:avLst/>
                </a:prstGeom>
                <a:solidFill>
                  <a:srgbClr val="FF99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" name="Freeform 71"/>
                <p:cNvSpPr>
                  <a:spLocks/>
                </p:cNvSpPr>
                <p:nvPr/>
              </p:nvSpPr>
              <p:spPr bwMode="auto">
                <a:xfrm>
                  <a:off x="1033" y="1933"/>
                  <a:ext cx="272" cy="272"/>
                </a:xfrm>
                <a:custGeom>
                  <a:avLst/>
                  <a:gdLst>
                    <a:gd name="T0" fmla="*/ 0 w 272"/>
                    <a:gd name="T1" fmla="*/ 272 h 272"/>
                    <a:gd name="T2" fmla="*/ 0 w 272"/>
                    <a:gd name="T3" fmla="*/ 91 h 272"/>
                    <a:gd name="T4" fmla="*/ 91 w 272"/>
                    <a:gd name="T5" fmla="*/ 0 h 272"/>
                    <a:gd name="T6" fmla="*/ 272 w 272"/>
                    <a:gd name="T7" fmla="*/ 0 h 272"/>
                    <a:gd name="T8" fmla="*/ 0 w 272"/>
                    <a:gd name="T9" fmla="*/ 272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2" h="272">
                      <a:moveTo>
                        <a:pt x="0" y="272"/>
                      </a:moveTo>
                      <a:lnTo>
                        <a:pt x="0" y="91"/>
                      </a:lnTo>
                      <a:lnTo>
                        <a:pt x="91" y="0"/>
                      </a:lnTo>
                      <a:lnTo>
                        <a:pt x="272" y="0"/>
                      </a:lnTo>
                      <a:lnTo>
                        <a:pt x="0" y="27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" name="Freeform 72"/>
                <p:cNvSpPr>
                  <a:spLocks/>
                </p:cNvSpPr>
                <p:nvPr/>
              </p:nvSpPr>
              <p:spPr bwMode="auto">
                <a:xfrm>
                  <a:off x="1214" y="1932"/>
                  <a:ext cx="453" cy="272"/>
                </a:xfrm>
                <a:custGeom>
                  <a:avLst/>
                  <a:gdLst>
                    <a:gd name="T0" fmla="*/ 453 w 453"/>
                    <a:gd name="T1" fmla="*/ 1 h 272"/>
                    <a:gd name="T2" fmla="*/ 272 w 453"/>
                    <a:gd name="T3" fmla="*/ 0 h 272"/>
                    <a:gd name="T4" fmla="*/ 0 w 453"/>
                    <a:gd name="T5" fmla="*/ 272 h 272"/>
                    <a:gd name="T6" fmla="*/ 181 w 453"/>
                    <a:gd name="T7" fmla="*/ 272 h 272"/>
                    <a:gd name="T8" fmla="*/ 453 w 453"/>
                    <a:gd name="T9" fmla="*/ 1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3" h="272">
                      <a:moveTo>
                        <a:pt x="453" y="1"/>
                      </a:moveTo>
                      <a:lnTo>
                        <a:pt x="272" y="0"/>
                      </a:lnTo>
                      <a:lnTo>
                        <a:pt x="0" y="272"/>
                      </a:lnTo>
                      <a:lnTo>
                        <a:pt x="181" y="272"/>
                      </a:lnTo>
                      <a:lnTo>
                        <a:pt x="453" y="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5" name="Freeform 73"/>
                <p:cNvSpPr>
                  <a:spLocks/>
                </p:cNvSpPr>
                <p:nvPr/>
              </p:nvSpPr>
              <p:spPr bwMode="auto">
                <a:xfrm>
                  <a:off x="1577" y="1933"/>
                  <a:ext cx="453" cy="272"/>
                </a:xfrm>
                <a:custGeom>
                  <a:avLst/>
                  <a:gdLst>
                    <a:gd name="T0" fmla="*/ 453 w 453"/>
                    <a:gd name="T1" fmla="*/ 1 h 272"/>
                    <a:gd name="T2" fmla="*/ 272 w 453"/>
                    <a:gd name="T3" fmla="*/ 0 h 272"/>
                    <a:gd name="T4" fmla="*/ 0 w 453"/>
                    <a:gd name="T5" fmla="*/ 272 h 272"/>
                    <a:gd name="T6" fmla="*/ 181 w 453"/>
                    <a:gd name="T7" fmla="*/ 272 h 272"/>
                    <a:gd name="T8" fmla="*/ 453 w 453"/>
                    <a:gd name="T9" fmla="*/ 1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3" h="272">
                      <a:moveTo>
                        <a:pt x="453" y="1"/>
                      </a:moveTo>
                      <a:lnTo>
                        <a:pt x="272" y="0"/>
                      </a:lnTo>
                      <a:lnTo>
                        <a:pt x="0" y="272"/>
                      </a:lnTo>
                      <a:lnTo>
                        <a:pt x="181" y="272"/>
                      </a:lnTo>
                      <a:lnTo>
                        <a:pt x="453" y="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6" name="Freeform 74"/>
                <p:cNvSpPr>
                  <a:spLocks/>
                </p:cNvSpPr>
                <p:nvPr/>
              </p:nvSpPr>
              <p:spPr bwMode="auto">
                <a:xfrm>
                  <a:off x="1940" y="1933"/>
                  <a:ext cx="453" cy="272"/>
                </a:xfrm>
                <a:custGeom>
                  <a:avLst/>
                  <a:gdLst>
                    <a:gd name="T0" fmla="*/ 453 w 453"/>
                    <a:gd name="T1" fmla="*/ 1 h 272"/>
                    <a:gd name="T2" fmla="*/ 272 w 453"/>
                    <a:gd name="T3" fmla="*/ 0 h 272"/>
                    <a:gd name="T4" fmla="*/ 0 w 453"/>
                    <a:gd name="T5" fmla="*/ 272 h 272"/>
                    <a:gd name="T6" fmla="*/ 181 w 453"/>
                    <a:gd name="T7" fmla="*/ 272 h 272"/>
                    <a:gd name="T8" fmla="*/ 453 w 453"/>
                    <a:gd name="T9" fmla="*/ 1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3" h="272">
                      <a:moveTo>
                        <a:pt x="453" y="1"/>
                      </a:moveTo>
                      <a:lnTo>
                        <a:pt x="272" y="0"/>
                      </a:lnTo>
                      <a:lnTo>
                        <a:pt x="0" y="272"/>
                      </a:lnTo>
                      <a:lnTo>
                        <a:pt x="181" y="272"/>
                      </a:lnTo>
                      <a:lnTo>
                        <a:pt x="453" y="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7" name="Freeform 75"/>
                <p:cNvSpPr>
                  <a:spLocks/>
                </p:cNvSpPr>
                <p:nvPr/>
              </p:nvSpPr>
              <p:spPr bwMode="auto">
                <a:xfrm>
                  <a:off x="2303" y="1933"/>
                  <a:ext cx="318" cy="272"/>
                </a:xfrm>
                <a:custGeom>
                  <a:avLst/>
                  <a:gdLst>
                    <a:gd name="T0" fmla="*/ 0 w 318"/>
                    <a:gd name="T1" fmla="*/ 272 h 272"/>
                    <a:gd name="T2" fmla="*/ 181 w 318"/>
                    <a:gd name="T3" fmla="*/ 272 h 272"/>
                    <a:gd name="T4" fmla="*/ 318 w 318"/>
                    <a:gd name="T5" fmla="*/ 136 h 272"/>
                    <a:gd name="T6" fmla="*/ 318 w 318"/>
                    <a:gd name="T7" fmla="*/ 0 h 272"/>
                    <a:gd name="T8" fmla="*/ 272 w 318"/>
                    <a:gd name="T9" fmla="*/ 0 h 272"/>
                    <a:gd name="T10" fmla="*/ 0 w 318"/>
                    <a:gd name="T11" fmla="*/ 272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18" h="272">
                      <a:moveTo>
                        <a:pt x="0" y="272"/>
                      </a:moveTo>
                      <a:lnTo>
                        <a:pt x="181" y="272"/>
                      </a:lnTo>
                      <a:lnTo>
                        <a:pt x="318" y="136"/>
                      </a:lnTo>
                      <a:lnTo>
                        <a:pt x="318" y="0"/>
                      </a:lnTo>
                      <a:lnTo>
                        <a:pt x="272" y="0"/>
                      </a:lnTo>
                      <a:lnTo>
                        <a:pt x="0" y="27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21" name="Rectangle 76"/>
              <p:cNvSpPr>
                <a:spLocks noChangeArrowheads="1"/>
              </p:cNvSpPr>
              <p:nvPr/>
            </p:nvSpPr>
            <p:spPr bwMode="auto">
              <a:xfrm>
                <a:off x="1079" y="2704"/>
                <a:ext cx="1497" cy="46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" name="Freeform 77"/>
              <p:cNvSpPr>
                <a:spLocks/>
              </p:cNvSpPr>
              <p:nvPr/>
            </p:nvSpPr>
            <p:spPr bwMode="auto">
              <a:xfrm>
                <a:off x="920" y="2432"/>
                <a:ext cx="113" cy="136"/>
              </a:xfrm>
              <a:custGeom>
                <a:avLst/>
                <a:gdLst>
                  <a:gd name="T0" fmla="*/ 113 w 113"/>
                  <a:gd name="T1" fmla="*/ 0 h 136"/>
                  <a:gd name="T2" fmla="*/ 0 w 113"/>
                  <a:gd name="T3" fmla="*/ 91 h 136"/>
                  <a:gd name="T4" fmla="*/ 0 w 113"/>
                  <a:gd name="T5" fmla="*/ 136 h 136"/>
                  <a:gd name="T6" fmla="*/ 113 w 113"/>
                  <a:gd name="T7" fmla="*/ 46 h 136"/>
                  <a:gd name="T8" fmla="*/ 113 w 113"/>
                  <a:gd name="T9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36">
                    <a:moveTo>
                      <a:pt x="113" y="0"/>
                    </a:moveTo>
                    <a:lnTo>
                      <a:pt x="0" y="91"/>
                    </a:lnTo>
                    <a:lnTo>
                      <a:pt x="0" y="136"/>
                    </a:lnTo>
                    <a:lnTo>
                      <a:pt x="113" y="46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" name="Freeform 78"/>
              <p:cNvSpPr>
                <a:spLocks/>
              </p:cNvSpPr>
              <p:nvPr/>
            </p:nvSpPr>
            <p:spPr bwMode="auto">
              <a:xfrm flipH="1">
                <a:off x="2621" y="2432"/>
                <a:ext cx="113" cy="136"/>
              </a:xfrm>
              <a:custGeom>
                <a:avLst/>
                <a:gdLst>
                  <a:gd name="T0" fmla="*/ 113 w 113"/>
                  <a:gd name="T1" fmla="*/ 0 h 136"/>
                  <a:gd name="T2" fmla="*/ 0 w 113"/>
                  <a:gd name="T3" fmla="*/ 91 h 136"/>
                  <a:gd name="T4" fmla="*/ 0 w 113"/>
                  <a:gd name="T5" fmla="*/ 136 h 136"/>
                  <a:gd name="T6" fmla="*/ 113 w 113"/>
                  <a:gd name="T7" fmla="*/ 46 h 136"/>
                  <a:gd name="T8" fmla="*/ 113 w 113"/>
                  <a:gd name="T9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36">
                    <a:moveTo>
                      <a:pt x="113" y="0"/>
                    </a:moveTo>
                    <a:lnTo>
                      <a:pt x="0" y="91"/>
                    </a:lnTo>
                    <a:lnTo>
                      <a:pt x="0" y="136"/>
                    </a:lnTo>
                    <a:lnTo>
                      <a:pt x="113" y="46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4" name="Freeform 79"/>
              <p:cNvSpPr>
                <a:spLocks/>
              </p:cNvSpPr>
              <p:nvPr/>
            </p:nvSpPr>
            <p:spPr bwMode="auto">
              <a:xfrm>
                <a:off x="897" y="2432"/>
                <a:ext cx="136" cy="68"/>
              </a:xfrm>
              <a:custGeom>
                <a:avLst/>
                <a:gdLst>
                  <a:gd name="T0" fmla="*/ 136 w 136"/>
                  <a:gd name="T1" fmla="*/ 0 h 68"/>
                  <a:gd name="T2" fmla="*/ 91 w 136"/>
                  <a:gd name="T3" fmla="*/ 0 h 68"/>
                  <a:gd name="T4" fmla="*/ 0 w 136"/>
                  <a:gd name="T5" fmla="*/ 68 h 68"/>
                  <a:gd name="T6" fmla="*/ 46 w 136"/>
                  <a:gd name="T7" fmla="*/ 68 h 68"/>
                  <a:gd name="T8" fmla="*/ 136 w 136"/>
                  <a:gd name="T9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68">
                    <a:moveTo>
                      <a:pt x="136" y="0"/>
                    </a:moveTo>
                    <a:lnTo>
                      <a:pt x="91" y="0"/>
                    </a:lnTo>
                    <a:lnTo>
                      <a:pt x="0" y="68"/>
                    </a:lnTo>
                    <a:lnTo>
                      <a:pt x="46" y="68"/>
                    </a:lnTo>
                    <a:lnTo>
                      <a:pt x="136" y="0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" name="Freeform 80"/>
              <p:cNvSpPr>
                <a:spLocks/>
              </p:cNvSpPr>
              <p:nvPr/>
            </p:nvSpPr>
            <p:spPr bwMode="auto">
              <a:xfrm flipH="1">
                <a:off x="2621" y="2432"/>
                <a:ext cx="136" cy="68"/>
              </a:xfrm>
              <a:custGeom>
                <a:avLst/>
                <a:gdLst>
                  <a:gd name="T0" fmla="*/ 136 w 136"/>
                  <a:gd name="T1" fmla="*/ 0 h 68"/>
                  <a:gd name="T2" fmla="*/ 91 w 136"/>
                  <a:gd name="T3" fmla="*/ 0 h 68"/>
                  <a:gd name="T4" fmla="*/ 0 w 136"/>
                  <a:gd name="T5" fmla="*/ 68 h 68"/>
                  <a:gd name="T6" fmla="*/ 46 w 136"/>
                  <a:gd name="T7" fmla="*/ 68 h 68"/>
                  <a:gd name="T8" fmla="*/ 136 w 136"/>
                  <a:gd name="T9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68">
                    <a:moveTo>
                      <a:pt x="136" y="0"/>
                    </a:moveTo>
                    <a:lnTo>
                      <a:pt x="91" y="0"/>
                    </a:lnTo>
                    <a:lnTo>
                      <a:pt x="0" y="68"/>
                    </a:lnTo>
                    <a:lnTo>
                      <a:pt x="46" y="68"/>
                    </a:lnTo>
                    <a:lnTo>
                      <a:pt x="136" y="0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6" name="Freeform 81"/>
              <p:cNvSpPr>
                <a:spLocks/>
              </p:cNvSpPr>
              <p:nvPr/>
            </p:nvSpPr>
            <p:spPr bwMode="auto">
              <a:xfrm flipH="1">
                <a:off x="2666" y="1842"/>
                <a:ext cx="136" cy="1180"/>
              </a:xfrm>
              <a:custGeom>
                <a:avLst/>
                <a:gdLst>
                  <a:gd name="T0" fmla="*/ 136 w 136"/>
                  <a:gd name="T1" fmla="*/ 0 h 1180"/>
                  <a:gd name="T2" fmla="*/ 45 w 136"/>
                  <a:gd name="T3" fmla="*/ 1180 h 1180"/>
                  <a:gd name="T4" fmla="*/ 0 w 136"/>
                  <a:gd name="T5" fmla="*/ 1180 h 1180"/>
                  <a:gd name="T6" fmla="*/ 91 w 136"/>
                  <a:gd name="T7" fmla="*/ 0 h 1180"/>
                  <a:gd name="T8" fmla="*/ 136 w 136"/>
                  <a:gd name="T9" fmla="*/ 0 h 1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1180">
                    <a:moveTo>
                      <a:pt x="136" y="0"/>
                    </a:moveTo>
                    <a:lnTo>
                      <a:pt x="45" y="1180"/>
                    </a:lnTo>
                    <a:lnTo>
                      <a:pt x="0" y="1180"/>
                    </a:lnTo>
                    <a:lnTo>
                      <a:pt x="91" y="0"/>
                    </a:lnTo>
                    <a:lnTo>
                      <a:pt x="136" y="0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" name="Freeform 82"/>
              <p:cNvSpPr>
                <a:spLocks/>
              </p:cNvSpPr>
              <p:nvPr/>
            </p:nvSpPr>
            <p:spPr bwMode="auto">
              <a:xfrm flipH="1">
                <a:off x="2644" y="1888"/>
                <a:ext cx="114" cy="1134"/>
              </a:xfrm>
              <a:custGeom>
                <a:avLst/>
                <a:gdLst>
                  <a:gd name="T0" fmla="*/ 0 w 114"/>
                  <a:gd name="T1" fmla="*/ 1134 h 1134"/>
                  <a:gd name="T2" fmla="*/ 23 w 114"/>
                  <a:gd name="T3" fmla="*/ 1111 h 1134"/>
                  <a:gd name="T4" fmla="*/ 114 w 114"/>
                  <a:gd name="T5" fmla="*/ 0 h 1134"/>
                  <a:gd name="T6" fmla="*/ 91 w 114"/>
                  <a:gd name="T7" fmla="*/ 0 h 1134"/>
                  <a:gd name="T8" fmla="*/ 0 w 114"/>
                  <a:gd name="T9" fmla="*/ 1134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1134">
                    <a:moveTo>
                      <a:pt x="0" y="1134"/>
                    </a:moveTo>
                    <a:lnTo>
                      <a:pt x="23" y="1111"/>
                    </a:lnTo>
                    <a:lnTo>
                      <a:pt x="114" y="0"/>
                    </a:lnTo>
                    <a:lnTo>
                      <a:pt x="91" y="0"/>
                    </a:lnTo>
                    <a:lnTo>
                      <a:pt x="0" y="1134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" name="Freeform 83"/>
              <p:cNvSpPr>
                <a:spLocks/>
              </p:cNvSpPr>
              <p:nvPr/>
            </p:nvSpPr>
            <p:spPr bwMode="auto">
              <a:xfrm>
                <a:off x="897" y="1888"/>
                <a:ext cx="114" cy="1134"/>
              </a:xfrm>
              <a:custGeom>
                <a:avLst/>
                <a:gdLst>
                  <a:gd name="T0" fmla="*/ 0 w 114"/>
                  <a:gd name="T1" fmla="*/ 1134 h 1134"/>
                  <a:gd name="T2" fmla="*/ 91 w 114"/>
                  <a:gd name="T3" fmla="*/ 0 h 1134"/>
                  <a:gd name="T4" fmla="*/ 114 w 114"/>
                  <a:gd name="T5" fmla="*/ 0 h 1134"/>
                  <a:gd name="T6" fmla="*/ 23 w 114"/>
                  <a:gd name="T7" fmla="*/ 1111 h 1134"/>
                  <a:gd name="T8" fmla="*/ 0 w 114"/>
                  <a:gd name="T9" fmla="*/ 1134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1134">
                    <a:moveTo>
                      <a:pt x="0" y="1134"/>
                    </a:moveTo>
                    <a:lnTo>
                      <a:pt x="91" y="0"/>
                    </a:lnTo>
                    <a:lnTo>
                      <a:pt x="114" y="0"/>
                    </a:lnTo>
                    <a:lnTo>
                      <a:pt x="23" y="1111"/>
                    </a:lnTo>
                    <a:lnTo>
                      <a:pt x="0" y="1134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9" name="Freeform 84"/>
              <p:cNvSpPr>
                <a:spLocks/>
              </p:cNvSpPr>
              <p:nvPr/>
            </p:nvSpPr>
            <p:spPr bwMode="auto">
              <a:xfrm>
                <a:off x="852" y="1888"/>
                <a:ext cx="136" cy="1134"/>
              </a:xfrm>
              <a:custGeom>
                <a:avLst/>
                <a:gdLst>
                  <a:gd name="T0" fmla="*/ 45 w 136"/>
                  <a:gd name="T1" fmla="*/ 1134 h 1134"/>
                  <a:gd name="T2" fmla="*/ 136 w 136"/>
                  <a:gd name="T3" fmla="*/ 0 h 1134"/>
                  <a:gd name="T4" fmla="*/ 91 w 136"/>
                  <a:gd name="T5" fmla="*/ 0 h 1134"/>
                  <a:gd name="T6" fmla="*/ 0 w 136"/>
                  <a:gd name="T7" fmla="*/ 1134 h 1134"/>
                  <a:gd name="T8" fmla="*/ 45 w 136"/>
                  <a:gd name="T9" fmla="*/ 1134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1134">
                    <a:moveTo>
                      <a:pt x="45" y="1134"/>
                    </a:moveTo>
                    <a:lnTo>
                      <a:pt x="136" y="0"/>
                    </a:lnTo>
                    <a:lnTo>
                      <a:pt x="91" y="0"/>
                    </a:lnTo>
                    <a:lnTo>
                      <a:pt x="0" y="1134"/>
                    </a:lnTo>
                    <a:lnTo>
                      <a:pt x="45" y="1134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0" name="Rectangle 85"/>
              <p:cNvSpPr>
                <a:spLocks noChangeArrowheads="1"/>
              </p:cNvSpPr>
              <p:nvPr/>
            </p:nvSpPr>
            <p:spPr bwMode="auto">
              <a:xfrm>
                <a:off x="920" y="2886"/>
                <a:ext cx="1814" cy="46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" name="Rectangle 86"/>
              <p:cNvSpPr>
                <a:spLocks noChangeArrowheads="1"/>
              </p:cNvSpPr>
              <p:nvPr/>
            </p:nvSpPr>
            <p:spPr bwMode="auto">
              <a:xfrm>
                <a:off x="943" y="1842"/>
                <a:ext cx="1769" cy="45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530119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正方形/長方形 29"/>
          <p:cNvSpPr/>
          <p:nvPr/>
        </p:nvSpPr>
        <p:spPr>
          <a:xfrm>
            <a:off x="272480" y="332656"/>
            <a:ext cx="9361040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立入禁止</a:t>
            </a:r>
            <a:endParaRPr lang="ja-JP" altLang="en-US" sz="18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47" name="Group 53"/>
          <p:cNvGrpSpPr>
            <a:grpSpLocks/>
          </p:cNvGrpSpPr>
          <p:nvPr/>
        </p:nvGrpSpPr>
        <p:grpSpPr bwMode="auto">
          <a:xfrm>
            <a:off x="2102758" y="3114014"/>
            <a:ext cx="5422508" cy="3283086"/>
            <a:chOff x="3256" y="2137"/>
            <a:chExt cx="1951" cy="1180"/>
          </a:xfrm>
        </p:grpSpPr>
        <p:grpSp>
          <p:nvGrpSpPr>
            <p:cNvPr id="48" name="Group 54"/>
            <p:cNvGrpSpPr>
              <a:grpSpLocks/>
            </p:cNvGrpSpPr>
            <p:nvPr/>
          </p:nvGrpSpPr>
          <p:grpSpPr bwMode="auto">
            <a:xfrm>
              <a:off x="3256" y="2137"/>
              <a:ext cx="1951" cy="1179"/>
              <a:chOff x="3256" y="2115"/>
              <a:chExt cx="1951" cy="1179"/>
            </a:xfrm>
          </p:grpSpPr>
          <p:sp>
            <p:nvSpPr>
              <p:cNvPr id="83" name="Freeform 55"/>
              <p:cNvSpPr>
                <a:spLocks/>
              </p:cNvSpPr>
              <p:nvPr/>
            </p:nvSpPr>
            <p:spPr bwMode="auto">
              <a:xfrm>
                <a:off x="3347" y="2115"/>
                <a:ext cx="159" cy="998"/>
              </a:xfrm>
              <a:custGeom>
                <a:avLst/>
                <a:gdLst>
                  <a:gd name="T0" fmla="*/ 159 w 159"/>
                  <a:gd name="T1" fmla="*/ 975 h 998"/>
                  <a:gd name="T2" fmla="*/ 136 w 159"/>
                  <a:gd name="T3" fmla="*/ 998 h 998"/>
                  <a:gd name="T4" fmla="*/ 91 w 159"/>
                  <a:gd name="T5" fmla="*/ 998 h 998"/>
                  <a:gd name="T6" fmla="*/ 0 w 159"/>
                  <a:gd name="T7" fmla="*/ 0 h 998"/>
                  <a:gd name="T8" fmla="*/ 68 w 159"/>
                  <a:gd name="T9" fmla="*/ 0 h 998"/>
                  <a:gd name="T10" fmla="*/ 159 w 159"/>
                  <a:gd name="T11" fmla="*/ 975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9" h="998">
                    <a:moveTo>
                      <a:pt x="159" y="975"/>
                    </a:moveTo>
                    <a:lnTo>
                      <a:pt x="136" y="998"/>
                    </a:lnTo>
                    <a:lnTo>
                      <a:pt x="91" y="998"/>
                    </a:lnTo>
                    <a:lnTo>
                      <a:pt x="0" y="0"/>
                    </a:lnTo>
                    <a:lnTo>
                      <a:pt x="68" y="0"/>
                    </a:lnTo>
                    <a:lnTo>
                      <a:pt x="159" y="975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4" name="Freeform 56"/>
              <p:cNvSpPr>
                <a:spLocks/>
              </p:cNvSpPr>
              <p:nvPr/>
            </p:nvSpPr>
            <p:spPr bwMode="auto">
              <a:xfrm>
                <a:off x="3256" y="2115"/>
                <a:ext cx="1951" cy="1179"/>
              </a:xfrm>
              <a:custGeom>
                <a:avLst/>
                <a:gdLst>
                  <a:gd name="T0" fmla="*/ 68 w 1951"/>
                  <a:gd name="T1" fmla="*/ 1156 h 1179"/>
                  <a:gd name="T2" fmla="*/ 45 w 1951"/>
                  <a:gd name="T3" fmla="*/ 1179 h 1179"/>
                  <a:gd name="T4" fmla="*/ 0 w 1951"/>
                  <a:gd name="T5" fmla="*/ 1179 h 1179"/>
                  <a:gd name="T6" fmla="*/ 91 w 1951"/>
                  <a:gd name="T7" fmla="*/ 45 h 1179"/>
                  <a:gd name="T8" fmla="*/ 91 w 1951"/>
                  <a:gd name="T9" fmla="*/ 0 h 1179"/>
                  <a:gd name="T10" fmla="*/ 1860 w 1951"/>
                  <a:gd name="T11" fmla="*/ 0 h 1179"/>
                  <a:gd name="T12" fmla="*/ 1860 w 1951"/>
                  <a:gd name="T13" fmla="*/ 45 h 1179"/>
                  <a:gd name="T14" fmla="*/ 1951 w 1951"/>
                  <a:gd name="T15" fmla="*/ 1179 h 1179"/>
                  <a:gd name="T16" fmla="*/ 1905 w 1951"/>
                  <a:gd name="T17" fmla="*/ 1179 h 1179"/>
                  <a:gd name="T18" fmla="*/ 1882 w 1951"/>
                  <a:gd name="T19" fmla="*/ 1156 h 1179"/>
                  <a:gd name="T20" fmla="*/ 1792 w 1951"/>
                  <a:gd name="T21" fmla="*/ 45 h 1179"/>
                  <a:gd name="T22" fmla="*/ 1542 w 1951"/>
                  <a:gd name="T23" fmla="*/ 45 h 1179"/>
                  <a:gd name="T24" fmla="*/ 1542 w 1951"/>
                  <a:gd name="T25" fmla="*/ 90 h 1179"/>
                  <a:gd name="T26" fmla="*/ 1746 w 1951"/>
                  <a:gd name="T27" fmla="*/ 90 h 1179"/>
                  <a:gd name="T28" fmla="*/ 1746 w 1951"/>
                  <a:gd name="T29" fmla="*/ 363 h 1179"/>
                  <a:gd name="T30" fmla="*/ 204 w 1951"/>
                  <a:gd name="T31" fmla="*/ 363 h 1179"/>
                  <a:gd name="T32" fmla="*/ 204 w 1951"/>
                  <a:gd name="T33" fmla="*/ 90 h 1179"/>
                  <a:gd name="T34" fmla="*/ 1452 w 1951"/>
                  <a:gd name="T35" fmla="*/ 90 h 1179"/>
                  <a:gd name="T36" fmla="*/ 1452 w 1951"/>
                  <a:gd name="T37" fmla="*/ 45 h 1179"/>
                  <a:gd name="T38" fmla="*/ 544 w 1951"/>
                  <a:gd name="T39" fmla="*/ 45 h 1179"/>
                  <a:gd name="T40" fmla="*/ 544 w 1951"/>
                  <a:gd name="T41" fmla="*/ 90 h 1179"/>
                  <a:gd name="T42" fmla="*/ 454 w 1951"/>
                  <a:gd name="T43" fmla="*/ 90 h 1179"/>
                  <a:gd name="T44" fmla="*/ 454 w 1951"/>
                  <a:gd name="T45" fmla="*/ 45 h 1179"/>
                  <a:gd name="T46" fmla="*/ 159 w 1951"/>
                  <a:gd name="T47" fmla="*/ 45 h 1179"/>
                  <a:gd name="T48" fmla="*/ 68 w 1951"/>
                  <a:gd name="T49" fmla="*/ 1156 h 1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951" h="1179">
                    <a:moveTo>
                      <a:pt x="68" y="1156"/>
                    </a:moveTo>
                    <a:lnTo>
                      <a:pt x="45" y="1179"/>
                    </a:lnTo>
                    <a:lnTo>
                      <a:pt x="0" y="1179"/>
                    </a:lnTo>
                    <a:lnTo>
                      <a:pt x="91" y="45"/>
                    </a:lnTo>
                    <a:lnTo>
                      <a:pt x="91" y="0"/>
                    </a:lnTo>
                    <a:lnTo>
                      <a:pt x="1860" y="0"/>
                    </a:lnTo>
                    <a:lnTo>
                      <a:pt x="1860" y="45"/>
                    </a:lnTo>
                    <a:lnTo>
                      <a:pt x="1951" y="1179"/>
                    </a:lnTo>
                    <a:lnTo>
                      <a:pt x="1905" y="1179"/>
                    </a:lnTo>
                    <a:lnTo>
                      <a:pt x="1882" y="1156"/>
                    </a:lnTo>
                    <a:lnTo>
                      <a:pt x="1792" y="45"/>
                    </a:lnTo>
                    <a:lnTo>
                      <a:pt x="1542" y="45"/>
                    </a:lnTo>
                    <a:lnTo>
                      <a:pt x="1542" y="90"/>
                    </a:lnTo>
                    <a:lnTo>
                      <a:pt x="1746" y="90"/>
                    </a:lnTo>
                    <a:lnTo>
                      <a:pt x="1746" y="363"/>
                    </a:lnTo>
                    <a:lnTo>
                      <a:pt x="204" y="363"/>
                    </a:lnTo>
                    <a:lnTo>
                      <a:pt x="204" y="90"/>
                    </a:lnTo>
                    <a:lnTo>
                      <a:pt x="1452" y="90"/>
                    </a:lnTo>
                    <a:lnTo>
                      <a:pt x="1452" y="45"/>
                    </a:lnTo>
                    <a:lnTo>
                      <a:pt x="544" y="45"/>
                    </a:lnTo>
                    <a:lnTo>
                      <a:pt x="544" y="90"/>
                    </a:lnTo>
                    <a:lnTo>
                      <a:pt x="454" y="90"/>
                    </a:lnTo>
                    <a:lnTo>
                      <a:pt x="454" y="45"/>
                    </a:lnTo>
                    <a:lnTo>
                      <a:pt x="159" y="45"/>
                    </a:lnTo>
                    <a:lnTo>
                      <a:pt x="68" y="1156"/>
                    </a:ln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5" name="Freeform 57"/>
              <p:cNvSpPr>
                <a:spLocks/>
              </p:cNvSpPr>
              <p:nvPr/>
            </p:nvSpPr>
            <p:spPr bwMode="auto">
              <a:xfrm>
                <a:off x="3301" y="2704"/>
                <a:ext cx="137" cy="136"/>
              </a:xfrm>
              <a:custGeom>
                <a:avLst/>
                <a:gdLst>
                  <a:gd name="T0" fmla="*/ 23 w 137"/>
                  <a:gd name="T1" fmla="*/ 136 h 136"/>
                  <a:gd name="T2" fmla="*/ 137 w 137"/>
                  <a:gd name="T3" fmla="*/ 46 h 136"/>
                  <a:gd name="T4" fmla="*/ 137 w 137"/>
                  <a:gd name="T5" fmla="*/ 0 h 136"/>
                  <a:gd name="T6" fmla="*/ 91 w 137"/>
                  <a:gd name="T7" fmla="*/ 0 h 136"/>
                  <a:gd name="T8" fmla="*/ 0 w 137"/>
                  <a:gd name="T9" fmla="*/ 68 h 136"/>
                  <a:gd name="T10" fmla="*/ 0 w 137"/>
                  <a:gd name="T11" fmla="*/ 136 h 136"/>
                  <a:gd name="T12" fmla="*/ 23 w 137"/>
                  <a:gd name="T13" fmla="*/ 136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7" h="136">
                    <a:moveTo>
                      <a:pt x="23" y="136"/>
                    </a:moveTo>
                    <a:lnTo>
                      <a:pt x="137" y="46"/>
                    </a:lnTo>
                    <a:lnTo>
                      <a:pt x="137" y="0"/>
                    </a:lnTo>
                    <a:lnTo>
                      <a:pt x="91" y="0"/>
                    </a:lnTo>
                    <a:lnTo>
                      <a:pt x="0" y="68"/>
                    </a:lnTo>
                    <a:lnTo>
                      <a:pt x="0" y="136"/>
                    </a:lnTo>
                    <a:lnTo>
                      <a:pt x="23" y="136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6" name="Freeform 58"/>
              <p:cNvSpPr>
                <a:spLocks/>
              </p:cNvSpPr>
              <p:nvPr/>
            </p:nvSpPr>
            <p:spPr bwMode="auto">
              <a:xfrm flipH="1">
                <a:off x="5025" y="2704"/>
                <a:ext cx="137" cy="136"/>
              </a:xfrm>
              <a:custGeom>
                <a:avLst/>
                <a:gdLst>
                  <a:gd name="T0" fmla="*/ 23 w 137"/>
                  <a:gd name="T1" fmla="*/ 136 h 136"/>
                  <a:gd name="T2" fmla="*/ 137 w 137"/>
                  <a:gd name="T3" fmla="*/ 46 h 136"/>
                  <a:gd name="T4" fmla="*/ 137 w 137"/>
                  <a:gd name="T5" fmla="*/ 0 h 136"/>
                  <a:gd name="T6" fmla="*/ 91 w 137"/>
                  <a:gd name="T7" fmla="*/ 0 h 136"/>
                  <a:gd name="T8" fmla="*/ 0 w 137"/>
                  <a:gd name="T9" fmla="*/ 68 h 136"/>
                  <a:gd name="T10" fmla="*/ 0 w 137"/>
                  <a:gd name="T11" fmla="*/ 136 h 136"/>
                  <a:gd name="T12" fmla="*/ 23 w 137"/>
                  <a:gd name="T13" fmla="*/ 136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7" h="136">
                    <a:moveTo>
                      <a:pt x="23" y="136"/>
                    </a:moveTo>
                    <a:lnTo>
                      <a:pt x="137" y="46"/>
                    </a:lnTo>
                    <a:lnTo>
                      <a:pt x="137" y="0"/>
                    </a:lnTo>
                    <a:lnTo>
                      <a:pt x="91" y="0"/>
                    </a:lnTo>
                    <a:lnTo>
                      <a:pt x="0" y="68"/>
                    </a:lnTo>
                    <a:lnTo>
                      <a:pt x="0" y="136"/>
                    </a:lnTo>
                    <a:lnTo>
                      <a:pt x="23" y="136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7" name="Freeform 59"/>
              <p:cNvSpPr>
                <a:spLocks/>
              </p:cNvSpPr>
              <p:nvPr/>
            </p:nvSpPr>
            <p:spPr bwMode="auto">
              <a:xfrm flipH="1">
                <a:off x="4957" y="2115"/>
                <a:ext cx="159" cy="998"/>
              </a:xfrm>
              <a:custGeom>
                <a:avLst/>
                <a:gdLst>
                  <a:gd name="T0" fmla="*/ 159 w 159"/>
                  <a:gd name="T1" fmla="*/ 975 h 998"/>
                  <a:gd name="T2" fmla="*/ 136 w 159"/>
                  <a:gd name="T3" fmla="*/ 998 h 998"/>
                  <a:gd name="T4" fmla="*/ 91 w 159"/>
                  <a:gd name="T5" fmla="*/ 998 h 998"/>
                  <a:gd name="T6" fmla="*/ 0 w 159"/>
                  <a:gd name="T7" fmla="*/ 0 h 998"/>
                  <a:gd name="T8" fmla="*/ 68 w 159"/>
                  <a:gd name="T9" fmla="*/ 0 h 998"/>
                  <a:gd name="T10" fmla="*/ 159 w 159"/>
                  <a:gd name="T11" fmla="*/ 975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9" h="998">
                    <a:moveTo>
                      <a:pt x="159" y="975"/>
                    </a:moveTo>
                    <a:lnTo>
                      <a:pt x="136" y="998"/>
                    </a:lnTo>
                    <a:lnTo>
                      <a:pt x="91" y="998"/>
                    </a:lnTo>
                    <a:lnTo>
                      <a:pt x="0" y="0"/>
                    </a:lnTo>
                    <a:lnTo>
                      <a:pt x="68" y="0"/>
                    </a:lnTo>
                    <a:lnTo>
                      <a:pt x="159" y="975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8" name="Rectangle 60"/>
              <p:cNvSpPr>
                <a:spLocks noChangeArrowheads="1"/>
              </p:cNvSpPr>
              <p:nvPr/>
            </p:nvSpPr>
            <p:spPr bwMode="auto">
              <a:xfrm>
                <a:off x="3483" y="2976"/>
                <a:ext cx="1497" cy="46"/>
              </a:xfrm>
              <a:prstGeom prst="rect">
                <a:avLst/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9" name="Rectangle 61"/>
              <p:cNvSpPr>
                <a:spLocks noChangeArrowheads="1"/>
              </p:cNvSpPr>
              <p:nvPr/>
            </p:nvSpPr>
            <p:spPr bwMode="auto">
              <a:xfrm>
                <a:off x="3324" y="3158"/>
                <a:ext cx="1814" cy="46"/>
              </a:xfrm>
              <a:prstGeom prst="rect">
                <a:avLst/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49" name="Group 62"/>
            <p:cNvGrpSpPr>
              <a:grpSpLocks/>
            </p:cNvGrpSpPr>
            <p:nvPr/>
          </p:nvGrpSpPr>
          <p:grpSpPr bwMode="auto">
            <a:xfrm>
              <a:off x="3256" y="2137"/>
              <a:ext cx="1950" cy="1180"/>
              <a:chOff x="852" y="1842"/>
              <a:chExt cx="1950" cy="1180"/>
            </a:xfrm>
          </p:grpSpPr>
          <p:sp>
            <p:nvSpPr>
              <p:cNvPr id="50" name="Freeform 63"/>
              <p:cNvSpPr>
                <a:spLocks/>
              </p:cNvSpPr>
              <p:nvPr/>
            </p:nvSpPr>
            <p:spPr bwMode="auto">
              <a:xfrm>
                <a:off x="943" y="1842"/>
                <a:ext cx="136" cy="998"/>
              </a:xfrm>
              <a:custGeom>
                <a:avLst/>
                <a:gdLst>
                  <a:gd name="T0" fmla="*/ 90 w 136"/>
                  <a:gd name="T1" fmla="*/ 998 h 998"/>
                  <a:gd name="T2" fmla="*/ 0 w 136"/>
                  <a:gd name="T3" fmla="*/ 0 h 998"/>
                  <a:gd name="T4" fmla="*/ 45 w 136"/>
                  <a:gd name="T5" fmla="*/ 0 h 998"/>
                  <a:gd name="T6" fmla="*/ 136 w 136"/>
                  <a:gd name="T7" fmla="*/ 998 h 998"/>
                  <a:gd name="T8" fmla="*/ 90 w 136"/>
                  <a:gd name="T9" fmla="*/ 998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998">
                    <a:moveTo>
                      <a:pt x="90" y="998"/>
                    </a:moveTo>
                    <a:lnTo>
                      <a:pt x="0" y="0"/>
                    </a:lnTo>
                    <a:lnTo>
                      <a:pt x="45" y="0"/>
                    </a:lnTo>
                    <a:lnTo>
                      <a:pt x="136" y="998"/>
                    </a:lnTo>
                    <a:lnTo>
                      <a:pt x="90" y="998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1" name="Freeform 64"/>
              <p:cNvSpPr>
                <a:spLocks/>
              </p:cNvSpPr>
              <p:nvPr/>
            </p:nvSpPr>
            <p:spPr bwMode="auto">
              <a:xfrm>
                <a:off x="988" y="1842"/>
                <a:ext cx="114" cy="998"/>
              </a:xfrm>
              <a:custGeom>
                <a:avLst/>
                <a:gdLst>
                  <a:gd name="T0" fmla="*/ 91 w 114"/>
                  <a:gd name="T1" fmla="*/ 998 h 998"/>
                  <a:gd name="T2" fmla="*/ 114 w 114"/>
                  <a:gd name="T3" fmla="*/ 975 h 998"/>
                  <a:gd name="T4" fmla="*/ 23 w 114"/>
                  <a:gd name="T5" fmla="*/ 0 h 998"/>
                  <a:gd name="T6" fmla="*/ 0 w 114"/>
                  <a:gd name="T7" fmla="*/ 0 h 998"/>
                  <a:gd name="T8" fmla="*/ 91 w 114"/>
                  <a:gd name="T9" fmla="*/ 998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998">
                    <a:moveTo>
                      <a:pt x="91" y="998"/>
                    </a:moveTo>
                    <a:lnTo>
                      <a:pt x="114" y="975"/>
                    </a:lnTo>
                    <a:lnTo>
                      <a:pt x="23" y="0"/>
                    </a:lnTo>
                    <a:lnTo>
                      <a:pt x="0" y="0"/>
                    </a:lnTo>
                    <a:lnTo>
                      <a:pt x="91" y="998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" name="Freeform 65"/>
              <p:cNvSpPr>
                <a:spLocks/>
              </p:cNvSpPr>
              <p:nvPr/>
            </p:nvSpPr>
            <p:spPr bwMode="auto">
              <a:xfrm flipH="1">
                <a:off x="2576" y="1842"/>
                <a:ext cx="136" cy="998"/>
              </a:xfrm>
              <a:custGeom>
                <a:avLst/>
                <a:gdLst>
                  <a:gd name="T0" fmla="*/ 90 w 136"/>
                  <a:gd name="T1" fmla="*/ 998 h 998"/>
                  <a:gd name="T2" fmla="*/ 0 w 136"/>
                  <a:gd name="T3" fmla="*/ 0 h 998"/>
                  <a:gd name="T4" fmla="*/ 45 w 136"/>
                  <a:gd name="T5" fmla="*/ 0 h 998"/>
                  <a:gd name="T6" fmla="*/ 136 w 136"/>
                  <a:gd name="T7" fmla="*/ 998 h 998"/>
                  <a:gd name="T8" fmla="*/ 90 w 136"/>
                  <a:gd name="T9" fmla="*/ 998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998">
                    <a:moveTo>
                      <a:pt x="90" y="998"/>
                    </a:moveTo>
                    <a:lnTo>
                      <a:pt x="0" y="0"/>
                    </a:lnTo>
                    <a:lnTo>
                      <a:pt x="45" y="0"/>
                    </a:lnTo>
                    <a:lnTo>
                      <a:pt x="136" y="998"/>
                    </a:lnTo>
                    <a:lnTo>
                      <a:pt x="90" y="998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" name="Rectangle 66"/>
              <p:cNvSpPr>
                <a:spLocks noChangeArrowheads="1"/>
              </p:cNvSpPr>
              <p:nvPr/>
            </p:nvSpPr>
            <p:spPr bwMode="auto">
              <a:xfrm>
                <a:off x="1306" y="1865"/>
                <a:ext cx="90" cy="114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" name="Rectangle 67"/>
              <p:cNvSpPr>
                <a:spLocks noChangeArrowheads="1"/>
              </p:cNvSpPr>
              <p:nvPr/>
            </p:nvSpPr>
            <p:spPr bwMode="auto">
              <a:xfrm>
                <a:off x="2304" y="1865"/>
                <a:ext cx="90" cy="114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" name="Freeform 68"/>
              <p:cNvSpPr>
                <a:spLocks/>
              </p:cNvSpPr>
              <p:nvPr/>
            </p:nvSpPr>
            <p:spPr bwMode="auto">
              <a:xfrm flipH="1">
                <a:off x="2553" y="1842"/>
                <a:ext cx="114" cy="998"/>
              </a:xfrm>
              <a:custGeom>
                <a:avLst/>
                <a:gdLst>
                  <a:gd name="T0" fmla="*/ 91 w 114"/>
                  <a:gd name="T1" fmla="*/ 998 h 998"/>
                  <a:gd name="T2" fmla="*/ 114 w 114"/>
                  <a:gd name="T3" fmla="*/ 975 h 998"/>
                  <a:gd name="T4" fmla="*/ 23 w 114"/>
                  <a:gd name="T5" fmla="*/ 0 h 998"/>
                  <a:gd name="T6" fmla="*/ 0 w 114"/>
                  <a:gd name="T7" fmla="*/ 0 h 998"/>
                  <a:gd name="T8" fmla="*/ 91 w 114"/>
                  <a:gd name="T9" fmla="*/ 998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998">
                    <a:moveTo>
                      <a:pt x="91" y="998"/>
                    </a:moveTo>
                    <a:lnTo>
                      <a:pt x="114" y="975"/>
                    </a:lnTo>
                    <a:lnTo>
                      <a:pt x="23" y="0"/>
                    </a:lnTo>
                    <a:lnTo>
                      <a:pt x="0" y="0"/>
                    </a:lnTo>
                    <a:lnTo>
                      <a:pt x="91" y="998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65" name="Group 69"/>
              <p:cNvGrpSpPr>
                <a:grpSpLocks/>
              </p:cNvGrpSpPr>
              <p:nvPr/>
            </p:nvGrpSpPr>
            <p:grpSpPr bwMode="auto">
              <a:xfrm>
                <a:off x="1056" y="1933"/>
                <a:ext cx="1542" cy="273"/>
                <a:chOff x="1033" y="1932"/>
                <a:chExt cx="1588" cy="273"/>
              </a:xfrm>
            </p:grpSpPr>
            <p:sp>
              <p:nvSpPr>
                <p:cNvPr id="77" name="Rectangle 70"/>
                <p:cNvSpPr>
                  <a:spLocks noChangeArrowheads="1"/>
                </p:cNvSpPr>
                <p:nvPr/>
              </p:nvSpPr>
              <p:spPr bwMode="auto">
                <a:xfrm>
                  <a:off x="1033" y="1933"/>
                  <a:ext cx="1588" cy="272"/>
                </a:xfrm>
                <a:prstGeom prst="rect">
                  <a:avLst/>
                </a:prstGeom>
                <a:solidFill>
                  <a:srgbClr val="FF99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8" name="Freeform 71"/>
                <p:cNvSpPr>
                  <a:spLocks/>
                </p:cNvSpPr>
                <p:nvPr/>
              </p:nvSpPr>
              <p:spPr bwMode="auto">
                <a:xfrm>
                  <a:off x="1033" y="1933"/>
                  <a:ext cx="272" cy="272"/>
                </a:xfrm>
                <a:custGeom>
                  <a:avLst/>
                  <a:gdLst>
                    <a:gd name="T0" fmla="*/ 0 w 272"/>
                    <a:gd name="T1" fmla="*/ 272 h 272"/>
                    <a:gd name="T2" fmla="*/ 0 w 272"/>
                    <a:gd name="T3" fmla="*/ 91 h 272"/>
                    <a:gd name="T4" fmla="*/ 91 w 272"/>
                    <a:gd name="T5" fmla="*/ 0 h 272"/>
                    <a:gd name="T6" fmla="*/ 272 w 272"/>
                    <a:gd name="T7" fmla="*/ 0 h 272"/>
                    <a:gd name="T8" fmla="*/ 0 w 272"/>
                    <a:gd name="T9" fmla="*/ 272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2" h="272">
                      <a:moveTo>
                        <a:pt x="0" y="272"/>
                      </a:moveTo>
                      <a:lnTo>
                        <a:pt x="0" y="91"/>
                      </a:lnTo>
                      <a:lnTo>
                        <a:pt x="91" y="0"/>
                      </a:lnTo>
                      <a:lnTo>
                        <a:pt x="272" y="0"/>
                      </a:lnTo>
                      <a:lnTo>
                        <a:pt x="0" y="27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9" name="Freeform 72"/>
                <p:cNvSpPr>
                  <a:spLocks/>
                </p:cNvSpPr>
                <p:nvPr/>
              </p:nvSpPr>
              <p:spPr bwMode="auto">
                <a:xfrm>
                  <a:off x="1214" y="1932"/>
                  <a:ext cx="453" cy="272"/>
                </a:xfrm>
                <a:custGeom>
                  <a:avLst/>
                  <a:gdLst>
                    <a:gd name="T0" fmla="*/ 453 w 453"/>
                    <a:gd name="T1" fmla="*/ 1 h 272"/>
                    <a:gd name="T2" fmla="*/ 272 w 453"/>
                    <a:gd name="T3" fmla="*/ 0 h 272"/>
                    <a:gd name="T4" fmla="*/ 0 w 453"/>
                    <a:gd name="T5" fmla="*/ 272 h 272"/>
                    <a:gd name="T6" fmla="*/ 181 w 453"/>
                    <a:gd name="T7" fmla="*/ 272 h 272"/>
                    <a:gd name="T8" fmla="*/ 453 w 453"/>
                    <a:gd name="T9" fmla="*/ 1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3" h="272">
                      <a:moveTo>
                        <a:pt x="453" y="1"/>
                      </a:moveTo>
                      <a:lnTo>
                        <a:pt x="272" y="0"/>
                      </a:lnTo>
                      <a:lnTo>
                        <a:pt x="0" y="272"/>
                      </a:lnTo>
                      <a:lnTo>
                        <a:pt x="181" y="272"/>
                      </a:lnTo>
                      <a:lnTo>
                        <a:pt x="453" y="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0" name="Freeform 73"/>
                <p:cNvSpPr>
                  <a:spLocks/>
                </p:cNvSpPr>
                <p:nvPr/>
              </p:nvSpPr>
              <p:spPr bwMode="auto">
                <a:xfrm>
                  <a:off x="1577" y="1933"/>
                  <a:ext cx="453" cy="272"/>
                </a:xfrm>
                <a:custGeom>
                  <a:avLst/>
                  <a:gdLst>
                    <a:gd name="T0" fmla="*/ 453 w 453"/>
                    <a:gd name="T1" fmla="*/ 1 h 272"/>
                    <a:gd name="T2" fmla="*/ 272 w 453"/>
                    <a:gd name="T3" fmla="*/ 0 h 272"/>
                    <a:gd name="T4" fmla="*/ 0 w 453"/>
                    <a:gd name="T5" fmla="*/ 272 h 272"/>
                    <a:gd name="T6" fmla="*/ 181 w 453"/>
                    <a:gd name="T7" fmla="*/ 272 h 272"/>
                    <a:gd name="T8" fmla="*/ 453 w 453"/>
                    <a:gd name="T9" fmla="*/ 1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3" h="272">
                      <a:moveTo>
                        <a:pt x="453" y="1"/>
                      </a:moveTo>
                      <a:lnTo>
                        <a:pt x="272" y="0"/>
                      </a:lnTo>
                      <a:lnTo>
                        <a:pt x="0" y="272"/>
                      </a:lnTo>
                      <a:lnTo>
                        <a:pt x="181" y="272"/>
                      </a:lnTo>
                      <a:lnTo>
                        <a:pt x="453" y="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1" name="Freeform 74"/>
                <p:cNvSpPr>
                  <a:spLocks/>
                </p:cNvSpPr>
                <p:nvPr/>
              </p:nvSpPr>
              <p:spPr bwMode="auto">
                <a:xfrm>
                  <a:off x="1940" y="1933"/>
                  <a:ext cx="453" cy="272"/>
                </a:xfrm>
                <a:custGeom>
                  <a:avLst/>
                  <a:gdLst>
                    <a:gd name="T0" fmla="*/ 453 w 453"/>
                    <a:gd name="T1" fmla="*/ 1 h 272"/>
                    <a:gd name="T2" fmla="*/ 272 w 453"/>
                    <a:gd name="T3" fmla="*/ 0 h 272"/>
                    <a:gd name="T4" fmla="*/ 0 w 453"/>
                    <a:gd name="T5" fmla="*/ 272 h 272"/>
                    <a:gd name="T6" fmla="*/ 181 w 453"/>
                    <a:gd name="T7" fmla="*/ 272 h 272"/>
                    <a:gd name="T8" fmla="*/ 453 w 453"/>
                    <a:gd name="T9" fmla="*/ 1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3" h="272">
                      <a:moveTo>
                        <a:pt x="453" y="1"/>
                      </a:moveTo>
                      <a:lnTo>
                        <a:pt x="272" y="0"/>
                      </a:lnTo>
                      <a:lnTo>
                        <a:pt x="0" y="272"/>
                      </a:lnTo>
                      <a:lnTo>
                        <a:pt x="181" y="272"/>
                      </a:lnTo>
                      <a:lnTo>
                        <a:pt x="453" y="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2" name="Freeform 75"/>
                <p:cNvSpPr>
                  <a:spLocks/>
                </p:cNvSpPr>
                <p:nvPr/>
              </p:nvSpPr>
              <p:spPr bwMode="auto">
                <a:xfrm>
                  <a:off x="2303" y="1933"/>
                  <a:ext cx="318" cy="272"/>
                </a:xfrm>
                <a:custGeom>
                  <a:avLst/>
                  <a:gdLst>
                    <a:gd name="T0" fmla="*/ 0 w 318"/>
                    <a:gd name="T1" fmla="*/ 272 h 272"/>
                    <a:gd name="T2" fmla="*/ 181 w 318"/>
                    <a:gd name="T3" fmla="*/ 272 h 272"/>
                    <a:gd name="T4" fmla="*/ 318 w 318"/>
                    <a:gd name="T5" fmla="*/ 136 h 272"/>
                    <a:gd name="T6" fmla="*/ 318 w 318"/>
                    <a:gd name="T7" fmla="*/ 0 h 272"/>
                    <a:gd name="T8" fmla="*/ 272 w 318"/>
                    <a:gd name="T9" fmla="*/ 0 h 272"/>
                    <a:gd name="T10" fmla="*/ 0 w 318"/>
                    <a:gd name="T11" fmla="*/ 272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18" h="272">
                      <a:moveTo>
                        <a:pt x="0" y="272"/>
                      </a:moveTo>
                      <a:lnTo>
                        <a:pt x="181" y="272"/>
                      </a:lnTo>
                      <a:lnTo>
                        <a:pt x="318" y="136"/>
                      </a:lnTo>
                      <a:lnTo>
                        <a:pt x="318" y="0"/>
                      </a:lnTo>
                      <a:lnTo>
                        <a:pt x="272" y="0"/>
                      </a:lnTo>
                      <a:lnTo>
                        <a:pt x="0" y="27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66" name="Rectangle 76"/>
              <p:cNvSpPr>
                <a:spLocks noChangeArrowheads="1"/>
              </p:cNvSpPr>
              <p:nvPr/>
            </p:nvSpPr>
            <p:spPr bwMode="auto">
              <a:xfrm>
                <a:off x="1079" y="2704"/>
                <a:ext cx="1497" cy="46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" name="Freeform 77"/>
              <p:cNvSpPr>
                <a:spLocks/>
              </p:cNvSpPr>
              <p:nvPr/>
            </p:nvSpPr>
            <p:spPr bwMode="auto">
              <a:xfrm>
                <a:off x="920" y="2432"/>
                <a:ext cx="113" cy="136"/>
              </a:xfrm>
              <a:custGeom>
                <a:avLst/>
                <a:gdLst>
                  <a:gd name="T0" fmla="*/ 113 w 113"/>
                  <a:gd name="T1" fmla="*/ 0 h 136"/>
                  <a:gd name="T2" fmla="*/ 0 w 113"/>
                  <a:gd name="T3" fmla="*/ 91 h 136"/>
                  <a:gd name="T4" fmla="*/ 0 w 113"/>
                  <a:gd name="T5" fmla="*/ 136 h 136"/>
                  <a:gd name="T6" fmla="*/ 113 w 113"/>
                  <a:gd name="T7" fmla="*/ 46 h 136"/>
                  <a:gd name="T8" fmla="*/ 113 w 113"/>
                  <a:gd name="T9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36">
                    <a:moveTo>
                      <a:pt x="113" y="0"/>
                    </a:moveTo>
                    <a:lnTo>
                      <a:pt x="0" y="91"/>
                    </a:lnTo>
                    <a:lnTo>
                      <a:pt x="0" y="136"/>
                    </a:lnTo>
                    <a:lnTo>
                      <a:pt x="113" y="46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" name="Freeform 78"/>
              <p:cNvSpPr>
                <a:spLocks/>
              </p:cNvSpPr>
              <p:nvPr/>
            </p:nvSpPr>
            <p:spPr bwMode="auto">
              <a:xfrm flipH="1">
                <a:off x="2621" y="2432"/>
                <a:ext cx="113" cy="136"/>
              </a:xfrm>
              <a:custGeom>
                <a:avLst/>
                <a:gdLst>
                  <a:gd name="T0" fmla="*/ 113 w 113"/>
                  <a:gd name="T1" fmla="*/ 0 h 136"/>
                  <a:gd name="T2" fmla="*/ 0 w 113"/>
                  <a:gd name="T3" fmla="*/ 91 h 136"/>
                  <a:gd name="T4" fmla="*/ 0 w 113"/>
                  <a:gd name="T5" fmla="*/ 136 h 136"/>
                  <a:gd name="T6" fmla="*/ 113 w 113"/>
                  <a:gd name="T7" fmla="*/ 46 h 136"/>
                  <a:gd name="T8" fmla="*/ 113 w 113"/>
                  <a:gd name="T9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36">
                    <a:moveTo>
                      <a:pt x="113" y="0"/>
                    </a:moveTo>
                    <a:lnTo>
                      <a:pt x="0" y="91"/>
                    </a:lnTo>
                    <a:lnTo>
                      <a:pt x="0" y="136"/>
                    </a:lnTo>
                    <a:lnTo>
                      <a:pt x="113" y="46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" name="Freeform 79"/>
              <p:cNvSpPr>
                <a:spLocks/>
              </p:cNvSpPr>
              <p:nvPr/>
            </p:nvSpPr>
            <p:spPr bwMode="auto">
              <a:xfrm>
                <a:off x="897" y="2432"/>
                <a:ext cx="136" cy="68"/>
              </a:xfrm>
              <a:custGeom>
                <a:avLst/>
                <a:gdLst>
                  <a:gd name="T0" fmla="*/ 136 w 136"/>
                  <a:gd name="T1" fmla="*/ 0 h 68"/>
                  <a:gd name="T2" fmla="*/ 91 w 136"/>
                  <a:gd name="T3" fmla="*/ 0 h 68"/>
                  <a:gd name="T4" fmla="*/ 0 w 136"/>
                  <a:gd name="T5" fmla="*/ 68 h 68"/>
                  <a:gd name="T6" fmla="*/ 46 w 136"/>
                  <a:gd name="T7" fmla="*/ 68 h 68"/>
                  <a:gd name="T8" fmla="*/ 136 w 136"/>
                  <a:gd name="T9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68">
                    <a:moveTo>
                      <a:pt x="136" y="0"/>
                    </a:moveTo>
                    <a:lnTo>
                      <a:pt x="91" y="0"/>
                    </a:lnTo>
                    <a:lnTo>
                      <a:pt x="0" y="68"/>
                    </a:lnTo>
                    <a:lnTo>
                      <a:pt x="46" y="68"/>
                    </a:lnTo>
                    <a:lnTo>
                      <a:pt x="136" y="0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0" name="Freeform 80"/>
              <p:cNvSpPr>
                <a:spLocks/>
              </p:cNvSpPr>
              <p:nvPr/>
            </p:nvSpPr>
            <p:spPr bwMode="auto">
              <a:xfrm flipH="1">
                <a:off x="2621" y="2432"/>
                <a:ext cx="136" cy="68"/>
              </a:xfrm>
              <a:custGeom>
                <a:avLst/>
                <a:gdLst>
                  <a:gd name="T0" fmla="*/ 136 w 136"/>
                  <a:gd name="T1" fmla="*/ 0 h 68"/>
                  <a:gd name="T2" fmla="*/ 91 w 136"/>
                  <a:gd name="T3" fmla="*/ 0 h 68"/>
                  <a:gd name="T4" fmla="*/ 0 w 136"/>
                  <a:gd name="T5" fmla="*/ 68 h 68"/>
                  <a:gd name="T6" fmla="*/ 46 w 136"/>
                  <a:gd name="T7" fmla="*/ 68 h 68"/>
                  <a:gd name="T8" fmla="*/ 136 w 136"/>
                  <a:gd name="T9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68">
                    <a:moveTo>
                      <a:pt x="136" y="0"/>
                    </a:moveTo>
                    <a:lnTo>
                      <a:pt x="91" y="0"/>
                    </a:lnTo>
                    <a:lnTo>
                      <a:pt x="0" y="68"/>
                    </a:lnTo>
                    <a:lnTo>
                      <a:pt x="46" y="68"/>
                    </a:lnTo>
                    <a:lnTo>
                      <a:pt x="136" y="0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1" name="Freeform 81"/>
              <p:cNvSpPr>
                <a:spLocks/>
              </p:cNvSpPr>
              <p:nvPr/>
            </p:nvSpPr>
            <p:spPr bwMode="auto">
              <a:xfrm flipH="1">
                <a:off x="2666" y="1842"/>
                <a:ext cx="136" cy="1180"/>
              </a:xfrm>
              <a:custGeom>
                <a:avLst/>
                <a:gdLst>
                  <a:gd name="T0" fmla="*/ 136 w 136"/>
                  <a:gd name="T1" fmla="*/ 0 h 1180"/>
                  <a:gd name="T2" fmla="*/ 45 w 136"/>
                  <a:gd name="T3" fmla="*/ 1180 h 1180"/>
                  <a:gd name="T4" fmla="*/ 0 w 136"/>
                  <a:gd name="T5" fmla="*/ 1180 h 1180"/>
                  <a:gd name="T6" fmla="*/ 91 w 136"/>
                  <a:gd name="T7" fmla="*/ 0 h 1180"/>
                  <a:gd name="T8" fmla="*/ 136 w 136"/>
                  <a:gd name="T9" fmla="*/ 0 h 1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1180">
                    <a:moveTo>
                      <a:pt x="136" y="0"/>
                    </a:moveTo>
                    <a:lnTo>
                      <a:pt x="45" y="1180"/>
                    </a:lnTo>
                    <a:lnTo>
                      <a:pt x="0" y="1180"/>
                    </a:lnTo>
                    <a:lnTo>
                      <a:pt x="91" y="0"/>
                    </a:lnTo>
                    <a:lnTo>
                      <a:pt x="136" y="0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2" name="Freeform 82"/>
              <p:cNvSpPr>
                <a:spLocks/>
              </p:cNvSpPr>
              <p:nvPr/>
            </p:nvSpPr>
            <p:spPr bwMode="auto">
              <a:xfrm flipH="1">
                <a:off x="2644" y="1888"/>
                <a:ext cx="114" cy="1134"/>
              </a:xfrm>
              <a:custGeom>
                <a:avLst/>
                <a:gdLst>
                  <a:gd name="T0" fmla="*/ 0 w 114"/>
                  <a:gd name="T1" fmla="*/ 1134 h 1134"/>
                  <a:gd name="T2" fmla="*/ 23 w 114"/>
                  <a:gd name="T3" fmla="*/ 1111 h 1134"/>
                  <a:gd name="T4" fmla="*/ 114 w 114"/>
                  <a:gd name="T5" fmla="*/ 0 h 1134"/>
                  <a:gd name="T6" fmla="*/ 91 w 114"/>
                  <a:gd name="T7" fmla="*/ 0 h 1134"/>
                  <a:gd name="T8" fmla="*/ 0 w 114"/>
                  <a:gd name="T9" fmla="*/ 1134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1134">
                    <a:moveTo>
                      <a:pt x="0" y="1134"/>
                    </a:moveTo>
                    <a:lnTo>
                      <a:pt x="23" y="1111"/>
                    </a:lnTo>
                    <a:lnTo>
                      <a:pt x="114" y="0"/>
                    </a:lnTo>
                    <a:lnTo>
                      <a:pt x="91" y="0"/>
                    </a:lnTo>
                    <a:lnTo>
                      <a:pt x="0" y="1134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3" name="Freeform 83"/>
              <p:cNvSpPr>
                <a:spLocks/>
              </p:cNvSpPr>
              <p:nvPr/>
            </p:nvSpPr>
            <p:spPr bwMode="auto">
              <a:xfrm>
                <a:off x="897" y="1888"/>
                <a:ext cx="114" cy="1134"/>
              </a:xfrm>
              <a:custGeom>
                <a:avLst/>
                <a:gdLst>
                  <a:gd name="T0" fmla="*/ 0 w 114"/>
                  <a:gd name="T1" fmla="*/ 1134 h 1134"/>
                  <a:gd name="T2" fmla="*/ 91 w 114"/>
                  <a:gd name="T3" fmla="*/ 0 h 1134"/>
                  <a:gd name="T4" fmla="*/ 114 w 114"/>
                  <a:gd name="T5" fmla="*/ 0 h 1134"/>
                  <a:gd name="T6" fmla="*/ 23 w 114"/>
                  <a:gd name="T7" fmla="*/ 1111 h 1134"/>
                  <a:gd name="T8" fmla="*/ 0 w 114"/>
                  <a:gd name="T9" fmla="*/ 1134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1134">
                    <a:moveTo>
                      <a:pt x="0" y="1134"/>
                    </a:moveTo>
                    <a:lnTo>
                      <a:pt x="91" y="0"/>
                    </a:lnTo>
                    <a:lnTo>
                      <a:pt x="114" y="0"/>
                    </a:lnTo>
                    <a:lnTo>
                      <a:pt x="23" y="1111"/>
                    </a:lnTo>
                    <a:lnTo>
                      <a:pt x="0" y="1134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4" name="Freeform 84"/>
              <p:cNvSpPr>
                <a:spLocks/>
              </p:cNvSpPr>
              <p:nvPr/>
            </p:nvSpPr>
            <p:spPr bwMode="auto">
              <a:xfrm>
                <a:off x="852" y="1888"/>
                <a:ext cx="136" cy="1134"/>
              </a:xfrm>
              <a:custGeom>
                <a:avLst/>
                <a:gdLst>
                  <a:gd name="T0" fmla="*/ 45 w 136"/>
                  <a:gd name="T1" fmla="*/ 1134 h 1134"/>
                  <a:gd name="T2" fmla="*/ 136 w 136"/>
                  <a:gd name="T3" fmla="*/ 0 h 1134"/>
                  <a:gd name="T4" fmla="*/ 91 w 136"/>
                  <a:gd name="T5" fmla="*/ 0 h 1134"/>
                  <a:gd name="T6" fmla="*/ 0 w 136"/>
                  <a:gd name="T7" fmla="*/ 1134 h 1134"/>
                  <a:gd name="T8" fmla="*/ 45 w 136"/>
                  <a:gd name="T9" fmla="*/ 1134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1134">
                    <a:moveTo>
                      <a:pt x="45" y="1134"/>
                    </a:moveTo>
                    <a:lnTo>
                      <a:pt x="136" y="0"/>
                    </a:lnTo>
                    <a:lnTo>
                      <a:pt x="91" y="0"/>
                    </a:lnTo>
                    <a:lnTo>
                      <a:pt x="0" y="1134"/>
                    </a:lnTo>
                    <a:lnTo>
                      <a:pt x="45" y="1134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5" name="Rectangle 85"/>
              <p:cNvSpPr>
                <a:spLocks noChangeArrowheads="1"/>
              </p:cNvSpPr>
              <p:nvPr/>
            </p:nvSpPr>
            <p:spPr bwMode="auto">
              <a:xfrm>
                <a:off x="920" y="2886"/>
                <a:ext cx="1814" cy="46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6" name="Rectangle 86"/>
              <p:cNvSpPr>
                <a:spLocks noChangeArrowheads="1"/>
              </p:cNvSpPr>
              <p:nvPr/>
            </p:nvSpPr>
            <p:spPr bwMode="auto">
              <a:xfrm>
                <a:off x="943" y="1842"/>
                <a:ext cx="1769" cy="45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99089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7" name="正方形/長方形 956"/>
          <p:cNvSpPr/>
          <p:nvPr/>
        </p:nvSpPr>
        <p:spPr>
          <a:xfrm>
            <a:off x="416496" y="1484784"/>
            <a:ext cx="9217024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66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関係者以外</a:t>
            </a:r>
            <a:endParaRPr lang="ja-JP" altLang="en-US" sz="66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272480" y="2587811"/>
            <a:ext cx="9361040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立入禁止</a:t>
            </a:r>
            <a:endParaRPr lang="ja-JP" altLang="en-US" sz="18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524523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正方形/長方形 25"/>
          <p:cNvSpPr/>
          <p:nvPr/>
        </p:nvSpPr>
        <p:spPr>
          <a:xfrm>
            <a:off x="272480" y="332656"/>
            <a:ext cx="9361040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立入</a:t>
            </a:r>
            <a:endParaRPr lang="ja-JP" altLang="en-US" sz="1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367542" y="4710623"/>
            <a:ext cx="9361040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禁止</a:t>
            </a:r>
            <a:endParaRPr lang="ja-JP" altLang="en-US" sz="1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13" name="Group 53"/>
          <p:cNvGrpSpPr>
            <a:grpSpLocks/>
          </p:cNvGrpSpPr>
          <p:nvPr/>
        </p:nvGrpSpPr>
        <p:grpSpPr bwMode="auto">
          <a:xfrm>
            <a:off x="2227829" y="1658884"/>
            <a:ext cx="5422508" cy="3283086"/>
            <a:chOff x="3256" y="2137"/>
            <a:chExt cx="1951" cy="1180"/>
          </a:xfrm>
        </p:grpSpPr>
        <p:grpSp>
          <p:nvGrpSpPr>
            <p:cNvPr id="14" name="Group 54"/>
            <p:cNvGrpSpPr>
              <a:grpSpLocks/>
            </p:cNvGrpSpPr>
            <p:nvPr/>
          </p:nvGrpSpPr>
          <p:grpSpPr bwMode="auto">
            <a:xfrm>
              <a:off x="3256" y="2137"/>
              <a:ext cx="1951" cy="1179"/>
              <a:chOff x="3256" y="2115"/>
              <a:chExt cx="1951" cy="1179"/>
            </a:xfrm>
          </p:grpSpPr>
          <p:sp>
            <p:nvSpPr>
              <p:cNvPr id="42" name="Freeform 55"/>
              <p:cNvSpPr>
                <a:spLocks/>
              </p:cNvSpPr>
              <p:nvPr/>
            </p:nvSpPr>
            <p:spPr bwMode="auto">
              <a:xfrm>
                <a:off x="3347" y="2115"/>
                <a:ext cx="159" cy="998"/>
              </a:xfrm>
              <a:custGeom>
                <a:avLst/>
                <a:gdLst>
                  <a:gd name="T0" fmla="*/ 159 w 159"/>
                  <a:gd name="T1" fmla="*/ 975 h 998"/>
                  <a:gd name="T2" fmla="*/ 136 w 159"/>
                  <a:gd name="T3" fmla="*/ 998 h 998"/>
                  <a:gd name="T4" fmla="*/ 91 w 159"/>
                  <a:gd name="T5" fmla="*/ 998 h 998"/>
                  <a:gd name="T6" fmla="*/ 0 w 159"/>
                  <a:gd name="T7" fmla="*/ 0 h 998"/>
                  <a:gd name="T8" fmla="*/ 68 w 159"/>
                  <a:gd name="T9" fmla="*/ 0 h 998"/>
                  <a:gd name="T10" fmla="*/ 159 w 159"/>
                  <a:gd name="T11" fmla="*/ 975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9" h="998">
                    <a:moveTo>
                      <a:pt x="159" y="975"/>
                    </a:moveTo>
                    <a:lnTo>
                      <a:pt x="136" y="998"/>
                    </a:lnTo>
                    <a:lnTo>
                      <a:pt x="91" y="998"/>
                    </a:lnTo>
                    <a:lnTo>
                      <a:pt x="0" y="0"/>
                    </a:lnTo>
                    <a:lnTo>
                      <a:pt x="68" y="0"/>
                    </a:lnTo>
                    <a:lnTo>
                      <a:pt x="159" y="975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3" name="Freeform 56"/>
              <p:cNvSpPr>
                <a:spLocks/>
              </p:cNvSpPr>
              <p:nvPr/>
            </p:nvSpPr>
            <p:spPr bwMode="auto">
              <a:xfrm>
                <a:off x="3256" y="2115"/>
                <a:ext cx="1951" cy="1179"/>
              </a:xfrm>
              <a:custGeom>
                <a:avLst/>
                <a:gdLst>
                  <a:gd name="T0" fmla="*/ 68 w 1951"/>
                  <a:gd name="T1" fmla="*/ 1156 h 1179"/>
                  <a:gd name="T2" fmla="*/ 45 w 1951"/>
                  <a:gd name="T3" fmla="*/ 1179 h 1179"/>
                  <a:gd name="T4" fmla="*/ 0 w 1951"/>
                  <a:gd name="T5" fmla="*/ 1179 h 1179"/>
                  <a:gd name="T6" fmla="*/ 91 w 1951"/>
                  <a:gd name="T7" fmla="*/ 45 h 1179"/>
                  <a:gd name="T8" fmla="*/ 91 w 1951"/>
                  <a:gd name="T9" fmla="*/ 0 h 1179"/>
                  <a:gd name="T10" fmla="*/ 1860 w 1951"/>
                  <a:gd name="T11" fmla="*/ 0 h 1179"/>
                  <a:gd name="T12" fmla="*/ 1860 w 1951"/>
                  <a:gd name="T13" fmla="*/ 45 h 1179"/>
                  <a:gd name="T14" fmla="*/ 1951 w 1951"/>
                  <a:gd name="T15" fmla="*/ 1179 h 1179"/>
                  <a:gd name="T16" fmla="*/ 1905 w 1951"/>
                  <a:gd name="T17" fmla="*/ 1179 h 1179"/>
                  <a:gd name="T18" fmla="*/ 1882 w 1951"/>
                  <a:gd name="T19" fmla="*/ 1156 h 1179"/>
                  <a:gd name="T20" fmla="*/ 1792 w 1951"/>
                  <a:gd name="T21" fmla="*/ 45 h 1179"/>
                  <a:gd name="T22" fmla="*/ 1542 w 1951"/>
                  <a:gd name="T23" fmla="*/ 45 h 1179"/>
                  <a:gd name="T24" fmla="*/ 1542 w 1951"/>
                  <a:gd name="T25" fmla="*/ 90 h 1179"/>
                  <a:gd name="T26" fmla="*/ 1746 w 1951"/>
                  <a:gd name="T27" fmla="*/ 90 h 1179"/>
                  <a:gd name="T28" fmla="*/ 1746 w 1951"/>
                  <a:gd name="T29" fmla="*/ 363 h 1179"/>
                  <a:gd name="T30" fmla="*/ 204 w 1951"/>
                  <a:gd name="T31" fmla="*/ 363 h 1179"/>
                  <a:gd name="T32" fmla="*/ 204 w 1951"/>
                  <a:gd name="T33" fmla="*/ 90 h 1179"/>
                  <a:gd name="T34" fmla="*/ 1452 w 1951"/>
                  <a:gd name="T35" fmla="*/ 90 h 1179"/>
                  <a:gd name="T36" fmla="*/ 1452 w 1951"/>
                  <a:gd name="T37" fmla="*/ 45 h 1179"/>
                  <a:gd name="T38" fmla="*/ 544 w 1951"/>
                  <a:gd name="T39" fmla="*/ 45 h 1179"/>
                  <a:gd name="T40" fmla="*/ 544 w 1951"/>
                  <a:gd name="T41" fmla="*/ 90 h 1179"/>
                  <a:gd name="T42" fmla="*/ 454 w 1951"/>
                  <a:gd name="T43" fmla="*/ 90 h 1179"/>
                  <a:gd name="T44" fmla="*/ 454 w 1951"/>
                  <a:gd name="T45" fmla="*/ 45 h 1179"/>
                  <a:gd name="T46" fmla="*/ 159 w 1951"/>
                  <a:gd name="T47" fmla="*/ 45 h 1179"/>
                  <a:gd name="T48" fmla="*/ 68 w 1951"/>
                  <a:gd name="T49" fmla="*/ 1156 h 1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951" h="1179">
                    <a:moveTo>
                      <a:pt x="68" y="1156"/>
                    </a:moveTo>
                    <a:lnTo>
                      <a:pt x="45" y="1179"/>
                    </a:lnTo>
                    <a:lnTo>
                      <a:pt x="0" y="1179"/>
                    </a:lnTo>
                    <a:lnTo>
                      <a:pt x="91" y="45"/>
                    </a:lnTo>
                    <a:lnTo>
                      <a:pt x="91" y="0"/>
                    </a:lnTo>
                    <a:lnTo>
                      <a:pt x="1860" y="0"/>
                    </a:lnTo>
                    <a:lnTo>
                      <a:pt x="1860" y="45"/>
                    </a:lnTo>
                    <a:lnTo>
                      <a:pt x="1951" y="1179"/>
                    </a:lnTo>
                    <a:lnTo>
                      <a:pt x="1905" y="1179"/>
                    </a:lnTo>
                    <a:lnTo>
                      <a:pt x="1882" y="1156"/>
                    </a:lnTo>
                    <a:lnTo>
                      <a:pt x="1792" y="45"/>
                    </a:lnTo>
                    <a:lnTo>
                      <a:pt x="1542" y="45"/>
                    </a:lnTo>
                    <a:lnTo>
                      <a:pt x="1542" y="90"/>
                    </a:lnTo>
                    <a:lnTo>
                      <a:pt x="1746" y="90"/>
                    </a:lnTo>
                    <a:lnTo>
                      <a:pt x="1746" y="363"/>
                    </a:lnTo>
                    <a:lnTo>
                      <a:pt x="204" y="363"/>
                    </a:lnTo>
                    <a:lnTo>
                      <a:pt x="204" y="90"/>
                    </a:lnTo>
                    <a:lnTo>
                      <a:pt x="1452" y="90"/>
                    </a:lnTo>
                    <a:lnTo>
                      <a:pt x="1452" y="45"/>
                    </a:lnTo>
                    <a:lnTo>
                      <a:pt x="544" y="45"/>
                    </a:lnTo>
                    <a:lnTo>
                      <a:pt x="544" y="90"/>
                    </a:lnTo>
                    <a:lnTo>
                      <a:pt x="454" y="90"/>
                    </a:lnTo>
                    <a:lnTo>
                      <a:pt x="454" y="45"/>
                    </a:lnTo>
                    <a:lnTo>
                      <a:pt x="159" y="45"/>
                    </a:lnTo>
                    <a:lnTo>
                      <a:pt x="68" y="1156"/>
                    </a:ln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" name="Freeform 57"/>
              <p:cNvSpPr>
                <a:spLocks/>
              </p:cNvSpPr>
              <p:nvPr/>
            </p:nvSpPr>
            <p:spPr bwMode="auto">
              <a:xfrm>
                <a:off x="3301" y="2704"/>
                <a:ext cx="137" cy="136"/>
              </a:xfrm>
              <a:custGeom>
                <a:avLst/>
                <a:gdLst>
                  <a:gd name="T0" fmla="*/ 23 w 137"/>
                  <a:gd name="T1" fmla="*/ 136 h 136"/>
                  <a:gd name="T2" fmla="*/ 137 w 137"/>
                  <a:gd name="T3" fmla="*/ 46 h 136"/>
                  <a:gd name="T4" fmla="*/ 137 w 137"/>
                  <a:gd name="T5" fmla="*/ 0 h 136"/>
                  <a:gd name="T6" fmla="*/ 91 w 137"/>
                  <a:gd name="T7" fmla="*/ 0 h 136"/>
                  <a:gd name="T8" fmla="*/ 0 w 137"/>
                  <a:gd name="T9" fmla="*/ 68 h 136"/>
                  <a:gd name="T10" fmla="*/ 0 w 137"/>
                  <a:gd name="T11" fmla="*/ 136 h 136"/>
                  <a:gd name="T12" fmla="*/ 23 w 137"/>
                  <a:gd name="T13" fmla="*/ 136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7" h="136">
                    <a:moveTo>
                      <a:pt x="23" y="136"/>
                    </a:moveTo>
                    <a:lnTo>
                      <a:pt x="137" y="46"/>
                    </a:lnTo>
                    <a:lnTo>
                      <a:pt x="137" y="0"/>
                    </a:lnTo>
                    <a:lnTo>
                      <a:pt x="91" y="0"/>
                    </a:lnTo>
                    <a:lnTo>
                      <a:pt x="0" y="68"/>
                    </a:lnTo>
                    <a:lnTo>
                      <a:pt x="0" y="136"/>
                    </a:lnTo>
                    <a:lnTo>
                      <a:pt x="23" y="136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5" name="Freeform 58"/>
              <p:cNvSpPr>
                <a:spLocks/>
              </p:cNvSpPr>
              <p:nvPr/>
            </p:nvSpPr>
            <p:spPr bwMode="auto">
              <a:xfrm flipH="1">
                <a:off x="5025" y="2704"/>
                <a:ext cx="137" cy="136"/>
              </a:xfrm>
              <a:custGeom>
                <a:avLst/>
                <a:gdLst>
                  <a:gd name="T0" fmla="*/ 23 w 137"/>
                  <a:gd name="T1" fmla="*/ 136 h 136"/>
                  <a:gd name="T2" fmla="*/ 137 w 137"/>
                  <a:gd name="T3" fmla="*/ 46 h 136"/>
                  <a:gd name="T4" fmla="*/ 137 w 137"/>
                  <a:gd name="T5" fmla="*/ 0 h 136"/>
                  <a:gd name="T6" fmla="*/ 91 w 137"/>
                  <a:gd name="T7" fmla="*/ 0 h 136"/>
                  <a:gd name="T8" fmla="*/ 0 w 137"/>
                  <a:gd name="T9" fmla="*/ 68 h 136"/>
                  <a:gd name="T10" fmla="*/ 0 w 137"/>
                  <a:gd name="T11" fmla="*/ 136 h 136"/>
                  <a:gd name="T12" fmla="*/ 23 w 137"/>
                  <a:gd name="T13" fmla="*/ 136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7" h="136">
                    <a:moveTo>
                      <a:pt x="23" y="136"/>
                    </a:moveTo>
                    <a:lnTo>
                      <a:pt x="137" y="46"/>
                    </a:lnTo>
                    <a:lnTo>
                      <a:pt x="137" y="0"/>
                    </a:lnTo>
                    <a:lnTo>
                      <a:pt x="91" y="0"/>
                    </a:lnTo>
                    <a:lnTo>
                      <a:pt x="0" y="68"/>
                    </a:lnTo>
                    <a:lnTo>
                      <a:pt x="0" y="136"/>
                    </a:lnTo>
                    <a:lnTo>
                      <a:pt x="23" y="136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6" name="Freeform 59"/>
              <p:cNvSpPr>
                <a:spLocks/>
              </p:cNvSpPr>
              <p:nvPr/>
            </p:nvSpPr>
            <p:spPr bwMode="auto">
              <a:xfrm flipH="1">
                <a:off x="4957" y="2115"/>
                <a:ext cx="159" cy="998"/>
              </a:xfrm>
              <a:custGeom>
                <a:avLst/>
                <a:gdLst>
                  <a:gd name="T0" fmla="*/ 159 w 159"/>
                  <a:gd name="T1" fmla="*/ 975 h 998"/>
                  <a:gd name="T2" fmla="*/ 136 w 159"/>
                  <a:gd name="T3" fmla="*/ 998 h 998"/>
                  <a:gd name="T4" fmla="*/ 91 w 159"/>
                  <a:gd name="T5" fmla="*/ 998 h 998"/>
                  <a:gd name="T6" fmla="*/ 0 w 159"/>
                  <a:gd name="T7" fmla="*/ 0 h 998"/>
                  <a:gd name="T8" fmla="*/ 68 w 159"/>
                  <a:gd name="T9" fmla="*/ 0 h 998"/>
                  <a:gd name="T10" fmla="*/ 159 w 159"/>
                  <a:gd name="T11" fmla="*/ 975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9" h="998">
                    <a:moveTo>
                      <a:pt x="159" y="975"/>
                    </a:moveTo>
                    <a:lnTo>
                      <a:pt x="136" y="998"/>
                    </a:lnTo>
                    <a:lnTo>
                      <a:pt x="91" y="998"/>
                    </a:lnTo>
                    <a:lnTo>
                      <a:pt x="0" y="0"/>
                    </a:lnTo>
                    <a:lnTo>
                      <a:pt x="68" y="0"/>
                    </a:lnTo>
                    <a:lnTo>
                      <a:pt x="159" y="975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7" name="Rectangle 60"/>
              <p:cNvSpPr>
                <a:spLocks noChangeArrowheads="1"/>
              </p:cNvSpPr>
              <p:nvPr/>
            </p:nvSpPr>
            <p:spPr bwMode="auto">
              <a:xfrm>
                <a:off x="3483" y="2976"/>
                <a:ext cx="1497" cy="46"/>
              </a:xfrm>
              <a:prstGeom prst="rect">
                <a:avLst/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" name="Rectangle 61"/>
              <p:cNvSpPr>
                <a:spLocks noChangeArrowheads="1"/>
              </p:cNvSpPr>
              <p:nvPr/>
            </p:nvSpPr>
            <p:spPr bwMode="auto">
              <a:xfrm>
                <a:off x="3324" y="3158"/>
                <a:ext cx="1814" cy="46"/>
              </a:xfrm>
              <a:prstGeom prst="rect">
                <a:avLst/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5" name="Group 62"/>
            <p:cNvGrpSpPr>
              <a:grpSpLocks/>
            </p:cNvGrpSpPr>
            <p:nvPr/>
          </p:nvGrpSpPr>
          <p:grpSpPr bwMode="auto">
            <a:xfrm>
              <a:off x="3256" y="2137"/>
              <a:ext cx="1950" cy="1180"/>
              <a:chOff x="852" y="1842"/>
              <a:chExt cx="1950" cy="1180"/>
            </a:xfrm>
          </p:grpSpPr>
          <p:sp>
            <p:nvSpPr>
              <p:cNvPr id="16" name="Freeform 63"/>
              <p:cNvSpPr>
                <a:spLocks/>
              </p:cNvSpPr>
              <p:nvPr/>
            </p:nvSpPr>
            <p:spPr bwMode="auto">
              <a:xfrm>
                <a:off x="943" y="1842"/>
                <a:ext cx="136" cy="998"/>
              </a:xfrm>
              <a:custGeom>
                <a:avLst/>
                <a:gdLst>
                  <a:gd name="T0" fmla="*/ 90 w 136"/>
                  <a:gd name="T1" fmla="*/ 998 h 998"/>
                  <a:gd name="T2" fmla="*/ 0 w 136"/>
                  <a:gd name="T3" fmla="*/ 0 h 998"/>
                  <a:gd name="T4" fmla="*/ 45 w 136"/>
                  <a:gd name="T5" fmla="*/ 0 h 998"/>
                  <a:gd name="T6" fmla="*/ 136 w 136"/>
                  <a:gd name="T7" fmla="*/ 998 h 998"/>
                  <a:gd name="T8" fmla="*/ 90 w 136"/>
                  <a:gd name="T9" fmla="*/ 998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998">
                    <a:moveTo>
                      <a:pt x="90" y="998"/>
                    </a:moveTo>
                    <a:lnTo>
                      <a:pt x="0" y="0"/>
                    </a:lnTo>
                    <a:lnTo>
                      <a:pt x="45" y="0"/>
                    </a:lnTo>
                    <a:lnTo>
                      <a:pt x="136" y="998"/>
                    </a:lnTo>
                    <a:lnTo>
                      <a:pt x="90" y="998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" name="Freeform 64"/>
              <p:cNvSpPr>
                <a:spLocks/>
              </p:cNvSpPr>
              <p:nvPr/>
            </p:nvSpPr>
            <p:spPr bwMode="auto">
              <a:xfrm>
                <a:off x="988" y="1842"/>
                <a:ext cx="114" cy="998"/>
              </a:xfrm>
              <a:custGeom>
                <a:avLst/>
                <a:gdLst>
                  <a:gd name="T0" fmla="*/ 91 w 114"/>
                  <a:gd name="T1" fmla="*/ 998 h 998"/>
                  <a:gd name="T2" fmla="*/ 114 w 114"/>
                  <a:gd name="T3" fmla="*/ 975 h 998"/>
                  <a:gd name="T4" fmla="*/ 23 w 114"/>
                  <a:gd name="T5" fmla="*/ 0 h 998"/>
                  <a:gd name="T6" fmla="*/ 0 w 114"/>
                  <a:gd name="T7" fmla="*/ 0 h 998"/>
                  <a:gd name="T8" fmla="*/ 91 w 114"/>
                  <a:gd name="T9" fmla="*/ 998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998">
                    <a:moveTo>
                      <a:pt x="91" y="998"/>
                    </a:moveTo>
                    <a:lnTo>
                      <a:pt x="114" y="975"/>
                    </a:lnTo>
                    <a:lnTo>
                      <a:pt x="23" y="0"/>
                    </a:lnTo>
                    <a:lnTo>
                      <a:pt x="0" y="0"/>
                    </a:lnTo>
                    <a:lnTo>
                      <a:pt x="91" y="998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" name="Freeform 65"/>
              <p:cNvSpPr>
                <a:spLocks/>
              </p:cNvSpPr>
              <p:nvPr/>
            </p:nvSpPr>
            <p:spPr bwMode="auto">
              <a:xfrm flipH="1">
                <a:off x="2576" y="1842"/>
                <a:ext cx="136" cy="998"/>
              </a:xfrm>
              <a:custGeom>
                <a:avLst/>
                <a:gdLst>
                  <a:gd name="T0" fmla="*/ 90 w 136"/>
                  <a:gd name="T1" fmla="*/ 998 h 998"/>
                  <a:gd name="T2" fmla="*/ 0 w 136"/>
                  <a:gd name="T3" fmla="*/ 0 h 998"/>
                  <a:gd name="T4" fmla="*/ 45 w 136"/>
                  <a:gd name="T5" fmla="*/ 0 h 998"/>
                  <a:gd name="T6" fmla="*/ 136 w 136"/>
                  <a:gd name="T7" fmla="*/ 998 h 998"/>
                  <a:gd name="T8" fmla="*/ 90 w 136"/>
                  <a:gd name="T9" fmla="*/ 998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998">
                    <a:moveTo>
                      <a:pt x="90" y="998"/>
                    </a:moveTo>
                    <a:lnTo>
                      <a:pt x="0" y="0"/>
                    </a:lnTo>
                    <a:lnTo>
                      <a:pt x="45" y="0"/>
                    </a:lnTo>
                    <a:lnTo>
                      <a:pt x="136" y="998"/>
                    </a:lnTo>
                    <a:lnTo>
                      <a:pt x="90" y="998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" name="Rectangle 66"/>
              <p:cNvSpPr>
                <a:spLocks noChangeArrowheads="1"/>
              </p:cNvSpPr>
              <p:nvPr/>
            </p:nvSpPr>
            <p:spPr bwMode="auto">
              <a:xfrm>
                <a:off x="1306" y="1865"/>
                <a:ext cx="90" cy="114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" name="Rectangle 67"/>
              <p:cNvSpPr>
                <a:spLocks noChangeArrowheads="1"/>
              </p:cNvSpPr>
              <p:nvPr/>
            </p:nvSpPr>
            <p:spPr bwMode="auto">
              <a:xfrm>
                <a:off x="2304" y="1865"/>
                <a:ext cx="90" cy="114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" name="Freeform 68"/>
              <p:cNvSpPr>
                <a:spLocks/>
              </p:cNvSpPr>
              <p:nvPr/>
            </p:nvSpPr>
            <p:spPr bwMode="auto">
              <a:xfrm flipH="1">
                <a:off x="2553" y="1842"/>
                <a:ext cx="114" cy="998"/>
              </a:xfrm>
              <a:custGeom>
                <a:avLst/>
                <a:gdLst>
                  <a:gd name="T0" fmla="*/ 91 w 114"/>
                  <a:gd name="T1" fmla="*/ 998 h 998"/>
                  <a:gd name="T2" fmla="*/ 114 w 114"/>
                  <a:gd name="T3" fmla="*/ 975 h 998"/>
                  <a:gd name="T4" fmla="*/ 23 w 114"/>
                  <a:gd name="T5" fmla="*/ 0 h 998"/>
                  <a:gd name="T6" fmla="*/ 0 w 114"/>
                  <a:gd name="T7" fmla="*/ 0 h 998"/>
                  <a:gd name="T8" fmla="*/ 91 w 114"/>
                  <a:gd name="T9" fmla="*/ 998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998">
                    <a:moveTo>
                      <a:pt x="91" y="998"/>
                    </a:moveTo>
                    <a:lnTo>
                      <a:pt x="114" y="975"/>
                    </a:lnTo>
                    <a:lnTo>
                      <a:pt x="23" y="0"/>
                    </a:lnTo>
                    <a:lnTo>
                      <a:pt x="0" y="0"/>
                    </a:lnTo>
                    <a:lnTo>
                      <a:pt x="91" y="998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22" name="Group 69"/>
              <p:cNvGrpSpPr>
                <a:grpSpLocks/>
              </p:cNvGrpSpPr>
              <p:nvPr/>
            </p:nvGrpSpPr>
            <p:grpSpPr bwMode="auto">
              <a:xfrm>
                <a:off x="1056" y="1933"/>
                <a:ext cx="1542" cy="273"/>
                <a:chOff x="1033" y="1932"/>
                <a:chExt cx="1588" cy="273"/>
              </a:xfrm>
            </p:grpSpPr>
            <p:sp>
              <p:nvSpPr>
                <p:cNvPr id="36" name="Rectangle 70"/>
                <p:cNvSpPr>
                  <a:spLocks noChangeArrowheads="1"/>
                </p:cNvSpPr>
                <p:nvPr/>
              </p:nvSpPr>
              <p:spPr bwMode="auto">
                <a:xfrm>
                  <a:off x="1033" y="1933"/>
                  <a:ext cx="1588" cy="272"/>
                </a:xfrm>
                <a:prstGeom prst="rect">
                  <a:avLst/>
                </a:prstGeom>
                <a:solidFill>
                  <a:srgbClr val="FF99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7" name="Freeform 71"/>
                <p:cNvSpPr>
                  <a:spLocks/>
                </p:cNvSpPr>
                <p:nvPr/>
              </p:nvSpPr>
              <p:spPr bwMode="auto">
                <a:xfrm>
                  <a:off x="1033" y="1933"/>
                  <a:ext cx="272" cy="272"/>
                </a:xfrm>
                <a:custGeom>
                  <a:avLst/>
                  <a:gdLst>
                    <a:gd name="T0" fmla="*/ 0 w 272"/>
                    <a:gd name="T1" fmla="*/ 272 h 272"/>
                    <a:gd name="T2" fmla="*/ 0 w 272"/>
                    <a:gd name="T3" fmla="*/ 91 h 272"/>
                    <a:gd name="T4" fmla="*/ 91 w 272"/>
                    <a:gd name="T5" fmla="*/ 0 h 272"/>
                    <a:gd name="T6" fmla="*/ 272 w 272"/>
                    <a:gd name="T7" fmla="*/ 0 h 272"/>
                    <a:gd name="T8" fmla="*/ 0 w 272"/>
                    <a:gd name="T9" fmla="*/ 272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2" h="272">
                      <a:moveTo>
                        <a:pt x="0" y="272"/>
                      </a:moveTo>
                      <a:lnTo>
                        <a:pt x="0" y="91"/>
                      </a:lnTo>
                      <a:lnTo>
                        <a:pt x="91" y="0"/>
                      </a:lnTo>
                      <a:lnTo>
                        <a:pt x="272" y="0"/>
                      </a:lnTo>
                      <a:lnTo>
                        <a:pt x="0" y="27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" name="Freeform 72"/>
                <p:cNvSpPr>
                  <a:spLocks/>
                </p:cNvSpPr>
                <p:nvPr/>
              </p:nvSpPr>
              <p:spPr bwMode="auto">
                <a:xfrm>
                  <a:off x="1214" y="1932"/>
                  <a:ext cx="453" cy="272"/>
                </a:xfrm>
                <a:custGeom>
                  <a:avLst/>
                  <a:gdLst>
                    <a:gd name="T0" fmla="*/ 453 w 453"/>
                    <a:gd name="T1" fmla="*/ 1 h 272"/>
                    <a:gd name="T2" fmla="*/ 272 w 453"/>
                    <a:gd name="T3" fmla="*/ 0 h 272"/>
                    <a:gd name="T4" fmla="*/ 0 w 453"/>
                    <a:gd name="T5" fmla="*/ 272 h 272"/>
                    <a:gd name="T6" fmla="*/ 181 w 453"/>
                    <a:gd name="T7" fmla="*/ 272 h 272"/>
                    <a:gd name="T8" fmla="*/ 453 w 453"/>
                    <a:gd name="T9" fmla="*/ 1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3" h="272">
                      <a:moveTo>
                        <a:pt x="453" y="1"/>
                      </a:moveTo>
                      <a:lnTo>
                        <a:pt x="272" y="0"/>
                      </a:lnTo>
                      <a:lnTo>
                        <a:pt x="0" y="272"/>
                      </a:lnTo>
                      <a:lnTo>
                        <a:pt x="181" y="272"/>
                      </a:lnTo>
                      <a:lnTo>
                        <a:pt x="453" y="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9" name="Freeform 73"/>
                <p:cNvSpPr>
                  <a:spLocks/>
                </p:cNvSpPr>
                <p:nvPr/>
              </p:nvSpPr>
              <p:spPr bwMode="auto">
                <a:xfrm>
                  <a:off x="1577" y="1933"/>
                  <a:ext cx="453" cy="272"/>
                </a:xfrm>
                <a:custGeom>
                  <a:avLst/>
                  <a:gdLst>
                    <a:gd name="T0" fmla="*/ 453 w 453"/>
                    <a:gd name="T1" fmla="*/ 1 h 272"/>
                    <a:gd name="T2" fmla="*/ 272 w 453"/>
                    <a:gd name="T3" fmla="*/ 0 h 272"/>
                    <a:gd name="T4" fmla="*/ 0 w 453"/>
                    <a:gd name="T5" fmla="*/ 272 h 272"/>
                    <a:gd name="T6" fmla="*/ 181 w 453"/>
                    <a:gd name="T7" fmla="*/ 272 h 272"/>
                    <a:gd name="T8" fmla="*/ 453 w 453"/>
                    <a:gd name="T9" fmla="*/ 1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3" h="272">
                      <a:moveTo>
                        <a:pt x="453" y="1"/>
                      </a:moveTo>
                      <a:lnTo>
                        <a:pt x="272" y="0"/>
                      </a:lnTo>
                      <a:lnTo>
                        <a:pt x="0" y="272"/>
                      </a:lnTo>
                      <a:lnTo>
                        <a:pt x="181" y="272"/>
                      </a:lnTo>
                      <a:lnTo>
                        <a:pt x="453" y="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0" name="Freeform 74"/>
                <p:cNvSpPr>
                  <a:spLocks/>
                </p:cNvSpPr>
                <p:nvPr/>
              </p:nvSpPr>
              <p:spPr bwMode="auto">
                <a:xfrm>
                  <a:off x="1940" y="1933"/>
                  <a:ext cx="453" cy="272"/>
                </a:xfrm>
                <a:custGeom>
                  <a:avLst/>
                  <a:gdLst>
                    <a:gd name="T0" fmla="*/ 453 w 453"/>
                    <a:gd name="T1" fmla="*/ 1 h 272"/>
                    <a:gd name="T2" fmla="*/ 272 w 453"/>
                    <a:gd name="T3" fmla="*/ 0 h 272"/>
                    <a:gd name="T4" fmla="*/ 0 w 453"/>
                    <a:gd name="T5" fmla="*/ 272 h 272"/>
                    <a:gd name="T6" fmla="*/ 181 w 453"/>
                    <a:gd name="T7" fmla="*/ 272 h 272"/>
                    <a:gd name="T8" fmla="*/ 453 w 453"/>
                    <a:gd name="T9" fmla="*/ 1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3" h="272">
                      <a:moveTo>
                        <a:pt x="453" y="1"/>
                      </a:moveTo>
                      <a:lnTo>
                        <a:pt x="272" y="0"/>
                      </a:lnTo>
                      <a:lnTo>
                        <a:pt x="0" y="272"/>
                      </a:lnTo>
                      <a:lnTo>
                        <a:pt x="181" y="272"/>
                      </a:lnTo>
                      <a:lnTo>
                        <a:pt x="453" y="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1" name="Freeform 75"/>
                <p:cNvSpPr>
                  <a:spLocks/>
                </p:cNvSpPr>
                <p:nvPr/>
              </p:nvSpPr>
              <p:spPr bwMode="auto">
                <a:xfrm>
                  <a:off x="2303" y="1933"/>
                  <a:ext cx="318" cy="272"/>
                </a:xfrm>
                <a:custGeom>
                  <a:avLst/>
                  <a:gdLst>
                    <a:gd name="T0" fmla="*/ 0 w 318"/>
                    <a:gd name="T1" fmla="*/ 272 h 272"/>
                    <a:gd name="T2" fmla="*/ 181 w 318"/>
                    <a:gd name="T3" fmla="*/ 272 h 272"/>
                    <a:gd name="T4" fmla="*/ 318 w 318"/>
                    <a:gd name="T5" fmla="*/ 136 h 272"/>
                    <a:gd name="T6" fmla="*/ 318 w 318"/>
                    <a:gd name="T7" fmla="*/ 0 h 272"/>
                    <a:gd name="T8" fmla="*/ 272 w 318"/>
                    <a:gd name="T9" fmla="*/ 0 h 272"/>
                    <a:gd name="T10" fmla="*/ 0 w 318"/>
                    <a:gd name="T11" fmla="*/ 272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18" h="272">
                      <a:moveTo>
                        <a:pt x="0" y="272"/>
                      </a:moveTo>
                      <a:lnTo>
                        <a:pt x="181" y="272"/>
                      </a:lnTo>
                      <a:lnTo>
                        <a:pt x="318" y="136"/>
                      </a:lnTo>
                      <a:lnTo>
                        <a:pt x="318" y="0"/>
                      </a:lnTo>
                      <a:lnTo>
                        <a:pt x="272" y="0"/>
                      </a:lnTo>
                      <a:lnTo>
                        <a:pt x="0" y="27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23" name="Rectangle 76"/>
              <p:cNvSpPr>
                <a:spLocks noChangeArrowheads="1"/>
              </p:cNvSpPr>
              <p:nvPr/>
            </p:nvSpPr>
            <p:spPr bwMode="auto">
              <a:xfrm>
                <a:off x="1079" y="2704"/>
                <a:ext cx="1497" cy="46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" name="Freeform 77"/>
              <p:cNvSpPr>
                <a:spLocks/>
              </p:cNvSpPr>
              <p:nvPr/>
            </p:nvSpPr>
            <p:spPr bwMode="auto">
              <a:xfrm>
                <a:off x="920" y="2432"/>
                <a:ext cx="113" cy="136"/>
              </a:xfrm>
              <a:custGeom>
                <a:avLst/>
                <a:gdLst>
                  <a:gd name="T0" fmla="*/ 113 w 113"/>
                  <a:gd name="T1" fmla="*/ 0 h 136"/>
                  <a:gd name="T2" fmla="*/ 0 w 113"/>
                  <a:gd name="T3" fmla="*/ 91 h 136"/>
                  <a:gd name="T4" fmla="*/ 0 w 113"/>
                  <a:gd name="T5" fmla="*/ 136 h 136"/>
                  <a:gd name="T6" fmla="*/ 113 w 113"/>
                  <a:gd name="T7" fmla="*/ 46 h 136"/>
                  <a:gd name="T8" fmla="*/ 113 w 113"/>
                  <a:gd name="T9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36">
                    <a:moveTo>
                      <a:pt x="113" y="0"/>
                    </a:moveTo>
                    <a:lnTo>
                      <a:pt x="0" y="91"/>
                    </a:lnTo>
                    <a:lnTo>
                      <a:pt x="0" y="136"/>
                    </a:lnTo>
                    <a:lnTo>
                      <a:pt x="113" y="46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" name="Freeform 78"/>
              <p:cNvSpPr>
                <a:spLocks/>
              </p:cNvSpPr>
              <p:nvPr/>
            </p:nvSpPr>
            <p:spPr bwMode="auto">
              <a:xfrm flipH="1">
                <a:off x="2621" y="2432"/>
                <a:ext cx="113" cy="136"/>
              </a:xfrm>
              <a:custGeom>
                <a:avLst/>
                <a:gdLst>
                  <a:gd name="T0" fmla="*/ 113 w 113"/>
                  <a:gd name="T1" fmla="*/ 0 h 136"/>
                  <a:gd name="T2" fmla="*/ 0 w 113"/>
                  <a:gd name="T3" fmla="*/ 91 h 136"/>
                  <a:gd name="T4" fmla="*/ 0 w 113"/>
                  <a:gd name="T5" fmla="*/ 136 h 136"/>
                  <a:gd name="T6" fmla="*/ 113 w 113"/>
                  <a:gd name="T7" fmla="*/ 46 h 136"/>
                  <a:gd name="T8" fmla="*/ 113 w 113"/>
                  <a:gd name="T9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36">
                    <a:moveTo>
                      <a:pt x="113" y="0"/>
                    </a:moveTo>
                    <a:lnTo>
                      <a:pt x="0" y="91"/>
                    </a:lnTo>
                    <a:lnTo>
                      <a:pt x="0" y="136"/>
                    </a:lnTo>
                    <a:lnTo>
                      <a:pt x="113" y="46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" name="Freeform 79"/>
              <p:cNvSpPr>
                <a:spLocks/>
              </p:cNvSpPr>
              <p:nvPr/>
            </p:nvSpPr>
            <p:spPr bwMode="auto">
              <a:xfrm>
                <a:off x="897" y="2432"/>
                <a:ext cx="136" cy="68"/>
              </a:xfrm>
              <a:custGeom>
                <a:avLst/>
                <a:gdLst>
                  <a:gd name="T0" fmla="*/ 136 w 136"/>
                  <a:gd name="T1" fmla="*/ 0 h 68"/>
                  <a:gd name="T2" fmla="*/ 91 w 136"/>
                  <a:gd name="T3" fmla="*/ 0 h 68"/>
                  <a:gd name="T4" fmla="*/ 0 w 136"/>
                  <a:gd name="T5" fmla="*/ 68 h 68"/>
                  <a:gd name="T6" fmla="*/ 46 w 136"/>
                  <a:gd name="T7" fmla="*/ 68 h 68"/>
                  <a:gd name="T8" fmla="*/ 136 w 136"/>
                  <a:gd name="T9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68">
                    <a:moveTo>
                      <a:pt x="136" y="0"/>
                    </a:moveTo>
                    <a:lnTo>
                      <a:pt x="91" y="0"/>
                    </a:lnTo>
                    <a:lnTo>
                      <a:pt x="0" y="68"/>
                    </a:lnTo>
                    <a:lnTo>
                      <a:pt x="46" y="68"/>
                    </a:lnTo>
                    <a:lnTo>
                      <a:pt x="136" y="0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9" name="Freeform 80"/>
              <p:cNvSpPr>
                <a:spLocks/>
              </p:cNvSpPr>
              <p:nvPr/>
            </p:nvSpPr>
            <p:spPr bwMode="auto">
              <a:xfrm flipH="1">
                <a:off x="2621" y="2432"/>
                <a:ext cx="136" cy="68"/>
              </a:xfrm>
              <a:custGeom>
                <a:avLst/>
                <a:gdLst>
                  <a:gd name="T0" fmla="*/ 136 w 136"/>
                  <a:gd name="T1" fmla="*/ 0 h 68"/>
                  <a:gd name="T2" fmla="*/ 91 w 136"/>
                  <a:gd name="T3" fmla="*/ 0 h 68"/>
                  <a:gd name="T4" fmla="*/ 0 w 136"/>
                  <a:gd name="T5" fmla="*/ 68 h 68"/>
                  <a:gd name="T6" fmla="*/ 46 w 136"/>
                  <a:gd name="T7" fmla="*/ 68 h 68"/>
                  <a:gd name="T8" fmla="*/ 136 w 136"/>
                  <a:gd name="T9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68">
                    <a:moveTo>
                      <a:pt x="136" y="0"/>
                    </a:moveTo>
                    <a:lnTo>
                      <a:pt x="91" y="0"/>
                    </a:lnTo>
                    <a:lnTo>
                      <a:pt x="0" y="68"/>
                    </a:lnTo>
                    <a:lnTo>
                      <a:pt x="46" y="68"/>
                    </a:lnTo>
                    <a:lnTo>
                      <a:pt x="136" y="0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0" name="Freeform 81"/>
              <p:cNvSpPr>
                <a:spLocks/>
              </p:cNvSpPr>
              <p:nvPr/>
            </p:nvSpPr>
            <p:spPr bwMode="auto">
              <a:xfrm flipH="1">
                <a:off x="2666" y="1842"/>
                <a:ext cx="136" cy="1180"/>
              </a:xfrm>
              <a:custGeom>
                <a:avLst/>
                <a:gdLst>
                  <a:gd name="T0" fmla="*/ 136 w 136"/>
                  <a:gd name="T1" fmla="*/ 0 h 1180"/>
                  <a:gd name="T2" fmla="*/ 45 w 136"/>
                  <a:gd name="T3" fmla="*/ 1180 h 1180"/>
                  <a:gd name="T4" fmla="*/ 0 w 136"/>
                  <a:gd name="T5" fmla="*/ 1180 h 1180"/>
                  <a:gd name="T6" fmla="*/ 91 w 136"/>
                  <a:gd name="T7" fmla="*/ 0 h 1180"/>
                  <a:gd name="T8" fmla="*/ 136 w 136"/>
                  <a:gd name="T9" fmla="*/ 0 h 1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1180">
                    <a:moveTo>
                      <a:pt x="136" y="0"/>
                    </a:moveTo>
                    <a:lnTo>
                      <a:pt x="45" y="1180"/>
                    </a:lnTo>
                    <a:lnTo>
                      <a:pt x="0" y="1180"/>
                    </a:lnTo>
                    <a:lnTo>
                      <a:pt x="91" y="0"/>
                    </a:lnTo>
                    <a:lnTo>
                      <a:pt x="136" y="0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" name="Freeform 82"/>
              <p:cNvSpPr>
                <a:spLocks/>
              </p:cNvSpPr>
              <p:nvPr/>
            </p:nvSpPr>
            <p:spPr bwMode="auto">
              <a:xfrm flipH="1">
                <a:off x="2644" y="1888"/>
                <a:ext cx="114" cy="1134"/>
              </a:xfrm>
              <a:custGeom>
                <a:avLst/>
                <a:gdLst>
                  <a:gd name="T0" fmla="*/ 0 w 114"/>
                  <a:gd name="T1" fmla="*/ 1134 h 1134"/>
                  <a:gd name="T2" fmla="*/ 23 w 114"/>
                  <a:gd name="T3" fmla="*/ 1111 h 1134"/>
                  <a:gd name="T4" fmla="*/ 114 w 114"/>
                  <a:gd name="T5" fmla="*/ 0 h 1134"/>
                  <a:gd name="T6" fmla="*/ 91 w 114"/>
                  <a:gd name="T7" fmla="*/ 0 h 1134"/>
                  <a:gd name="T8" fmla="*/ 0 w 114"/>
                  <a:gd name="T9" fmla="*/ 1134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1134">
                    <a:moveTo>
                      <a:pt x="0" y="1134"/>
                    </a:moveTo>
                    <a:lnTo>
                      <a:pt x="23" y="1111"/>
                    </a:lnTo>
                    <a:lnTo>
                      <a:pt x="114" y="0"/>
                    </a:lnTo>
                    <a:lnTo>
                      <a:pt x="91" y="0"/>
                    </a:lnTo>
                    <a:lnTo>
                      <a:pt x="0" y="1134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2" name="Freeform 83"/>
              <p:cNvSpPr>
                <a:spLocks/>
              </p:cNvSpPr>
              <p:nvPr/>
            </p:nvSpPr>
            <p:spPr bwMode="auto">
              <a:xfrm>
                <a:off x="897" y="1888"/>
                <a:ext cx="114" cy="1134"/>
              </a:xfrm>
              <a:custGeom>
                <a:avLst/>
                <a:gdLst>
                  <a:gd name="T0" fmla="*/ 0 w 114"/>
                  <a:gd name="T1" fmla="*/ 1134 h 1134"/>
                  <a:gd name="T2" fmla="*/ 91 w 114"/>
                  <a:gd name="T3" fmla="*/ 0 h 1134"/>
                  <a:gd name="T4" fmla="*/ 114 w 114"/>
                  <a:gd name="T5" fmla="*/ 0 h 1134"/>
                  <a:gd name="T6" fmla="*/ 23 w 114"/>
                  <a:gd name="T7" fmla="*/ 1111 h 1134"/>
                  <a:gd name="T8" fmla="*/ 0 w 114"/>
                  <a:gd name="T9" fmla="*/ 1134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1134">
                    <a:moveTo>
                      <a:pt x="0" y="1134"/>
                    </a:moveTo>
                    <a:lnTo>
                      <a:pt x="91" y="0"/>
                    </a:lnTo>
                    <a:lnTo>
                      <a:pt x="114" y="0"/>
                    </a:lnTo>
                    <a:lnTo>
                      <a:pt x="23" y="1111"/>
                    </a:lnTo>
                    <a:lnTo>
                      <a:pt x="0" y="1134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" name="Freeform 84"/>
              <p:cNvSpPr>
                <a:spLocks/>
              </p:cNvSpPr>
              <p:nvPr/>
            </p:nvSpPr>
            <p:spPr bwMode="auto">
              <a:xfrm>
                <a:off x="852" y="1888"/>
                <a:ext cx="136" cy="1134"/>
              </a:xfrm>
              <a:custGeom>
                <a:avLst/>
                <a:gdLst>
                  <a:gd name="T0" fmla="*/ 45 w 136"/>
                  <a:gd name="T1" fmla="*/ 1134 h 1134"/>
                  <a:gd name="T2" fmla="*/ 136 w 136"/>
                  <a:gd name="T3" fmla="*/ 0 h 1134"/>
                  <a:gd name="T4" fmla="*/ 91 w 136"/>
                  <a:gd name="T5" fmla="*/ 0 h 1134"/>
                  <a:gd name="T6" fmla="*/ 0 w 136"/>
                  <a:gd name="T7" fmla="*/ 1134 h 1134"/>
                  <a:gd name="T8" fmla="*/ 45 w 136"/>
                  <a:gd name="T9" fmla="*/ 1134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1134">
                    <a:moveTo>
                      <a:pt x="45" y="1134"/>
                    </a:moveTo>
                    <a:lnTo>
                      <a:pt x="136" y="0"/>
                    </a:lnTo>
                    <a:lnTo>
                      <a:pt x="91" y="0"/>
                    </a:lnTo>
                    <a:lnTo>
                      <a:pt x="0" y="1134"/>
                    </a:lnTo>
                    <a:lnTo>
                      <a:pt x="45" y="1134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" name="Rectangle 85"/>
              <p:cNvSpPr>
                <a:spLocks noChangeArrowheads="1"/>
              </p:cNvSpPr>
              <p:nvPr/>
            </p:nvSpPr>
            <p:spPr bwMode="auto">
              <a:xfrm>
                <a:off x="920" y="2886"/>
                <a:ext cx="1814" cy="46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" name="Rectangle 86"/>
              <p:cNvSpPr>
                <a:spLocks noChangeArrowheads="1"/>
              </p:cNvSpPr>
              <p:nvPr/>
            </p:nvSpPr>
            <p:spPr bwMode="auto">
              <a:xfrm>
                <a:off x="943" y="1842"/>
                <a:ext cx="1769" cy="45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806337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正方形/長方形 27"/>
          <p:cNvSpPr/>
          <p:nvPr/>
        </p:nvSpPr>
        <p:spPr>
          <a:xfrm>
            <a:off x="560512" y="188640"/>
            <a:ext cx="9073008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66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関係者以外</a:t>
            </a:r>
            <a:endParaRPr lang="ja-JP" altLang="en-US" sz="66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42" name="正方形/長方形 141"/>
          <p:cNvSpPr/>
          <p:nvPr/>
        </p:nvSpPr>
        <p:spPr>
          <a:xfrm>
            <a:off x="416496" y="4486461"/>
            <a:ext cx="9145016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立入禁止</a:t>
            </a:r>
            <a:endParaRPr lang="ja-JP" altLang="en-US" sz="1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32" name="Group 53"/>
          <p:cNvGrpSpPr>
            <a:grpSpLocks/>
          </p:cNvGrpSpPr>
          <p:nvPr/>
        </p:nvGrpSpPr>
        <p:grpSpPr bwMode="auto">
          <a:xfrm>
            <a:off x="2516667" y="1553131"/>
            <a:ext cx="4844832" cy="2933330"/>
            <a:chOff x="3256" y="2137"/>
            <a:chExt cx="1951" cy="1180"/>
          </a:xfrm>
        </p:grpSpPr>
        <p:grpSp>
          <p:nvGrpSpPr>
            <p:cNvPr id="33" name="Group 54"/>
            <p:cNvGrpSpPr>
              <a:grpSpLocks/>
            </p:cNvGrpSpPr>
            <p:nvPr/>
          </p:nvGrpSpPr>
          <p:grpSpPr bwMode="auto">
            <a:xfrm>
              <a:off x="3256" y="2137"/>
              <a:ext cx="1951" cy="1179"/>
              <a:chOff x="3256" y="2115"/>
              <a:chExt cx="1951" cy="1179"/>
            </a:xfrm>
          </p:grpSpPr>
          <p:sp>
            <p:nvSpPr>
              <p:cNvPr id="59" name="Freeform 55"/>
              <p:cNvSpPr>
                <a:spLocks/>
              </p:cNvSpPr>
              <p:nvPr/>
            </p:nvSpPr>
            <p:spPr bwMode="auto">
              <a:xfrm>
                <a:off x="3347" y="2115"/>
                <a:ext cx="159" cy="998"/>
              </a:xfrm>
              <a:custGeom>
                <a:avLst/>
                <a:gdLst>
                  <a:gd name="T0" fmla="*/ 159 w 159"/>
                  <a:gd name="T1" fmla="*/ 975 h 998"/>
                  <a:gd name="T2" fmla="*/ 136 w 159"/>
                  <a:gd name="T3" fmla="*/ 998 h 998"/>
                  <a:gd name="T4" fmla="*/ 91 w 159"/>
                  <a:gd name="T5" fmla="*/ 998 h 998"/>
                  <a:gd name="T6" fmla="*/ 0 w 159"/>
                  <a:gd name="T7" fmla="*/ 0 h 998"/>
                  <a:gd name="T8" fmla="*/ 68 w 159"/>
                  <a:gd name="T9" fmla="*/ 0 h 998"/>
                  <a:gd name="T10" fmla="*/ 159 w 159"/>
                  <a:gd name="T11" fmla="*/ 975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9" h="998">
                    <a:moveTo>
                      <a:pt x="159" y="975"/>
                    </a:moveTo>
                    <a:lnTo>
                      <a:pt x="136" y="998"/>
                    </a:lnTo>
                    <a:lnTo>
                      <a:pt x="91" y="998"/>
                    </a:lnTo>
                    <a:lnTo>
                      <a:pt x="0" y="0"/>
                    </a:lnTo>
                    <a:lnTo>
                      <a:pt x="68" y="0"/>
                    </a:lnTo>
                    <a:lnTo>
                      <a:pt x="159" y="975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0" name="Freeform 56"/>
              <p:cNvSpPr>
                <a:spLocks/>
              </p:cNvSpPr>
              <p:nvPr/>
            </p:nvSpPr>
            <p:spPr bwMode="auto">
              <a:xfrm>
                <a:off x="3256" y="2115"/>
                <a:ext cx="1951" cy="1179"/>
              </a:xfrm>
              <a:custGeom>
                <a:avLst/>
                <a:gdLst>
                  <a:gd name="T0" fmla="*/ 68 w 1951"/>
                  <a:gd name="T1" fmla="*/ 1156 h 1179"/>
                  <a:gd name="T2" fmla="*/ 45 w 1951"/>
                  <a:gd name="T3" fmla="*/ 1179 h 1179"/>
                  <a:gd name="T4" fmla="*/ 0 w 1951"/>
                  <a:gd name="T5" fmla="*/ 1179 h 1179"/>
                  <a:gd name="T6" fmla="*/ 91 w 1951"/>
                  <a:gd name="T7" fmla="*/ 45 h 1179"/>
                  <a:gd name="T8" fmla="*/ 91 w 1951"/>
                  <a:gd name="T9" fmla="*/ 0 h 1179"/>
                  <a:gd name="T10" fmla="*/ 1860 w 1951"/>
                  <a:gd name="T11" fmla="*/ 0 h 1179"/>
                  <a:gd name="T12" fmla="*/ 1860 w 1951"/>
                  <a:gd name="T13" fmla="*/ 45 h 1179"/>
                  <a:gd name="T14" fmla="*/ 1951 w 1951"/>
                  <a:gd name="T15" fmla="*/ 1179 h 1179"/>
                  <a:gd name="T16" fmla="*/ 1905 w 1951"/>
                  <a:gd name="T17" fmla="*/ 1179 h 1179"/>
                  <a:gd name="T18" fmla="*/ 1882 w 1951"/>
                  <a:gd name="T19" fmla="*/ 1156 h 1179"/>
                  <a:gd name="T20" fmla="*/ 1792 w 1951"/>
                  <a:gd name="T21" fmla="*/ 45 h 1179"/>
                  <a:gd name="T22" fmla="*/ 1542 w 1951"/>
                  <a:gd name="T23" fmla="*/ 45 h 1179"/>
                  <a:gd name="T24" fmla="*/ 1542 w 1951"/>
                  <a:gd name="T25" fmla="*/ 90 h 1179"/>
                  <a:gd name="T26" fmla="*/ 1746 w 1951"/>
                  <a:gd name="T27" fmla="*/ 90 h 1179"/>
                  <a:gd name="T28" fmla="*/ 1746 w 1951"/>
                  <a:gd name="T29" fmla="*/ 363 h 1179"/>
                  <a:gd name="T30" fmla="*/ 204 w 1951"/>
                  <a:gd name="T31" fmla="*/ 363 h 1179"/>
                  <a:gd name="T32" fmla="*/ 204 w 1951"/>
                  <a:gd name="T33" fmla="*/ 90 h 1179"/>
                  <a:gd name="T34" fmla="*/ 1452 w 1951"/>
                  <a:gd name="T35" fmla="*/ 90 h 1179"/>
                  <a:gd name="T36" fmla="*/ 1452 w 1951"/>
                  <a:gd name="T37" fmla="*/ 45 h 1179"/>
                  <a:gd name="T38" fmla="*/ 544 w 1951"/>
                  <a:gd name="T39" fmla="*/ 45 h 1179"/>
                  <a:gd name="T40" fmla="*/ 544 w 1951"/>
                  <a:gd name="T41" fmla="*/ 90 h 1179"/>
                  <a:gd name="T42" fmla="*/ 454 w 1951"/>
                  <a:gd name="T43" fmla="*/ 90 h 1179"/>
                  <a:gd name="T44" fmla="*/ 454 w 1951"/>
                  <a:gd name="T45" fmla="*/ 45 h 1179"/>
                  <a:gd name="T46" fmla="*/ 159 w 1951"/>
                  <a:gd name="T47" fmla="*/ 45 h 1179"/>
                  <a:gd name="T48" fmla="*/ 68 w 1951"/>
                  <a:gd name="T49" fmla="*/ 1156 h 1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951" h="1179">
                    <a:moveTo>
                      <a:pt x="68" y="1156"/>
                    </a:moveTo>
                    <a:lnTo>
                      <a:pt x="45" y="1179"/>
                    </a:lnTo>
                    <a:lnTo>
                      <a:pt x="0" y="1179"/>
                    </a:lnTo>
                    <a:lnTo>
                      <a:pt x="91" y="45"/>
                    </a:lnTo>
                    <a:lnTo>
                      <a:pt x="91" y="0"/>
                    </a:lnTo>
                    <a:lnTo>
                      <a:pt x="1860" y="0"/>
                    </a:lnTo>
                    <a:lnTo>
                      <a:pt x="1860" y="45"/>
                    </a:lnTo>
                    <a:lnTo>
                      <a:pt x="1951" y="1179"/>
                    </a:lnTo>
                    <a:lnTo>
                      <a:pt x="1905" y="1179"/>
                    </a:lnTo>
                    <a:lnTo>
                      <a:pt x="1882" y="1156"/>
                    </a:lnTo>
                    <a:lnTo>
                      <a:pt x="1792" y="45"/>
                    </a:lnTo>
                    <a:lnTo>
                      <a:pt x="1542" y="45"/>
                    </a:lnTo>
                    <a:lnTo>
                      <a:pt x="1542" y="90"/>
                    </a:lnTo>
                    <a:lnTo>
                      <a:pt x="1746" y="90"/>
                    </a:lnTo>
                    <a:lnTo>
                      <a:pt x="1746" y="363"/>
                    </a:lnTo>
                    <a:lnTo>
                      <a:pt x="204" y="363"/>
                    </a:lnTo>
                    <a:lnTo>
                      <a:pt x="204" y="90"/>
                    </a:lnTo>
                    <a:lnTo>
                      <a:pt x="1452" y="90"/>
                    </a:lnTo>
                    <a:lnTo>
                      <a:pt x="1452" y="45"/>
                    </a:lnTo>
                    <a:lnTo>
                      <a:pt x="544" y="45"/>
                    </a:lnTo>
                    <a:lnTo>
                      <a:pt x="544" y="90"/>
                    </a:lnTo>
                    <a:lnTo>
                      <a:pt x="454" y="90"/>
                    </a:lnTo>
                    <a:lnTo>
                      <a:pt x="454" y="45"/>
                    </a:lnTo>
                    <a:lnTo>
                      <a:pt x="159" y="45"/>
                    </a:lnTo>
                    <a:lnTo>
                      <a:pt x="68" y="1156"/>
                    </a:ln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" name="Freeform 57"/>
              <p:cNvSpPr>
                <a:spLocks/>
              </p:cNvSpPr>
              <p:nvPr/>
            </p:nvSpPr>
            <p:spPr bwMode="auto">
              <a:xfrm>
                <a:off x="3301" y="2704"/>
                <a:ext cx="137" cy="136"/>
              </a:xfrm>
              <a:custGeom>
                <a:avLst/>
                <a:gdLst>
                  <a:gd name="T0" fmla="*/ 23 w 137"/>
                  <a:gd name="T1" fmla="*/ 136 h 136"/>
                  <a:gd name="T2" fmla="*/ 137 w 137"/>
                  <a:gd name="T3" fmla="*/ 46 h 136"/>
                  <a:gd name="T4" fmla="*/ 137 w 137"/>
                  <a:gd name="T5" fmla="*/ 0 h 136"/>
                  <a:gd name="T6" fmla="*/ 91 w 137"/>
                  <a:gd name="T7" fmla="*/ 0 h 136"/>
                  <a:gd name="T8" fmla="*/ 0 w 137"/>
                  <a:gd name="T9" fmla="*/ 68 h 136"/>
                  <a:gd name="T10" fmla="*/ 0 w 137"/>
                  <a:gd name="T11" fmla="*/ 136 h 136"/>
                  <a:gd name="T12" fmla="*/ 23 w 137"/>
                  <a:gd name="T13" fmla="*/ 136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7" h="136">
                    <a:moveTo>
                      <a:pt x="23" y="136"/>
                    </a:moveTo>
                    <a:lnTo>
                      <a:pt x="137" y="46"/>
                    </a:lnTo>
                    <a:lnTo>
                      <a:pt x="137" y="0"/>
                    </a:lnTo>
                    <a:lnTo>
                      <a:pt x="91" y="0"/>
                    </a:lnTo>
                    <a:lnTo>
                      <a:pt x="0" y="68"/>
                    </a:lnTo>
                    <a:lnTo>
                      <a:pt x="0" y="136"/>
                    </a:lnTo>
                    <a:lnTo>
                      <a:pt x="23" y="136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" name="Freeform 58"/>
              <p:cNvSpPr>
                <a:spLocks/>
              </p:cNvSpPr>
              <p:nvPr/>
            </p:nvSpPr>
            <p:spPr bwMode="auto">
              <a:xfrm flipH="1">
                <a:off x="5025" y="2704"/>
                <a:ext cx="137" cy="136"/>
              </a:xfrm>
              <a:custGeom>
                <a:avLst/>
                <a:gdLst>
                  <a:gd name="T0" fmla="*/ 23 w 137"/>
                  <a:gd name="T1" fmla="*/ 136 h 136"/>
                  <a:gd name="T2" fmla="*/ 137 w 137"/>
                  <a:gd name="T3" fmla="*/ 46 h 136"/>
                  <a:gd name="T4" fmla="*/ 137 w 137"/>
                  <a:gd name="T5" fmla="*/ 0 h 136"/>
                  <a:gd name="T6" fmla="*/ 91 w 137"/>
                  <a:gd name="T7" fmla="*/ 0 h 136"/>
                  <a:gd name="T8" fmla="*/ 0 w 137"/>
                  <a:gd name="T9" fmla="*/ 68 h 136"/>
                  <a:gd name="T10" fmla="*/ 0 w 137"/>
                  <a:gd name="T11" fmla="*/ 136 h 136"/>
                  <a:gd name="T12" fmla="*/ 23 w 137"/>
                  <a:gd name="T13" fmla="*/ 136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7" h="136">
                    <a:moveTo>
                      <a:pt x="23" y="136"/>
                    </a:moveTo>
                    <a:lnTo>
                      <a:pt x="137" y="46"/>
                    </a:lnTo>
                    <a:lnTo>
                      <a:pt x="137" y="0"/>
                    </a:lnTo>
                    <a:lnTo>
                      <a:pt x="91" y="0"/>
                    </a:lnTo>
                    <a:lnTo>
                      <a:pt x="0" y="68"/>
                    </a:lnTo>
                    <a:lnTo>
                      <a:pt x="0" y="136"/>
                    </a:lnTo>
                    <a:lnTo>
                      <a:pt x="23" y="136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" name="Freeform 59"/>
              <p:cNvSpPr>
                <a:spLocks/>
              </p:cNvSpPr>
              <p:nvPr/>
            </p:nvSpPr>
            <p:spPr bwMode="auto">
              <a:xfrm flipH="1">
                <a:off x="4957" y="2115"/>
                <a:ext cx="159" cy="998"/>
              </a:xfrm>
              <a:custGeom>
                <a:avLst/>
                <a:gdLst>
                  <a:gd name="T0" fmla="*/ 159 w 159"/>
                  <a:gd name="T1" fmla="*/ 975 h 998"/>
                  <a:gd name="T2" fmla="*/ 136 w 159"/>
                  <a:gd name="T3" fmla="*/ 998 h 998"/>
                  <a:gd name="T4" fmla="*/ 91 w 159"/>
                  <a:gd name="T5" fmla="*/ 998 h 998"/>
                  <a:gd name="T6" fmla="*/ 0 w 159"/>
                  <a:gd name="T7" fmla="*/ 0 h 998"/>
                  <a:gd name="T8" fmla="*/ 68 w 159"/>
                  <a:gd name="T9" fmla="*/ 0 h 998"/>
                  <a:gd name="T10" fmla="*/ 159 w 159"/>
                  <a:gd name="T11" fmla="*/ 975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9" h="998">
                    <a:moveTo>
                      <a:pt x="159" y="975"/>
                    </a:moveTo>
                    <a:lnTo>
                      <a:pt x="136" y="998"/>
                    </a:lnTo>
                    <a:lnTo>
                      <a:pt x="91" y="998"/>
                    </a:lnTo>
                    <a:lnTo>
                      <a:pt x="0" y="0"/>
                    </a:lnTo>
                    <a:lnTo>
                      <a:pt x="68" y="0"/>
                    </a:lnTo>
                    <a:lnTo>
                      <a:pt x="159" y="975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" name="Rectangle 60"/>
              <p:cNvSpPr>
                <a:spLocks noChangeArrowheads="1"/>
              </p:cNvSpPr>
              <p:nvPr/>
            </p:nvSpPr>
            <p:spPr bwMode="auto">
              <a:xfrm>
                <a:off x="3483" y="2976"/>
                <a:ext cx="1497" cy="46"/>
              </a:xfrm>
              <a:prstGeom prst="rect">
                <a:avLst/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" name="Rectangle 61"/>
              <p:cNvSpPr>
                <a:spLocks noChangeArrowheads="1"/>
              </p:cNvSpPr>
              <p:nvPr/>
            </p:nvSpPr>
            <p:spPr bwMode="auto">
              <a:xfrm>
                <a:off x="3324" y="3158"/>
                <a:ext cx="1814" cy="46"/>
              </a:xfrm>
              <a:prstGeom prst="rect">
                <a:avLst/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34" name="Group 62"/>
            <p:cNvGrpSpPr>
              <a:grpSpLocks/>
            </p:cNvGrpSpPr>
            <p:nvPr/>
          </p:nvGrpSpPr>
          <p:grpSpPr bwMode="auto">
            <a:xfrm>
              <a:off x="3256" y="2137"/>
              <a:ext cx="1950" cy="1180"/>
              <a:chOff x="852" y="1842"/>
              <a:chExt cx="1950" cy="1180"/>
            </a:xfrm>
          </p:grpSpPr>
          <p:sp>
            <p:nvSpPr>
              <p:cNvPr id="35" name="Freeform 63"/>
              <p:cNvSpPr>
                <a:spLocks/>
              </p:cNvSpPr>
              <p:nvPr/>
            </p:nvSpPr>
            <p:spPr bwMode="auto">
              <a:xfrm>
                <a:off x="943" y="1842"/>
                <a:ext cx="136" cy="998"/>
              </a:xfrm>
              <a:custGeom>
                <a:avLst/>
                <a:gdLst>
                  <a:gd name="T0" fmla="*/ 90 w 136"/>
                  <a:gd name="T1" fmla="*/ 998 h 998"/>
                  <a:gd name="T2" fmla="*/ 0 w 136"/>
                  <a:gd name="T3" fmla="*/ 0 h 998"/>
                  <a:gd name="T4" fmla="*/ 45 w 136"/>
                  <a:gd name="T5" fmla="*/ 0 h 998"/>
                  <a:gd name="T6" fmla="*/ 136 w 136"/>
                  <a:gd name="T7" fmla="*/ 998 h 998"/>
                  <a:gd name="T8" fmla="*/ 90 w 136"/>
                  <a:gd name="T9" fmla="*/ 998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998">
                    <a:moveTo>
                      <a:pt x="90" y="998"/>
                    </a:moveTo>
                    <a:lnTo>
                      <a:pt x="0" y="0"/>
                    </a:lnTo>
                    <a:lnTo>
                      <a:pt x="45" y="0"/>
                    </a:lnTo>
                    <a:lnTo>
                      <a:pt x="136" y="998"/>
                    </a:lnTo>
                    <a:lnTo>
                      <a:pt x="90" y="998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6" name="Freeform 64"/>
              <p:cNvSpPr>
                <a:spLocks/>
              </p:cNvSpPr>
              <p:nvPr/>
            </p:nvSpPr>
            <p:spPr bwMode="auto">
              <a:xfrm>
                <a:off x="988" y="1842"/>
                <a:ext cx="114" cy="998"/>
              </a:xfrm>
              <a:custGeom>
                <a:avLst/>
                <a:gdLst>
                  <a:gd name="T0" fmla="*/ 91 w 114"/>
                  <a:gd name="T1" fmla="*/ 998 h 998"/>
                  <a:gd name="T2" fmla="*/ 114 w 114"/>
                  <a:gd name="T3" fmla="*/ 975 h 998"/>
                  <a:gd name="T4" fmla="*/ 23 w 114"/>
                  <a:gd name="T5" fmla="*/ 0 h 998"/>
                  <a:gd name="T6" fmla="*/ 0 w 114"/>
                  <a:gd name="T7" fmla="*/ 0 h 998"/>
                  <a:gd name="T8" fmla="*/ 91 w 114"/>
                  <a:gd name="T9" fmla="*/ 998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998">
                    <a:moveTo>
                      <a:pt x="91" y="998"/>
                    </a:moveTo>
                    <a:lnTo>
                      <a:pt x="114" y="975"/>
                    </a:lnTo>
                    <a:lnTo>
                      <a:pt x="23" y="0"/>
                    </a:lnTo>
                    <a:lnTo>
                      <a:pt x="0" y="0"/>
                    </a:lnTo>
                    <a:lnTo>
                      <a:pt x="91" y="998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7" name="Freeform 65"/>
              <p:cNvSpPr>
                <a:spLocks/>
              </p:cNvSpPr>
              <p:nvPr/>
            </p:nvSpPr>
            <p:spPr bwMode="auto">
              <a:xfrm flipH="1">
                <a:off x="2576" y="1842"/>
                <a:ext cx="136" cy="998"/>
              </a:xfrm>
              <a:custGeom>
                <a:avLst/>
                <a:gdLst>
                  <a:gd name="T0" fmla="*/ 90 w 136"/>
                  <a:gd name="T1" fmla="*/ 998 h 998"/>
                  <a:gd name="T2" fmla="*/ 0 w 136"/>
                  <a:gd name="T3" fmla="*/ 0 h 998"/>
                  <a:gd name="T4" fmla="*/ 45 w 136"/>
                  <a:gd name="T5" fmla="*/ 0 h 998"/>
                  <a:gd name="T6" fmla="*/ 136 w 136"/>
                  <a:gd name="T7" fmla="*/ 998 h 998"/>
                  <a:gd name="T8" fmla="*/ 90 w 136"/>
                  <a:gd name="T9" fmla="*/ 998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998">
                    <a:moveTo>
                      <a:pt x="90" y="998"/>
                    </a:moveTo>
                    <a:lnTo>
                      <a:pt x="0" y="0"/>
                    </a:lnTo>
                    <a:lnTo>
                      <a:pt x="45" y="0"/>
                    </a:lnTo>
                    <a:lnTo>
                      <a:pt x="136" y="998"/>
                    </a:lnTo>
                    <a:lnTo>
                      <a:pt x="90" y="998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8" name="Rectangle 66"/>
              <p:cNvSpPr>
                <a:spLocks noChangeArrowheads="1"/>
              </p:cNvSpPr>
              <p:nvPr/>
            </p:nvSpPr>
            <p:spPr bwMode="auto">
              <a:xfrm>
                <a:off x="1306" y="1865"/>
                <a:ext cx="90" cy="114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9" name="Rectangle 67"/>
              <p:cNvSpPr>
                <a:spLocks noChangeArrowheads="1"/>
              </p:cNvSpPr>
              <p:nvPr/>
            </p:nvSpPr>
            <p:spPr bwMode="auto">
              <a:xfrm>
                <a:off x="2304" y="1865"/>
                <a:ext cx="90" cy="114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0" name="Freeform 68"/>
              <p:cNvSpPr>
                <a:spLocks/>
              </p:cNvSpPr>
              <p:nvPr/>
            </p:nvSpPr>
            <p:spPr bwMode="auto">
              <a:xfrm flipH="1">
                <a:off x="2553" y="1842"/>
                <a:ext cx="114" cy="998"/>
              </a:xfrm>
              <a:custGeom>
                <a:avLst/>
                <a:gdLst>
                  <a:gd name="T0" fmla="*/ 91 w 114"/>
                  <a:gd name="T1" fmla="*/ 998 h 998"/>
                  <a:gd name="T2" fmla="*/ 114 w 114"/>
                  <a:gd name="T3" fmla="*/ 975 h 998"/>
                  <a:gd name="T4" fmla="*/ 23 w 114"/>
                  <a:gd name="T5" fmla="*/ 0 h 998"/>
                  <a:gd name="T6" fmla="*/ 0 w 114"/>
                  <a:gd name="T7" fmla="*/ 0 h 998"/>
                  <a:gd name="T8" fmla="*/ 91 w 114"/>
                  <a:gd name="T9" fmla="*/ 998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998">
                    <a:moveTo>
                      <a:pt x="91" y="998"/>
                    </a:moveTo>
                    <a:lnTo>
                      <a:pt x="114" y="975"/>
                    </a:lnTo>
                    <a:lnTo>
                      <a:pt x="23" y="0"/>
                    </a:lnTo>
                    <a:lnTo>
                      <a:pt x="0" y="0"/>
                    </a:lnTo>
                    <a:lnTo>
                      <a:pt x="91" y="998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41" name="Group 69"/>
              <p:cNvGrpSpPr>
                <a:grpSpLocks/>
              </p:cNvGrpSpPr>
              <p:nvPr/>
            </p:nvGrpSpPr>
            <p:grpSpPr bwMode="auto">
              <a:xfrm>
                <a:off x="1056" y="1933"/>
                <a:ext cx="1542" cy="273"/>
                <a:chOff x="1033" y="1932"/>
                <a:chExt cx="1588" cy="273"/>
              </a:xfrm>
            </p:grpSpPr>
            <p:sp>
              <p:nvSpPr>
                <p:cNvPr id="53" name="Rectangle 70"/>
                <p:cNvSpPr>
                  <a:spLocks noChangeArrowheads="1"/>
                </p:cNvSpPr>
                <p:nvPr/>
              </p:nvSpPr>
              <p:spPr bwMode="auto">
                <a:xfrm>
                  <a:off x="1033" y="1933"/>
                  <a:ext cx="1588" cy="272"/>
                </a:xfrm>
                <a:prstGeom prst="rect">
                  <a:avLst/>
                </a:prstGeom>
                <a:solidFill>
                  <a:srgbClr val="FF99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4" name="Freeform 71"/>
                <p:cNvSpPr>
                  <a:spLocks/>
                </p:cNvSpPr>
                <p:nvPr/>
              </p:nvSpPr>
              <p:spPr bwMode="auto">
                <a:xfrm>
                  <a:off x="1033" y="1933"/>
                  <a:ext cx="272" cy="272"/>
                </a:xfrm>
                <a:custGeom>
                  <a:avLst/>
                  <a:gdLst>
                    <a:gd name="T0" fmla="*/ 0 w 272"/>
                    <a:gd name="T1" fmla="*/ 272 h 272"/>
                    <a:gd name="T2" fmla="*/ 0 w 272"/>
                    <a:gd name="T3" fmla="*/ 91 h 272"/>
                    <a:gd name="T4" fmla="*/ 91 w 272"/>
                    <a:gd name="T5" fmla="*/ 0 h 272"/>
                    <a:gd name="T6" fmla="*/ 272 w 272"/>
                    <a:gd name="T7" fmla="*/ 0 h 272"/>
                    <a:gd name="T8" fmla="*/ 0 w 272"/>
                    <a:gd name="T9" fmla="*/ 272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2" h="272">
                      <a:moveTo>
                        <a:pt x="0" y="272"/>
                      </a:moveTo>
                      <a:lnTo>
                        <a:pt x="0" y="91"/>
                      </a:lnTo>
                      <a:lnTo>
                        <a:pt x="91" y="0"/>
                      </a:lnTo>
                      <a:lnTo>
                        <a:pt x="272" y="0"/>
                      </a:lnTo>
                      <a:lnTo>
                        <a:pt x="0" y="27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5" name="Freeform 72"/>
                <p:cNvSpPr>
                  <a:spLocks/>
                </p:cNvSpPr>
                <p:nvPr/>
              </p:nvSpPr>
              <p:spPr bwMode="auto">
                <a:xfrm>
                  <a:off x="1214" y="1932"/>
                  <a:ext cx="453" cy="272"/>
                </a:xfrm>
                <a:custGeom>
                  <a:avLst/>
                  <a:gdLst>
                    <a:gd name="T0" fmla="*/ 453 w 453"/>
                    <a:gd name="T1" fmla="*/ 1 h 272"/>
                    <a:gd name="T2" fmla="*/ 272 w 453"/>
                    <a:gd name="T3" fmla="*/ 0 h 272"/>
                    <a:gd name="T4" fmla="*/ 0 w 453"/>
                    <a:gd name="T5" fmla="*/ 272 h 272"/>
                    <a:gd name="T6" fmla="*/ 181 w 453"/>
                    <a:gd name="T7" fmla="*/ 272 h 272"/>
                    <a:gd name="T8" fmla="*/ 453 w 453"/>
                    <a:gd name="T9" fmla="*/ 1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3" h="272">
                      <a:moveTo>
                        <a:pt x="453" y="1"/>
                      </a:moveTo>
                      <a:lnTo>
                        <a:pt x="272" y="0"/>
                      </a:lnTo>
                      <a:lnTo>
                        <a:pt x="0" y="272"/>
                      </a:lnTo>
                      <a:lnTo>
                        <a:pt x="181" y="272"/>
                      </a:lnTo>
                      <a:lnTo>
                        <a:pt x="453" y="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6" name="Freeform 73"/>
                <p:cNvSpPr>
                  <a:spLocks/>
                </p:cNvSpPr>
                <p:nvPr/>
              </p:nvSpPr>
              <p:spPr bwMode="auto">
                <a:xfrm>
                  <a:off x="1577" y="1933"/>
                  <a:ext cx="453" cy="272"/>
                </a:xfrm>
                <a:custGeom>
                  <a:avLst/>
                  <a:gdLst>
                    <a:gd name="T0" fmla="*/ 453 w 453"/>
                    <a:gd name="T1" fmla="*/ 1 h 272"/>
                    <a:gd name="T2" fmla="*/ 272 w 453"/>
                    <a:gd name="T3" fmla="*/ 0 h 272"/>
                    <a:gd name="T4" fmla="*/ 0 w 453"/>
                    <a:gd name="T5" fmla="*/ 272 h 272"/>
                    <a:gd name="T6" fmla="*/ 181 w 453"/>
                    <a:gd name="T7" fmla="*/ 272 h 272"/>
                    <a:gd name="T8" fmla="*/ 453 w 453"/>
                    <a:gd name="T9" fmla="*/ 1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3" h="272">
                      <a:moveTo>
                        <a:pt x="453" y="1"/>
                      </a:moveTo>
                      <a:lnTo>
                        <a:pt x="272" y="0"/>
                      </a:lnTo>
                      <a:lnTo>
                        <a:pt x="0" y="272"/>
                      </a:lnTo>
                      <a:lnTo>
                        <a:pt x="181" y="272"/>
                      </a:lnTo>
                      <a:lnTo>
                        <a:pt x="453" y="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7" name="Freeform 74"/>
                <p:cNvSpPr>
                  <a:spLocks/>
                </p:cNvSpPr>
                <p:nvPr/>
              </p:nvSpPr>
              <p:spPr bwMode="auto">
                <a:xfrm>
                  <a:off x="1940" y="1933"/>
                  <a:ext cx="453" cy="272"/>
                </a:xfrm>
                <a:custGeom>
                  <a:avLst/>
                  <a:gdLst>
                    <a:gd name="T0" fmla="*/ 453 w 453"/>
                    <a:gd name="T1" fmla="*/ 1 h 272"/>
                    <a:gd name="T2" fmla="*/ 272 w 453"/>
                    <a:gd name="T3" fmla="*/ 0 h 272"/>
                    <a:gd name="T4" fmla="*/ 0 w 453"/>
                    <a:gd name="T5" fmla="*/ 272 h 272"/>
                    <a:gd name="T6" fmla="*/ 181 w 453"/>
                    <a:gd name="T7" fmla="*/ 272 h 272"/>
                    <a:gd name="T8" fmla="*/ 453 w 453"/>
                    <a:gd name="T9" fmla="*/ 1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3" h="272">
                      <a:moveTo>
                        <a:pt x="453" y="1"/>
                      </a:moveTo>
                      <a:lnTo>
                        <a:pt x="272" y="0"/>
                      </a:lnTo>
                      <a:lnTo>
                        <a:pt x="0" y="272"/>
                      </a:lnTo>
                      <a:lnTo>
                        <a:pt x="181" y="272"/>
                      </a:lnTo>
                      <a:lnTo>
                        <a:pt x="453" y="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8" name="Freeform 75"/>
                <p:cNvSpPr>
                  <a:spLocks/>
                </p:cNvSpPr>
                <p:nvPr/>
              </p:nvSpPr>
              <p:spPr bwMode="auto">
                <a:xfrm>
                  <a:off x="2303" y="1933"/>
                  <a:ext cx="318" cy="272"/>
                </a:xfrm>
                <a:custGeom>
                  <a:avLst/>
                  <a:gdLst>
                    <a:gd name="T0" fmla="*/ 0 w 318"/>
                    <a:gd name="T1" fmla="*/ 272 h 272"/>
                    <a:gd name="T2" fmla="*/ 181 w 318"/>
                    <a:gd name="T3" fmla="*/ 272 h 272"/>
                    <a:gd name="T4" fmla="*/ 318 w 318"/>
                    <a:gd name="T5" fmla="*/ 136 h 272"/>
                    <a:gd name="T6" fmla="*/ 318 w 318"/>
                    <a:gd name="T7" fmla="*/ 0 h 272"/>
                    <a:gd name="T8" fmla="*/ 272 w 318"/>
                    <a:gd name="T9" fmla="*/ 0 h 272"/>
                    <a:gd name="T10" fmla="*/ 0 w 318"/>
                    <a:gd name="T11" fmla="*/ 272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18" h="272">
                      <a:moveTo>
                        <a:pt x="0" y="272"/>
                      </a:moveTo>
                      <a:lnTo>
                        <a:pt x="181" y="272"/>
                      </a:lnTo>
                      <a:lnTo>
                        <a:pt x="318" y="136"/>
                      </a:lnTo>
                      <a:lnTo>
                        <a:pt x="318" y="0"/>
                      </a:lnTo>
                      <a:lnTo>
                        <a:pt x="272" y="0"/>
                      </a:lnTo>
                      <a:lnTo>
                        <a:pt x="0" y="27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42" name="Rectangle 76"/>
              <p:cNvSpPr>
                <a:spLocks noChangeArrowheads="1"/>
              </p:cNvSpPr>
              <p:nvPr/>
            </p:nvSpPr>
            <p:spPr bwMode="auto">
              <a:xfrm>
                <a:off x="1079" y="2704"/>
                <a:ext cx="1497" cy="46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3" name="Freeform 77"/>
              <p:cNvSpPr>
                <a:spLocks/>
              </p:cNvSpPr>
              <p:nvPr/>
            </p:nvSpPr>
            <p:spPr bwMode="auto">
              <a:xfrm>
                <a:off x="920" y="2432"/>
                <a:ext cx="113" cy="136"/>
              </a:xfrm>
              <a:custGeom>
                <a:avLst/>
                <a:gdLst>
                  <a:gd name="T0" fmla="*/ 113 w 113"/>
                  <a:gd name="T1" fmla="*/ 0 h 136"/>
                  <a:gd name="T2" fmla="*/ 0 w 113"/>
                  <a:gd name="T3" fmla="*/ 91 h 136"/>
                  <a:gd name="T4" fmla="*/ 0 w 113"/>
                  <a:gd name="T5" fmla="*/ 136 h 136"/>
                  <a:gd name="T6" fmla="*/ 113 w 113"/>
                  <a:gd name="T7" fmla="*/ 46 h 136"/>
                  <a:gd name="T8" fmla="*/ 113 w 113"/>
                  <a:gd name="T9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36">
                    <a:moveTo>
                      <a:pt x="113" y="0"/>
                    </a:moveTo>
                    <a:lnTo>
                      <a:pt x="0" y="91"/>
                    </a:lnTo>
                    <a:lnTo>
                      <a:pt x="0" y="136"/>
                    </a:lnTo>
                    <a:lnTo>
                      <a:pt x="113" y="46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" name="Freeform 78"/>
              <p:cNvSpPr>
                <a:spLocks/>
              </p:cNvSpPr>
              <p:nvPr/>
            </p:nvSpPr>
            <p:spPr bwMode="auto">
              <a:xfrm flipH="1">
                <a:off x="2621" y="2432"/>
                <a:ext cx="113" cy="136"/>
              </a:xfrm>
              <a:custGeom>
                <a:avLst/>
                <a:gdLst>
                  <a:gd name="T0" fmla="*/ 113 w 113"/>
                  <a:gd name="T1" fmla="*/ 0 h 136"/>
                  <a:gd name="T2" fmla="*/ 0 w 113"/>
                  <a:gd name="T3" fmla="*/ 91 h 136"/>
                  <a:gd name="T4" fmla="*/ 0 w 113"/>
                  <a:gd name="T5" fmla="*/ 136 h 136"/>
                  <a:gd name="T6" fmla="*/ 113 w 113"/>
                  <a:gd name="T7" fmla="*/ 46 h 136"/>
                  <a:gd name="T8" fmla="*/ 113 w 113"/>
                  <a:gd name="T9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36">
                    <a:moveTo>
                      <a:pt x="113" y="0"/>
                    </a:moveTo>
                    <a:lnTo>
                      <a:pt x="0" y="91"/>
                    </a:lnTo>
                    <a:lnTo>
                      <a:pt x="0" y="136"/>
                    </a:lnTo>
                    <a:lnTo>
                      <a:pt x="113" y="46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5" name="Freeform 79"/>
              <p:cNvSpPr>
                <a:spLocks/>
              </p:cNvSpPr>
              <p:nvPr/>
            </p:nvSpPr>
            <p:spPr bwMode="auto">
              <a:xfrm>
                <a:off x="897" y="2432"/>
                <a:ext cx="136" cy="68"/>
              </a:xfrm>
              <a:custGeom>
                <a:avLst/>
                <a:gdLst>
                  <a:gd name="T0" fmla="*/ 136 w 136"/>
                  <a:gd name="T1" fmla="*/ 0 h 68"/>
                  <a:gd name="T2" fmla="*/ 91 w 136"/>
                  <a:gd name="T3" fmla="*/ 0 h 68"/>
                  <a:gd name="T4" fmla="*/ 0 w 136"/>
                  <a:gd name="T5" fmla="*/ 68 h 68"/>
                  <a:gd name="T6" fmla="*/ 46 w 136"/>
                  <a:gd name="T7" fmla="*/ 68 h 68"/>
                  <a:gd name="T8" fmla="*/ 136 w 136"/>
                  <a:gd name="T9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68">
                    <a:moveTo>
                      <a:pt x="136" y="0"/>
                    </a:moveTo>
                    <a:lnTo>
                      <a:pt x="91" y="0"/>
                    </a:lnTo>
                    <a:lnTo>
                      <a:pt x="0" y="68"/>
                    </a:lnTo>
                    <a:lnTo>
                      <a:pt x="46" y="68"/>
                    </a:lnTo>
                    <a:lnTo>
                      <a:pt x="136" y="0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6" name="Freeform 80"/>
              <p:cNvSpPr>
                <a:spLocks/>
              </p:cNvSpPr>
              <p:nvPr/>
            </p:nvSpPr>
            <p:spPr bwMode="auto">
              <a:xfrm flipH="1">
                <a:off x="2621" y="2432"/>
                <a:ext cx="136" cy="68"/>
              </a:xfrm>
              <a:custGeom>
                <a:avLst/>
                <a:gdLst>
                  <a:gd name="T0" fmla="*/ 136 w 136"/>
                  <a:gd name="T1" fmla="*/ 0 h 68"/>
                  <a:gd name="T2" fmla="*/ 91 w 136"/>
                  <a:gd name="T3" fmla="*/ 0 h 68"/>
                  <a:gd name="T4" fmla="*/ 0 w 136"/>
                  <a:gd name="T5" fmla="*/ 68 h 68"/>
                  <a:gd name="T6" fmla="*/ 46 w 136"/>
                  <a:gd name="T7" fmla="*/ 68 h 68"/>
                  <a:gd name="T8" fmla="*/ 136 w 136"/>
                  <a:gd name="T9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68">
                    <a:moveTo>
                      <a:pt x="136" y="0"/>
                    </a:moveTo>
                    <a:lnTo>
                      <a:pt x="91" y="0"/>
                    </a:lnTo>
                    <a:lnTo>
                      <a:pt x="0" y="68"/>
                    </a:lnTo>
                    <a:lnTo>
                      <a:pt x="46" y="68"/>
                    </a:lnTo>
                    <a:lnTo>
                      <a:pt x="136" y="0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7" name="Freeform 81"/>
              <p:cNvSpPr>
                <a:spLocks/>
              </p:cNvSpPr>
              <p:nvPr/>
            </p:nvSpPr>
            <p:spPr bwMode="auto">
              <a:xfrm flipH="1">
                <a:off x="2666" y="1842"/>
                <a:ext cx="136" cy="1180"/>
              </a:xfrm>
              <a:custGeom>
                <a:avLst/>
                <a:gdLst>
                  <a:gd name="T0" fmla="*/ 136 w 136"/>
                  <a:gd name="T1" fmla="*/ 0 h 1180"/>
                  <a:gd name="T2" fmla="*/ 45 w 136"/>
                  <a:gd name="T3" fmla="*/ 1180 h 1180"/>
                  <a:gd name="T4" fmla="*/ 0 w 136"/>
                  <a:gd name="T5" fmla="*/ 1180 h 1180"/>
                  <a:gd name="T6" fmla="*/ 91 w 136"/>
                  <a:gd name="T7" fmla="*/ 0 h 1180"/>
                  <a:gd name="T8" fmla="*/ 136 w 136"/>
                  <a:gd name="T9" fmla="*/ 0 h 1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1180">
                    <a:moveTo>
                      <a:pt x="136" y="0"/>
                    </a:moveTo>
                    <a:lnTo>
                      <a:pt x="45" y="1180"/>
                    </a:lnTo>
                    <a:lnTo>
                      <a:pt x="0" y="1180"/>
                    </a:lnTo>
                    <a:lnTo>
                      <a:pt x="91" y="0"/>
                    </a:lnTo>
                    <a:lnTo>
                      <a:pt x="136" y="0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" name="Freeform 82"/>
              <p:cNvSpPr>
                <a:spLocks/>
              </p:cNvSpPr>
              <p:nvPr/>
            </p:nvSpPr>
            <p:spPr bwMode="auto">
              <a:xfrm flipH="1">
                <a:off x="2644" y="1888"/>
                <a:ext cx="114" cy="1134"/>
              </a:xfrm>
              <a:custGeom>
                <a:avLst/>
                <a:gdLst>
                  <a:gd name="T0" fmla="*/ 0 w 114"/>
                  <a:gd name="T1" fmla="*/ 1134 h 1134"/>
                  <a:gd name="T2" fmla="*/ 23 w 114"/>
                  <a:gd name="T3" fmla="*/ 1111 h 1134"/>
                  <a:gd name="T4" fmla="*/ 114 w 114"/>
                  <a:gd name="T5" fmla="*/ 0 h 1134"/>
                  <a:gd name="T6" fmla="*/ 91 w 114"/>
                  <a:gd name="T7" fmla="*/ 0 h 1134"/>
                  <a:gd name="T8" fmla="*/ 0 w 114"/>
                  <a:gd name="T9" fmla="*/ 1134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1134">
                    <a:moveTo>
                      <a:pt x="0" y="1134"/>
                    </a:moveTo>
                    <a:lnTo>
                      <a:pt x="23" y="1111"/>
                    </a:lnTo>
                    <a:lnTo>
                      <a:pt x="114" y="0"/>
                    </a:lnTo>
                    <a:lnTo>
                      <a:pt x="91" y="0"/>
                    </a:lnTo>
                    <a:lnTo>
                      <a:pt x="0" y="1134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9" name="Freeform 83"/>
              <p:cNvSpPr>
                <a:spLocks/>
              </p:cNvSpPr>
              <p:nvPr/>
            </p:nvSpPr>
            <p:spPr bwMode="auto">
              <a:xfrm>
                <a:off x="897" y="1888"/>
                <a:ext cx="114" cy="1134"/>
              </a:xfrm>
              <a:custGeom>
                <a:avLst/>
                <a:gdLst>
                  <a:gd name="T0" fmla="*/ 0 w 114"/>
                  <a:gd name="T1" fmla="*/ 1134 h 1134"/>
                  <a:gd name="T2" fmla="*/ 91 w 114"/>
                  <a:gd name="T3" fmla="*/ 0 h 1134"/>
                  <a:gd name="T4" fmla="*/ 114 w 114"/>
                  <a:gd name="T5" fmla="*/ 0 h 1134"/>
                  <a:gd name="T6" fmla="*/ 23 w 114"/>
                  <a:gd name="T7" fmla="*/ 1111 h 1134"/>
                  <a:gd name="T8" fmla="*/ 0 w 114"/>
                  <a:gd name="T9" fmla="*/ 1134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1134">
                    <a:moveTo>
                      <a:pt x="0" y="1134"/>
                    </a:moveTo>
                    <a:lnTo>
                      <a:pt x="91" y="0"/>
                    </a:lnTo>
                    <a:lnTo>
                      <a:pt x="114" y="0"/>
                    </a:lnTo>
                    <a:lnTo>
                      <a:pt x="23" y="1111"/>
                    </a:lnTo>
                    <a:lnTo>
                      <a:pt x="0" y="1134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0" name="Freeform 84"/>
              <p:cNvSpPr>
                <a:spLocks/>
              </p:cNvSpPr>
              <p:nvPr/>
            </p:nvSpPr>
            <p:spPr bwMode="auto">
              <a:xfrm>
                <a:off x="852" y="1888"/>
                <a:ext cx="136" cy="1134"/>
              </a:xfrm>
              <a:custGeom>
                <a:avLst/>
                <a:gdLst>
                  <a:gd name="T0" fmla="*/ 45 w 136"/>
                  <a:gd name="T1" fmla="*/ 1134 h 1134"/>
                  <a:gd name="T2" fmla="*/ 136 w 136"/>
                  <a:gd name="T3" fmla="*/ 0 h 1134"/>
                  <a:gd name="T4" fmla="*/ 91 w 136"/>
                  <a:gd name="T5" fmla="*/ 0 h 1134"/>
                  <a:gd name="T6" fmla="*/ 0 w 136"/>
                  <a:gd name="T7" fmla="*/ 1134 h 1134"/>
                  <a:gd name="T8" fmla="*/ 45 w 136"/>
                  <a:gd name="T9" fmla="*/ 1134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1134">
                    <a:moveTo>
                      <a:pt x="45" y="1134"/>
                    </a:moveTo>
                    <a:lnTo>
                      <a:pt x="136" y="0"/>
                    </a:lnTo>
                    <a:lnTo>
                      <a:pt x="91" y="0"/>
                    </a:lnTo>
                    <a:lnTo>
                      <a:pt x="0" y="1134"/>
                    </a:lnTo>
                    <a:lnTo>
                      <a:pt x="45" y="1134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1" name="Rectangle 85"/>
              <p:cNvSpPr>
                <a:spLocks noChangeArrowheads="1"/>
              </p:cNvSpPr>
              <p:nvPr/>
            </p:nvSpPr>
            <p:spPr bwMode="auto">
              <a:xfrm>
                <a:off x="920" y="2886"/>
                <a:ext cx="1814" cy="46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" name="Rectangle 86"/>
              <p:cNvSpPr>
                <a:spLocks noChangeArrowheads="1"/>
              </p:cNvSpPr>
              <p:nvPr/>
            </p:nvSpPr>
            <p:spPr bwMode="auto">
              <a:xfrm>
                <a:off x="943" y="1842"/>
                <a:ext cx="1769" cy="45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30091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</Words>
  <Application>Microsoft Office PowerPoint</Application>
  <PresentationFormat>A4 210 x 297 mm</PresentationFormat>
  <Paragraphs>8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pop008_立入禁止</dc:title>
  <dc:subject>pop008_立入禁止</dc:subject>
  <dc:creator>http://www.digipot.net</dc:creator>
  <cp:lastModifiedBy/>
  <cp:revision>1</cp:revision>
  <dcterms:created xsi:type="dcterms:W3CDTF">2013-05-08T07:18:04Z</dcterms:created>
  <dcterms:modified xsi:type="dcterms:W3CDTF">2013-05-08T07:18:06Z</dcterms:modified>
  <cp:version>1</cp:version>
</cp:coreProperties>
</file>