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50" d="100"/>
          <a:sy n="50" d="100"/>
        </p:scale>
        <p:origin x="-58" y="-269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84784" y="426717"/>
            <a:ext cx="3744416" cy="99988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9000"/>
              </a:lnSpc>
            </a:pPr>
            <a:r>
              <a:rPr lang="ja-JP" altLang="en-US" sz="19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お静かに</a:t>
            </a:r>
            <a:endParaRPr lang="ja-JP" altLang="en-US" sz="19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268642" y="1784511"/>
            <a:ext cx="6267251" cy="6267251"/>
            <a:chOff x="3224213" y="2492375"/>
            <a:chExt cx="3959225" cy="3959225"/>
          </a:xfrm>
        </p:grpSpPr>
        <p:sp>
          <p:nvSpPr>
            <p:cNvPr id="43" name="AutoShape 43"/>
            <p:cNvSpPr>
              <a:spLocks noChangeArrowheads="1"/>
            </p:cNvSpPr>
            <p:nvPr/>
          </p:nvSpPr>
          <p:spPr bwMode="auto">
            <a:xfrm>
              <a:off x="3224213" y="2492375"/>
              <a:ext cx="3959225" cy="3959225"/>
            </a:xfrm>
            <a:custGeom>
              <a:avLst/>
              <a:gdLst>
                <a:gd name="G0" fmla="+- 181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0" y="16474"/>
                  </a:moveTo>
                  <a:cubicBezTo>
                    <a:pt x="19067" y="14872"/>
                    <a:pt x="19781" y="12867"/>
                    <a:pt x="19781" y="10800"/>
                  </a:cubicBezTo>
                  <a:cubicBezTo>
                    <a:pt x="19781" y="5839"/>
                    <a:pt x="15760" y="1819"/>
                    <a:pt x="10800" y="1819"/>
                  </a:cubicBezTo>
                  <a:cubicBezTo>
                    <a:pt x="8732" y="1818"/>
                    <a:pt x="6727" y="2532"/>
                    <a:pt x="5125" y="3839"/>
                  </a:cubicBezTo>
                  <a:close/>
                  <a:moveTo>
                    <a:pt x="3839" y="5125"/>
                  </a:moveTo>
                  <a:cubicBezTo>
                    <a:pt x="2532" y="6727"/>
                    <a:pt x="1819" y="8732"/>
                    <a:pt x="1819" y="10799"/>
                  </a:cubicBezTo>
                  <a:cubicBezTo>
                    <a:pt x="1819" y="15760"/>
                    <a:pt x="5839" y="19781"/>
                    <a:pt x="10800" y="19781"/>
                  </a:cubicBezTo>
                  <a:cubicBezTo>
                    <a:pt x="12867" y="19781"/>
                    <a:pt x="14872" y="19067"/>
                    <a:pt x="16474" y="1776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" name="Group 42"/>
            <p:cNvGrpSpPr>
              <a:grpSpLocks/>
            </p:cNvGrpSpPr>
            <p:nvPr/>
          </p:nvGrpSpPr>
          <p:grpSpPr bwMode="auto">
            <a:xfrm>
              <a:off x="3654425" y="3227388"/>
              <a:ext cx="3097213" cy="2489200"/>
              <a:chOff x="1487" y="1480"/>
              <a:chExt cx="2541" cy="2042"/>
            </a:xfrm>
          </p:grpSpPr>
          <p:grpSp>
            <p:nvGrpSpPr>
              <p:cNvPr id="45" name="Group 40"/>
              <p:cNvGrpSpPr>
                <a:grpSpLocks/>
              </p:cNvGrpSpPr>
              <p:nvPr/>
            </p:nvGrpSpPr>
            <p:grpSpPr bwMode="auto">
              <a:xfrm>
                <a:off x="1487" y="1480"/>
                <a:ext cx="1133" cy="2042"/>
                <a:chOff x="1487" y="1480"/>
                <a:chExt cx="1133" cy="2042"/>
              </a:xfrm>
            </p:grpSpPr>
            <p:grpSp>
              <p:nvGrpSpPr>
                <p:cNvPr id="63" name="Group 32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76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Rectangle 34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" name="Rectangle 35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4" name="Group 30"/>
                <p:cNvGrpSpPr>
                  <a:grpSpLocks/>
                </p:cNvGrpSpPr>
                <p:nvPr/>
              </p:nvGrpSpPr>
              <p:grpSpPr bwMode="auto">
                <a:xfrm>
                  <a:off x="1487" y="1480"/>
                  <a:ext cx="953" cy="2042"/>
                  <a:chOff x="3120" y="300"/>
                  <a:chExt cx="953" cy="2042"/>
                </a:xfrm>
              </p:grpSpPr>
              <p:sp>
                <p:nvSpPr>
                  <p:cNvPr id="73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4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AutoShape 29"/>
                  <p:cNvSpPr>
                    <a:spLocks noChangeArrowheads="1"/>
                  </p:cNvSpPr>
                  <p:nvPr/>
                </p:nvSpPr>
                <p:spPr bwMode="auto">
                  <a:xfrm rot="-25200000">
                    <a:off x="3120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5" name="AutoShape 10"/>
                <p:cNvSpPr>
                  <a:spLocks noChangeArrowheads="1"/>
                </p:cNvSpPr>
                <p:nvPr/>
              </p:nvSpPr>
              <p:spPr bwMode="auto">
                <a:xfrm>
                  <a:off x="1487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Rectangle 11"/>
                <p:cNvSpPr>
                  <a:spLocks noChangeArrowheads="1"/>
                </p:cNvSpPr>
                <p:nvPr/>
              </p:nvSpPr>
              <p:spPr bwMode="auto">
                <a:xfrm>
                  <a:off x="1487" y="2750"/>
                  <a:ext cx="953" cy="77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12"/>
                <p:cNvSpPr>
                  <a:spLocks noChangeArrowheads="1"/>
                </p:cNvSpPr>
                <p:nvPr/>
              </p:nvSpPr>
              <p:spPr bwMode="auto">
                <a:xfrm rot="-25200000">
                  <a:off x="1487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13"/>
                <p:cNvSpPr>
                  <a:spLocks noChangeArrowheads="1"/>
                </p:cNvSpPr>
                <p:nvPr/>
              </p:nvSpPr>
              <p:spPr bwMode="auto">
                <a:xfrm>
                  <a:off x="1895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9" name="Group 19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70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1" name="Rectangle 17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2" name="Rectangle 18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6" name="Group 41"/>
              <p:cNvGrpSpPr>
                <a:grpSpLocks/>
              </p:cNvGrpSpPr>
              <p:nvPr/>
            </p:nvGrpSpPr>
            <p:grpSpPr bwMode="auto">
              <a:xfrm>
                <a:off x="2893" y="1480"/>
                <a:ext cx="1135" cy="2042"/>
                <a:chOff x="2893" y="1480"/>
                <a:chExt cx="1135" cy="2042"/>
              </a:xfrm>
            </p:grpSpPr>
            <p:grpSp>
              <p:nvGrpSpPr>
                <p:cNvPr id="47" name="Group 36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60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Rectangle 3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Rectangle 39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8" name="Group 31"/>
                <p:cNvGrpSpPr>
                  <a:grpSpLocks/>
                </p:cNvGrpSpPr>
                <p:nvPr/>
              </p:nvGrpSpPr>
              <p:grpSpPr bwMode="auto">
                <a:xfrm>
                  <a:off x="3075" y="1480"/>
                  <a:ext cx="953" cy="2042"/>
                  <a:chOff x="4708" y="300"/>
                  <a:chExt cx="953" cy="2042"/>
                </a:xfrm>
              </p:grpSpPr>
              <p:sp>
                <p:nvSpPr>
                  <p:cNvPr id="57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" name="AutoShape 26"/>
                  <p:cNvSpPr>
                    <a:spLocks noChangeArrowheads="1"/>
                  </p:cNvSpPr>
                  <p:nvPr/>
                </p:nvSpPr>
                <p:spPr bwMode="auto">
                  <a:xfrm rot="3600000" flipH="1">
                    <a:off x="4708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9" name="AutoShape 14"/>
                <p:cNvSpPr>
                  <a:spLocks noChangeArrowheads="1"/>
                </p:cNvSpPr>
                <p:nvPr/>
              </p:nvSpPr>
              <p:spPr bwMode="auto">
                <a:xfrm>
                  <a:off x="3075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Rectangle 15"/>
                <p:cNvSpPr>
                  <a:spLocks noChangeArrowheads="1"/>
                </p:cNvSpPr>
                <p:nvPr/>
              </p:nvSpPr>
              <p:spPr bwMode="auto">
                <a:xfrm>
                  <a:off x="3075" y="2750"/>
                  <a:ext cx="953" cy="772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AutoShape 8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3075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AutoShape 9"/>
                <p:cNvSpPr>
                  <a:spLocks noChangeArrowheads="1"/>
                </p:cNvSpPr>
                <p:nvPr/>
              </p:nvSpPr>
              <p:spPr bwMode="auto">
                <a:xfrm flipH="1">
                  <a:off x="3483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3" name="Group 20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54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5" name="Rectangle 2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6" name="Rectangle 23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8913440"/>
            <a:ext cx="6858000" cy="9925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7" name="グループ化 86"/>
          <p:cNvGrpSpPr/>
          <p:nvPr/>
        </p:nvGrpSpPr>
        <p:grpSpPr>
          <a:xfrm>
            <a:off x="0" y="8913440"/>
            <a:ext cx="6858000" cy="992560"/>
            <a:chOff x="0" y="8913440"/>
            <a:chExt cx="6248896" cy="992560"/>
          </a:xfrm>
          <a:solidFill>
            <a:srgbClr val="FFFF00"/>
          </a:solidFill>
        </p:grpSpPr>
        <p:sp>
          <p:nvSpPr>
            <p:cNvPr id="79" name="平行四辺形 78"/>
            <p:cNvSpPr/>
            <p:nvPr/>
          </p:nvSpPr>
          <p:spPr>
            <a:xfrm>
              <a:off x="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平行四辺形 79"/>
            <p:cNvSpPr/>
            <p:nvPr/>
          </p:nvSpPr>
          <p:spPr>
            <a:xfrm>
              <a:off x="88392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平行四辺形 80"/>
            <p:cNvSpPr/>
            <p:nvPr/>
          </p:nvSpPr>
          <p:spPr>
            <a:xfrm>
              <a:off x="179832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平行四辺形 81"/>
            <p:cNvSpPr/>
            <p:nvPr/>
          </p:nvSpPr>
          <p:spPr>
            <a:xfrm>
              <a:off x="268224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平行四辺形 82"/>
            <p:cNvSpPr/>
            <p:nvPr/>
          </p:nvSpPr>
          <p:spPr>
            <a:xfrm>
              <a:off x="358648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平行四辺形 83"/>
            <p:cNvSpPr/>
            <p:nvPr/>
          </p:nvSpPr>
          <p:spPr>
            <a:xfrm>
              <a:off x="447040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平行四辺形 84"/>
            <p:cNvSpPr/>
            <p:nvPr/>
          </p:nvSpPr>
          <p:spPr>
            <a:xfrm>
              <a:off x="5384800" y="8913440"/>
              <a:ext cx="864096" cy="992560"/>
            </a:xfrm>
            <a:prstGeom prst="parallelogram">
              <a:avLst>
                <a:gd name="adj" fmla="val 508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正方形/長方形 37"/>
          <p:cNvSpPr/>
          <p:nvPr/>
        </p:nvSpPr>
        <p:spPr>
          <a:xfrm>
            <a:off x="144015" y="697444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お静かに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8" name="グループ化 67"/>
          <p:cNvGrpSpPr/>
          <p:nvPr/>
        </p:nvGrpSpPr>
        <p:grpSpPr>
          <a:xfrm>
            <a:off x="479935" y="763027"/>
            <a:ext cx="5844666" cy="5844664"/>
            <a:chOff x="3224213" y="2492375"/>
            <a:chExt cx="3959225" cy="3959225"/>
          </a:xfrm>
        </p:grpSpPr>
        <p:sp>
          <p:nvSpPr>
            <p:cNvPr id="69" name="AutoShape 43"/>
            <p:cNvSpPr>
              <a:spLocks noChangeArrowheads="1"/>
            </p:cNvSpPr>
            <p:nvPr/>
          </p:nvSpPr>
          <p:spPr bwMode="auto">
            <a:xfrm>
              <a:off x="3224213" y="2492375"/>
              <a:ext cx="3959225" cy="3959225"/>
            </a:xfrm>
            <a:custGeom>
              <a:avLst/>
              <a:gdLst>
                <a:gd name="G0" fmla="+- 181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0" y="16474"/>
                  </a:moveTo>
                  <a:cubicBezTo>
                    <a:pt x="19067" y="14872"/>
                    <a:pt x="19781" y="12867"/>
                    <a:pt x="19781" y="10800"/>
                  </a:cubicBezTo>
                  <a:cubicBezTo>
                    <a:pt x="19781" y="5839"/>
                    <a:pt x="15760" y="1819"/>
                    <a:pt x="10800" y="1819"/>
                  </a:cubicBezTo>
                  <a:cubicBezTo>
                    <a:pt x="8732" y="1818"/>
                    <a:pt x="6727" y="2532"/>
                    <a:pt x="5125" y="3839"/>
                  </a:cubicBezTo>
                  <a:close/>
                  <a:moveTo>
                    <a:pt x="3839" y="5125"/>
                  </a:moveTo>
                  <a:cubicBezTo>
                    <a:pt x="2532" y="6727"/>
                    <a:pt x="1819" y="8732"/>
                    <a:pt x="1819" y="10799"/>
                  </a:cubicBezTo>
                  <a:cubicBezTo>
                    <a:pt x="1819" y="15760"/>
                    <a:pt x="5839" y="19781"/>
                    <a:pt x="10800" y="19781"/>
                  </a:cubicBezTo>
                  <a:cubicBezTo>
                    <a:pt x="12867" y="19781"/>
                    <a:pt x="14872" y="19067"/>
                    <a:pt x="16474" y="1776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0" name="Group 42"/>
            <p:cNvGrpSpPr>
              <a:grpSpLocks/>
            </p:cNvGrpSpPr>
            <p:nvPr/>
          </p:nvGrpSpPr>
          <p:grpSpPr bwMode="auto">
            <a:xfrm>
              <a:off x="3654425" y="3227388"/>
              <a:ext cx="3097213" cy="2489200"/>
              <a:chOff x="1487" y="1480"/>
              <a:chExt cx="2541" cy="2042"/>
            </a:xfrm>
          </p:grpSpPr>
          <p:grpSp>
            <p:nvGrpSpPr>
              <p:cNvPr id="71" name="Group 40"/>
              <p:cNvGrpSpPr>
                <a:grpSpLocks/>
              </p:cNvGrpSpPr>
              <p:nvPr/>
            </p:nvGrpSpPr>
            <p:grpSpPr bwMode="auto">
              <a:xfrm>
                <a:off x="1487" y="1480"/>
                <a:ext cx="1133" cy="2042"/>
                <a:chOff x="1487" y="1480"/>
                <a:chExt cx="1133" cy="2042"/>
              </a:xfrm>
            </p:grpSpPr>
            <p:grpSp>
              <p:nvGrpSpPr>
                <p:cNvPr id="97" name="Group 32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123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" name="Rectangle 34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" name="Rectangle 35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" name="Group 30"/>
                <p:cNvGrpSpPr>
                  <a:grpSpLocks/>
                </p:cNvGrpSpPr>
                <p:nvPr/>
              </p:nvGrpSpPr>
              <p:grpSpPr bwMode="auto">
                <a:xfrm>
                  <a:off x="1487" y="1480"/>
                  <a:ext cx="953" cy="2042"/>
                  <a:chOff x="3120" y="300"/>
                  <a:chExt cx="953" cy="2042"/>
                </a:xfrm>
              </p:grpSpPr>
              <p:sp>
                <p:nvSpPr>
                  <p:cNvPr id="120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AutoShape 29"/>
                  <p:cNvSpPr>
                    <a:spLocks noChangeArrowheads="1"/>
                  </p:cNvSpPr>
                  <p:nvPr/>
                </p:nvSpPr>
                <p:spPr bwMode="auto">
                  <a:xfrm rot="-25200000">
                    <a:off x="3120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99" name="AutoShape 10"/>
                <p:cNvSpPr>
                  <a:spLocks noChangeArrowheads="1"/>
                </p:cNvSpPr>
                <p:nvPr/>
              </p:nvSpPr>
              <p:spPr bwMode="auto">
                <a:xfrm>
                  <a:off x="1487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Rectangle 11"/>
                <p:cNvSpPr>
                  <a:spLocks noChangeArrowheads="1"/>
                </p:cNvSpPr>
                <p:nvPr/>
              </p:nvSpPr>
              <p:spPr bwMode="auto">
                <a:xfrm>
                  <a:off x="1487" y="2750"/>
                  <a:ext cx="953" cy="77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AutoShape 12"/>
                <p:cNvSpPr>
                  <a:spLocks noChangeArrowheads="1"/>
                </p:cNvSpPr>
                <p:nvPr/>
              </p:nvSpPr>
              <p:spPr bwMode="auto">
                <a:xfrm rot="-25200000">
                  <a:off x="1487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" name="AutoShape 13"/>
                <p:cNvSpPr>
                  <a:spLocks noChangeArrowheads="1"/>
                </p:cNvSpPr>
                <p:nvPr/>
              </p:nvSpPr>
              <p:spPr bwMode="auto">
                <a:xfrm>
                  <a:off x="1895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03" name="Group 19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104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Rectangle 17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Rectangle 18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72" name="Group 41"/>
              <p:cNvGrpSpPr>
                <a:grpSpLocks/>
              </p:cNvGrpSpPr>
              <p:nvPr/>
            </p:nvGrpSpPr>
            <p:grpSpPr bwMode="auto">
              <a:xfrm>
                <a:off x="2893" y="1480"/>
                <a:ext cx="1135" cy="2042"/>
                <a:chOff x="2893" y="1480"/>
                <a:chExt cx="1135" cy="2042"/>
              </a:xfrm>
            </p:grpSpPr>
            <p:grpSp>
              <p:nvGrpSpPr>
                <p:cNvPr id="73" name="Group 36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94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Rectangle 3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Rectangle 39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4" name="Group 31"/>
                <p:cNvGrpSpPr>
                  <a:grpSpLocks/>
                </p:cNvGrpSpPr>
                <p:nvPr/>
              </p:nvGrpSpPr>
              <p:grpSpPr bwMode="auto">
                <a:xfrm>
                  <a:off x="3075" y="1480"/>
                  <a:ext cx="953" cy="2042"/>
                  <a:chOff x="4708" y="300"/>
                  <a:chExt cx="953" cy="2042"/>
                </a:xfrm>
              </p:grpSpPr>
              <p:sp>
                <p:nvSpPr>
                  <p:cNvPr id="91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" name="AutoShape 26"/>
                  <p:cNvSpPr>
                    <a:spLocks noChangeArrowheads="1"/>
                  </p:cNvSpPr>
                  <p:nvPr/>
                </p:nvSpPr>
                <p:spPr bwMode="auto">
                  <a:xfrm rot="3600000" flipH="1">
                    <a:off x="4708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75" name="AutoShape 14"/>
                <p:cNvSpPr>
                  <a:spLocks noChangeArrowheads="1"/>
                </p:cNvSpPr>
                <p:nvPr/>
              </p:nvSpPr>
              <p:spPr bwMode="auto">
                <a:xfrm>
                  <a:off x="3075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Rectangle 15"/>
                <p:cNvSpPr>
                  <a:spLocks noChangeArrowheads="1"/>
                </p:cNvSpPr>
                <p:nvPr/>
              </p:nvSpPr>
              <p:spPr bwMode="auto">
                <a:xfrm>
                  <a:off x="3075" y="2750"/>
                  <a:ext cx="953" cy="772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8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3075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9"/>
                <p:cNvSpPr>
                  <a:spLocks noChangeArrowheads="1"/>
                </p:cNvSpPr>
                <p:nvPr/>
              </p:nvSpPr>
              <p:spPr bwMode="auto">
                <a:xfrm flipH="1">
                  <a:off x="3483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6" name="Group 20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88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9" name="Rectangle 2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" name="Rectangle 23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1217488"/>
            <a:ext cx="1200329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6000" dirty="0" smtClean="0"/>
              <a:t>周辺にご迷惑です</a:t>
            </a:r>
            <a:endParaRPr lang="ja-JP" altLang="en-US" sz="6000" dirty="0"/>
          </a:p>
        </p:txBody>
      </p:sp>
      <p:sp>
        <p:nvSpPr>
          <p:cNvPr id="6" name="正方形/長方形 5"/>
          <p:cNvSpPr/>
          <p:nvPr/>
        </p:nvSpPr>
        <p:spPr>
          <a:xfrm>
            <a:off x="692696" y="719088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2696" y="281205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静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2696" y="4883564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2696" y="715098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60344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50100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静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60344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か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0100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479935" y="2095038"/>
            <a:ext cx="5844666" cy="5844664"/>
            <a:chOff x="3224213" y="2492375"/>
            <a:chExt cx="3959225" cy="3959225"/>
          </a:xfrm>
        </p:grpSpPr>
        <p:sp>
          <p:nvSpPr>
            <p:cNvPr id="47" name="AutoShape 43"/>
            <p:cNvSpPr>
              <a:spLocks noChangeArrowheads="1"/>
            </p:cNvSpPr>
            <p:nvPr/>
          </p:nvSpPr>
          <p:spPr bwMode="auto">
            <a:xfrm>
              <a:off x="3224213" y="2492375"/>
              <a:ext cx="3959225" cy="3959225"/>
            </a:xfrm>
            <a:custGeom>
              <a:avLst/>
              <a:gdLst>
                <a:gd name="G0" fmla="+- 181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0" y="16474"/>
                  </a:moveTo>
                  <a:cubicBezTo>
                    <a:pt x="19067" y="14872"/>
                    <a:pt x="19781" y="12867"/>
                    <a:pt x="19781" y="10800"/>
                  </a:cubicBezTo>
                  <a:cubicBezTo>
                    <a:pt x="19781" y="5839"/>
                    <a:pt x="15760" y="1819"/>
                    <a:pt x="10800" y="1819"/>
                  </a:cubicBezTo>
                  <a:cubicBezTo>
                    <a:pt x="8732" y="1818"/>
                    <a:pt x="6727" y="2532"/>
                    <a:pt x="5125" y="3839"/>
                  </a:cubicBezTo>
                  <a:close/>
                  <a:moveTo>
                    <a:pt x="3839" y="5125"/>
                  </a:moveTo>
                  <a:cubicBezTo>
                    <a:pt x="2532" y="6727"/>
                    <a:pt x="1819" y="8732"/>
                    <a:pt x="1819" y="10799"/>
                  </a:cubicBezTo>
                  <a:cubicBezTo>
                    <a:pt x="1819" y="15760"/>
                    <a:pt x="5839" y="19781"/>
                    <a:pt x="10800" y="19781"/>
                  </a:cubicBezTo>
                  <a:cubicBezTo>
                    <a:pt x="12867" y="19781"/>
                    <a:pt x="14872" y="19067"/>
                    <a:pt x="16474" y="1776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8" name="Group 42"/>
            <p:cNvGrpSpPr>
              <a:grpSpLocks/>
            </p:cNvGrpSpPr>
            <p:nvPr/>
          </p:nvGrpSpPr>
          <p:grpSpPr bwMode="auto">
            <a:xfrm>
              <a:off x="3654425" y="3227388"/>
              <a:ext cx="3097213" cy="2489200"/>
              <a:chOff x="1487" y="1480"/>
              <a:chExt cx="2541" cy="2042"/>
            </a:xfrm>
          </p:grpSpPr>
          <p:grpSp>
            <p:nvGrpSpPr>
              <p:cNvPr id="49" name="Group 40"/>
              <p:cNvGrpSpPr>
                <a:grpSpLocks/>
              </p:cNvGrpSpPr>
              <p:nvPr/>
            </p:nvGrpSpPr>
            <p:grpSpPr bwMode="auto">
              <a:xfrm>
                <a:off x="1487" y="1480"/>
                <a:ext cx="1133" cy="2042"/>
                <a:chOff x="1487" y="1480"/>
                <a:chExt cx="1133" cy="2042"/>
              </a:xfrm>
            </p:grpSpPr>
            <p:grpSp>
              <p:nvGrpSpPr>
                <p:cNvPr id="67" name="Group 32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80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" name="Rectangle 34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" name="Rectangle 35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68" name="Group 30"/>
                <p:cNvGrpSpPr>
                  <a:grpSpLocks/>
                </p:cNvGrpSpPr>
                <p:nvPr/>
              </p:nvGrpSpPr>
              <p:grpSpPr bwMode="auto">
                <a:xfrm>
                  <a:off x="1487" y="1480"/>
                  <a:ext cx="953" cy="2042"/>
                  <a:chOff x="3120" y="300"/>
                  <a:chExt cx="953" cy="2042"/>
                </a:xfrm>
              </p:grpSpPr>
              <p:sp>
                <p:nvSpPr>
                  <p:cNvPr id="77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8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AutoShape 29"/>
                  <p:cNvSpPr>
                    <a:spLocks noChangeArrowheads="1"/>
                  </p:cNvSpPr>
                  <p:nvPr/>
                </p:nvSpPr>
                <p:spPr bwMode="auto">
                  <a:xfrm rot="-25200000">
                    <a:off x="3120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9" name="AutoShape 10"/>
                <p:cNvSpPr>
                  <a:spLocks noChangeArrowheads="1"/>
                </p:cNvSpPr>
                <p:nvPr/>
              </p:nvSpPr>
              <p:spPr bwMode="auto">
                <a:xfrm>
                  <a:off x="1487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Rectangle 11"/>
                <p:cNvSpPr>
                  <a:spLocks noChangeArrowheads="1"/>
                </p:cNvSpPr>
                <p:nvPr/>
              </p:nvSpPr>
              <p:spPr bwMode="auto">
                <a:xfrm>
                  <a:off x="1487" y="2750"/>
                  <a:ext cx="953" cy="77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12"/>
                <p:cNvSpPr>
                  <a:spLocks noChangeArrowheads="1"/>
                </p:cNvSpPr>
                <p:nvPr/>
              </p:nvSpPr>
              <p:spPr bwMode="auto">
                <a:xfrm rot="-25200000">
                  <a:off x="1487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13"/>
                <p:cNvSpPr>
                  <a:spLocks noChangeArrowheads="1"/>
                </p:cNvSpPr>
                <p:nvPr/>
              </p:nvSpPr>
              <p:spPr bwMode="auto">
                <a:xfrm>
                  <a:off x="1895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73" name="Group 19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74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Rectangle 17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76" name="Rectangle 18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0" name="Group 41"/>
              <p:cNvGrpSpPr>
                <a:grpSpLocks/>
              </p:cNvGrpSpPr>
              <p:nvPr/>
            </p:nvGrpSpPr>
            <p:grpSpPr bwMode="auto">
              <a:xfrm>
                <a:off x="2893" y="1480"/>
                <a:ext cx="1135" cy="2042"/>
                <a:chOff x="2893" y="1480"/>
                <a:chExt cx="1135" cy="2042"/>
              </a:xfrm>
            </p:grpSpPr>
            <p:grpSp>
              <p:nvGrpSpPr>
                <p:cNvPr id="51" name="Group 36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64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Rectangle 3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" name="Rectangle 39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2" name="Group 31"/>
                <p:cNvGrpSpPr>
                  <a:grpSpLocks/>
                </p:cNvGrpSpPr>
                <p:nvPr/>
              </p:nvGrpSpPr>
              <p:grpSpPr bwMode="auto">
                <a:xfrm>
                  <a:off x="3075" y="1480"/>
                  <a:ext cx="953" cy="2042"/>
                  <a:chOff x="4708" y="300"/>
                  <a:chExt cx="953" cy="2042"/>
                </a:xfrm>
              </p:grpSpPr>
              <p:sp>
                <p:nvSpPr>
                  <p:cNvPr id="61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" name="AutoShape 26"/>
                  <p:cNvSpPr>
                    <a:spLocks noChangeArrowheads="1"/>
                  </p:cNvSpPr>
                  <p:nvPr/>
                </p:nvSpPr>
                <p:spPr bwMode="auto">
                  <a:xfrm rot="3600000" flipH="1">
                    <a:off x="4708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3" name="AutoShape 14"/>
                <p:cNvSpPr>
                  <a:spLocks noChangeArrowheads="1"/>
                </p:cNvSpPr>
                <p:nvPr/>
              </p:nvSpPr>
              <p:spPr bwMode="auto">
                <a:xfrm>
                  <a:off x="3075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Rectangle 15"/>
                <p:cNvSpPr>
                  <a:spLocks noChangeArrowheads="1"/>
                </p:cNvSpPr>
                <p:nvPr/>
              </p:nvSpPr>
              <p:spPr bwMode="auto">
                <a:xfrm>
                  <a:off x="3075" y="2750"/>
                  <a:ext cx="953" cy="772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AutoShape 8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3075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9"/>
                <p:cNvSpPr>
                  <a:spLocks noChangeArrowheads="1"/>
                </p:cNvSpPr>
                <p:nvPr/>
              </p:nvSpPr>
              <p:spPr bwMode="auto">
                <a:xfrm flipH="1">
                  <a:off x="3483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7" name="Group 20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58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9" name="Rectangle 2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" name="Rectangle 23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33448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お静かに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72480" y="992560"/>
            <a:ext cx="6324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周辺にご迷惑です</a:t>
            </a:r>
            <a:endParaRPr lang="ja-JP" altLang="en-US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1013336" y="2230544"/>
            <a:ext cx="4777864" cy="4777862"/>
            <a:chOff x="3224213" y="2492375"/>
            <a:chExt cx="3959225" cy="3959225"/>
          </a:xfrm>
        </p:grpSpPr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3224213" y="2492375"/>
              <a:ext cx="3959225" cy="3959225"/>
            </a:xfrm>
            <a:custGeom>
              <a:avLst/>
              <a:gdLst>
                <a:gd name="G0" fmla="+- 1819 0 0"/>
                <a:gd name="G1" fmla="*/ G0 2 1"/>
                <a:gd name="G2" fmla="+- 21600 0 G1"/>
                <a:gd name="G3" fmla="*/ G2 G2 1"/>
                <a:gd name="G4" fmla="*/ G0 G0 1"/>
                <a:gd name="G5" fmla="+- G3 0 G4"/>
                <a:gd name="G6" fmla="*/ G5 1 8"/>
                <a:gd name="G7" fmla="sqrt G6"/>
                <a:gd name="G8" fmla="*/ G4 1 8"/>
                <a:gd name="G9" fmla="sqrt G8"/>
                <a:gd name="G10" fmla="+- G7 G9 0"/>
                <a:gd name="G11" fmla="+- G7 0 G9"/>
                <a:gd name="G12" fmla="+- G10 10800 0"/>
                <a:gd name="G13" fmla="+- 10800 0 G10"/>
                <a:gd name="G14" fmla="+- G11 10800 0"/>
                <a:gd name="G15" fmla="+- 10800 0 G11"/>
                <a:gd name="G16" fmla="+- 21600 0 G0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0" y="16474"/>
                  </a:moveTo>
                  <a:cubicBezTo>
                    <a:pt x="19067" y="14872"/>
                    <a:pt x="19781" y="12867"/>
                    <a:pt x="19781" y="10800"/>
                  </a:cubicBezTo>
                  <a:cubicBezTo>
                    <a:pt x="19781" y="5839"/>
                    <a:pt x="15760" y="1819"/>
                    <a:pt x="10800" y="1819"/>
                  </a:cubicBezTo>
                  <a:cubicBezTo>
                    <a:pt x="8732" y="1818"/>
                    <a:pt x="6727" y="2532"/>
                    <a:pt x="5125" y="3839"/>
                  </a:cubicBezTo>
                  <a:close/>
                  <a:moveTo>
                    <a:pt x="3839" y="5125"/>
                  </a:moveTo>
                  <a:cubicBezTo>
                    <a:pt x="2532" y="6727"/>
                    <a:pt x="1819" y="8732"/>
                    <a:pt x="1819" y="10799"/>
                  </a:cubicBezTo>
                  <a:cubicBezTo>
                    <a:pt x="1819" y="15760"/>
                    <a:pt x="5839" y="19781"/>
                    <a:pt x="10800" y="19781"/>
                  </a:cubicBezTo>
                  <a:cubicBezTo>
                    <a:pt x="12867" y="19781"/>
                    <a:pt x="14872" y="19067"/>
                    <a:pt x="16474" y="1776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6" name="Group 42"/>
            <p:cNvGrpSpPr>
              <a:grpSpLocks/>
            </p:cNvGrpSpPr>
            <p:nvPr/>
          </p:nvGrpSpPr>
          <p:grpSpPr bwMode="auto">
            <a:xfrm>
              <a:off x="3654425" y="3227388"/>
              <a:ext cx="3097213" cy="2489200"/>
              <a:chOff x="1487" y="1480"/>
              <a:chExt cx="2541" cy="2042"/>
            </a:xfrm>
          </p:grpSpPr>
          <p:grpSp>
            <p:nvGrpSpPr>
              <p:cNvPr id="47" name="Group 40"/>
              <p:cNvGrpSpPr>
                <a:grpSpLocks/>
              </p:cNvGrpSpPr>
              <p:nvPr/>
            </p:nvGrpSpPr>
            <p:grpSpPr bwMode="auto">
              <a:xfrm>
                <a:off x="1487" y="1480"/>
                <a:ext cx="1133" cy="2042"/>
                <a:chOff x="1487" y="1480"/>
                <a:chExt cx="1133" cy="2042"/>
              </a:xfrm>
            </p:grpSpPr>
            <p:grpSp>
              <p:nvGrpSpPr>
                <p:cNvPr id="104" name="Group 32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117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Rectangle 34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Rectangle 35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5" name="Group 30"/>
                <p:cNvGrpSpPr>
                  <a:grpSpLocks/>
                </p:cNvGrpSpPr>
                <p:nvPr/>
              </p:nvGrpSpPr>
              <p:grpSpPr bwMode="auto">
                <a:xfrm>
                  <a:off x="1487" y="1480"/>
                  <a:ext cx="953" cy="2042"/>
                  <a:chOff x="3120" y="300"/>
                  <a:chExt cx="953" cy="2042"/>
                </a:xfrm>
              </p:grpSpPr>
              <p:sp>
                <p:nvSpPr>
                  <p:cNvPr id="114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" name="AutoShape 29"/>
                  <p:cNvSpPr>
                    <a:spLocks noChangeArrowheads="1"/>
                  </p:cNvSpPr>
                  <p:nvPr/>
                </p:nvSpPr>
                <p:spPr bwMode="auto">
                  <a:xfrm rot="-25200000">
                    <a:off x="3120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06" name="AutoShape 10"/>
                <p:cNvSpPr>
                  <a:spLocks noChangeArrowheads="1"/>
                </p:cNvSpPr>
                <p:nvPr/>
              </p:nvSpPr>
              <p:spPr bwMode="auto">
                <a:xfrm>
                  <a:off x="1487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Rectangle 11"/>
                <p:cNvSpPr>
                  <a:spLocks noChangeArrowheads="1"/>
                </p:cNvSpPr>
                <p:nvPr/>
              </p:nvSpPr>
              <p:spPr bwMode="auto">
                <a:xfrm>
                  <a:off x="1487" y="2750"/>
                  <a:ext cx="953" cy="77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AutoShape 12"/>
                <p:cNvSpPr>
                  <a:spLocks noChangeArrowheads="1"/>
                </p:cNvSpPr>
                <p:nvPr/>
              </p:nvSpPr>
              <p:spPr bwMode="auto">
                <a:xfrm rot="-25200000">
                  <a:off x="1487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AutoShape 13"/>
                <p:cNvSpPr>
                  <a:spLocks noChangeArrowheads="1"/>
                </p:cNvSpPr>
                <p:nvPr/>
              </p:nvSpPr>
              <p:spPr bwMode="auto">
                <a:xfrm>
                  <a:off x="1895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10" name="Group 19"/>
                <p:cNvGrpSpPr>
                  <a:grpSpLocks/>
                </p:cNvGrpSpPr>
                <p:nvPr/>
              </p:nvGrpSpPr>
              <p:grpSpPr bwMode="auto">
                <a:xfrm rot="1800000">
                  <a:off x="2349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111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" name="Rectangle 17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Rectangle 18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48" name="Group 41"/>
              <p:cNvGrpSpPr>
                <a:grpSpLocks/>
              </p:cNvGrpSpPr>
              <p:nvPr/>
            </p:nvGrpSpPr>
            <p:grpSpPr bwMode="auto">
              <a:xfrm>
                <a:off x="2893" y="1480"/>
                <a:ext cx="1135" cy="2042"/>
                <a:chOff x="2893" y="1480"/>
                <a:chExt cx="1135" cy="2042"/>
              </a:xfrm>
            </p:grpSpPr>
            <p:grpSp>
              <p:nvGrpSpPr>
                <p:cNvPr id="49" name="Group 36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10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Rectangle 38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Rectangle 39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0" name="Group 31"/>
                <p:cNvGrpSpPr>
                  <a:grpSpLocks/>
                </p:cNvGrpSpPr>
                <p:nvPr/>
              </p:nvGrpSpPr>
              <p:grpSpPr bwMode="auto">
                <a:xfrm>
                  <a:off x="3075" y="1480"/>
                  <a:ext cx="953" cy="2042"/>
                  <a:chOff x="4708" y="300"/>
                  <a:chExt cx="953" cy="2042"/>
                </a:xfrm>
              </p:grpSpPr>
              <p:sp>
                <p:nvSpPr>
                  <p:cNvPr id="59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117"/>
                    <a:ext cx="953" cy="117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0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4708" y="1570"/>
                    <a:ext cx="953" cy="772"/>
                  </a:xfrm>
                  <a:prstGeom prst="rect">
                    <a:avLst/>
                  </a:pr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AutoShape 26"/>
                  <p:cNvSpPr>
                    <a:spLocks noChangeArrowheads="1"/>
                  </p:cNvSpPr>
                  <p:nvPr/>
                </p:nvSpPr>
                <p:spPr bwMode="auto">
                  <a:xfrm rot="3600000" flipH="1">
                    <a:off x="4708" y="300"/>
                    <a:ext cx="952" cy="952"/>
                  </a:xfrm>
                  <a:custGeom>
                    <a:avLst/>
                    <a:gdLst>
                      <a:gd name="G0" fmla="+- 50 0 0"/>
                      <a:gd name="G1" fmla="+- 7672435 0 0"/>
                      <a:gd name="G2" fmla="+- 0 0 7672435"/>
                      <a:gd name="T0" fmla="*/ 0 256 1"/>
                      <a:gd name="T1" fmla="*/ 180 256 1"/>
                      <a:gd name="G3" fmla="+- 7672435 T0 T1"/>
                      <a:gd name="T2" fmla="*/ 0 256 1"/>
                      <a:gd name="T3" fmla="*/ 90 256 1"/>
                      <a:gd name="G4" fmla="+- 7672435 T2 T3"/>
                      <a:gd name="G5" fmla="*/ G4 2 1"/>
                      <a:gd name="T4" fmla="*/ 90 256 1"/>
                      <a:gd name="T5" fmla="*/ 0 256 1"/>
                      <a:gd name="G6" fmla="+- 7672435 T4 T5"/>
                      <a:gd name="G7" fmla="*/ G6 2 1"/>
                      <a:gd name="G8" fmla="abs 7672435"/>
                      <a:gd name="T6" fmla="*/ 0 256 1"/>
                      <a:gd name="T7" fmla="*/ 90 256 1"/>
                      <a:gd name="G9" fmla="+- G8 T6 T7"/>
                      <a:gd name="G10" fmla="?: G9 G7 G5"/>
                      <a:gd name="T8" fmla="*/ 0 256 1"/>
                      <a:gd name="T9" fmla="*/ 360 256 1"/>
                      <a:gd name="G11" fmla="+- G10 T8 T9"/>
                      <a:gd name="G12" fmla="?: G10 G11 G10"/>
                      <a:gd name="T10" fmla="*/ 0 256 1"/>
                      <a:gd name="T11" fmla="*/ 360 256 1"/>
                      <a:gd name="G13" fmla="+- G12 T10 T11"/>
                      <a:gd name="G14" fmla="?: G12 G13 G12"/>
                      <a:gd name="G15" fmla="+- 0 0 G14"/>
                      <a:gd name="G16" fmla="+- 10800 0 0"/>
                      <a:gd name="G17" fmla="+- 10800 0 50"/>
                      <a:gd name="G18" fmla="*/ 50 1 2"/>
                      <a:gd name="G19" fmla="+- G18 5400 0"/>
                      <a:gd name="G20" fmla="cos G19 7672435"/>
                      <a:gd name="G21" fmla="sin G19 7672435"/>
                      <a:gd name="G22" fmla="+- G20 10800 0"/>
                      <a:gd name="G23" fmla="+- G21 10800 0"/>
                      <a:gd name="G24" fmla="+- 10800 0 G20"/>
                      <a:gd name="G25" fmla="+- 50 10800 0"/>
                      <a:gd name="G26" fmla="?: G9 G17 G25"/>
                      <a:gd name="G27" fmla="?: G9 0 21600"/>
                      <a:gd name="G28" fmla="cos 10800 7672435"/>
                      <a:gd name="G29" fmla="sin 10800 7672435"/>
                      <a:gd name="G30" fmla="sin 50 7672435"/>
                      <a:gd name="G31" fmla="+- G28 10800 0"/>
                      <a:gd name="G32" fmla="+- G29 10800 0"/>
                      <a:gd name="G33" fmla="+- G30 10800 0"/>
                      <a:gd name="G34" fmla="?: G4 0 G31"/>
                      <a:gd name="G35" fmla="?: 7672435 G34 0"/>
                      <a:gd name="G36" fmla="?: G6 G35 G31"/>
                      <a:gd name="G37" fmla="+- 21600 0 G36"/>
                      <a:gd name="G38" fmla="?: G4 0 G33"/>
                      <a:gd name="G39" fmla="?: 7672435 G38 G32"/>
                      <a:gd name="G40" fmla="?: G6 G39 0"/>
                      <a:gd name="G41" fmla="?: G4 G32 21600"/>
                      <a:gd name="G42" fmla="?: G6 G41 G33"/>
                      <a:gd name="T12" fmla="*/ 10800 w 21600"/>
                      <a:gd name="T13" fmla="*/ 0 h 21600"/>
                      <a:gd name="T14" fmla="*/ 8331 w 21600"/>
                      <a:gd name="T15" fmla="*/ 15630 h 21600"/>
                      <a:gd name="T16" fmla="*/ 10800 w 21600"/>
                      <a:gd name="T17" fmla="*/ 10750 h 21600"/>
                      <a:gd name="T18" fmla="*/ 13269 w 21600"/>
                      <a:gd name="T19" fmla="*/ 15630 h 21600"/>
                      <a:gd name="T20" fmla="*/ G36 w 21600"/>
                      <a:gd name="T21" fmla="*/ G40 h 21600"/>
                      <a:gd name="T22" fmla="*/ G37 w 21600"/>
                      <a:gd name="T23" fmla="*/ G42 h 21600"/>
                    </a:gdLst>
                    <a:ahLst/>
                    <a:cxnLst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T20" t="T21" r="T22" b="T23"/>
                    <a:pathLst>
                      <a:path w="21600" h="21600">
                        <a:moveTo>
                          <a:pt x="10777" y="10844"/>
                        </a:moveTo>
                        <a:cubicBezTo>
                          <a:pt x="10760" y="10835"/>
                          <a:pt x="10750" y="10818"/>
                          <a:pt x="10750" y="10800"/>
                        </a:cubicBezTo>
                        <a:cubicBezTo>
                          <a:pt x="10750" y="10772"/>
                          <a:pt x="10772" y="10750"/>
                          <a:pt x="10800" y="10750"/>
                        </a:cubicBezTo>
                        <a:cubicBezTo>
                          <a:pt x="10827" y="10750"/>
                          <a:pt x="10850" y="10772"/>
                          <a:pt x="10850" y="10800"/>
                        </a:cubicBezTo>
                        <a:cubicBezTo>
                          <a:pt x="10850" y="10818"/>
                          <a:pt x="10839" y="10835"/>
                          <a:pt x="10822" y="10844"/>
                        </a:cubicBezTo>
                        <a:lnTo>
                          <a:pt x="15715" y="20416"/>
                        </a:lnTo>
                        <a:cubicBezTo>
                          <a:pt x="19327" y="18570"/>
                          <a:pt x="21600" y="14856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4856"/>
                          <a:pt x="2272" y="18570"/>
                          <a:pt x="5884" y="20416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57150">
                    <a:solidFill>
                      <a:srgbClr val="333333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51" name="AutoShape 14"/>
                <p:cNvSpPr>
                  <a:spLocks noChangeArrowheads="1"/>
                </p:cNvSpPr>
                <p:nvPr/>
              </p:nvSpPr>
              <p:spPr bwMode="auto">
                <a:xfrm>
                  <a:off x="3075" y="2297"/>
                  <a:ext cx="953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Rectangle 15"/>
                <p:cNvSpPr>
                  <a:spLocks noChangeArrowheads="1"/>
                </p:cNvSpPr>
                <p:nvPr/>
              </p:nvSpPr>
              <p:spPr bwMode="auto">
                <a:xfrm>
                  <a:off x="3075" y="2750"/>
                  <a:ext cx="953" cy="772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8"/>
                <p:cNvSpPr>
                  <a:spLocks noChangeArrowheads="1"/>
                </p:cNvSpPr>
                <p:nvPr/>
              </p:nvSpPr>
              <p:spPr bwMode="auto">
                <a:xfrm rot="3600000" flipH="1">
                  <a:off x="3075" y="1480"/>
                  <a:ext cx="952" cy="952"/>
                </a:xfrm>
                <a:custGeom>
                  <a:avLst/>
                  <a:gdLst>
                    <a:gd name="G0" fmla="+- 50 0 0"/>
                    <a:gd name="G1" fmla="+- 7672435 0 0"/>
                    <a:gd name="G2" fmla="+- 0 0 7672435"/>
                    <a:gd name="T0" fmla="*/ 0 256 1"/>
                    <a:gd name="T1" fmla="*/ 180 256 1"/>
                    <a:gd name="G3" fmla="+- 7672435 T0 T1"/>
                    <a:gd name="T2" fmla="*/ 0 256 1"/>
                    <a:gd name="T3" fmla="*/ 90 256 1"/>
                    <a:gd name="G4" fmla="+- 7672435 T2 T3"/>
                    <a:gd name="G5" fmla="*/ G4 2 1"/>
                    <a:gd name="T4" fmla="*/ 90 256 1"/>
                    <a:gd name="T5" fmla="*/ 0 256 1"/>
                    <a:gd name="G6" fmla="+- 7672435 T4 T5"/>
                    <a:gd name="G7" fmla="*/ G6 2 1"/>
                    <a:gd name="G8" fmla="abs 7672435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0"/>
                    <a:gd name="G18" fmla="*/ 50 1 2"/>
                    <a:gd name="G19" fmla="+- G18 5400 0"/>
                    <a:gd name="G20" fmla="cos G19 7672435"/>
                    <a:gd name="G21" fmla="sin G19 7672435"/>
                    <a:gd name="G22" fmla="+- G20 10800 0"/>
                    <a:gd name="G23" fmla="+- G21 10800 0"/>
                    <a:gd name="G24" fmla="+- 10800 0 G20"/>
                    <a:gd name="G25" fmla="+- 50 10800 0"/>
                    <a:gd name="G26" fmla="?: G9 G17 G25"/>
                    <a:gd name="G27" fmla="?: G9 0 21600"/>
                    <a:gd name="G28" fmla="cos 10800 7672435"/>
                    <a:gd name="G29" fmla="sin 10800 7672435"/>
                    <a:gd name="G30" fmla="sin 50 7672435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7672435 G34 0"/>
                    <a:gd name="G36" fmla="?: G6 G35 G31"/>
                    <a:gd name="G37" fmla="+- 21600 0 G36"/>
                    <a:gd name="G38" fmla="?: G4 0 G33"/>
                    <a:gd name="G39" fmla="?: 7672435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8331 w 21600"/>
                    <a:gd name="T15" fmla="*/ 15630 h 21600"/>
                    <a:gd name="T16" fmla="*/ 10800 w 21600"/>
                    <a:gd name="T17" fmla="*/ 10750 h 21600"/>
                    <a:gd name="T18" fmla="*/ 13269 w 21600"/>
                    <a:gd name="T19" fmla="*/ 1563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0777" y="10844"/>
                      </a:moveTo>
                      <a:cubicBezTo>
                        <a:pt x="10760" y="10835"/>
                        <a:pt x="10750" y="10818"/>
                        <a:pt x="10750" y="10800"/>
                      </a:cubicBezTo>
                      <a:cubicBezTo>
                        <a:pt x="10750" y="10772"/>
                        <a:pt x="10772" y="10750"/>
                        <a:pt x="10800" y="10750"/>
                      </a:cubicBezTo>
                      <a:cubicBezTo>
                        <a:pt x="10827" y="10750"/>
                        <a:pt x="10850" y="10772"/>
                        <a:pt x="10850" y="10800"/>
                      </a:cubicBezTo>
                      <a:cubicBezTo>
                        <a:pt x="10850" y="10818"/>
                        <a:pt x="10839" y="10835"/>
                        <a:pt x="10822" y="10844"/>
                      </a:cubicBezTo>
                      <a:lnTo>
                        <a:pt x="15715" y="20416"/>
                      </a:lnTo>
                      <a:cubicBezTo>
                        <a:pt x="19327" y="18570"/>
                        <a:pt x="21600" y="14856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4856"/>
                        <a:pt x="2272" y="18570"/>
                        <a:pt x="5884" y="20416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57150">
                      <a:solidFill>
                        <a:srgbClr val="333333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AutoShape 9"/>
                <p:cNvSpPr>
                  <a:spLocks noChangeArrowheads="1"/>
                </p:cNvSpPr>
                <p:nvPr/>
              </p:nvSpPr>
              <p:spPr bwMode="auto">
                <a:xfrm flipH="1">
                  <a:off x="3483" y="1661"/>
                  <a:ext cx="227" cy="227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399"/>
                        <a:pt x="16199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5" name="Group 20"/>
                <p:cNvGrpSpPr>
                  <a:grpSpLocks/>
                </p:cNvGrpSpPr>
                <p:nvPr/>
              </p:nvGrpSpPr>
              <p:grpSpPr bwMode="auto">
                <a:xfrm rot="19800000" flipH="1">
                  <a:off x="2893" y="2069"/>
                  <a:ext cx="271" cy="317"/>
                  <a:chOff x="2440" y="2069"/>
                  <a:chExt cx="271" cy="317"/>
                </a:xfrm>
              </p:grpSpPr>
              <p:sp>
                <p:nvSpPr>
                  <p:cNvPr id="56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485" y="2205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7" name="Rectangle 22"/>
                  <p:cNvSpPr>
                    <a:spLocks noChangeArrowheads="1"/>
                  </p:cNvSpPr>
                  <p:nvPr/>
                </p:nvSpPr>
                <p:spPr bwMode="auto">
                  <a:xfrm rot="-1800000">
                    <a:off x="2440" y="2069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8" name="Rectangle 23"/>
                  <p:cNvSpPr>
                    <a:spLocks noChangeArrowheads="1"/>
                  </p:cNvSpPr>
                  <p:nvPr/>
                </p:nvSpPr>
                <p:spPr bwMode="auto">
                  <a:xfrm rot="1800000" flipV="1">
                    <a:off x="2440" y="2341"/>
                    <a:ext cx="226" cy="45"/>
                  </a:xfrm>
                  <a:prstGeom prst="rect">
                    <a:avLst/>
                  </a:prstGeom>
                  <a:solidFill>
                    <a:srgbClr val="FF66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pop007_お静かに</dc:title>
  <dc:subject>pop007_お静かに</dc:subject>
  <dc:creator>http://www.digipot.net</dc:creator>
  <cp:lastModifiedBy/>
  <cp:revision>1</cp:revision>
  <dcterms:created xsi:type="dcterms:W3CDTF">2013-05-08T07:17:44Z</dcterms:created>
  <dcterms:modified xsi:type="dcterms:W3CDTF">2013-05-08T07:17:47Z</dcterms:modified>
  <cp:version>1</cp:version>
</cp:coreProperties>
</file>