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58" y="-389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18032" y="1988840"/>
            <a:ext cx="94330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お静かに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/>
          <p:cNvGrpSpPr/>
          <p:nvPr/>
        </p:nvGrpSpPr>
        <p:grpSpPr>
          <a:xfrm>
            <a:off x="1616482" y="193079"/>
            <a:ext cx="6432862" cy="6432862"/>
            <a:chOff x="3224213" y="2492375"/>
            <a:chExt cx="3959225" cy="3959225"/>
          </a:xfrm>
        </p:grpSpPr>
        <p:sp>
          <p:nvSpPr>
            <p:cNvPr id="49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60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78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91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88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0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4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85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7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1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62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75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3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72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4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69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0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お静かに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>
            <a:off x="2938653" y="2712802"/>
            <a:ext cx="3844641" cy="3844641"/>
            <a:chOff x="3224213" y="2492375"/>
            <a:chExt cx="3959225" cy="3959225"/>
          </a:xfrm>
        </p:grpSpPr>
        <p:sp>
          <p:nvSpPr>
            <p:cNvPr id="51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62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80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9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1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90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2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8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63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64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77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5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74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6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0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71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3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周辺にご迷惑です！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お静かに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420940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かに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221552" y="814925"/>
            <a:ext cx="5278844" cy="5278842"/>
            <a:chOff x="3224213" y="2492375"/>
            <a:chExt cx="3959225" cy="3959225"/>
          </a:xfrm>
        </p:grpSpPr>
        <p:sp>
          <p:nvSpPr>
            <p:cNvPr id="14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16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36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49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7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46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8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8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2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43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18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33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30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0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25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周辺にご迷惑です！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2" name="正方形/長方形 141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お静かに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321147" y="1362041"/>
            <a:ext cx="3079654" cy="3079652"/>
            <a:chOff x="3224213" y="2492375"/>
            <a:chExt cx="3959225" cy="3959225"/>
          </a:xfrm>
        </p:grpSpPr>
        <p:sp>
          <p:nvSpPr>
            <p:cNvPr id="14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16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35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48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6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45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7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1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4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4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7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18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32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29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0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25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pop007_お静かに</dc:title>
  <dc:subject>pop007_お静かに</dc:subject>
  <dc:creator>http://www.digipot.net</dc:creator>
  <cp:lastModifiedBy/>
  <cp:revision>1</cp:revision>
  <dcterms:created xsi:type="dcterms:W3CDTF">2013-05-08T07:17:30Z</dcterms:created>
  <dcterms:modified xsi:type="dcterms:W3CDTF">2013-05-08T07:17:33Z</dcterms:modified>
  <cp:version>1</cp:version>
</cp:coreProperties>
</file>