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2" r:id="rId2"/>
    <p:sldId id="263" r:id="rId3"/>
    <p:sldId id="264" r:id="rId4"/>
    <p:sldId id="265" r:id="rId5"/>
    <p:sldId id="266" r:id="rId6"/>
    <p:sldId id="267" r:id="rId7"/>
  </p:sldIdLst>
  <p:sldSz cx="6858000" cy="9906000" type="A4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61" autoAdjust="0"/>
    <p:restoredTop sz="94660"/>
  </p:normalViewPr>
  <p:slideViewPr>
    <p:cSldViewPr>
      <p:cViewPr>
        <p:scale>
          <a:sx n="25" d="100"/>
          <a:sy n="25" d="100"/>
        </p:scale>
        <p:origin x="-490" y="-108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978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3598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14850" cy="845220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8947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78954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8216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615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0584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57535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7144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4866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6855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2427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FDB322-AD3D-4C98-9025-D34F882C9D0C}" type="datetimeFigureOut">
              <a:rPr kumimoji="1" lang="ja-JP" altLang="en-US" smtClean="0"/>
              <a:t>2013/5/8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2856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3068960" y="658058"/>
            <a:ext cx="3744416" cy="94795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24000"/>
              </a:lnSpc>
            </a:pPr>
            <a:r>
              <a:rPr lang="ja-JP" altLang="en-US" sz="2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水漏れ</a:t>
            </a:r>
            <a:endParaRPr lang="ja-JP" altLang="en-US" sz="2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-171400" y="1615083"/>
            <a:ext cx="3744416" cy="747897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2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注意</a:t>
            </a:r>
            <a:endParaRPr lang="ja-JP" altLang="en-US" sz="2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5655526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9"/>
          <p:cNvGrpSpPr>
            <a:grpSpLocks/>
          </p:cNvGrpSpPr>
          <p:nvPr/>
        </p:nvGrpSpPr>
        <p:grpSpPr bwMode="auto">
          <a:xfrm>
            <a:off x="344488" y="8182586"/>
            <a:ext cx="6093851" cy="1390976"/>
            <a:chOff x="580" y="2931"/>
            <a:chExt cx="4278" cy="1058"/>
          </a:xfrm>
        </p:grpSpPr>
        <p:sp>
          <p:nvSpPr>
            <p:cNvPr id="43" name="Freeform 4"/>
            <p:cNvSpPr>
              <a:spLocks/>
            </p:cNvSpPr>
            <p:nvPr/>
          </p:nvSpPr>
          <p:spPr bwMode="auto">
            <a:xfrm>
              <a:off x="580" y="2931"/>
              <a:ext cx="4278" cy="1058"/>
            </a:xfrm>
            <a:custGeom>
              <a:avLst/>
              <a:gdLst>
                <a:gd name="T0" fmla="*/ 1572 w 4278"/>
                <a:gd name="T1" fmla="*/ 30 h 1058"/>
                <a:gd name="T2" fmla="*/ 574 w 4278"/>
                <a:gd name="T3" fmla="*/ 166 h 1058"/>
                <a:gd name="T4" fmla="*/ 1027 w 4278"/>
                <a:gd name="T5" fmla="*/ 393 h 1058"/>
                <a:gd name="T6" fmla="*/ 30 w 4278"/>
                <a:gd name="T7" fmla="*/ 574 h 1058"/>
                <a:gd name="T8" fmla="*/ 1209 w 4278"/>
                <a:gd name="T9" fmla="*/ 665 h 1058"/>
                <a:gd name="T10" fmla="*/ 1436 w 4278"/>
                <a:gd name="T11" fmla="*/ 983 h 1058"/>
                <a:gd name="T12" fmla="*/ 2207 w 4278"/>
                <a:gd name="T13" fmla="*/ 847 h 1058"/>
                <a:gd name="T14" fmla="*/ 3114 w 4278"/>
                <a:gd name="T15" fmla="*/ 1028 h 1058"/>
                <a:gd name="T16" fmla="*/ 3522 w 4278"/>
                <a:gd name="T17" fmla="*/ 665 h 1058"/>
                <a:gd name="T18" fmla="*/ 4203 w 4278"/>
                <a:gd name="T19" fmla="*/ 711 h 1058"/>
                <a:gd name="T20" fmla="*/ 3704 w 4278"/>
                <a:gd name="T21" fmla="*/ 393 h 1058"/>
                <a:gd name="T22" fmla="*/ 4157 w 4278"/>
                <a:gd name="T23" fmla="*/ 257 h 1058"/>
                <a:gd name="T24" fmla="*/ 2978 w 4278"/>
                <a:gd name="T25" fmla="*/ 30 h 1058"/>
                <a:gd name="T26" fmla="*/ 2343 w 4278"/>
                <a:gd name="T27" fmla="*/ 75 h 1058"/>
                <a:gd name="T28" fmla="*/ 1572 w 4278"/>
                <a:gd name="T29" fmla="*/ 30 h 10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78" h="1058">
                  <a:moveTo>
                    <a:pt x="1572" y="30"/>
                  </a:moveTo>
                  <a:cubicBezTo>
                    <a:pt x="1277" y="45"/>
                    <a:pt x="665" y="106"/>
                    <a:pt x="574" y="166"/>
                  </a:cubicBezTo>
                  <a:cubicBezTo>
                    <a:pt x="483" y="226"/>
                    <a:pt x="1118" y="325"/>
                    <a:pt x="1027" y="393"/>
                  </a:cubicBezTo>
                  <a:cubicBezTo>
                    <a:pt x="936" y="461"/>
                    <a:pt x="0" y="529"/>
                    <a:pt x="30" y="574"/>
                  </a:cubicBezTo>
                  <a:cubicBezTo>
                    <a:pt x="60" y="619"/>
                    <a:pt x="975" y="597"/>
                    <a:pt x="1209" y="665"/>
                  </a:cubicBezTo>
                  <a:cubicBezTo>
                    <a:pt x="1443" y="733"/>
                    <a:pt x="1270" y="953"/>
                    <a:pt x="1436" y="983"/>
                  </a:cubicBezTo>
                  <a:cubicBezTo>
                    <a:pt x="1602" y="1013"/>
                    <a:pt x="1927" y="839"/>
                    <a:pt x="2207" y="847"/>
                  </a:cubicBezTo>
                  <a:cubicBezTo>
                    <a:pt x="2487" y="855"/>
                    <a:pt x="2895" y="1058"/>
                    <a:pt x="3114" y="1028"/>
                  </a:cubicBezTo>
                  <a:cubicBezTo>
                    <a:pt x="3333" y="998"/>
                    <a:pt x="3340" y="718"/>
                    <a:pt x="3522" y="665"/>
                  </a:cubicBezTo>
                  <a:cubicBezTo>
                    <a:pt x="3704" y="612"/>
                    <a:pt x="4173" y="756"/>
                    <a:pt x="4203" y="711"/>
                  </a:cubicBezTo>
                  <a:cubicBezTo>
                    <a:pt x="4233" y="666"/>
                    <a:pt x="3712" y="469"/>
                    <a:pt x="3704" y="393"/>
                  </a:cubicBezTo>
                  <a:cubicBezTo>
                    <a:pt x="3696" y="317"/>
                    <a:pt x="4278" y="317"/>
                    <a:pt x="4157" y="257"/>
                  </a:cubicBezTo>
                  <a:cubicBezTo>
                    <a:pt x="4036" y="197"/>
                    <a:pt x="3280" y="60"/>
                    <a:pt x="2978" y="30"/>
                  </a:cubicBezTo>
                  <a:cubicBezTo>
                    <a:pt x="2676" y="0"/>
                    <a:pt x="2577" y="75"/>
                    <a:pt x="2343" y="75"/>
                  </a:cubicBezTo>
                  <a:cubicBezTo>
                    <a:pt x="2109" y="75"/>
                    <a:pt x="1867" y="15"/>
                    <a:pt x="1572" y="30"/>
                  </a:cubicBezTo>
                  <a:close/>
                </a:path>
              </a:pathLst>
            </a:custGeom>
            <a:gradFill rotWithShape="1">
              <a:gsLst>
                <a:gs pos="0">
                  <a:srgbClr val="99CCFF"/>
                </a:gs>
                <a:gs pos="100000">
                  <a:srgbClr val="6699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4" name="Oval 6"/>
            <p:cNvSpPr>
              <a:spLocks noChangeArrowheads="1"/>
            </p:cNvSpPr>
            <p:nvPr/>
          </p:nvSpPr>
          <p:spPr bwMode="auto">
            <a:xfrm>
              <a:off x="3755" y="3067"/>
              <a:ext cx="182" cy="45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5" name="Freeform 8"/>
            <p:cNvSpPr>
              <a:spLocks/>
            </p:cNvSpPr>
            <p:nvPr/>
          </p:nvSpPr>
          <p:spPr bwMode="auto">
            <a:xfrm>
              <a:off x="3075" y="2976"/>
              <a:ext cx="711" cy="91"/>
            </a:xfrm>
            <a:custGeom>
              <a:avLst/>
              <a:gdLst>
                <a:gd name="T0" fmla="*/ 38 w 711"/>
                <a:gd name="T1" fmla="*/ 91 h 137"/>
                <a:gd name="T2" fmla="*/ 356 w 711"/>
                <a:gd name="T3" fmla="*/ 0 h 137"/>
                <a:gd name="T4" fmla="*/ 673 w 711"/>
                <a:gd name="T5" fmla="*/ 91 h 137"/>
                <a:gd name="T6" fmla="*/ 582 w 711"/>
                <a:gd name="T7" fmla="*/ 137 h 137"/>
                <a:gd name="T8" fmla="*/ 356 w 711"/>
                <a:gd name="T9" fmla="*/ 91 h 137"/>
                <a:gd name="T10" fmla="*/ 129 w 711"/>
                <a:gd name="T11" fmla="*/ 137 h 137"/>
                <a:gd name="T12" fmla="*/ 38 w 711"/>
                <a:gd name="T13" fmla="*/ 91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11" h="137">
                  <a:moveTo>
                    <a:pt x="38" y="91"/>
                  </a:moveTo>
                  <a:cubicBezTo>
                    <a:pt x="76" y="68"/>
                    <a:pt x="250" y="0"/>
                    <a:pt x="356" y="0"/>
                  </a:cubicBezTo>
                  <a:cubicBezTo>
                    <a:pt x="462" y="0"/>
                    <a:pt x="635" y="68"/>
                    <a:pt x="673" y="91"/>
                  </a:cubicBezTo>
                  <a:cubicBezTo>
                    <a:pt x="711" y="114"/>
                    <a:pt x="635" y="137"/>
                    <a:pt x="582" y="137"/>
                  </a:cubicBezTo>
                  <a:cubicBezTo>
                    <a:pt x="529" y="137"/>
                    <a:pt x="431" y="91"/>
                    <a:pt x="356" y="91"/>
                  </a:cubicBezTo>
                  <a:cubicBezTo>
                    <a:pt x="281" y="91"/>
                    <a:pt x="182" y="137"/>
                    <a:pt x="129" y="137"/>
                  </a:cubicBezTo>
                  <a:cubicBezTo>
                    <a:pt x="76" y="137"/>
                    <a:pt x="0" y="114"/>
                    <a:pt x="38" y="9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46" name="フリーフォーム 45"/>
          <p:cNvSpPr/>
          <p:nvPr/>
        </p:nvSpPr>
        <p:spPr>
          <a:xfrm>
            <a:off x="980728" y="6428846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47" name="フリーフォーム 46"/>
          <p:cNvSpPr/>
          <p:nvPr/>
        </p:nvSpPr>
        <p:spPr>
          <a:xfrm>
            <a:off x="2076884" y="4805434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48" name="フリーフォーム 47"/>
          <p:cNvSpPr/>
          <p:nvPr/>
        </p:nvSpPr>
        <p:spPr>
          <a:xfrm>
            <a:off x="4149473" y="4438930"/>
            <a:ext cx="623752" cy="1296144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49" name="フリーフォーム 48"/>
          <p:cNvSpPr/>
          <p:nvPr/>
        </p:nvSpPr>
        <p:spPr>
          <a:xfrm>
            <a:off x="3147569" y="6629318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0" name="フリーフォーム 49"/>
          <p:cNvSpPr/>
          <p:nvPr/>
        </p:nvSpPr>
        <p:spPr>
          <a:xfrm>
            <a:off x="5192657" y="6164498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1" name="フリーフォーム 50"/>
          <p:cNvSpPr/>
          <p:nvPr/>
        </p:nvSpPr>
        <p:spPr>
          <a:xfrm>
            <a:off x="980728" y="2984606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2" name="フリーフォーム 51"/>
          <p:cNvSpPr/>
          <p:nvPr/>
        </p:nvSpPr>
        <p:spPr>
          <a:xfrm>
            <a:off x="2076884" y="1361194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3" name="フリーフォーム 52"/>
          <p:cNvSpPr/>
          <p:nvPr/>
        </p:nvSpPr>
        <p:spPr>
          <a:xfrm>
            <a:off x="4149473" y="994690"/>
            <a:ext cx="623752" cy="1296144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4" name="フリーフォーム 53"/>
          <p:cNvSpPr/>
          <p:nvPr/>
        </p:nvSpPr>
        <p:spPr>
          <a:xfrm>
            <a:off x="3147569" y="3185078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5" name="フリーフォーム 54"/>
          <p:cNvSpPr/>
          <p:nvPr/>
        </p:nvSpPr>
        <p:spPr>
          <a:xfrm>
            <a:off x="5192657" y="2720258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3670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正方形/長方形 37"/>
          <p:cNvSpPr/>
          <p:nvPr/>
        </p:nvSpPr>
        <p:spPr>
          <a:xfrm>
            <a:off x="144015" y="6120348"/>
            <a:ext cx="6597353" cy="378565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lang="ja-JP" altLang="en-US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水漏れ</a:t>
            </a:r>
            <a:endParaRPr lang="en-US" altLang="ja-JP" sz="12000" b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dist"/>
            <a:r>
              <a:rPr lang="ja-JP" altLang="en-US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注意</a:t>
            </a:r>
            <a:endParaRPr lang="en-US" altLang="ja-JP" sz="12000" b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grpSp>
        <p:nvGrpSpPr>
          <p:cNvPr id="68" name="Group 9"/>
          <p:cNvGrpSpPr>
            <a:grpSpLocks/>
          </p:cNvGrpSpPr>
          <p:nvPr/>
        </p:nvGrpSpPr>
        <p:grpSpPr bwMode="auto">
          <a:xfrm>
            <a:off x="344488" y="4357880"/>
            <a:ext cx="6093851" cy="1390976"/>
            <a:chOff x="580" y="2931"/>
            <a:chExt cx="4278" cy="1058"/>
          </a:xfrm>
        </p:grpSpPr>
        <p:sp>
          <p:nvSpPr>
            <p:cNvPr id="69" name="Freeform 4"/>
            <p:cNvSpPr>
              <a:spLocks/>
            </p:cNvSpPr>
            <p:nvPr/>
          </p:nvSpPr>
          <p:spPr bwMode="auto">
            <a:xfrm>
              <a:off x="580" y="2931"/>
              <a:ext cx="4278" cy="1058"/>
            </a:xfrm>
            <a:custGeom>
              <a:avLst/>
              <a:gdLst>
                <a:gd name="T0" fmla="*/ 1572 w 4278"/>
                <a:gd name="T1" fmla="*/ 30 h 1058"/>
                <a:gd name="T2" fmla="*/ 574 w 4278"/>
                <a:gd name="T3" fmla="*/ 166 h 1058"/>
                <a:gd name="T4" fmla="*/ 1027 w 4278"/>
                <a:gd name="T5" fmla="*/ 393 h 1058"/>
                <a:gd name="T6" fmla="*/ 30 w 4278"/>
                <a:gd name="T7" fmla="*/ 574 h 1058"/>
                <a:gd name="T8" fmla="*/ 1209 w 4278"/>
                <a:gd name="T9" fmla="*/ 665 h 1058"/>
                <a:gd name="T10" fmla="*/ 1436 w 4278"/>
                <a:gd name="T11" fmla="*/ 983 h 1058"/>
                <a:gd name="T12" fmla="*/ 2207 w 4278"/>
                <a:gd name="T13" fmla="*/ 847 h 1058"/>
                <a:gd name="T14" fmla="*/ 3114 w 4278"/>
                <a:gd name="T15" fmla="*/ 1028 h 1058"/>
                <a:gd name="T16" fmla="*/ 3522 w 4278"/>
                <a:gd name="T17" fmla="*/ 665 h 1058"/>
                <a:gd name="T18" fmla="*/ 4203 w 4278"/>
                <a:gd name="T19" fmla="*/ 711 h 1058"/>
                <a:gd name="T20" fmla="*/ 3704 w 4278"/>
                <a:gd name="T21" fmla="*/ 393 h 1058"/>
                <a:gd name="T22" fmla="*/ 4157 w 4278"/>
                <a:gd name="T23" fmla="*/ 257 h 1058"/>
                <a:gd name="T24" fmla="*/ 2978 w 4278"/>
                <a:gd name="T25" fmla="*/ 30 h 1058"/>
                <a:gd name="T26" fmla="*/ 2343 w 4278"/>
                <a:gd name="T27" fmla="*/ 75 h 1058"/>
                <a:gd name="T28" fmla="*/ 1572 w 4278"/>
                <a:gd name="T29" fmla="*/ 30 h 10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78" h="1058">
                  <a:moveTo>
                    <a:pt x="1572" y="30"/>
                  </a:moveTo>
                  <a:cubicBezTo>
                    <a:pt x="1277" y="45"/>
                    <a:pt x="665" y="106"/>
                    <a:pt x="574" y="166"/>
                  </a:cubicBezTo>
                  <a:cubicBezTo>
                    <a:pt x="483" y="226"/>
                    <a:pt x="1118" y="325"/>
                    <a:pt x="1027" y="393"/>
                  </a:cubicBezTo>
                  <a:cubicBezTo>
                    <a:pt x="936" y="461"/>
                    <a:pt x="0" y="529"/>
                    <a:pt x="30" y="574"/>
                  </a:cubicBezTo>
                  <a:cubicBezTo>
                    <a:pt x="60" y="619"/>
                    <a:pt x="975" y="597"/>
                    <a:pt x="1209" y="665"/>
                  </a:cubicBezTo>
                  <a:cubicBezTo>
                    <a:pt x="1443" y="733"/>
                    <a:pt x="1270" y="953"/>
                    <a:pt x="1436" y="983"/>
                  </a:cubicBezTo>
                  <a:cubicBezTo>
                    <a:pt x="1602" y="1013"/>
                    <a:pt x="1927" y="839"/>
                    <a:pt x="2207" y="847"/>
                  </a:cubicBezTo>
                  <a:cubicBezTo>
                    <a:pt x="2487" y="855"/>
                    <a:pt x="2895" y="1058"/>
                    <a:pt x="3114" y="1028"/>
                  </a:cubicBezTo>
                  <a:cubicBezTo>
                    <a:pt x="3333" y="998"/>
                    <a:pt x="3340" y="718"/>
                    <a:pt x="3522" y="665"/>
                  </a:cubicBezTo>
                  <a:cubicBezTo>
                    <a:pt x="3704" y="612"/>
                    <a:pt x="4173" y="756"/>
                    <a:pt x="4203" y="711"/>
                  </a:cubicBezTo>
                  <a:cubicBezTo>
                    <a:pt x="4233" y="666"/>
                    <a:pt x="3712" y="469"/>
                    <a:pt x="3704" y="393"/>
                  </a:cubicBezTo>
                  <a:cubicBezTo>
                    <a:pt x="3696" y="317"/>
                    <a:pt x="4278" y="317"/>
                    <a:pt x="4157" y="257"/>
                  </a:cubicBezTo>
                  <a:cubicBezTo>
                    <a:pt x="4036" y="197"/>
                    <a:pt x="3280" y="60"/>
                    <a:pt x="2978" y="30"/>
                  </a:cubicBezTo>
                  <a:cubicBezTo>
                    <a:pt x="2676" y="0"/>
                    <a:pt x="2577" y="75"/>
                    <a:pt x="2343" y="75"/>
                  </a:cubicBezTo>
                  <a:cubicBezTo>
                    <a:pt x="2109" y="75"/>
                    <a:pt x="1867" y="15"/>
                    <a:pt x="1572" y="30"/>
                  </a:cubicBezTo>
                  <a:close/>
                </a:path>
              </a:pathLst>
            </a:custGeom>
            <a:gradFill rotWithShape="1">
              <a:gsLst>
                <a:gs pos="0">
                  <a:srgbClr val="99CCFF"/>
                </a:gs>
                <a:gs pos="100000">
                  <a:srgbClr val="6699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70" name="Oval 6"/>
            <p:cNvSpPr>
              <a:spLocks noChangeArrowheads="1"/>
            </p:cNvSpPr>
            <p:nvPr/>
          </p:nvSpPr>
          <p:spPr bwMode="auto">
            <a:xfrm>
              <a:off x="3755" y="3067"/>
              <a:ext cx="182" cy="45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1" name="Freeform 8"/>
            <p:cNvSpPr>
              <a:spLocks/>
            </p:cNvSpPr>
            <p:nvPr/>
          </p:nvSpPr>
          <p:spPr bwMode="auto">
            <a:xfrm>
              <a:off x="3075" y="2976"/>
              <a:ext cx="711" cy="91"/>
            </a:xfrm>
            <a:custGeom>
              <a:avLst/>
              <a:gdLst>
                <a:gd name="T0" fmla="*/ 38 w 711"/>
                <a:gd name="T1" fmla="*/ 91 h 137"/>
                <a:gd name="T2" fmla="*/ 356 w 711"/>
                <a:gd name="T3" fmla="*/ 0 h 137"/>
                <a:gd name="T4" fmla="*/ 673 w 711"/>
                <a:gd name="T5" fmla="*/ 91 h 137"/>
                <a:gd name="T6" fmla="*/ 582 w 711"/>
                <a:gd name="T7" fmla="*/ 137 h 137"/>
                <a:gd name="T8" fmla="*/ 356 w 711"/>
                <a:gd name="T9" fmla="*/ 91 h 137"/>
                <a:gd name="T10" fmla="*/ 129 w 711"/>
                <a:gd name="T11" fmla="*/ 137 h 137"/>
                <a:gd name="T12" fmla="*/ 38 w 711"/>
                <a:gd name="T13" fmla="*/ 91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11" h="137">
                  <a:moveTo>
                    <a:pt x="38" y="91"/>
                  </a:moveTo>
                  <a:cubicBezTo>
                    <a:pt x="76" y="68"/>
                    <a:pt x="250" y="0"/>
                    <a:pt x="356" y="0"/>
                  </a:cubicBezTo>
                  <a:cubicBezTo>
                    <a:pt x="462" y="0"/>
                    <a:pt x="635" y="68"/>
                    <a:pt x="673" y="91"/>
                  </a:cubicBezTo>
                  <a:cubicBezTo>
                    <a:pt x="711" y="114"/>
                    <a:pt x="635" y="137"/>
                    <a:pt x="582" y="137"/>
                  </a:cubicBezTo>
                  <a:cubicBezTo>
                    <a:pt x="529" y="137"/>
                    <a:pt x="431" y="91"/>
                    <a:pt x="356" y="91"/>
                  </a:cubicBezTo>
                  <a:cubicBezTo>
                    <a:pt x="281" y="91"/>
                    <a:pt x="182" y="137"/>
                    <a:pt x="129" y="137"/>
                  </a:cubicBezTo>
                  <a:cubicBezTo>
                    <a:pt x="76" y="137"/>
                    <a:pt x="0" y="114"/>
                    <a:pt x="38" y="9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72" name="フリーフォーム 71"/>
          <p:cNvSpPr/>
          <p:nvPr/>
        </p:nvSpPr>
        <p:spPr>
          <a:xfrm>
            <a:off x="980728" y="2604140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3" name="フリーフォーム 72"/>
          <p:cNvSpPr/>
          <p:nvPr/>
        </p:nvSpPr>
        <p:spPr>
          <a:xfrm>
            <a:off x="2076884" y="980728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4" name="フリーフォーム 73"/>
          <p:cNvSpPr/>
          <p:nvPr/>
        </p:nvSpPr>
        <p:spPr>
          <a:xfrm>
            <a:off x="4149473" y="614224"/>
            <a:ext cx="623752" cy="1296144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5" name="フリーフォーム 74"/>
          <p:cNvSpPr/>
          <p:nvPr/>
        </p:nvSpPr>
        <p:spPr>
          <a:xfrm>
            <a:off x="3147569" y="2804612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76" name="フリーフォーム 75"/>
          <p:cNvSpPr/>
          <p:nvPr/>
        </p:nvSpPr>
        <p:spPr>
          <a:xfrm>
            <a:off x="5192657" y="2339792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51740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3980963" y="992560"/>
            <a:ext cx="1200329" cy="840230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dist">
              <a:defRPr sz="6600" b="1" spc="5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pPr algn="ctr"/>
            <a:r>
              <a:rPr lang="ja-JP" altLang="en-US" sz="6000" dirty="0"/>
              <a:t>足元</a:t>
            </a:r>
            <a:r>
              <a:rPr lang="ja-JP" altLang="en-US" sz="6000" dirty="0" smtClean="0"/>
              <a:t>に気を付けて！</a:t>
            </a:r>
            <a:endParaRPr lang="ja-JP" altLang="en-US" sz="6000" dirty="0"/>
          </a:p>
        </p:txBody>
      </p:sp>
      <p:sp>
        <p:nvSpPr>
          <p:cNvPr id="10" name="正方形/長方形 9"/>
          <p:cNvSpPr/>
          <p:nvPr/>
        </p:nvSpPr>
        <p:spPr>
          <a:xfrm>
            <a:off x="692696" y="719088"/>
            <a:ext cx="3744416" cy="923586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14000"/>
              </a:lnSpc>
            </a:pPr>
            <a:r>
              <a:rPr lang="ja-JP" altLang="en-US" sz="15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水漏れ注意</a:t>
            </a:r>
            <a:endParaRPr lang="ja-JP" altLang="en-US" sz="15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192275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正方形/長方形 26"/>
          <p:cNvSpPr/>
          <p:nvPr/>
        </p:nvSpPr>
        <p:spPr>
          <a:xfrm>
            <a:off x="188640" y="236642"/>
            <a:ext cx="6525344" cy="224676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lang="ja-JP" altLang="en-US" sz="1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水漏れ</a:t>
            </a:r>
            <a:endParaRPr lang="ja-JP" altLang="en-US" sz="1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-603448" y="7890807"/>
            <a:ext cx="3744416" cy="224676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注</a:t>
            </a:r>
            <a:endParaRPr lang="ja-JP" altLang="en-US" sz="1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30" name="正方形/長方形 29"/>
          <p:cNvSpPr/>
          <p:nvPr/>
        </p:nvSpPr>
        <p:spPr>
          <a:xfrm>
            <a:off x="3501008" y="7890807"/>
            <a:ext cx="3744416" cy="224676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意</a:t>
            </a:r>
            <a:endParaRPr lang="ja-JP" altLang="en-US" sz="1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grpSp>
        <p:nvGrpSpPr>
          <p:cNvPr id="46" name="Group 9"/>
          <p:cNvGrpSpPr>
            <a:grpSpLocks/>
          </p:cNvGrpSpPr>
          <p:nvPr/>
        </p:nvGrpSpPr>
        <p:grpSpPr bwMode="auto">
          <a:xfrm>
            <a:off x="344488" y="6260016"/>
            <a:ext cx="6093851" cy="1390976"/>
            <a:chOff x="580" y="2931"/>
            <a:chExt cx="4278" cy="1058"/>
          </a:xfrm>
        </p:grpSpPr>
        <p:sp>
          <p:nvSpPr>
            <p:cNvPr id="47" name="Freeform 4"/>
            <p:cNvSpPr>
              <a:spLocks/>
            </p:cNvSpPr>
            <p:nvPr/>
          </p:nvSpPr>
          <p:spPr bwMode="auto">
            <a:xfrm>
              <a:off x="580" y="2931"/>
              <a:ext cx="4278" cy="1058"/>
            </a:xfrm>
            <a:custGeom>
              <a:avLst/>
              <a:gdLst>
                <a:gd name="T0" fmla="*/ 1572 w 4278"/>
                <a:gd name="T1" fmla="*/ 30 h 1058"/>
                <a:gd name="T2" fmla="*/ 574 w 4278"/>
                <a:gd name="T3" fmla="*/ 166 h 1058"/>
                <a:gd name="T4" fmla="*/ 1027 w 4278"/>
                <a:gd name="T5" fmla="*/ 393 h 1058"/>
                <a:gd name="T6" fmla="*/ 30 w 4278"/>
                <a:gd name="T7" fmla="*/ 574 h 1058"/>
                <a:gd name="T8" fmla="*/ 1209 w 4278"/>
                <a:gd name="T9" fmla="*/ 665 h 1058"/>
                <a:gd name="T10" fmla="*/ 1436 w 4278"/>
                <a:gd name="T11" fmla="*/ 983 h 1058"/>
                <a:gd name="T12" fmla="*/ 2207 w 4278"/>
                <a:gd name="T13" fmla="*/ 847 h 1058"/>
                <a:gd name="T14" fmla="*/ 3114 w 4278"/>
                <a:gd name="T15" fmla="*/ 1028 h 1058"/>
                <a:gd name="T16" fmla="*/ 3522 w 4278"/>
                <a:gd name="T17" fmla="*/ 665 h 1058"/>
                <a:gd name="T18" fmla="*/ 4203 w 4278"/>
                <a:gd name="T19" fmla="*/ 711 h 1058"/>
                <a:gd name="T20" fmla="*/ 3704 w 4278"/>
                <a:gd name="T21" fmla="*/ 393 h 1058"/>
                <a:gd name="T22" fmla="*/ 4157 w 4278"/>
                <a:gd name="T23" fmla="*/ 257 h 1058"/>
                <a:gd name="T24" fmla="*/ 2978 w 4278"/>
                <a:gd name="T25" fmla="*/ 30 h 1058"/>
                <a:gd name="T26" fmla="*/ 2343 w 4278"/>
                <a:gd name="T27" fmla="*/ 75 h 1058"/>
                <a:gd name="T28" fmla="*/ 1572 w 4278"/>
                <a:gd name="T29" fmla="*/ 30 h 10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78" h="1058">
                  <a:moveTo>
                    <a:pt x="1572" y="30"/>
                  </a:moveTo>
                  <a:cubicBezTo>
                    <a:pt x="1277" y="45"/>
                    <a:pt x="665" y="106"/>
                    <a:pt x="574" y="166"/>
                  </a:cubicBezTo>
                  <a:cubicBezTo>
                    <a:pt x="483" y="226"/>
                    <a:pt x="1118" y="325"/>
                    <a:pt x="1027" y="393"/>
                  </a:cubicBezTo>
                  <a:cubicBezTo>
                    <a:pt x="936" y="461"/>
                    <a:pt x="0" y="529"/>
                    <a:pt x="30" y="574"/>
                  </a:cubicBezTo>
                  <a:cubicBezTo>
                    <a:pt x="60" y="619"/>
                    <a:pt x="975" y="597"/>
                    <a:pt x="1209" y="665"/>
                  </a:cubicBezTo>
                  <a:cubicBezTo>
                    <a:pt x="1443" y="733"/>
                    <a:pt x="1270" y="953"/>
                    <a:pt x="1436" y="983"/>
                  </a:cubicBezTo>
                  <a:cubicBezTo>
                    <a:pt x="1602" y="1013"/>
                    <a:pt x="1927" y="839"/>
                    <a:pt x="2207" y="847"/>
                  </a:cubicBezTo>
                  <a:cubicBezTo>
                    <a:pt x="2487" y="855"/>
                    <a:pt x="2895" y="1058"/>
                    <a:pt x="3114" y="1028"/>
                  </a:cubicBezTo>
                  <a:cubicBezTo>
                    <a:pt x="3333" y="998"/>
                    <a:pt x="3340" y="718"/>
                    <a:pt x="3522" y="665"/>
                  </a:cubicBezTo>
                  <a:cubicBezTo>
                    <a:pt x="3704" y="612"/>
                    <a:pt x="4173" y="756"/>
                    <a:pt x="4203" y="711"/>
                  </a:cubicBezTo>
                  <a:cubicBezTo>
                    <a:pt x="4233" y="666"/>
                    <a:pt x="3712" y="469"/>
                    <a:pt x="3704" y="393"/>
                  </a:cubicBezTo>
                  <a:cubicBezTo>
                    <a:pt x="3696" y="317"/>
                    <a:pt x="4278" y="317"/>
                    <a:pt x="4157" y="257"/>
                  </a:cubicBezTo>
                  <a:cubicBezTo>
                    <a:pt x="4036" y="197"/>
                    <a:pt x="3280" y="60"/>
                    <a:pt x="2978" y="30"/>
                  </a:cubicBezTo>
                  <a:cubicBezTo>
                    <a:pt x="2676" y="0"/>
                    <a:pt x="2577" y="75"/>
                    <a:pt x="2343" y="75"/>
                  </a:cubicBezTo>
                  <a:cubicBezTo>
                    <a:pt x="2109" y="75"/>
                    <a:pt x="1867" y="15"/>
                    <a:pt x="1572" y="30"/>
                  </a:cubicBezTo>
                  <a:close/>
                </a:path>
              </a:pathLst>
            </a:custGeom>
            <a:gradFill rotWithShape="1">
              <a:gsLst>
                <a:gs pos="0">
                  <a:srgbClr val="99CCFF"/>
                </a:gs>
                <a:gs pos="100000">
                  <a:srgbClr val="6699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8" name="Oval 6"/>
            <p:cNvSpPr>
              <a:spLocks noChangeArrowheads="1"/>
            </p:cNvSpPr>
            <p:nvPr/>
          </p:nvSpPr>
          <p:spPr bwMode="auto">
            <a:xfrm>
              <a:off x="3755" y="3067"/>
              <a:ext cx="182" cy="45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9" name="Freeform 8"/>
            <p:cNvSpPr>
              <a:spLocks/>
            </p:cNvSpPr>
            <p:nvPr/>
          </p:nvSpPr>
          <p:spPr bwMode="auto">
            <a:xfrm>
              <a:off x="3075" y="2976"/>
              <a:ext cx="711" cy="91"/>
            </a:xfrm>
            <a:custGeom>
              <a:avLst/>
              <a:gdLst>
                <a:gd name="T0" fmla="*/ 38 w 711"/>
                <a:gd name="T1" fmla="*/ 91 h 137"/>
                <a:gd name="T2" fmla="*/ 356 w 711"/>
                <a:gd name="T3" fmla="*/ 0 h 137"/>
                <a:gd name="T4" fmla="*/ 673 w 711"/>
                <a:gd name="T5" fmla="*/ 91 h 137"/>
                <a:gd name="T6" fmla="*/ 582 w 711"/>
                <a:gd name="T7" fmla="*/ 137 h 137"/>
                <a:gd name="T8" fmla="*/ 356 w 711"/>
                <a:gd name="T9" fmla="*/ 91 h 137"/>
                <a:gd name="T10" fmla="*/ 129 w 711"/>
                <a:gd name="T11" fmla="*/ 137 h 137"/>
                <a:gd name="T12" fmla="*/ 38 w 711"/>
                <a:gd name="T13" fmla="*/ 91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11" h="137">
                  <a:moveTo>
                    <a:pt x="38" y="91"/>
                  </a:moveTo>
                  <a:cubicBezTo>
                    <a:pt x="76" y="68"/>
                    <a:pt x="250" y="0"/>
                    <a:pt x="356" y="0"/>
                  </a:cubicBezTo>
                  <a:cubicBezTo>
                    <a:pt x="462" y="0"/>
                    <a:pt x="635" y="68"/>
                    <a:pt x="673" y="91"/>
                  </a:cubicBezTo>
                  <a:cubicBezTo>
                    <a:pt x="711" y="114"/>
                    <a:pt x="635" y="137"/>
                    <a:pt x="582" y="137"/>
                  </a:cubicBezTo>
                  <a:cubicBezTo>
                    <a:pt x="529" y="137"/>
                    <a:pt x="431" y="91"/>
                    <a:pt x="356" y="91"/>
                  </a:cubicBezTo>
                  <a:cubicBezTo>
                    <a:pt x="281" y="91"/>
                    <a:pt x="182" y="137"/>
                    <a:pt x="129" y="137"/>
                  </a:cubicBezTo>
                  <a:cubicBezTo>
                    <a:pt x="76" y="137"/>
                    <a:pt x="0" y="114"/>
                    <a:pt x="38" y="9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50" name="フリーフォーム 49"/>
          <p:cNvSpPr/>
          <p:nvPr/>
        </p:nvSpPr>
        <p:spPr>
          <a:xfrm>
            <a:off x="980728" y="4506276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1" name="フリーフォーム 50"/>
          <p:cNvSpPr/>
          <p:nvPr/>
        </p:nvSpPr>
        <p:spPr>
          <a:xfrm>
            <a:off x="2076884" y="2882864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2" name="フリーフォーム 51"/>
          <p:cNvSpPr/>
          <p:nvPr/>
        </p:nvSpPr>
        <p:spPr>
          <a:xfrm>
            <a:off x="4149473" y="2516360"/>
            <a:ext cx="623752" cy="1296144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3" name="フリーフォーム 52"/>
          <p:cNvSpPr/>
          <p:nvPr/>
        </p:nvSpPr>
        <p:spPr>
          <a:xfrm>
            <a:off x="3147569" y="4706748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4" name="フリーフォーム 53"/>
          <p:cNvSpPr/>
          <p:nvPr/>
        </p:nvSpPr>
        <p:spPr>
          <a:xfrm>
            <a:off x="5192657" y="4241928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103397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正方形/長方形 37"/>
          <p:cNvSpPr/>
          <p:nvPr/>
        </p:nvSpPr>
        <p:spPr>
          <a:xfrm>
            <a:off x="144015" y="6200596"/>
            <a:ext cx="6597353" cy="378565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lang="ja-JP" altLang="en-US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水漏れ</a:t>
            </a:r>
            <a:r>
              <a:rPr lang="en-US" altLang="ja-JP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/>
            </a:r>
            <a:br>
              <a:rPr lang="en-US" altLang="ja-JP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</a:br>
            <a:r>
              <a:rPr lang="ja-JP" altLang="en-US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注意</a:t>
            </a:r>
            <a:endParaRPr lang="en-US" altLang="ja-JP" sz="12000" b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grpSp>
        <p:nvGrpSpPr>
          <p:cNvPr id="44" name="Group 9"/>
          <p:cNvGrpSpPr>
            <a:grpSpLocks/>
          </p:cNvGrpSpPr>
          <p:nvPr/>
        </p:nvGrpSpPr>
        <p:grpSpPr bwMode="auto">
          <a:xfrm>
            <a:off x="344488" y="4394107"/>
            <a:ext cx="6093851" cy="1390976"/>
            <a:chOff x="580" y="2931"/>
            <a:chExt cx="4278" cy="1058"/>
          </a:xfrm>
        </p:grpSpPr>
        <p:sp>
          <p:nvSpPr>
            <p:cNvPr id="45" name="Freeform 4"/>
            <p:cNvSpPr>
              <a:spLocks/>
            </p:cNvSpPr>
            <p:nvPr/>
          </p:nvSpPr>
          <p:spPr bwMode="auto">
            <a:xfrm>
              <a:off x="580" y="2931"/>
              <a:ext cx="4278" cy="1058"/>
            </a:xfrm>
            <a:custGeom>
              <a:avLst/>
              <a:gdLst>
                <a:gd name="T0" fmla="*/ 1572 w 4278"/>
                <a:gd name="T1" fmla="*/ 30 h 1058"/>
                <a:gd name="T2" fmla="*/ 574 w 4278"/>
                <a:gd name="T3" fmla="*/ 166 h 1058"/>
                <a:gd name="T4" fmla="*/ 1027 w 4278"/>
                <a:gd name="T5" fmla="*/ 393 h 1058"/>
                <a:gd name="T6" fmla="*/ 30 w 4278"/>
                <a:gd name="T7" fmla="*/ 574 h 1058"/>
                <a:gd name="T8" fmla="*/ 1209 w 4278"/>
                <a:gd name="T9" fmla="*/ 665 h 1058"/>
                <a:gd name="T10" fmla="*/ 1436 w 4278"/>
                <a:gd name="T11" fmla="*/ 983 h 1058"/>
                <a:gd name="T12" fmla="*/ 2207 w 4278"/>
                <a:gd name="T13" fmla="*/ 847 h 1058"/>
                <a:gd name="T14" fmla="*/ 3114 w 4278"/>
                <a:gd name="T15" fmla="*/ 1028 h 1058"/>
                <a:gd name="T16" fmla="*/ 3522 w 4278"/>
                <a:gd name="T17" fmla="*/ 665 h 1058"/>
                <a:gd name="T18" fmla="*/ 4203 w 4278"/>
                <a:gd name="T19" fmla="*/ 711 h 1058"/>
                <a:gd name="T20" fmla="*/ 3704 w 4278"/>
                <a:gd name="T21" fmla="*/ 393 h 1058"/>
                <a:gd name="T22" fmla="*/ 4157 w 4278"/>
                <a:gd name="T23" fmla="*/ 257 h 1058"/>
                <a:gd name="T24" fmla="*/ 2978 w 4278"/>
                <a:gd name="T25" fmla="*/ 30 h 1058"/>
                <a:gd name="T26" fmla="*/ 2343 w 4278"/>
                <a:gd name="T27" fmla="*/ 75 h 1058"/>
                <a:gd name="T28" fmla="*/ 1572 w 4278"/>
                <a:gd name="T29" fmla="*/ 30 h 10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78" h="1058">
                  <a:moveTo>
                    <a:pt x="1572" y="30"/>
                  </a:moveTo>
                  <a:cubicBezTo>
                    <a:pt x="1277" y="45"/>
                    <a:pt x="665" y="106"/>
                    <a:pt x="574" y="166"/>
                  </a:cubicBezTo>
                  <a:cubicBezTo>
                    <a:pt x="483" y="226"/>
                    <a:pt x="1118" y="325"/>
                    <a:pt x="1027" y="393"/>
                  </a:cubicBezTo>
                  <a:cubicBezTo>
                    <a:pt x="936" y="461"/>
                    <a:pt x="0" y="529"/>
                    <a:pt x="30" y="574"/>
                  </a:cubicBezTo>
                  <a:cubicBezTo>
                    <a:pt x="60" y="619"/>
                    <a:pt x="975" y="597"/>
                    <a:pt x="1209" y="665"/>
                  </a:cubicBezTo>
                  <a:cubicBezTo>
                    <a:pt x="1443" y="733"/>
                    <a:pt x="1270" y="953"/>
                    <a:pt x="1436" y="983"/>
                  </a:cubicBezTo>
                  <a:cubicBezTo>
                    <a:pt x="1602" y="1013"/>
                    <a:pt x="1927" y="839"/>
                    <a:pt x="2207" y="847"/>
                  </a:cubicBezTo>
                  <a:cubicBezTo>
                    <a:pt x="2487" y="855"/>
                    <a:pt x="2895" y="1058"/>
                    <a:pt x="3114" y="1028"/>
                  </a:cubicBezTo>
                  <a:cubicBezTo>
                    <a:pt x="3333" y="998"/>
                    <a:pt x="3340" y="718"/>
                    <a:pt x="3522" y="665"/>
                  </a:cubicBezTo>
                  <a:cubicBezTo>
                    <a:pt x="3704" y="612"/>
                    <a:pt x="4173" y="756"/>
                    <a:pt x="4203" y="711"/>
                  </a:cubicBezTo>
                  <a:cubicBezTo>
                    <a:pt x="4233" y="666"/>
                    <a:pt x="3712" y="469"/>
                    <a:pt x="3704" y="393"/>
                  </a:cubicBezTo>
                  <a:cubicBezTo>
                    <a:pt x="3696" y="317"/>
                    <a:pt x="4278" y="317"/>
                    <a:pt x="4157" y="257"/>
                  </a:cubicBezTo>
                  <a:cubicBezTo>
                    <a:pt x="4036" y="197"/>
                    <a:pt x="3280" y="60"/>
                    <a:pt x="2978" y="30"/>
                  </a:cubicBezTo>
                  <a:cubicBezTo>
                    <a:pt x="2676" y="0"/>
                    <a:pt x="2577" y="75"/>
                    <a:pt x="2343" y="75"/>
                  </a:cubicBezTo>
                  <a:cubicBezTo>
                    <a:pt x="2109" y="75"/>
                    <a:pt x="1867" y="15"/>
                    <a:pt x="1572" y="30"/>
                  </a:cubicBezTo>
                  <a:close/>
                </a:path>
              </a:pathLst>
            </a:custGeom>
            <a:gradFill rotWithShape="1">
              <a:gsLst>
                <a:gs pos="0">
                  <a:srgbClr val="99CCFF"/>
                </a:gs>
                <a:gs pos="100000">
                  <a:srgbClr val="6699FF"/>
                </a:gs>
              </a:gsLst>
              <a:lin ang="54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6" name="Oval 6"/>
            <p:cNvSpPr>
              <a:spLocks noChangeArrowheads="1"/>
            </p:cNvSpPr>
            <p:nvPr/>
          </p:nvSpPr>
          <p:spPr bwMode="auto">
            <a:xfrm>
              <a:off x="3755" y="3067"/>
              <a:ext cx="182" cy="45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7" name="Freeform 8"/>
            <p:cNvSpPr>
              <a:spLocks/>
            </p:cNvSpPr>
            <p:nvPr/>
          </p:nvSpPr>
          <p:spPr bwMode="auto">
            <a:xfrm>
              <a:off x="3075" y="2976"/>
              <a:ext cx="711" cy="91"/>
            </a:xfrm>
            <a:custGeom>
              <a:avLst/>
              <a:gdLst>
                <a:gd name="T0" fmla="*/ 38 w 711"/>
                <a:gd name="T1" fmla="*/ 91 h 137"/>
                <a:gd name="T2" fmla="*/ 356 w 711"/>
                <a:gd name="T3" fmla="*/ 0 h 137"/>
                <a:gd name="T4" fmla="*/ 673 w 711"/>
                <a:gd name="T5" fmla="*/ 91 h 137"/>
                <a:gd name="T6" fmla="*/ 582 w 711"/>
                <a:gd name="T7" fmla="*/ 137 h 137"/>
                <a:gd name="T8" fmla="*/ 356 w 711"/>
                <a:gd name="T9" fmla="*/ 91 h 137"/>
                <a:gd name="T10" fmla="*/ 129 w 711"/>
                <a:gd name="T11" fmla="*/ 137 h 137"/>
                <a:gd name="T12" fmla="*/ 38 w 711"/>
                <a:gd name="T13" fmla="*/ 91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11" h="137">
                  <a:moveTo>
                    <a:pt x="38" y="91"/>
                  </a:moveTo>
                  <a:cubicBezTo>
                    <a:pt x="76" y="68"/>
                    <a:pt x="250" y="0"/>
                    <a:pt x="356" y="0"/>
                  </a:cubicBezTo>
                  <a:cubicBezTo>
                    <a:pt x="462" y="0"/>
                    <a:pt x="635" y="68"/>
                    <a:pt x="673" y="91"/>
                  </a:cubicBezTo>
                  <a:cubicBezTo>
                    <a:pt x="711" y="114"/>
                    <a:pt x="635" y="137"/>
                    <a:pt x="582" y="137"/>
                  </a:cubicBezTo>
                  <a:cubicBezTo>
                    <a:pt x="529" y="137"/>
                    <a:pt x="431" y="91"/>
                    <a:pt x="356" y="91"/>
                  </a:cubicBezTo>
                  <a:cubicBezTo>
                    <a:pt x="281" y="91"/>
                    <a:pt x="182" y="137"/>
                    <a:pt x="129" y="137"/>
                  </a:cubicBezTo>
                  <a:cubicBezTo>
                    <a:pt x="76" y="137"/>
                    <a:pt x="0" y="114"/>
                    <a:pt x="38" y="91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48" name="フリーフォーム 47"/>
          <p:cNvSpPr/>
          <p:nvPr/>
        </p:nvSpPr>
        <p:spPr>
          <a:xfrm>
            <a:off x="980728" y="3102808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49" name="フリーフォーム 48"/>
          <p:cNvSpPr/>
          <p:nvPr/>
        </p:nvSpPr>
        <p:spPr>
          <a:xfrm>
            <a:off x="2076884" y="1479396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0" name="フリーフォーム 49"/>
          <p:cNvSpPr/>
          <p:nvPr/>
        </p:nvSpPr>
        <p:spPr>
          <a:xfrm>
            <a:off x="4149473" y="1112892"/>
            <a:ext cx="623752" cy="1296144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1" name="フリーフォーム 50"/>
          <p:cNvSpPr/>
          <p:nvPr/>
        </p:nvSpPr>
        <p:spPr>
          <a:xfrm>
            <a:off x="3147569" y="3303280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2" name="フリーフォーム 51"/>
          <p:cNvSpPr/>
          <p:nvPr/>
        </p:nvSpPr>
        <p:spPr>
          <a:xfrm>
            <a:off x="5192657" y="2838460"/>
            <a:ext cx="487688" cy="929640"/>
          </a:xfrm>
          <a:custGeom>
            <a:avLst/>
            <a:gdLst>
              <a:gd name="connsiteX0" fmla="*/ 251460 w 502920"/>
              <a:gd name="connsiteY0" fmla="*/ 0 h 906780"/>
              <a:gd name="connsiteX1" fmla="*/ 0 w 502920"/>
              <a:gd name="connsiteY1" fmla="*/ 693420 h 906780"/>
              <a:gd name="connsiteX2" fmla="*/ 281940 w 502920"/>
              <a:gd name="connsiteY2" fmla="*/ 906780 h 906780"/>
              <a:gd name="connsiteX3" fmla="*/ 502920 w 502920"/>
              <a:gd name="connsiteY3" fmla="*/ 716280 h 906780"/>
              <a:gd name="connsiteX4" fmla="*/ 251460 w 502920"/>
              <a:gd name="connsiteY4" fmla="*/ 0 h 906780"/>
              <a:gd name="connsiteX0" fmla="*/ 251460 w 518160"/>
              <a:gd name="connsiteY0" fmla="*/ 0 h 906780"/>
              <a:gd name="connsiteX1" fmla="*/ 0 w 518160"/>
              <a:gd name="connsiteY1" fmla="*/ 693420 h 906780"/>
              <a:gd name="connsiteX2" fmla="*/ 281940 w 518160"/>
              <a:gd name="connsiteY2" fmla="*/ 906780 h 906780"/>
              <a:gd name="connsiteX3" fmla="*/ 518160 w 518160"/>
              <a:gd name="connsiteY3" fmla="*/ 678180 h 906780"/>
              <a:gd name="connsiteX4" fmla="*/ 251460 w 518160"/>
              <a:gd name="connsiteY4" fmla="*/ 0 h 906780"/>
              <a:gd name="connsiteX0" fmla="*/ 251460 w 518160"/>
              <a:gd name="connsiteY0" fmla="*/ 0 h 937260"/>
              <a:gd name="connsiteX1" fmla="*/ 0 w 518160"/>
              <a:gd name="connsiteY1" fmla="*/ 693420 h 937260"/>
              <a:gd name="connsiteX2" fmla="*/ 251460 w 518160"/>
              <a:gd name="connsiteY2" fmla="*/ 937260 h 937260"/>
              <a:gd name="connsiteX3" fmla="*/ 518160 w 518160"/>
              <a:gd name="connsiteY3" fmla="*/ 678180 h 937260"/>
              <a:gd name="connsiteX4" fmla="*/ 251460 w 518160"/>
              <a:gd name="connsiteY4" fmla="*/ 0 h 937260"/>
              <a:gd name="connsiteX0" fmla="*/ 251460 w 518160"/>
              <a:gd name="connsiteY0" fmla="*/ 0 h 929640"/>
              <a:gd name="connsiteX1" fmla="*/ 0 w 518160"/>
              <a:gd name="connsiteY1" fmla="*/ 693420 h 929640"/>
              <a:gd name="connsiteX2" fmla="*/ 289560 w 518160"/>
              <a:gd name="connsiteY2" fmla="*/ 929640 h 929640"/>
              <a:gd name="connsiteX3" fmla="*/ 518160 w 518160"/>
              <a:gd name="connsiteY3" fmla="*/ 678180 h 929640"/>
              <a:gd name="connsiteX4" fmla="*/ 251460 w 518160"/>
              <a:gd name="connsiteY4" fmla="*/ 0 h 929640"/>
              <a:gd name="connsiteX0" fmla="*/ 266700 w 518160"/>
              <a:gd name="connsiteY0" fmla="*/ 0 h 952500"/>
              <a:gd name="connsiteX1" fmla="*/ 0 w 518160"/>
              <a:gd name="connsiteY1" fmla="*/ 716280 h 952500"/>
              <a:gd name="connsiteX2" fmla="*/ 289560 w 518160"/>
              <a:gd name="connsiteY2" fmla="*/ 952500 h 952500"/>
              <a:gd name="connsiteX3" fmla="*/ 518160 w 518160"/>
              <a:gd name="connsiteY3" fmla="*/ 701040 h 952500"/>
              <a:gd name="connsiteX4" fmla="*/ 266700 w 51816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67818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36220 w 487680"/>
              <a:gd name="connsiteY0" fmla="*/ 0 h 952500"/>
              <a:gd name="connsiteX1" fmla="*/ 0 w 487680"/>
              <a:gd name="connsiteY1" fmla="*/ 701040 h 952500"/>
              <a:gd name="connsiteX2" fmla="*/ 259080 w 487680"/>
              <a:gd name="connsiteY2" fmla="*/ 952500 h 952500"/>
              <a:gd name="connsiteX3" fmla="*/ 487680 w 487680"/>
              <a:gd name="connsiteY3" fmla="*/ 701040 h 952500"/>
              <a:gd name="connsiteX4" fmla="*/ 236220 w 487680"/>
              <a:gd name="connsiteY4" fmla="*/ 0 h 95250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0"/>
              <a:gd name="connsiteY0" fmla="*/ 0 h 929640"/>
              <a:gd name="connsiteX1" fmla="*/ 0 w 487680"/>
              <a:gd name="connsiteY1" fmla="*/ 678180 h 929640"/>
              <a:gd name="connsiteX2" fmla="*/ 259080 w 487680"/>
              <a:gd name="connsiteY2" fmla="*/ 929640 h 929640"/>
              <a:gd name="connsiteX3" fmla="*/ 487680 w 487680"/>
              <a:gd name="connsiteY3" fmla="*/ 678180 h 929640"/>
              <a:gd name="connsiteX4" fmla="*/ 251460 w 487680"/>
              <a:gd name="connsiteY4" fmla="*/ 0 h 929640"/>
              <a:gd name="connsiteX0" fmla="*/ 251460 w 487688"/>
              <a:gd name="connsiteY0" fmla="*/ 0 h 929640"/>
              <a:gd name="connsiteX1" fmla="*/ 0 w 487688"/>
              <a:gd name="connsiteY1" fmla="*/ 678180 h 929640"/>
              <a:gd name="connsiteX2" fmla="*/ 259080 w 487688"/>
              <a:gd name="connsiteY2" fmla="*/ 929640 h 929640"/>
              <a:gd name="connsiteX3" fmla="*/ 487680 w 487688"/>
              <a:gd name="connsiteY3" fmla="*/ 678180 h 929640"/>
              <a:gd name="connsiteX4" fmla="*/ 251460 w 487688"/>
              <a:gd name="connsiteY4" fmla="*/ 0 h 929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87688" h="929640">
                <a:moveTo>
                  <a:pt x="251460" y="0"/>
                </a:moveTo>
                <a:lnTo>
                  <a:pt x="0" y="678180"/>
                </a:lnTo>
                <a:cubicBezTo>
                  <a:pt x="1270" y="833120"/>
                  <a:pt x="177800" y="929640"/>
                  <a:pt x="259080" y="929640"/>
                </a:cubicBezTo>
                <a:cubicBezTo>
                  <a:pt x="340360" y="929640"/>
                  <a:pt x="488950" y="833120"/>
                  <a:pt x="487680" y="678180"/>
                </a:cubicBezTo>
                <a:lnTo>
                  <a:pt x="251460" y="0"/>
                </a:lnTo>
                <a:close/>
              </a:path>
            </a:pathLst>
          </a:custGeom>
          <a:gradFill rotWithShape="1">
            <a:gsLst>
              <a:gs pos="0">
                <a:srgbClr val="99CCFF"/>
              </a:gs>
              <a:gs pos="100000">
                <a:srgbClr val="6699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53" name="正方形/長方形 52"/>
          <p:cNvSpPr/>
          <p:nvPr/>
        </p:nvSpPr>
        <p:spPr>
          <a:xfrm>
            <a:off x="272480" y="344488"/>
            <a:ext cx="632487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lang="ja-JP" altLang="en-US" sz="54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足元に気を付けて</a:t>
            </a:r>
            <a:endParaRPr lang="ja-JP" altLang="en-US" sz="5400" b="1" spc="50" dirty="0">
              <a:ln w="11430"/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918913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11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pop006_水漏れ注意</dc:title>
  <dc:subject>pop006_水漏れ注意</dc:subject>
  <dc:creator>http://www.digipot.net</dc:creator>
  <cp:lastModifiedBy/>
  <cp:revision>1</cp:revision>
  <dcterms:created xsi:type="dcterms:W3CDTF">2013-05-08T07:17:14Z</dcterms:created>
  <dcterms:modified xsi:type="dcterms:W3CDTF">2013-05-08T07:17:17Z</dcterms:modified>
  <cp:version>1</cp:version>
</cp:coreProperties>
</file>

<file path=docProps/thumbnail.jpeg>
</file>