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1" autoAdjust="0"/>
    <p:restoredTop sz="94660"/>
  </p:normalViewPr>
  <p:slideViewPr>
    <p:cSldViewPr>
      <p:cViewPr>
        <p:scale>
          <a:sx n="50" d="100"/>
          <a:sy n="50" d="100"/>
        </p:scale>
        <p:origin x="-58" y="-73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476672"/>
            <a:ext cx="943304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水漏れ注意</a:t>
            </a:r>
            <a:endParaRPr lang="ja-JP" altLang="en-US" sz="2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344488" y="4437063"/>
            <a:ext cx="9145587" cy="2087562"/>
            <a:chOff x="580" y="2931"/>
            <a:chExt cx="4278" cy="1058"/>
          </a:xfrm>
        </p:grpSpPr>
        <p:sp>
          <p:nvSpPr>
            <p:cNvPr id="12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" name="フリーフォーム 4"/>
          <p:cNvSpPr/>
          <p:nvPr/>
        </p:nvSpPr>
        <p:spPr>
          <a:xfrm>
            <a:off x="3152800" y="3238520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2076884" y="98072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4736976" y="1772816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7807452" y="76470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2" name="フリーフォーム 21"/>
          <p:cNvSpPr/>
          <p:nvPr/>
        </p:nvSpPr>
        <p:spPr>
          <a:xfrm>
            <a:off x="6321152" y="279162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344488" y="4437063"/>
            <a:ext cx="9145587" cy="2087562"/>
            <a:chOff x="580" y="2931"/>
            <a:chExt cx="4278" cy="1058"/>
          </a:xfrm>
        </p:grpSpPr>
        <p:sp>
          <p:nvSpPr>
            <p:cNvPr id="13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" name="フリーフォーム 15"/>
          <p:cNvSpPr/>
          <p:nvPr/>
        </p:nvSpPr>
        <p:spPr>
          <a:xfrm>
            <a:off x="2432720" y="2966885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7" name="フリーフォーム 16"/>
          <p:cNvSpPr/>
          <p:nvPr/>
        </p:nvSpPr>
        <p:spPr>
          <a:xfrm>
            <a:off x="776536" y="3775767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 17"/>
          <p:cNvSpPr/>
          <p:nvPr/>
        </p:nvSpPr>
        <p:spPr>
          <a:xfrm>
            <a:off x="8481392" y="3394237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4429593" y="360155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6321152" y="279162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614279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足元に気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付けて！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29104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344488" y="2852744"/>
            <a:ext cx="9145587" cy="2087562"/>
            <a:chOff x="580" y="2931"/>
            <a:chExt cx="4278" cy="1058"/>
          </a:xfrm>
        </p:grpSpPr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" name="フリーフォーム 16"/>
          <p:cNvSpPr/>
          <p:nvPr/>
        </p:nvSpPr>
        <p:spPr>
          <a:xfrm>
            <a:off x="2432720" y="138256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 17"/>
          <p:cNvSpPr/>
          <p:nvPr/>
        </p:nvSpPr>
        <p:spPr>
          <a:xfrm>
            <a:off x="776536" y="219144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8481392" y="1809918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4429593" y="2017237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6321152" y="1207305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7542" y="4420940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足元に気を付けて！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344488" y="2890220"/>
            <a:ext cx="9145587" cy="2087562"/>
            <a:chOff x="580" y="2931"/>
            <a:chExt cx="4278" cy="1058"/>
          </a:xfrm>
        </p:grpSpPr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" name="フリーフォーム 16"/>
          <p:cNvSpPr/>
          <p:nvPr/>
        </p:nvSpPr>
        <p:spPr>
          <a:xfrm>
            <a:off x="2432720" y="1420042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 17"/>
          <p:cNvSpPr/>
          <p:nvPr/>
        </p:nvSpPr>
        <p:spPr>
          <a:xfrm>
            <a:off x="776536" y="222892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>
            <a:off x="8481392" y="1847394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4429593" y="2054713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6321152" y="1244781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72480" y="443711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pop006_水漏れ注意</dc:title>
  <dc:subject>pop006_水漏れ注意</dc:subject>
  <dc:creator>http://www.digipot.net</dc:creator>
  <cp:lastModifiedBy/>
  <cp:revision>1</cp:revision>
  <dcterms:created xsi:type="dcterms:W3CDTF">2013-05-08T07:16:59Z</dcterms:created>
  <dcterms:modified xsi:type="dcterms:W3CDTF">2013-05-08T07:17:02Z</dcterms:modified>
  <cp:version>1</cp:version>
</cp:coreProperties>
</file>