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0000"/>
    <a:srgbClr val="002060"/>
    <a:srgbClr val="9DC3E6"/>
    <a:srgbClr val="DEEBF7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25" d="100"/>
          <a:sy n="25" d="100"/>
        </p:scale>
        <p:origin x="3306" y="38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7411AEDE-3D0C-43C8-A54B-18FF99A68ADE}"/>
              </a:ext>
            </a:extLst>
          </p:cNvPr>
          <p:cNvGrpSpPr/>
          <p:nvPr/>
        </p:nvGrpSpPr>
        <p:grpSpPr>
          <a:xfrm>
            <a:off x="0" y="0"/>
            <a:ext cx="12192000" cy="6858001"/>
            <a:chOff x="0" y="0"/>
            <a:chExt cx="12192000" cy="6858001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101C1C3E-50A1-4865-B6F9-4C36448152D9}"/>
                </a:ext>
              </a:extLst>
            </p:cNvPr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CCECFF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95DA20B-C687-4C00-B22F-72CDE92DAD2B}"/>
                </a:ext>
              </a:extLst>
            </p:cNvPr>
            <p:cNvSpPr/>
            <p:nvPr/>
          </p:nvSpPr>
          <p:spPr bwMode="auto">
            <a:xfrm>
              <a:off x="0" y="590204"/>
              <a:ext cx="12192000" cy="6267796"/>
            </a:xfrm>
            <a:custGeom>
              <a:avLst/>
              <a:gdLst>
                <a:gd name="connsiteX0" fmla="*/ 7663703 w 12192000"/>
                <a:gd name="connsiteY0" fmla="*/ 0 h 6267796"/>
                <a:gd name="connsiteX1" fmla="*/ 8342259 w 12192000"/>
                <a:gd name="connsiteY1" fmla="*/ 678556 h 6267796"/>
                <a:gd name="connsiteX2" fmla="*/ 8335425 w 12192000"/>
                <a:gd name="connsiteY2" fmla="*/ 746346 h 6267796"/>
                <a:gd name="connsiteX3" fmla="*/ 8432767 w 12192000"/>
                <a:gd name="connsiteY3" fmla="*/ 776563 h 6267796"/>
                <a:gd name="connsiteX4" fmla="*/ 8783975 w 12192000"/>
                <a:gd name="connsiteY4" fmla="*/ 1306413 h 6267796"/>
                <a:gd name="connsiteX5" fmla="*/ 8738786 w 12192000"/>
                <a:gd name="connsiteY5" fmla="*/ 1530243 h 6267796"/>
                <a:gd name="connsiteX6" fmla="*/ 8729102 w 12192000"/>
                <a:gd name="connsiteY6" fmla="*/ 1548083 h 6267796"/>
                <a:gd name="connsiteX7" fmla="*/ 8786906 w 12192000"/>
                <a:gd name="connsiteY7" fmla="*/ 1542256 h 6267796"/>
                <a:gd name="connsiteX8" fmla="*/ 9361945 w 12192000"/>
                <a:gd name="connsiteY8" fmla="*/ 2117295 h 6267796"/>
                <a:gd name="connsiteX9" fmla="*/ 9316756 w 12192000"/>
                <a:gd name="connsiteY9" fmla="*/ 2341126 h 6267796"/>
                <a:gd name="connsiteX10" fmla="*/ 9276974 w 12192000"/>
                <a:gd name="connsiteY10" fmla="*/ 2414417 h 6267796"/>
                <a:gd name="connsiteX11" fmla="*/ 9293142 w 12192000"/>
                <a:gd name="connsiteY11" fmla="*/ 2415234 h 6267796"/>
                <a:gd name="connsiteX12" fmla="*/ 9945147 w 12192000"/>
                <a:gd name="connsiteY12" fmla="*/ 2909643 h 6267796"/>
                <a:gd name="connsiteX13" fmla="*/ 9962497 w 12192000"/>
                <a:gd name="connsiteY13" fmla="*/ 2969432 h 6267796"/>
                <a:gd name="connsiteX14" fmla="*/ 10033046 w 12192000"/>
                <a:gd name="connsiteY14" fmla="*/ 2947534 h 6267796"/>
                <a:gd name="connsiteX15" fmla="*/ 10143963 w 12192000"/>
                <a:gd name="connsiteY15" fmla="*/ 2936352 h 6267796"/>
                <a:gd name="connsiteX16" fmla="*/ 10651074 w 12192000"/>
                <a:gd name="connsiteY16" fmla="*/ 3272487 h 6267796"/>
                <a:gd name="connsiteX17" fmla="*/ 10663890 w 12192000"/>
                <a:gd name="connsiteY17" fmla="*/ 3313775 h 6267796"/>
                <a:gd name="connsiteX18" fmla="*/ 10695062 w 12192000"/>
                <a:gd name="connsiteY18" fmla="*/ 3288057 h 6267796"/>
                <a:gd name="connsiteX19" fmla="*/ 10989093 w 12192000"/>
                <a:gd name="connsiteY19" fmla="*/ 3198243 h 6267796"/>
                <a:gd name="connsiteX20" fmla="*/ 11283124 w 12192000"/>
                <a:gd name="connsiteY20" fmla="*/ 3288057 h 6267796"/>
                <a:gd name="connsiteX21" fmla="*/ 11333200 w 12192000"/>
                <a:gd name="connsiteY21" fmla="*/ 3329373 h 6267796"/>
                <a:gd name="connsiteX22" fmla="*/ 11370868 w 12192000"/>
                <a:gd name="connsiteY22" fmla="*/ 3208028 h 6267796"/>
                <a:gd name="connsiteX23" fmla="*/ 11971749 w 12192000"/>
                <a:gd name="connsiteY23" fmla="*/ 2809737 h 6267796"/>
                <a:gd name="connsiteX24" fmla="*/ 12103176 w 12192000"/>
                <a:gd name="connsiteY24" fmla="*/ 2822986 h 6267796"/>
                <a:gd name="connsiteX25" fmla="*/ 12192000 w 12192000"/>
                <a:gd name="connsiteY25" fmla="*/ 2850559 h 6267796"/>
                <a:gd name="connsiteX26" fmla="*/ 12192000 w 12192000"/>
                <a:gd name="connsiteY26" fmla="*/ 6267796 h 6267796"/>
                <a:gd name="connsiteX27" fmla="*/ 0 w 12192000"/>
                <a:gd name="connsiteY27" fmla="*/ 6267796 h 6267796"/>
                <a:gd name="connsiteX28" fmla="*/ 0 w 12192000"/>
                <a:gd name="connsiteY28" fmla="*/ 3535271 h 6267796"/>
                <a:gd name="connsiteX29" fmla="*/ 96842 w 12192000"/>
                <a:gd name="connsiteY29" fmla="*/ 3545034 h 6267796"/>
                <a:gd name="connsiteX30" fmla="*/ 221201 w 12192000"/>
                <a:gd name="connsiteY30" fmla="*/ 3583637 h 6267796"/>
                <a:gd name="connsiteX31" fmla="*/ 322561 w 12192000"/>
                <a:gd name="connsiteY31" fmla="*/ 3638653 h 6267796"/>
                <a:gd name="connsiteX32" fmla="*/ 349252 w 12192000"/>
                <a:gd name="connsiteY32" fmla="*/ 3600137 h 6267796"/>
                <a:gd name="connsiteX33" fmla="*/ 726955 w 12192000"/>
                <a:gd name="connsiteY33" fmla="*/ 3372506 h 6267796"/>
                <a:gd name="connsiteX34" fmla="*/ 761927 w 12192000"/>
                <a:gd name="connsiteY34" fmla="*/ 3368980 h 6267796"/>
                <a:gd name="connsiteX35" fmla="*/ 763518 w 12192000"/>
                <a:gd name="connsiteY35" fmla="*/ 3353195 h 6267796"/>
                <a:gd name="connsiteX36" fmla="*/ 1412563 w 12192000"/>
                <a:gd name="connsiteY36" fmla="*/ 2824208 h 6267796"/>
                <a:gd name="connsiteX37" fmla="*/ 1961922 w 12192000"/>
                <a:gd name="connsiteY37" fmla="*/ 3116301 h 6267796"/>
                <a:gd name="connsiteX38" fmla="*/ 1965786 w 12192000"/>
                <a:gd name="connsiteY38" fmla="*/ 3123418 h 6267796"/>
                <a:gd name="connsiteX39" fmla="*/ 1983940 w 12192000"/>
                <a:gd name="connsiteY39" fmla="*/ 3064935 h 6267796"/>
                <a:gd name="connsiteX40" fmla="*/ 2594383 w 12192000"/>
                <a:gd name="connsiteY40" fmla="*/ 2660307 h 6267796"/>
                <a:gd name="connsiteX41" fmla="*/ 2647766 w 12192000"/>
                <a:gd name="connsiteY41" fmla="*/ 2665687 h 6267796"/>
                <a:gd name="connsiteX42" fmla="*/ 2674752 w 12192000"/>
                <a:gd name="connsiteY42" fmla="*/ 2615969 h 6267796"/>
                <a:gd name="connsiteX43" fmla="*/ 3224113 w 12192000"/>
                <a:gd name="connsiteY43" fmla="*/ 2323877 h 6267796"/>
                <a:gd name="connsiteX44" fmla="*/ 3692573 w 12192000"/>
                <a:gd name="connsiteY44" fmla="*/ 2517920 h 6267796"/>
                <a:gd name="connsiteX45" fmla="*/ 3762499 w 12192000"/>
                <a:gd name="connsiteY45" fmla="*/ 2602670 h 6267796"/>
                <a:gd name="connsiteX46" fmla="*/ 3767853 w 12192000"/>
                <a:gd name="connsiteY46" fmla="*/ 2549565 h 6267796"/>
                <a:gd name="connsiteX47" fmla="*/ 4351705 w 12192000"/>
                <a:gd name="connsiteY47" fmla="*/ 2073711 h 6267796"/>
                <a:gd name="connsiteX48" fmla="*/ 4583680 w 12192000"/>
                <a:gd name="connsiteY48" fmla="*/ 2120544 h 6267796"/>
                <a:gd name="connsiteX49" fmla="*/ 4587622 w 12192000"/>
                <a:gd name="connsiteY49" fmla="*/ 2122684 h 6267796"/>
                <a:gd name="connsiteX50" fmla="*/ 4548326 w 12192000"/>
                <a:gd name="connsiteY50" fmla="*/ 2050288 h 6267796"/>
                <a:gd name="connsiteX51" fmla="*/ 4475825 w 12192000"/>
                <a:gd name="connsiteY51" fmla="*/ 1691169 h 6267796"/>
                <a:gd name="connsiteX52" fmla="*/ 5398426 w 12192000"/>
                <a:gd name="connsiteY52" fmla="*/ 768567 h 6267796"/>
                <a:gd name="connsiteX53" fmla="*/ 5672780 w 12192000"/>
                <a:gd name="connsiteY53" fmla="*/ 810045 h 6267796"/>
                <a:gd name="connsiteX54" fmla="*/ 5727643 w 12192000"/>
                <a:gd name="connsiteY54" fmla="*/ 830125 h 6267796"/>
                <a:gd name="connsiteX55" fmla="*/ 5781863 w 12192000"/>
                <a:gd name="connsiteY55" fmla="*/ 785388 h 6267796"/>
                <a:gd name="connsiteX56" fmla="*/ 6024595 w 12192000"/>
                <a:gd name="connsiteY56" fmla="*/ 711243 h 6267796"/>
                <a:gd name="connsiteX57" fmla="*/ 6193583 w 12192000"/>
                <a:gd name="connsiteY57" fmla="*/ 745360 h 6267796"/>
                <a:gd name="connsiteX58" fmla="*/ 6223069 w 12192000"/>
                <a:gd name="connsiteY58" fmla="*/ 761364 h 6267796"/>
                <a:gd name="connsiteX59" fmla="*/ 6265616 w 12192000"/>
                <a:gd name="connsiteY59" fmla="*/ 682978 h 6267796"/>
                <a:gd name="connsiteX60" fmla="*/ 6742445 w 12192000"/>
                <a:gd name="connsiteY60" fmla="*/ 429448 h 6267796"/>
                <a:gd name="connsiteX61" fmla="*/ 6966276 w 12192000"/>
                <a:gd name="connsiteY61" fmla="*/ 474638 h 6267796"/>
                <a:gd name="connsiteX62" fmla="*/ 7012067 w 12192000"/>
                <a:gd name="connsiteY62" fmla="*/ 499493 h 6267796"/>
                <a:gd name="connsiteX63" fmla="*/ 7038471 w 12192000"/>
                <a:gd name="connsiteY63" fmla="*/ 414432 h 6267796"/>
                <a:gd name="connsiteX64" fmla="*/ 7663703 w 12192000"/>
                <a:gd name="connsiteY64" fmla="*/ 0 h 626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192000" h="6267796">
                  <a:moveTo>
                    <a:pt x="7663703" y="0"/>
                  </a:moveTo>
                  <a:cubicBezTo>
                    <a:pt x="8038459" y="0"/>
                    <a:pt x="8342259" y="303800"/>
                    <a:pt x="8342259" y="678556"/>
                  </a:cubicBezTo>
                  <a:lnTo>
                    <a:pt x="8335425" y="746346"/>
                  </a:lnTo>
                  <a:lnTo>
                    <a:pt x="8432767" y="776563"/>
                  </a:lnTo>
                  <a:cubicBezTo>
                    <a:pt x="8639157" y="863859"/>
                    <a:pt x="8783975" y="1068224"/>
                    <a:pt x="8783975" y="1306413"/>
                  </a:cubicBezTo>
                  <a:cubicBezTo>
                    <a:pt x="8783975" y="1385809"/>
                    <a:pt x="8767884" y="1461447"/>
                    <a:pt x="8738786" y="1530243"/>
                  </a:cubicBezTo>
                  <a:lnTo>
                    <a:pt x="8729102" y="1548083"/>
                  </a:lnTo>
                  <a:lnTo>
                    <a:pt x="8786906" y="1542256"/>
                  </a:lnTo>
                  <a:cubicBezTo>
                    <a:pt x="9104491" y="1542256"/>
                    <a:pt x="9361945" y="1799710"/>
                    <a:pt x="9361945" y="2117295"/>
                  </a:cubicBezTo>
                  <a:cubicBezTo>
                    <a:pt x="9361945" y="2196691"/>
                    <a:pt x="9345854" y="2272329"/>
                    <a:pt x="9316756" y="2341126"/>
                  </a:cubicBezTo>
                  <a:lnTo>
                    <a:pt x="9276974" y="2414417"/>
                  </a:lnTo>
                  <a:lnTo>
                    <a:pt x="9293142" y="2415234"/>
                  </a:lnTo>
                  <a:cubicBezTo>
                    <a:pt x="9590806" y="2445463"/>
                    <a:pt x="9839436" y="2641560"/>
                    <a:pt x="9945147" y="2909643"/>
                  </a:cubicBezTo>
                  <a:lnTo>
                    <a:pt x="9962497" y="2969432"/>
                  </a:lnTo>
                  <a:lnTo>
                    <a:pt x="10033046" y="2947534"/>
                  </a:lnTo>
                  <a:cubicBezTo>
                    <a:pt x="10068873" y="2940201"/>
                    <a:pt x="10105969" y="2936352"/>
                    <a:pt x="10143963" y="2936352"/>
                  </a:cubicBezTo>
                  <a:cubicBezTo>
                    <a:pt x="10371930" y="2936352"/>
                    <a:pt x="10567525" y="3074954"/>
                    <a:pt x="10651074" y="3272487"/>
                  </a:cubicBezTo>
                  <a:lnTo>
                    <a:pt x="10663890" y="3313775"/>
                  </a:lnTo>
                  <a:lnTo>
                    <a:pt x="10695062" y="3288057"/>
                  </a:lnTo>
                  <a:cubicBezTo>
                    <a:pt x="10778995" y="3231353"/>
                    <a:pt x="10880177" y="3198243"/>
                    <a:pt x="10989093" y="3198243"/>
                  </a:cubicBezTo>
                  <a:cubicBezTo>
                    <a:pt x="11098009" y="3198243"/>
                    <a:pt x="11199191" y="3231353"/>
                    <a:pt x="11283124" y="3288057"/>
                  </a:cubicBezTo>
                  <a:lnTo>
                    <a:pt x="11333200" y="3329373"/>
                  </a:lnTo>
                  <a:lnTo>
                    <a:pt x="11370868" y="3208028"/>
                  </a:lnTo>
                  <a:cubicBezTo>
                    <a:pt x="11469866" y="2973969"/>
                    <a:pt x="11701628" y="2809737"/>
                    <a:pt x="11971749" y="2809737"/>
                  </a:cubicBezTo>
                  <a:cubicBezTo>
                    <a:pt x="12016769" y="2809737"/>
                    <a:pt x="12060724" y="2814299"/>
                    <a:pt x="12103176" y="2822986"/>
                  </a:cubicBezTo>
                  <a:lnTo>
                    <a:pt x="12192000" y="2850559"/>
                  </a:lnTo>
                  <a:lnTo>
                    <a:pt x="12192000" y="6267796"/>
                  </a:lnTo>
                  <a:lnTo>
                    <a:pt x="0" y="6267796"/>
                  </a:lnTo>
                  <a:lnTo>
                    <a:pt x="0" y="3535271"/>
                  </a:lnTo>
                  <a:lnTo>
                    <a:pt x="96842" y="3545034"/>
                  </a:lnTo>
                  <a:cubicBezTo>
                    <a:pt x="139970" y="3553859"/>
                    <a:pt x="181571" y="3566875"/>
                    <a:pt x="221201" y="3583637"/>
                  </a:cubicBezTo>
                  <a:lnTo>
                    <a:pt x="322561" y="3638653"/>
                  </a:lnTo>
                  <a:lnTo>
                    <a:pt x="349252" y="3600137"/>
                  </a:lnTo>
                  <a:cubicBezTo>
                    <a:pt x="443762" y="3485617"/>
                    <a:pt x="576009" y="3403394"/>
                    <a:pt x="726955" y="3372506"/>
                  </a:cubicBezTo>
                  <a:lnTo>
                    <a:pt x="761927" y="3368980"/>
                  </a:lnTo>
                  <a:lnTo>
                    <a:pt x="763518" y="3353195"/>
                  </a:lnTo>
                  <a:cubicBezTo>
                    <a:pt x="825294" y="3051304"/>
                    <a:pt x="1092408" y="2824208"/>
                    <a:pt x="1412563" y="2824208"/>
                  </a:cubicBezTo>
                  <a:cubicBezTo>
                    <a:pt x="1641245" y="2824208"/>
                    <a:pt x="1842865" y="2940074"/>
                    <a:pt x="1961922" y="3116301"/>
                  </a:cubicBezTo>
                  <a:lnTo>
                    <a:pt x="1965786" y="3123418"/>
                  </a:lnTo>
                  <a:lnTo>
                    <a:pt x="1983940" y="3064935"/>
                  </a:lnTo>
                  <a:cubicBezTo>
                    <a:pt x="2084514" y="2827153"/>
                    <a:pt x="2319965" y="2660307"/>
                    <a:pt x="2594383" y="2660307"/>
                  </a:cubicBezTo>
                  <a:lnTo>
                    <a:pt x="2647766" y="2665687"/>
                  </a:lnTo>
                  <a:lnTo>
                    <a:pt x="2674752" y="2615969"/>
                  </a:lnTo>
                  <a:cubicBezTo>
                    <a:pt x="2793810" y="2439741"/>
                    <a:pt x="2995430" y="2323877"/>
                    <a:pt x="3224113" y="2323877"/>
                  </a:cubicBezTo>
                  <a:cubicBezTo>
                    <a:pt x="3407058" y="2323877"/>
                    <a:pt x="3572683" y="2398030"/>
                    <a:pt x="3692573" y="2517920"/>
                  </a:cubicBezTo>
                  <a:lnTo>
                    <a:pt x="3762499" y="2602670"/>
                  </a:lnTo>
                  <a:lnTo>
                    <a:pt x="3767853" y="2549565"/>
                  </a:lnTo>
                  <a:cubicBezTo>
                    <a:pt x="3823423" y="2277996"/>
                    <a:pt x="4063707" y="2073711"/>
                    <a:pt x="4351705" y="2073711"/>
                  </a:cubicBezTo>
                  <a:cubicBezTo>
                    <a:pt x="4433989" y="2073711"/>
                    <a:pt x="4512378" y="2090387"/>
                    <a:pt x="4583680" y="2120544"/>
                  </a:cubicBezTo>
                  <a:lnTo>
                    <a:pt x="4587622" y="2122684"/>
                  </a:lnTo>
                  <a:lnTo>
                    <a:pt x="4548326" y="2050288"/>
                  </a:lnTo>
                  <a:cubicBezTo>
                    <a:pt x="4501640" y="1939909"/>
                    <a:pt x="4475825" y="1818554"/>
                    <a:pt x="4475825" y="1691169"/>
                  </a:cubicBezTo>
                  <a:cubicBezTo>
                    <a:pt x="4475825" y="1181630"/>
                    <a:pt x="4888885" y="768567"/>
                    <a:pt x="5398426" y="768567"/>
                  </a:cubicBezTo>
                  <a:cubicBezTo>
                    <a:pt x="5493965" y="768567"/>
                    <a:pt x="5586111" y="783089"/>
                    <a:pt x="5672780" y="810045"/>
                  </a:cubicBezTo>
                  <a:lnTo>
                    <a:pt x="5727643" y="830125"/>
                  </a:lnTo>
                  <a:lnTo>
                    <a:pt x="5781863" y="785388"/>
                  </a:lnTo>
                  <a:cubicBezTo>
                    <a:pt x="5851150" y="738576"/>
                    <a:pt x="5934683" y="711243"/>
                    <a:pt x="6024595" y="711243"/>
                  </a:cubicBezTo>
                  <a:cubicBezTo>
                    <a:pt x="6084536" y="711243"/>
                    <a:pt x="6141643" y="723391"/>
                    <a:pt x="6193583" y="745360"/>
                  </a:cubicBezTo>
                  <a:lnTo>
                    <a:pt x="6223069" y="761364"/>
                  </a:lnTo>
                  <a:lnTo>
                    <a:pt x="6265616" y="682978"/>
                  </a:lnTo>
                  <a:cubicBezTo>
                    <a:pt x="6368953" y="530017"/>
                    <a:pt x="6543954" y="429448"/>
                    <a:pt x="6742445" y="429448"/>
                  </a:cubicBezTo>
                  <a:cubicBezTo>
                    <a:pt x="6821841" y="429448"/>
                    <a:pt x="6897479" y="445539"/>
                    <a:pt x="6966276" y="474638"/>
                  </a:cubicBezTo>
                  <a:lnTo>
                    <a:pt x="7012067" y="499493"/>
                  </a:lnTo>
                  <a:lnTo>
                    <a:pt x="7038471" y="414432"/>
                  </a:lnTo>
                  <a:cubicBezTo>
                    <a:pt x="7141482" y="170888"/>
                    <a:pt x="7382636" y="0"/>
                    <a:pt x="766370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D4BE439A-FF2E-4F6D-8082-626EE41F1FD2}"/>
                </a:ext>
              </a:extLst>
            </p:cNvPr>
            <p:cNvSpPr/>
            <p:nvPr/>
          </p:nvSpPr>
          <p:spPr bwMode="auto">
            <a:xfrm>
              <a:off x="1" y="4464116"/>
              <a:ext cx="4354241" cy="2393885"/>
            </a:xfrm>
            <a:custGeom>
              <a:avLst/>
              <a:gdLst>
                <a:gd name="connsiteX0" fmla="*/ 2135560 w 4354241"/>
                <a:gd name="connsiteY0" fmla="*/ 0 h 2393885"/>
                <a:gd name="connsiteX1" fmla="*/ 2855640 w 4354241"/>
                <a:gd name="connsiteY1" fmla="*/ 720080 h 2393885"/>
                <a:gd name="connsiteX2" fmla="*/ 2841011 w 4354241"/>
                <a:gd name="connsiteY2" fmla="*/ 865201 h 2393885"/>
                <a:gd name="connsiteX3" fmla="*/ 2835146 w 4354241"/>
                <a:gd name="connsiteY3" fmla="*/ 884094 h 2393885"/>
                <a:gd name="connsiteX4" fmla="*/ 2854039 w 4354241"/>
                <a:gd name="connsiteY4" fmla="*/ 878229 h 2393885"/>
                <a:gd name="connsiteX5" fmla="*/ 2999160 w 4354241"/>
                <a:gd name="connsiteY5" fmla="*/ 863600 h 2393885"/>
                <a:gd name="connsiteX6" fmla="*/ 3704611 w 4354241"/>
                <a:gd name="connsiteY6" fmla="*/ 1438559 h 2393885"/>
                <a:gd name="connsiteX7" fmla="*/ 3712513 w 4354241"/>
                <a:gd name="connsiteY7" fmla="*/ 1490339 h 2393885"/>
                <a:gd name="connsiteX8" fmla="*/ 3779281 w 4354241"/>
                <a:gd name="connsiteY8" fmla="*/ 1500529 h 2393885"/>
                <a:gd name="connsiteX9" fmla="*/ 4354241 w 4354241"/>
                <a:gd name="connsiteY9" fmla="*/ 2205980 h 2393885"/>
                <a:gd name="connsiteX10" fmla="*/ 4339611 w 4354241"/>
                <a:gd name="connsiteY10" fmla="*/ 2351101 h 2393885"/>
                <a:gd name="connsiteX11" fmla="*/ 4326330 w 4354241"/>
                <a:gd name="connsiteY11" fmla="*/ 2393885 h 2393885"/>
                <a:gd name="connsiteX12" fmla="*/ 0 w 4354241"/>
                <a:gd name="connsiteY12" fmla="*/ 2393885 h 2393885"/>
                <a:gd name="connsiteX13" fmla="*/ 0 w 4354241"/>
                <a:gd name="connsiteY13" fmla="*/ 488949 h 2393885"/>
                <a:gd name="connsiteX14" fmla="*/ 17236 w 4354241"/>
                <a:gd name="connsiteY14" fmla="*/ 486318 h 2393885"/>
                <a:gd name="connsiteX15" fmla="*/ 90860 w 4354241"/>
                <a:gd name="connsiteY15" fmla="*/ 482600 h 2393885"/>
                <a:gd name="connsiteX16" fmla="*/ 600034 w 4354241"/>
                <a:gd name="connsiteY16" fmla="*/ 693506 h 2393885"/>
                <a:gd name="connsiteX17" fmla="*/ 663299 w 4354241"/>
                <a:gd name="connsiteY17" fmla="*/ 770185 h 2393885"/>
                <a:gd name="connsiteX18" fmla="*/ 755057 w 4354241"/>
                <a:gd name="connsiteY18" fmla="*/ 694478 h 2393885"/>
                <a:gd name="connsiteX19" fmla="*/ 1157660 w 4354241"/>
                <a:gd name="connsiteY19" fmla="*/ 571500 h 2393885"/>
                <a:gd name="connsiteX20" fmla="*/ 1302782 w 4354241"/>
                <a:gd name="connsiteY20" fmla="*/ 586129 h 2393885"/>
                <a:gd name="connsiteX21" fmla="*/ 1425154 w 4354241"/>
                <a:gd name="connsiteY21" fmla="*/ 624116 h 2393885"/>
                <a:gd name="connsiteX22" fmla="*/ 1430110 w 4354241"/>
                <a:gd name="connsiteY22" fmla="*/ 574959 h 2393885"/>
                <a:gd name="connsiteX23" fmla="*/ 2135560 w 4354241"/>
                <a:gd name="connsiteY23" fmla="*/ 0 h 2393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4241" h="2393885">
                  <a:moveTo>
                    <a:pt x="2135560" y="0"/>
                  </a:moveTo>
                  <a:cubicBezTo>
                    <a:pt x="2533249" y="0"/>
                    <a:pt x="2855640" y="322391"/>
                    <a:pt x="2855640" y="720080"/>
                  </a:cubicBezTo>
                  <a:cubicBezTo>
                    <a:pt x="2855640" y="769791"/>
                    <a:pt x="2850603" y="818326"/>
                    <a:pt x="2841011" y="865201"/>
                  </a:cubicBezTo>
                  <a:lnTo>
                    <a:pt x="2835146" y="884094"/>
                  </a:lnTo>
                  <a:lnTo>
                    <a:pt x="2854039" y="878229"/>
                  </a:lnTo>
                  <a:cubicBezTo>
                    <a:pt x="2900914" y="868637"/>
                    <a:pt x="2949449" y="863600"/>
                    <a:pt x="2999160" y="863600"/>
                  </a:cubicBezTo>
                  <a:cubicBezTo>
                    <a:pt x="3347138" y="863600"/>
                    <a:pt x="3637466" y="1110430"/>
                    <a:pt x="3704611" y="1438559"/>
                  </a:cubicBezTo>
                  <a:lnTo>
                    <a:pt x="3712513" y="1490339"/>
                  </a:lnTo>
                  <a:lnTo>
                    <a:pt x="3779281" y="1500529"/>
                  </a:lnTo>
                  <a:cubicBezTo>
                    <a:pt x="4107410" y="1567675"/>
                    <a:pt x="4354241" y="1858002"/>
                    <a:pt x="4354241" y="2205980"/>
                  </a:cubicBezTo>
                  <a:cubicBezTo>
                    <a:pt x="4354241" y="2255691"/>
                    <a:pt x="4349203" y="2304226"/>
                    <a:pt x="4339611" y="2351101"/>
                  </a:cubicBezTo>
                  <a:lnTo>
                    <a:pt x="4326330" y="2393885"/>
                  </a:lnTo>
                  <a:lnTo>
                    <a:pt x="0" y="2393885"/>
                  </a:lnTo>
                  <a:lnTo>
                    <a:pt x="0" y="488949"/>
                  </a:lnTo>
                  <a:lnTo>
                    <a:pt x="17236" y="486318"/>
                  </a:lnTo>
                  <a:cubicBezTo>
                    <a:pt x="41443" y="483860"/>
                    <a:pt x="66005" y="482600"/>
                    <a:pt x="90860" y="482600"/>
                  </a:cubicBezTo>
                  <a:cubicBezTo>
                    <a:pt x="289705" y="482600"/>
                    <a:pt x="469725" y="563198"/>
                    <a:pt x="600034" y="693506"/>
                  </a:cubicBezTo>
                  <a:lnTo>
                    <a:pt x="663299" y="770185"/>
                  </a:lnTo>
                  <a:lnTo>
                    <a:pt x="755057" y="694478"/>
                  </a:lnTo>
                  <a:cubicBezTo>
                    <a:pt x="869982" y="616836"/>
                    <a:pt x="1008527" y="571500"/>
                    <a:pt x="1157660" y="571500"/>
                  </a:cubicBezTo>
                  <a:cubicBezTo>
                    <a:pt x="1207371" y="571500"/>
                    <a:pt x="1255906" y="576537"/>
                    <a:pt x="1302782" y="586129"/>
                  </a:cubicBezTo>
                  <a:lnTo>
                    <a:pt x="1425154" y="624116"/>
                  </a:lnTo>
                  <a:lnTo>
                    <a:pt x="1430110" y="574959"/>
                  </a:lnTo>
                  <a:cubicBezTo>
                    <a:pt x="1497255" y="246830"/>
                    <a:pt x="1787583" y="0"/>
                    <a:pt x="2135560" y="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1EE2BD63-11BB-4642-93AE-729E886D1AA7}"/>
                </a:ext>
              </a:extLst>
            </p:cNvPr>
            <p:cNvSpPr/>
            <p:nvPr/>
          </p:nvSpPr>
          <p:spPr bwMode="auto">
            <a:xfrm>
              <a:off x="6921229" y="5823014"/>
              <a:ext cx="5270770" cy="1034986"/>
            </a:xfrm>
            <a:custGeom>
              <a:avLst/>
              <a:gdLst>
                <a:gd name="connsiteX0" fmla="*/ 1551532 w 5270770"/>
                <a:gd name="connsiteY0" fmla="*/ 0 h 1034986"/>
                <a:gd name="connsiteX1" fmla="*/ 2190758 w 5270770"/>
                <a:gd name="connsiteY1" fmla="*/ 339874 h 1034986"/>
                <a:gd name="connsiteX2" fmla="*/ 2241460 w 5270770"/>
                <a:gd name="connsiteY2" fmla="*/ 433286 h 1034986"/>
                <a:gd name="connsiteX3" fmla="*/ 2322412 w 5270770"/>
                <a:gd name="connsiteY3" fmla="*/ 425125 h 1034986"/>
                <a:gd name="connsiteX4" fmla="*/ 2836855 w 5270770"/>
                <a:gd name="connsiteY4" fmla="*/ 766121 h 1034986"/>
                <a:gd name="connsiteX5" fmla="*/ 2847543 w 5270770"/>
                <a:gd name="connsiteY5" fmla="*/ 800553 h 1034986"/>
                <a:gd name="connsiteX6" fmla="*/ 2854721 w 5270770"/>
                <a:gd name="connsiteY6" fmla="*/ 791853 h 1034986"/>
                <a:gd name="connsiteX7" fmla="*/ 3249512 w 5270770"/>
                <a:gd name="connsiteY7" fmla="*/ 628325 h 1034986"/>
                <a:gd name="connsiteX8" fmla="*/ 3561673 w 5270770"/>
                <a:gd name="connsiteY8" fmla="*/ 723677 h 1034986"/>
                <a:gd name="connsiteX9" fmla="*/ 3613043 w 5270770"/>
                <a:gd name="connsiteY9" fmla="*/ 766061 h 1034986"/>
                <a:gd name="connsiteX10" fmla="*/ 3653537 w 5270770"/>
                <a:gd name="connsiteY10" fmla="*/ 691456 h 1034986"/>
                <a:gd name="connsiteX11" fmla="*/ 4256295 w 5270770"/>
                <a:gd name="connsiteY11" fmla="*/ 370972 h 1034986"/>
                <a:gd name="connsiteX12" fmla="*/ 4859053 w 5270770"/>
                <a:gd name="connsiteY12" fmla="*/ 691456 h 1034986"/>
                <a:gd name="connsiteX13" fmla="*/ 4899923 w 5270770"/>
                <a:gd name="connsiteY13" fmla="*/ 766754 h 1034986"/>
                <a:gd name="connsiteX14" fmla="*/ 4967478 w 5270770"/>
                <a:gd name="connsiteY14" fmla="*/ 711016 h 1034986"/>
                <a:gd name="connsiteX15" fmla="*/ 5263195 w 5270770"/>
                <a:gd name="connsiteY15" fmla="*/ 595248 h 1034986"/>
                <a:gd name="connsiteX16" fmla="*/ 5270770 w 5270770"/>
                <a:gd name="connsiteY16" fmla="*/ 594675 h 1034986"/>
                <a:gd name="connsiteX17" fmla="*/ 5270770 w 5270770"/>
                <a:gd name="connsiteY17" fmla="*/ 1034986 h 1034986"/>
                <a:gd name="connsiteX18" fmla="*/ 0 w 5270770"/>
                <a:gd name="connsiteY18" fmla="*/ 1034986 h 1034986"/>
                <a:gd name="connsiteX19" fmla="*/ 10137 w 5270770"/>
                <a:gd name="connsiteY19" fmla="*/ 934423 h 1034986"/>
                <a:gd name="connsiteX20" fmla="*/ 557112 w 5270770"/>
                <a:gd name="connsiteY20" fmla="*/ 488625 h 1034986"/>
                <a:gd name="connsiteX21" fmla="*/ 774435 w 5270770"/>
                <a:gd name="connsiteY21" fmla="*/ 532501 h 1034986"/>
                <a:gd name="connsiteX22" fmla="*/ 815214 w 5270770"/>
                <a:gd name="connsiteY22" fmla="*/ 554635 h 1034986"/>
                <a:gd name="connsiteX23" fmla="*/ 841231 w 5270770"/>
                <a:gd name="connsiteY23" fmla="*/ 470819 h 1034986"/>
                <a:gd name="connsiteX24" fmla="*/ 1551532 w 5270770"/>
                <a:gd name="connsiteY24" fmla="*/ 0 h 103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70770" h="1034986">
                  <a:moveTo>
                    <a:pt x="1551532" y="0"/>
                  </a:moveTo>
                  <a:cubicBezTo>
                    <a:pt x="1817623" y="0"/>
                    <a:pt x="2052225" y="134818"/>
                    <a:pt x="2190758" y="339874"/>
                  </a:cubicBezTo>
                  <a:lnTo>
                    <a:pt x="2241460" y="433286"/>
                  </a:lnTo>
                  <a:lnTo>
                    <a:pt x="2322412" y="425125"/>
                  </a:lnTo>
                  <a:cubicBezTo>
                    <a:pt x="2553675" y="425125"/>
                    <a:pt x="2752098" y="565732"/>
                    <a:pt x="2836855" y="766121"/>
                  </a:cubicBezTo>
                  <a:lnTo>
                    <a:pt x="2847543" y="800553"/>
                  </a:lnTo>
                  <a:lnTo>
                    <a:pt x="2854721" y="791853"/>
                  </a:lnTo>
                  <a:cubicBezTo>
                    <a:pt x="2955757" y="690817"/>
                    <a:pt x="3095337" y="628325"/>
                    <a:pt x="3249512" y="628325"/>
                  </a:cubicBezTo>
                  <a:cubicBezTo>
                    <a:pt x="3365144" y="628325"/>
                    <a:pt x="3472565" y="663477"/>
                    <a:pt x="3561673" y="723677"/>
                  </a:cubicBezTo>
                  <a:lnTo>
                    <a:pt x="3613043" y="766061"/>
                  </a:lnTo>
                  <a:lnTo>
                    <a:pt x="3653537" y="691456"/>
                  </a:lnTo>
                  <a:cubicBezTo>
                    <a:pt x="3784167" y="498099"/>
                    <a:pt x="4005385" y="370972"/>
                    <a:pt x="4256295" y="370972"/>
                  </a:cubicBezTo>
                  <a:cubicBezTo>
                    <a:pt x="4507205" y="370972"/>
                    <a:pt x="4728423" y="498099"/>
                    <a:pt x="4859053" y="691456"/>
                  </a:cubicBezTo>
                  <a:lnTo>
                    <a:pt x="4899923" y="766754"/>
                  </a:lnTo>
                  <a:lnTo>
                    <a:pt x="4967478" y="711016"/>
                  </a:lnTo>
                  <a:cubicBezTo>
                    <a:pt x="5054488" y="652233"/>
                    <a:pt x="5154911" y="611794"/>
                    <a:pt x="5263195" y="595248"/>
                  </a:cubicBezTo>
                  <a:lnTo>
                    <a:pt x="5270770" y="594675"/>
                  </a:lnTo>
                  <a:lnTo>
                    <a:pt x="5270770" y="1034986"/>
                  </a:lnTo>
                  <a:lnTo>
                    <a:pt x="0" y="1034986"/>
                  </a:lnTo>
                  <a:lnTo>
                    <a:pt x="10137" y="934423"/>
                  </a:lnTo>
                  <a:cubicBezTo>
                    <a:pt x="62198" y="680006"/>
                    <a:pt x="287305" y="488625"/>
                    <a:pt x="557112" y="488625"/>
                  </a:cubicBezTo>
                  <a:cubicBezTo>
                    <a:pt x="634200" y="488625"/>
                    <a:pt x="707638" y="504248"/>
                    <a:pt x="774435" y="532501"/>
                  </a:cubicBezTo>
                  <a:lnTo>
                    <a:pt x="815214" y="554635"/>
                  </a:lnTo>
                  <a:lnTo>
                    <a:pt x="841231" y="470819"/>
                  </a:lnTo>
                  <a:cubicBezTo>
                    <a:pt x="958257" y="194138"/>
                    <a:pt x="1232223" y="0"/>
                    <a:pt x="1551532" y="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2527BD-E437-4F0B-88B6-356EC0B8243B}"/>
              </a:ext>
            </a:extLst>
          </p:cNvPr>
          <p:cNvSpPr txBox="1"/>
          <p:nvPr/>
        </p:nvSpPr>
        <p:spPr>
          <a:xfrm>
            <a:off x="1386878" y="3526075"/>
            <a:ext cx="91871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株式会社〇〇〇〇へようこそ</a:t>
            </a:r>
          </a:p>
        </p:txBody>
      </p:sp>
      <p:grpSp>
        <p:nvGrpSpPr>
          <p:cNvPr id="1595" name="グループ化 1594">
            <a:extLst>
              <a:ext uri="{FF2B5EF4-FFF2-40B4-BE49-F238E27FC236}">
                <a16:creationId xmlns:a16="http://schemas.microsoft.com/office/drawing/2014/main" id="{53F1B599-741A-4147-A058-36D3E46E42B7}"/>
              </a:ext>
            </a:extLst>
          </p:cNvPr>
          <p:cNvGrpSpPr/>
          <p:nvPr/>
        </p:nvGrpSpPr>
        <p:grpSpPr>
          <a:xfrm>
            <a:off x="552003" y="-23170058"/>
            <a:ext cx="11257388" cy="21796449"/>
            <a:chOff x="552003" y="-8661854"/>
            <a:chExt cx="11257388" cy="21796449"/>
          </a:xfrm>
        </p:grpSpPr>
        <p:grpSp>
          <p:nvGrpSpPr>
            <p:cNvPr id="1596" name="グループ化 1595">
              <a:extLst>
                <a:ext uri="{FF2B5EF4-FFF2-40B4-BE49-F238E27FC236}">
                  <a16:creationId xmlns:a16="http://schemas.microsoft.com/office/drawing/2014/main" id="{0908D6B3-7ABC-4A7B-9663-7C3F884C8185}"/>
                </a:ext>
              </a:extLst>
            </p:cNvPr>
            <p:cNvGrpSpPr/>
            <p:nvPr/>
          </p:nvGrpSpPr>
          <p:grpSpPr>
            <a:xfrm>
              <a:off x="552003" y="194677"/>
              <a:ext cx="11257388" cy="6515596"/>
              <a:chOff x="552003" y="194677"/>
              <a:chExt cx="11257388" cy="6515596"/>
            </a:xfrm>
          </p:grpSpPr>
          <p:grpSp>
            <p:nvGrpSpPr>
              <p:cNvPr id="1984" name="グループ化 1983">
                <a:extLst>
                  <a:ext uri="{FF2B5EF4-FFF2-40B4-BE49-F238E27FC236}">
                    <a16:creationId xmlns:a16="http://schemas.microsoft.com/office/drawing/2014/main" id="{C487A8FF-5B52-472D-8008-E72CE789C35F}"/>
                  </a:ext>
                </a:extLst>
              </p:cNvPr>
              <p:cNvGrpSpPr/>
              <p:nvPr/>
            </p:nvGrpSpPr>
            <p:grpSpPr>
              <a:xfrm flipH="1">
                <a:off x="10204852" y="3191381"/>
                <a:ext cx="465575" cy="1120887"/>
                <a:chOff x="938718" y="2692795"/>
                <a:chExt cx="749002" cy="1803244"/>
              </a:xfrm>
            </p:grpSpPr>
            <p:sp>
              <p:nvSpPr>
                <p:cNvPr id="2264" name="二等辺三角形 2263">
                  <a:extLst>
                    <a:ext uri="{FF2B5EF4-FFF2-40B4-BE49-F238E27FC236}">
                      <a16:creationId xmlns:a16="http://schemas.microsoft.com/office/drawing/2014/main" id="{5B676C28-98E4-4754-8454-5BEE3D07BECE}"/>
                    </a:ext>
                  </a:extLst>
                </p:cNvPr>
                <p:cNvSpPr/>
                <p:nvPr/>
              </p:nvSpPr>
              <p:spPr>
                <a:xfrm>
                  <a:off x="1255482" y="3726403"/>
                  <a:ext cx="115699" cy="185152"/>
                </a:xfrm>
                <a:prstGeom prst="triangle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5" name="四角形: 角を丸くする 2264">
                  <a:extLst>
                    <a:ext uri="{FF2B5EF4-FFF2-40B4-BE49-F238E27FC236}">
                      <a16:creationId xmlns:a16="http://schemas.microsoft.com/office/drawing/2014/main" id="{73C3419F-2D8F-4B98-AC52-A9BDFE7F638A}"/>
                    </a:ext>
                  </a:extLst>
                </p:cNvPr>
                <p:cNvSpPr/>
                <p:nvPr/>
              </p:nvSpPr>
              <p:spPr>
                <a:xfrm>
                  <a:off x="12338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66" name="グループ化 2265">
                  <a:extLst>
                    <a:ext uri="{FF2B5EF4-FFF2-40B4-BE49-F238E27FC236}">
                      <a16:creationId xmlns:a16="http://schemas.microsoft.com/office/drawing/2014/main" id="{9D066225-2263-45D4-B7AD-DC544ED01B81}"/>
                    </a:ext>
                  </a:extLst>
                </p:cNvPr>
                <p:cNvGrpSpPr/>
                <p:nvPr/>
              </p:nvGrpSpPr>
              <p:grpSpPr>
                <a:xfrm>
                  <a:off x="11708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269" name="フリーフォーム: 図形 2268">
                    <a:extLst>
                      <a:ext uri="{FF2B5EF4-FFF2-40B4-BE49-F238E27FC236}">
                        <a16:creationId xmlns:a16="http://schemas.microsoft.com/office/drawing/2014/main" id="{9B62CE48-597C-4757-823A-3FFBAEBDE939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70" name="四角形: 角を丸くする 2269">
                    <a:extLst>
                      <a:ext uri="{FF2B5EF4-FFF2-40B4-BE49-F238E27FC236}">
                        <a16:creationId xmlns:a16="http://schemas.microsoft.com/office/drawing/2014/main" id="{8EB9D805-0EF7-4530-A753-892F34DC6A7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71" name="四角形: 角を丸くする 2270">
                    <a:extLst>
                      <a:ext uri="{FF2B5EF4-FFF2-40B4-BE49-F238E27FC236}">
                        <a16:creationId xmlns:a16="http://schemas.microsoft.com/office/drawing/2014/main" id="{7FF45F68-9B2D-4958-86BA-907B6E8EA99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67" name="フリーフォーム: 図形 2266">
                  <a:extLst>
                    <a:ext uri="{FF2B5EF4-FFF2-40B4-BE49-F238E27FC236}">
                      <a16:creationId xmlns:a16="http://schemas.microsoft.com/office/drawing/2014/main" id="{FD5FAA19-DE65-42BC-9BB7-E309A86CF34C}"/>
                    </a:ext>
                  </a:extLst>
                </p:cNvPr>
                <p:cNvSpPr/>
                <p:nvPr/>
              </p:nvSpPr>
              <p:spPr>
                <a:xfrm>
                  <a:off x="9387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33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8" name="フリーフォーム: 図形 2267">
                  <a:extLst>
                    <a:ext uri="{FF2B5EF4-FFF2-40B4-BE49-F238E27FC236}">
                      <a16:creationId xmlns:a16="http://schemas.microsoft.com/office/drawing/2014/main" id="{C4E938D0-91A5-4A72-80EB-A2EBAB7223AA}"/>
                    </a:ext>
                  </a:extLst>
                </p:cNvPr>
                <p:cNvSpPr/>
                <p:nvPr/>
              </p:nvSpPr>
              <p:spPr>
                <a:xfrm>
                  <a:off x="14450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85" name="グループ化 1984">
                <a:extLst>
                  <a:ext uri="{FF2B5EF4-FFF2-40B4-BE49-F238E27FC236}">
                    <a16:creationId xmlns:a16="http://schemas.microsoft.com/office/drawing/2014/main" id="{C19A5984-4F97-47EC-92D9-B4E05BE4B1C3}"/>
                  </a:ext>
                </a:extLst>
              </p:cNvPr>
              <p:cNvGrpSpPr/>
              <p:nvPr/>
            </p:nvGrpSpPr>
            <p:grpSpPr>
              <a:xfrm flipH="1">
                <a:off x="9229434" y="4269376"/>
                <a:ext cx="465575" cy="1120887"/>
                <a:chOff x="2757993" y="2692795"/>
                <a:chExt cx="749002" cy="1803244"/>
              </a:xfrm>
            </p:grpSpPr>
            <p:sp>
              <p:nvSpPr>
                <p:cNvPr id="2256" name="二等辺三角形 2255">
                  <a:extLst>
                    <a:ext uri="{FF2B5EF4-FFF2-40B4-BE49-F238E27FC236}">
                      <a16:creationId xmlns:a16="http://schemas.microsoft.com/office/drawing/2014/main" id="{7DA06CAD-C9A8-4110-B280-9BB20AF93CF4}"/>
                    </a:ext>
                  </a:extLst>
                </p:cNvPr>
                <p:cNvSpPr/>
                <p:nvPr/>
              </p:nvSpPr>
              <p:spPr>
                <a:xfrm>
                  <a:off x="3074757" y="3726403"/>
                  <a:ext cx="115699" cy="185152"/>
                </a:xfrm>
                <a:prstGeom prst="triangle">
                  <a:avLst/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7" name="四角形: 角を丸くする 2256">
                  <a:extLst>
                    <a:ext uri="{FF2B5EF4-FFF2-40B4-BE49-F238E27FC236}">
                      <a16:creationId xmlns:a16="http://schemas.microsoft.com/office/drawing/2014/main" id="{6197CF1C-F732-4FCA-B751-75CD3C89224B}"/>
                    </a:ext>
                  </a:extLst>
                </p:cNvPr>
                <p:cNvSpPr/>
                <p:nvPr/>
              </p:nvSpPr>
              <p:spPr>
                <a:xfrm>
                  <a:off x="305311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58" name="グループ化 2257">
                  <a:extLst>
                    <a:ext uri="{FF2B5EF4-FFF2-40B4-BE49-F238E27FC236}">
                      <a16:creationId xmlns:a16="http://schemas.microsoft.com/office/drawing/2014/main" id="{0E75EC7D-0FBD-485A-9658-E9A95C85020D}"/>
                    </a:ext>
                  </a:extLst>
                </p:cNvPr>
                <p:cNvGrpSpPr/>
                <p:nvPr/>
              </p:nvGrpSpPr>
              <p:grpSpPr>
                <a:xfrm>
                  <a:off x="299015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261" name="フリーフォーム: 図形 2260">
                    <a:extLst>
                      <a:ext uri="{FF2B5EF4-FFF2-40B4-BE49-F238E27FC236}">
                        <a16:creationId xmlns:a16="http://schemas.microsoft.com/office/drawing/2014/main" id="{D193F18C-2C29-46DC-9BEA-6C5E9FB5B6B9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62" name="四角形: 角を丸くする 2261">
                    <a:extLst>
                      <a:ext uri="{FF2B5EF4-FFF2-40B4-BE49-F238E27FC236}">
                        <a16:creationId xmlns:a16="http://schemas.microsoft.com/office/drawing/2014/main" id="{55F4DB18-7EE2-4FFA-B0D0-784115D0954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63" name="四角形: 角を丸くする 2262">
                    <a:extLst>
                      <a:ext uri="{FF2B5EF4-FFF2-40B4-BE49-F238E27FC236}">
                        <a16:creationId xmlns:a16="http://schemas.microsoft.com/office/drawing/2014/main" id="{1EFD7502-CE1E-45F1-B3F0-89DF7B334F6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59" name="フリーフォーム: 図形 2258">
                  <a:extLst>
                    <a:ext uri="{FF2B5EF4-FFF2-40B4-BE49-F238E27FC236}">
                      <a16:creationId xmlns:a16="http://schemas.microsoft.com/office/drawing/2014/main" id="{6A03AC14-9AB4-4799-8CD2-49AB6A14BA2B}"/>
                    </a:ext>
                  </a:extLst>
                </p:cNvPr>
                <p:cNvSpPr/>
                <p:nvPr/>
              </p:nvSpPr>
              <p:spPr>
                <a:xfrm>
                  <a:off x="275799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B0F0"/>
                    </a:gs>
                    <a:gs pos="100000">
                      <a:srgbClr val="5B9BD5">
                        <a:lumMod val="50000"/>
                      </a:srgbClr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0" name="フリーフォーム: 図形 2259">
                  <a:extLst>
                    <a:ext uri="{FF2B5EF4-FFF2-40B4-BE49-F238E27FC236}">
                      <a16:creationId xmlns:a16="http://schemas.microsoft.com/office/drawing/2014/main" id="{AFEA5059-D1CD-4E38-87E6-6E823C889F02}"/>
                    </a:ext>
                  </a:extLst>
                </p:cNvPr>
                <p:cNvSpPr/>
                <p:nvPr/>
              </p:nvSpPr>
              <p:spPr>
                <a:xfrm>
                  <a:off x="326434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86" name="グループ化 1985">
                <a:extLst>
                  <a:ext uri="{FF2B5EF4-FFF2-40B4-BE49-F238E27FC236}">
                    <a16:creationId xmlns:a16="http://schemas.microsoft.com/office/drawing/2014/main" id="{2E3C27B2-0821-4F3D-9BE8-9A0C2CD8BFCE}"/>
                  </a:ext>
                </a:extLst>
              </p:cNvPr>
              <p:cNvGrpSpPr/>
              <p:nvPr/>
            </p:nvGrpSpPr>
            <p:grpSpPr>
              <a:xfrm flipH="1">
                <a:off x="8242744" y="3045070"/>
                <a:ext cx="465575" cy="1120887"/>
                <a:chOff x="4605843" y="2692795"/>
                <a:chExt cx="749002" cy="1803244"/>
              </a:xfrm>
            </p:grpSpPr>
            <p:sp>
              <p:nvSpPr>
                <p:cNvPr id="2248" name="二等辺三角形 2247">
                  <a:extLst>
                    <a:ext uri="{FF2B5EF4-FFF2-40B4-BE49-F238E27FC236}">
                      <a16:creationId xmlns:a16="http://schemas.microsoft.com/office/drawing/2014/main" id="{ADBAC4EE-DAC6-427F-B635-676A5D61152A}"/>
                    </a:ext>
                  </a:extLst>
                </p:cNvPr>
                <p:cNvSpPr/>
                <p:nvPr/>
              </p:nvSpPr>
              <p:spPr>
                <a:xfrm>
                  <a:off x="4922607" y="3726403"/>
                  <a:ext cx="115699" cy="185152"/>
                </a:xfrm>
                <a:prstGeom prst="triangl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9" name="四角形: 角を丸くする 2248">
                  <a:extLst>
                    <a:ext uri="{FF2B5EF4-FFF2-40B4-BE49-F238E27FC236}">
                      <a16:creationId xmlns:a16="http://schemas.microsoft.com/office/drawing/2014/main" id="{5F6FB161-B17D-4AB0-8500-41E9EEBC69AF}"/>
                    </a:ext>
                  </a:extLst>
                </p:cNvPr>
                <p:cNvSpPr/>
                <p:nvPr/>
              </p:nvSpPr>
              <p:spPr>
                <a:xfrm>
                  <a:off x="49009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50" name="グループ化 2249">
                  <a:extLst>
                    <a:ext uri="{FF2B5EF4-FFF2-40B4-BE49-F238E27FC236}">
                      <a16:creationId xmlns:a16="http://schemas.microsoft.com/office/drawing/2014/main" id="{EB0C10AF-EB83-4032-9739-75A4B8C9E8F7}"/>
                    </a:ext>
                  </a:extLst>
                </p:cNvPr>
                <p:cNvGrpSpPr/>
                <p:nvPr/>
              </p:nvGrpSpPr>
              <p:grpSpPr>
                <a:xfrm>
                  <a:off x="48380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253" name="フリーフォーム: 図形 2252">
                    <a:extLst>
                      <a:ext uri="{FF2B5EF4-FFF2-40B4-BE49-F238E27FC236}">
                        <a16:creationId xmlns:a16="http://schemas.microsoft.com/office/drawing/2014/main" id="{41E081B5-3229-4FBC-9FC0-393AE6EE3AC7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54" name="四角形: 角を丸くする 2253">
                    <a:extLst>
                      <a:ext uri="{FF2B5EF4-FFF2-40B4-BE49-F238E27FC236}">
                        <a16:creationId xmlns:a16="http://schemas.microsoft.com/office/drawing/2014/main" id="{C96393B6-C2FF-409C-A025-ED06A2C28FE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55" name="四角形: 角を丸くする 2254">
                    <a:extLst>
                      <a:ext uri="{FF2B5EF4-FFF2-40B4-BE49-F238E27FC236}">
                        <a16:creationId xmlns:a16="http://schemas.microsoft.com/office/drawing/2014/main" id="{09F30D3D-D3B1-42A1-8A67-86882834259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51" name="フリーフォーム: 図形 2250">
                  <a:extLst>
                    <a:ext uri="{FF2B5EF4-FFF2-40B4-BE49-F238E27FC236}">
                      <a16:creationId xmlns:a16="http://schemas.microsoft.com/office/drawing/2014/main" id="{891E6DC0-1E23-4F6B-A908-A4A220EF51EA}"/>
                    </a:ext>
                  </a:extLst>
                </p:cNvPr>
                <p:cNvSpPr/>
                <p:nvPr/>
              </p:nvSpPr>
              <p:spPr>
                <a:xfrm>
                  <a:off x="46058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  <a:gs pos="5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2" name="フリーフォーム: 図形 2251">
                  <a:extLst>
                    <a:ext uri="{FF2B5EF4-FFF2-40B4-BE49-F238E27FC236}">
                      <a16:creationId xmlns:a16="http://schemas.microsoft.com/office/drawing/2014/main" id="{6AE4376C-AF75-4FC5-BC6A-F86EB3D55B86}"/>
                    </a:ext>
                  </a:extLst>
                </p:cNvPr>
                <p:cNvSpPr/>
                <p:nvPr/>
              </p:nvSpPr>
              <p:spPr>
                <a:xfrm>
                  <a:off x="51121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87" name="グループ化 1986">
                <a:extLst>
                  <a:ext uri="{FF2B5EF4-FFF2-40B4-BE49-F238E27FC236}">
                    <a16:creationId xmlns:a16="http://schemas.microsoft.com/office/drawing/2014/main" id="{0CA500A5-D39C-4C3F-8849-3A142DD55D2B}"/>
                  </a:ext>
                </a:extLst>
              </p:cNvPr>
              <p:cNvGrpSpPr/>
              <p:nvPr/>
            </p:nvGrpSpPr>
            <p:grpSpPr>
              <a:xfrm flipH="1">
                <a:off x="7064656" y="4204702"/>
                <a:ext cx="465575" cy="1120887"/>
                <a:chOff x="6463218" y="2692795"/>
                <a:chExt cx="749002" cy="1803244"/>
              </a:xfrm>
            </p:grpSpPr>
            <p:sp>
              <p:nvSpPr>
                <p:cNvPr id="2240" name="二等辺三角形 2239">
                  <a:extLst>
                    <a:ext uri="{FF2B5EF4-FFF2-40B4-BE49-F238E27FC236}">
                      <a16:creationId xmlns:a16="http://schemas.microsoft.com/office/drawing/2014/main" id="{8DB66132-6A96-4E5F-8B9D-9DA2CA3ECE53}"/>
                    </a:ext>
                  </a:extLst>
                </p:cNvPr>
                <p:cNvSpPr/>
                <p:nvPr/>
              </p:nvSpPr>
              <p:spPr>
                <a:xfrm>
                  <a:off x="6779982" y="3726403"/>
                  <a:ext cx="115699" cy="185152"/>
                </a:xfrm>
                <a:prstGeom prst="triangle">
                  <a:avLst/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1" name="四角形: 角を丸くする 2240">
                  <a:extLst>
                    <a:ext uri="{FF2B5EF4-FFF2-40B4-BE49-F238E27FC236}">
                      <a16:creationId xmlns:a16="http://schemas.microsoft.com/office/drawing/2014/main" id="{BF85EAF5-609D-4105-A299-F2E84804ED1D}"/>
                    </a:ext>
                  </a:extLst>
                </p:cNvPr>
                <p:cNvSpPr/>
                <p:nvPr/>
              </p:nvSpPr>
              <p:spPr>
                <a:xfrm>
                  <a:off x="67583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42" name="グループ化 2241">
                  <a:extLst>
                    <a:ext uri="{FF2B5EF4-FFF2-40B4-BE49-F238E27FC236}">
                      <a16:creationId xmlns:a16="http://schemas.microsoft.com/office/drawing/2014/main" id="{C1BABC8B-9544-4C64-828A-AC262083AE83}"/>
                    </a:ext>
                  </a:extLst>
                </p:cNvPr>
                <p:cNvGrpSpPr/>
                <p:nvPr/>
              </p:nvGrpSpPr>
              <p:grpSpPr>
                <a:xfrm>
                  <a:off x="66953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245" name="フリーフォーム: 図形 2244">
                    <a:extLst>
                      <a:ext uri="{FF2B5EF4-FFF2-40B4-BE49-F238E27FC236}">
                        <a16:creationId xmlns:a16="http://schemas.microsoft.com/office/drawing/2014/main" id="{BE5D2EE4-FB4B-40B1-86C0-5C5A9A3F27CC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46" name="四角形: 角を丸くする 2245">
                    <a:extLst>
                      <a:ext uri="{FF2B5EF4-FFF2-40B4-BE49-F238E27FC236}">
                        <a16:creationId xmlns:a16="http://schemas.microsoft.com/office/drawing/2014/main" id="{26117329-411E-4E5A-8F80-7655B0E4769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47" name="四角形: 角を丸くする 2246">
                    <a:extLst>
                      <a:ext uri="{FF2B5EF4-FFF2-40B4-BE49-F238E27FC236}">
                        <a16:creationId xmlns:a16="http://schemas.microsoft.com/office/drawing/2014/main" id="{68EAF056-9F82-4AE5-A90E-4904752DA81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43" name="フリーフォーム: 図形 2242">
                  <a:extLst>
                    <a:ext uri="{FF2B5EF4-FFF2-40B4-BE49-F238E27FC236}">
                      <a16:creationId xmlns:a16="http://schemas.microsoft.com/office/drawing/2014/main" id="{9748B72C-0A02-44D7-A551-114D35012D50}"/>
                    </a:ext>
                  </a:extLst>
                </p:cNvPr>
                <p:cNvSpPr/>
                <p:nvPr/>
              </p:nvSpPr>
              <p:spPr>
                <a:xfrm>
                  <a:off x="64632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100000">
                      <a:srgbClr val="70AD47">
                        <a:lumMod val="50000"/>
                      </a:srgbClr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4" name="フリーフォーム: 図形 2243">
                  <a:extLst>
                    <a:ext uri="{FF2B5EF4-FFF2-40B4-BE49-F238E27FC236}">
                      <a16:creationId xmlns:a16="http://schemas.microsoft.com/office/drawing/2014/main" id="{20B9EFAA-4403-496D-A86F-03877F8AB17F}"/>
                    </a:ext>
                  </a:extLst>
                </p:cNvPr>
                <p:cNvSpPr/>
                <p:nvPr/>
              </p:nvSpPr>
              <p:spPr>
                <a:xfrm>
                  <a:off x="69695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88" name="グループ化 1987">
                <a:extLst>
                  <a:ext uri="{FF2B5EF4-FFF2-40B4-BE49-F238E27FC236}">
                    <a16:creationId xmlns:a16="http://schemas.microsoft.com/office/drawing/2014/main" id="{0DB1CD38-8D92-4E75-AB8B-4992D6CEF00D}"/>
                  </a:ext>
                </a:extLst>
              </p:cNvPr>
              <p:cNvGrpSpPr/>
              <p:nvPr/>
            </p:nvGrpSpPr>
            <p:grpSpPr>
              <a:xfrm flipH="1">
                <a:off x="6258032" y="2760766"/>
                <a:ext cx="465575" cy="1120887"/>
                <a:chOff x="8377743" y="2692795"/>
                <a:chExt cx="749002" cy="1803244"/>
              </a:xfrm>
            </p:grpSpPr>
            <p:sp>
              <p:nvSpPr>
                <p:cNvPr id="2232" name="二等辺三角形 2231">
                  <a:extLst>
                    <a:ext uri="{FF2B5EF4-FFF2-40B4-BE49-F238E27FC236}">
                      <a16:creationId xmlns:a16="http://schemas.microsoft.com/office/drawing/2014/main" id="{A152210D-F6AD-4752-9DEC-E8F161BE10C9}"/>
                    </a:ext>
                  </a:extLst>
                </p:cNvPr>
                <p:cNvSpPr/>
                <p:nvPr/>
              </p:nvSpPr>
              <p:spPr>
                <a:xfrm>
                  <a:off x="8694507" y="3726403"/>
                  <a:ext cx="115699" cy="185152"/>
                </a:xfrm>
                <a:prstGeom prst="triangle">
                  <a:avLst/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3" name="四角形: 角を丸くする 2232">
                  <a:extLst>
                    <a:ext uri="{FF2B5EF4-FFF2-40B4-BE49-F238E27FC236}">
                      <a16:creationId xmlns:a16="http://schemas.microsoft.com/office/drawing/2014/main" id="{F056CD7F-FD39-4FEB-9829-E10915A60B17}"/>
                    </a:ext>
                  </a:extLst>
                </p:cNvPr>
                <p:cNvSpPr/>
                <p:nvPr/>
              </p:nvSpPr>
              <p:spPr>
                <a:xfrm>
                  <a:off x="86728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34" name="グループ化 2233">
                  <a:extLst>
                    <a:ext uri="{FF2B5EF4-FFF2-40B4-BE49-F238E27FC236}">
                      <a16:creationId xmlns:a16="http://schemas.microsoft.com/office/drawing/2014/main" id="{CA4E3098-D334-4910-A3EB-E5A1CFF34E58}"/>
                    </a:ext>
                  </a:extLst>
                </p:cNvPr>
                <p:cNvGrpSpPr/>
                <p:nvPr/>
              </p:nvGrpSpPr>
              <p:grpSpPr>
                <a:xfrm>
                  <a:off x="86099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237" name="フリーフォーム: 図形 2236">
                    <a:extLst>
                      <a:ext uri="{FF2B5EF4-FFF2-40B4-BE49-F238E27FC236}">
                        <a16:creationId xmlns:a16="http://schemas.microsoft.com/office/drawing/2014/main" id="{20AFA2CF-BB74-429F-9619-D14702AE19B4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8" name="四角形: 角を丸くする 2237">
                    <a:extLst>
                      <a:ext uri="{FF2B5EF4-FFF2-40B4-BE49-F238E27FC236}">
                        <a16:creationId xmlns:a16="http://schemas.microsoft.com/office/drawing/2014/main" id="{CEE2794F-8DF8-4B46-9A25-927A984F983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9" name="四角形: 角を丸くする 2238">
                    <a:extLst>
                      <a:ext uri="{FF2B5EF4-FFF2-40B4-BE49-F238E27FC236}">
                        <a16:creationId xmlns:a16="http://schemas.microsoft.com/office/drawing/2014/main" id="{0577A443-3262-4632-BDC8-5110A76659C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35" name="フリーフォーム: 図形 2234">
                  <a:extLst>
                    <a:ext uri="{FF2B5EF4-FFF2-40B4-BE49-F238E27FC236}">
                      <a16:creationId xmlns:a16="http://schemas.microsoft.com/office/drawing/2014/main" id="{0769FED2-B9F7-4860-9423-B29E99DCD63E}"/>
                    </a:ext>
                  </a:extLst>
                </p:cNvPr>
                <p:cNvSpPr/>
                <p:nvPr/>
              </p:nvSpPr>
              <p:spPr>
                <a:xfrm>
                  <a:off x="83777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CCC"/>
                    </a:gs>
                    <a:gs pos="100000">
                      <a:srgbClr val="FF0066"/>
                    </a:gs>
                    <a:gs pos="50000">
                      <a:srgbClr val="FF6699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6" name="フリーフォーム: 図形 2235">
                  <a:extLst>
                    <a:ext uri="{FF2B5EF4-FFF2-40B4-BE49-F238E27FC236}">
                      <a16:creationId xmlns:a16="http://schemas.microsoft.com/office/drawing/2014/main" id="{BF457F13-CA2D-4913-925A-59A1C1BF3069}"/>
                    </a:ext>
                  </a:extLst>
                </p:cNvPr>
                <p:cNvSpPr/>
                <p:nvPr/>
              </p:nvSpPr>
              <p:spPr>
                <a:xfrm>
                  <a:off x="88840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89" name="グループ化 1988">
                <a:extLst>
                  <a:ext uri="{FF2B5EF4-FFF2-40B4-BE49-F238E27FC236}">
                    <a16:creationId xmlns:a16="http://schemas.microsoft.com/office/drawing/2014/main" id="{CDD03967-D551-420B-A4EA-5F2E4D58968D}"/>
                  </a:ext>
                </a:extLst>
              </p:cNvPr>
              <p:cNvGrpSpPr/>
              <p:nvPr/>
            </p:nvGrpSpPr>
            <p:grpSpPr>
              <a:xfrm flipH="1">
                <a:off x="9474172" y="760211"/>
                <a:ext cx="465575" cy="1120887"/>
                <a:chOff x="938718" y="2692795"/>
                <a:chExt cx="749002" cy="1803244"/>
              </a:xfrm>
            </p:grpSpPr>
            <p:sp>
              <p:nvSpPr>
                <p:cNvPr id="2224" name="二等辺三角形 2223">
                  <a:extLst>
                    <a:ext uri="{FF2B5EF4-FFF2-40B4-BE49-F238E27FC236}">
                      <a16:creationId xmlns:a16="http://schemas.microsoft.com/office/drawing/2014/main" id="{01FE3577-AA11-44A7-8DD4-6C836B7CA7BC}"/>
                    </a:ext>
                  </a:extLst>
                </p:cNvPr>
                <p:cNvSpPr/>
                <p:nvPr/>
              </p:nvSpPr>
              <p:spPr>
                <a:xfrm>
                  <a:off x="1255482" y="3726403"/>
                  <a:ext cx="115699" cy="185152"/>
                </a:xfrm>
                <a:prstGeom prst="triangle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5" name="四角形: 角を丸くする 2224">
                  <a:extLst>
                    <a:ext uri="{FF2B5EF4-FFF2-40B4-BE49-F238E27FC236}">
                      <a16:creationId xmlns:a16="http://schemas.microsoft.com/office/drawing/2014/main" id="{3CF49F44-5654-4D84-BF5A-7F8A3BEE928F}"/>
                    </a:ext>
                  </a:extLst>
                </p:cNvPr>
                <p:cNvSpPr/>
                <p:nvPr/>
              </p:nvSpPr>
              <p:spPr>
                <a:xfrm>
                  <a:off x="12338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26" name="グループ化 2225">
                  <a:extLst>
                    <a:ext uri="{FF2B5EF4-FFF2-40B4-BE49-F238E27FC236}">
                      <a16:creationId xmlns:a16="http://schemas.microsoft.com/office/drawing/2014/main" id="{62FCC4EA-77D5-4CB3-8110-142C899E0494}"/>
                    </a:ext>
                  </a:extLst>
                </p:cNvPr>
                <p:cNvGrpSpPr/>
                <p:nvPr/>
              </p:nvGrpSpPr>
              <p:grpSpPr>
                <a:xfrm>
                  <a:off x="11708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229" name="フリーフォーム: 図形 2228">
                    <a:extLst>
                      <a:ext uri="{FF2B5EF4-FFF2-40B4-BE49-F238E27FC236}">
                        <a16:creationId xmlns:a16="http://schemas.microsoft.com/office/drawing/2014/main" id="{2FE91D2E-A036-409B-8713-C7FA19F47B45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0" name="四角形: 角を丸くする 2229">
                    <a:extLst>
                      <a:ext uri="{FF2B5EF4-FFF2-40B4-BE49-F238E27FC236}">
                        <a16:creationId xmlns:a16="http://schemas.microsoft.com/office/drawing/2014/main" id="{203156AB-20E1-43FE-8C25-D28766D0A09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1" name="四角形: 角を丸くする 2230">
                    <a:extLst>
                      <a:ext uri="{FF2B5EF4-FFF2-40B4-BE49-F238E27FC236}">
                        <a16:creationId xmlns:a16="http://schemas.microsoft.com/office/drawing/2014/main" id="{3F87CF1F-4BA5-44F3-8BAE-388F5CFC430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27" name="フリーフォーム: 図形 2226">
                  <a:extLst>
                    <a:ext uri="{FF2B5EF4-FFF2-40B4-BE49-F238E27FC236}">
                      <a16:creationId xmlns:a16="http://schemas.microsoft.com/office/drawing/2014/main" id="{45C7C023-7E13-41A3-8B08-6A82BF2C2103}"/>
                    </a:ext>
                  </a:extLst>
                </p:cNvPr>
                <p:cNvSpPr/>
                <p:nvPr/>
              </p:nvSpPr>
              <p:spPr>
                <a:xfrm>
                  <a:off x="9387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33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8" name="フリーフォーム: 図形 2227">
                  <a:extLst>
                    <a:ext uri="{FF2B5EF4-FFF2-40B4-BE49-F238E27FC236}">
                      <a16:creationId xmlns:a16="http://schemas.microsoft.com/office/drawing/2014/main" id="{73EE2BCC-381B-4BBB-9FCB-210B3E906388}"/>
                    </a:ext>
                  </a:extLst>
                </p:cNvPr>
                <p:cNvSpPr/>
                <p:nvPr/>
              </p:nvSpPr>
              <p:spPr>
                <a:xfrm>
                  <a:off x="14450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0" name="グループ化 1989">
                <a:extLst>
                  <a:ext uri="{FF2B5EF4-FFF2-40B4-BE49-F238E27FC236}">
                    <a16:creationId xmlns:a16="http://schemas.microsoft.com/office/drawing/2014/main" id="{221FA8CC-09C4-40F5-AA36-E3D3D47DD274}"/>
                  </a:ext>
                </a:extLst>
              </p:cNvPr>
              <p:cNvGrpSpPr/>
              <p:nvPr/>
            </p:nvGrpSpPr>
            <p:grpSpPr>
              <a:xfrm flipH="1">
                <a:off x="7655515" y="1470623"/>
                <a:ext cx="465575" cy="1120887"/>
                <a:chOff x="2757993" y="2692795"/>
                <a:chExt cx="749002" cy="1803244"/>
              </a:xfrm>
            </p:grpSpPr>
            <p:sp>
              <p:nvSpPr>
                <p:cNvPr id="2216" name="二等辺三角形 2215">
                  <a:extLst>
                    <a:ext uri="{FF2B5EF4-FFF2-40B4-BE49-F238E27FC236}">
                      <a16:creationId xmlns:a16="http://schemas.microsoft.com/office/drawing/2014/main" id="{E65919D4-D755-4286-9B7B-EA2ED0F711B4}"/>
                    </a:ext>
                  </a:extLst>
                </p:cNvPr>
                <p:cNvSpPr/>
                <p:nvPr/>
              </p:nvSpPr>
              <p:spPr>
                <a:xfrm>
                  <a:off x="3074757" y="3726403"/>
                  <a:ext cx="115699" cy="185152"/>
                </a:xfrm>
                <a:prstGeom prst="triangle">
                  <a:avLst/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17" name="四角形: 角を丸くする 2216">
                  <a:extLst>
                    <a:ext uri="{FF2B5EF4-FFF2-40B4-BE49-F238E27FC236}">
                      <a16:creationId xmlns:a16="http://schemas.microsoft.com/office/drawing/2014/main" id="{0BDB2DFB-0D54-42F9-960C-0CA35149B719}"/>
                    </a:ext>
                  </a:extLst>
                </p:cNvPr>
                <p:cNvSpPr/>
                <p:nvPr/>
              </p:nvSpPr>
              <p:spPr>
                <a:xfrm>
                  <a:off x="305311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18" name="グループ化 2217">
                  <a:extLst>
                    <a:ext uri="{FF2B5EF4-FFF2-40B4-BE49-F238E27FC236}">
                      <a16:creationId xmlns:a16="http://schemas.microsoft.com/office/drawing/2014/main" id="{975CE723-636E-4765-8919-084D73E56A5E}"/>
                    </a:ext>
                  </a:extLst>
                </p:cNvPr>
                <p:cNvGrpSpPr/>
                <p:nvPr/>
              </p:nvGrpSpPr>
              <p:grpSpPr>
                <a:xfrm>
                  <a:off x="299015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221" name="フリーフォーム: 図形 2220">
                    <a:extLst>
                      <a:ext uri="{FF2B5EF4-FFF2-40B4-BE49-F238E27FC236}">
                        <a16:creationId xmlns:a16="http://schemas.microsoft.com/office/drawing/2014/main" id="{9C457A89-C75A-4A3A-9031-E3C62EFAADCE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2" name="四角形: 角を丸くする 2221">
                    <a:extLst>
                      <a:ext uri="{FF2B5EF4-FFF2-40B4-BE49-F238E27FC236}">
                        <a16:creationId xmlns:a16="http://schemas.microsoft.com/office/drawing/2014/main" id="{6335012B-9675-43C6-9AED-63B311E02DD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3" name="四角形: 角を丸くする 2222">
                    <a:extLst>
                      <a:ext uri="{FF2B5EF4-FFF2-40B4-BE49-F238E27FC236}">
                        <a16:creationId xmlns:a16="http://schemas.microsoft.com/office/drawing/2014/main" id="{5FB55FD9-A557-443F-94BC-F0B04736014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19" name="フリーフォーム: 図形 2218">
                  <a:extLst>
                    <a:ext uri="{FF2B5EF4-FFF2-40B4-BE49-F238E27FC236}">
                      <a16:creationId xmlns:a16="http://schemas.microsoft.com/office/drawing/2014/main" id="{7429C717-4E7F-491A-921E-655BE59700F2}"/>
                    </a:ext>
                  </a:extLst>
                </p:cNvPr>
                <p:cNvSpPr/>
                <p:nvPr/>
              </p:nvSpPr>
              <p:spPr>
                <a:xfrm>
                  <a:off x="275799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B0F0"/>
                    </a:gs>
                    <a:gs pos="100000">
                      <a:srgbClr val="5B9BD5">
                        <a:lumMod val="50000"/>
                      </a:srgbClr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0" name="フリーフォーム: 図形 2219">
                  <a:extLst>
                    <a:ext uri="{FF2B5EF4-FFF2-40B4-BE49-F238E27FC236}">
                      <a16:creationId xmlns:a16="http://schemas.microsoft.com/office/drawing/2014/main" id="{B97C4323-AF23-44EA-AEBE-C11D69C2FDEA}"/>
                    </a:ext>
                  </a:extLst>
                </p:cNvPr>
                <p:cNvSpPr/>
                <p:nvPr/>
              </p:nvSpPr>
              <p:spPr>
                <a:xfrm>
                  <a:off x="326434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1" name="グループ化 1990">
                <a:extLst>
                  <a:ext uri="{FF2B5EF4-FFF2-40B4-BE49-F238E27FC236}">
                    <a16:creationId xmlns:a16="http://schemas.microsoft.com/office/drawing/2014/main" id="{4EDED37E-BF4A-4723-B965-1048AA8E662B}"/>
                  </a:ext>
                </a:extLst>
              </p:cNvPr>
              <p:cNvGrpSpPr/>
              <p:nvPr/>
            </p:nvGrpSpPr>
            <p:grpSpPr>
              <a:xfrm flipH="1">
                <a:off x="5687195" y="1552664"/>
                <a:ext cx="465575" cy="1120887"/>
                <a:chOff x="4605843" y="2692795"/>
                <a:chExt cx="749002" cy="1803244"/>
              </a:xfrm>
            </p:grpSpPr>
            <p:sp>
              <p:nvSpPr>
                <p:cNvPr id="2208" name="二等辺三角形 2207">
                  <a:extLst>
                    <a:ext uri="{FF2B5EF4-FFF2-40B4-BE49-F238E27FC236}">
                      <a16:creationId xmlns:a16="http://schemas.microsoft.com/office/drawing/2014/main" id="{1AF3F173-F4DE-41FC-BAA2-50FE0D732911}"/>
                    </a:ext>
                  </a:extLst>
                </p:cNvPr>
                <p:cNvSpPr/>
                <p:nvPr/>
              </p:nvSpPr>
              <p:spPr>
                <a:xfrm>
                  <a:off x="4922607" y="3726403"/>
                  <a:ext cx="115699" cy="185152"/>
                </a:xfrm>
                <a:prstGeom prst="triangl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09" name="四角形: 角を丸くする 2208">
                  <a:extLst>
                    <a:ext uri="{FF2B5EF4-FFF2-40B4-BE49-F238E27FC236}">
                      <a16:creationId xmlns:a16="http://schemas.microsoft.com/office/drawing/2014/main" id="{63A5D2C2-D662-4CF3-B2EF-776BC401F353}"/>
                    </a:ext>
                  </a:extLst>
                </p:cNvPr>
                <p:cNvSpPr/>
                <p:nvPr/>
              </p:nvSpPr>
              <p:spPr>
                <a:xfrm>
                  <a:off x="49009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10" name="グループ化 2209">
                  <a:extLst>
                    <a:ext uri="{FF2B5EF4-FFF2-40B4-BE49-F238E27FC236}">
                      <a16:creationId xmlns:a16="http://schemas.microsoft.com/office/drawing/2014/main" id="{295685BD-19ED-45C8-B5E4-BA16E63F2DCE}"/>
                    </a:ext>
                  </a:extLst>
                </p:cNvPr>
                <p:cNvGrpSpPr/>
                <p:nvPr/>
              </p:nvGrpSpPr>
              <p:grpSpPr>
                <a:xfrm>
                  <a:off x="48380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213" name="フリーフォーム: 図形 2212">
                    <a:extLst>
                      <a:ext uri="{FF2B5EF4-FFF2-40B4-BE49-F238E27FC236}">
                        <a16:creationId xmlns:a16="http://schemas.microsoft.com/office/drawing/2014/main" id="{4E821483-6AA8-4194-934F-BB6579933D7E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4" name="四角形: 角を丸くする 2213">
                    <a:extLst>
                      <a:ext uri="{FF2B5EF4-FFF2-40B4-BE49-F238E27FC236}">
                        <a16:creationId xmlns:a16="http://schemas.microsoft.com/office/drawing/2014/main" id="{ADF1A350-7A3C-47FD-B224-91116073B9C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5" name="四角形: 角を丸くする 2214">
                    <a:extLst>
                      <a:ext uri="{FF2B5EF4-FFF2-40B4-BE49-F238E27FC236}">
                        <a16:creationId xmlns:a16="http://schemas.microsoft.com/office/drawing/2014/main" id="{31424586-2C73-416B-A7D1-7A90DA65518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11" name="フリーフォーム: 図形 2210">
                  <a:extLst>
                    <a:ext uri="{FF2B5EF4-FFF2-40B4-BE49-F238E27FC236}">
                      <a16:creationId xmlns:a16="http://schemas.microsoft.com/office/drawing/2014/main" id="{5069D82C-340C-4FE7-BFA2-ADCFE0511EC0}"/>
                    </a:ext>
                  </a:extLst>
                </p:cNvPr>
                <p:cNvSpPr/>
                <p:nvPr/>
              </p:nvSpPr>
              <p:spPr>
                <a:xfrm>
                  <a:off x="46058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  <a:gs pos="5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12" name="フリーフォーム: 図形 2211">
                  <a:extLst>
                    <a:ext uri="{FF2B5EF4-FFF2-40B4-BE49-F238E27FC236}">
                      <a16:creationId xmlns:a16="http://schemas.microsoft.com/office/drawing/2014/main" id="{80F72888-4E22-4FEE-A2F1-615B5071C45A}"/>
                    </a:ext>
                  </a:extLst>
                </p:cNvPr>
                <p:cNvSpPr/>
                <p:nvPr/>
              </p:nvSpPr>
              <p:spPr>
                <a:xfrm>
                  <a:off x="51121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2" name="グループ化 1991">
                <a:extLst>
                  <a:ext uri="{FF2B5EF4-FFF2-40B4-BE49-F238E27FC236}">
                    <a16:creationId xmlns:a16="http://schemas.microsoft.com/office/drawing/2014/main" id="{D7E45B6D-0DC1-4D27-A814-75B5329FFF2E}"/>
                  </a:ext>
                </a:extLst>
              </p:cNvPr>
              <p:cNvGrpSpPr/>
              <p:nvPr/>
            </p:nvGrpSpPr>
            <p:grpSpPr>
              <a:xfrm flipH="1">
                <a:off x="4617221" y="2421306"/>
                <a:ext cx="465575" cy="1120887"/>
                <a:chOff x="6463218" y="2692795"/>
                <a:chExt cx="749002" cy="1803244"/>
              </a:xfrm>
            </p:grpSpPr>
            <p:sp>
              <p:nvSpPr>
                <p:cNvPr id="2200" name="二等辺三角形 2199">
                  <a:extLst>
                    <a:ext uri="{FF2B5EF4-FFF2-40B4-BE49-F238E27FC236}">
                      <a16:creationId xmlns:a16="http://schemas.microsoft.com/office/drawing/2014/main" id="{7CF836F7-19B0-48A0-A146-F79F861E55E5}"/>
                    </a:ext>
                  </a:extLst>
                </p:cNvPr>
                <p:cNvSpPr/>
                <p:nvPr/>
              </p:nvSpPr>
              <p:spPr>
                <a:xfrm>
                  <a:off x="6779982" y="3726403"/>
                  <a:ext cx="115699" cy="185152"/>
                </a:xfrm>
                <a:prstGeom prst="triangle">
                  <a:avLst/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01" name="四角形: 角を丸くする 2200">
                  <a:extLst>
                    <a:ext uri="{FF2B5EF4-FFF2-40B4-BE49-F238E27FC236}">
                      <a16:creationId xmlns:a16="http://schemas.microsoft.com/office/drawing/2014/main" id="{05887F0E-850F-4E0B-A5FB-39D6B33D1BE1}"/>
                    </a:ext>
                  </a:extLst>
                </p:cNvPr>
                <p:cNvSpPr/>
                <p:nvPr/>
              </p:nvSpPr>
              <p:spPr>
                <a:xfrm>
                  <a:off x="67583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202" name="グループ化 2201">
                  <a:extLst>
                    <a:ext uri="{FF2B5EF4-FFF2-40B4-BE49-F238E27FC236}">
                      <a16:creationId xmlns:a16="http://schemas.microsoft.com/office/drawing/2014/main" id="{7342B851-F9B8-4197-9033-C9897633E638}"/>
                    </a:ext>
                  </a:extLst>
                </p:cNvPr>
                <p:cNvGrpSpPr/>
                <p:nvPr/>
              </p:nvGrpSpPr>
              <p:grpSpPr>
                <a:xfrm>
                  <a:off x="66953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205" name="フリーフォーム: 図形 2204">
                    <a:extLst>
                      <a:ext uri="{FF2B5EF4-FFF2-40B4-BE49-F238E27FC236}">
                        <a16:creationId xmlns:a16="http://schemas.microsoft.com/office/drawing/2014/main" id="{A15B74E6-361C-45E0-8B83-8D3793DEBCC8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6" name="四角形: 角を丸くする 2205">
                    <a:extLst>
                      <a:ext uri="{FF2B5EF4-FFF2-40B4-BE49-F238E27FC236}">
                        <a16:creationId xmlns:a16="http://schemas.microsoft.com/office/drawing/2014/main" id="{45C4D4D9-004A-4899-9ED5-54CB04EEF16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7" name="四角形: 角を丸くする 2206">
                    <a:extLst>
                      <a:ext uri="{FF2B5EF4-FFF2-40B4-BE49-F238E27FC236}">
                        <a16:creationId xmlns:a16="http://schemas.microsoft.com/office/drawing/2014/main" id="{AF8C118D-D2AD-4B99-880C-B021016D776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03" name="フリーフォーム: 図形 2202">
                  <a:extLst>
                    <a:ext uri="{FF2B5EF4-FFF2-40B4-BE49-F238E27FC236}">
                      <a16:creationId xmlns:a16="http://schemas.microsoft.com/office/drawing/2014/main" id="{6DA59749-987B-4EA2-9306-1D93FB1AE8C4}"/>
                    </a:ext>
                  </a:extLst>
                </p:cNvPr>
                <p:cNvSpPr/>
                <p:nvPr/>
              </p:nvSpPr>
              <p:spPr>
                <a:xfrm>
                  <a:off x="64632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100000">
                      <a:srgbClr val="70AD47">
                        <a:lumMod val="50000"/>
                      </a:srgbClr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04" name="フリーフォーム: 図形 2203">
                  <a:extLst>
                    <a:ext uri="{FF2B5EF4-FFF2-40B4-BE49-F238E27FC236}">
                      <a16:creationId xmlns:a16="http://schemas.microsoft.com/office/drawing/2014/main" id="{FF4A79BE-8046-43B0-8897-FB4F05747C03}"/>
                    </a:ext>
                  </a:extLst>
                </p:cNvPr>
                <p:cNvSpPr/>
                <p:nvPr/>
              </p:nvSpPr>
              <p:spPr>
                <a:xfrm>
                  <a:off x="69695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3" name="グループ化 1992">
                <a:extLst>
                  <a:ext uri="{FF2B5EF4-FFF2-40B4-BE49-F238E27FC236}">
                    <a16:creationId xmlns:a16="http://schemas.microsoft.com/office/drawing/2014/main" id="{2BEFABD2-0C5E-4054-AABB-1C49CC04A516}"/>
                  </a:ext>
                </a:extLst>
              </p:cNvPr>
              <p:cNvGrpSpPr/>
              <p:nvPr/>
            </p:nvGrpSpPr>
            <p:grpSpPr>
              <a:xfrm flipH="1">
                <a:off x="3848776" y="1255014"/>
                <a:ext cx="465575" cy="1120887"/>
                <a:chOff x="8377743" y="2692795"/>
                <a:chExt cx="749002" cy="1803244"/>
              </a:xfrm>
            </p:grpSpPr>
            <p:sp>
              <p:nvSpPr>
                <p:cNvPr id="2192" name="二等辺三角形 2191">
                  <a:extLst>
                    <a:ext uri="{FF2B5EF4-FFF2-40B4-BE49-F238E27FC236}">
                      <a16:creationId xmlns:a16="http://schemas.microsoft.com/office/drawing/2014/main" id="{2BD01CBE-AA3B-46B4-90D9-3A95DFE05157}"/>
                    </a:ext>
                  </a:extLst>
                </p:cNvPr>
                <p:cNvSpPr/>
                <p:nvPr/>
              </p:nvSpPr>
              <p:spPr>
                <a:xfrm>
                  <a:off x="8694507" y="3726403"/>
                  <a:ext cx="115699" cy="185152"/>
                </a:xfrm>
                <a:prstGeom prst="triangle">
                  <a:avLst/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3" name="四角形: 角を丸くする 2192">
                  <a:extLst>
                    <a:ext uri="{FF2B5EF4-FFF2-40B4-BE49-F238E27FC236}">
                      <a16:creationId xmlns:a16="http://schemas.microsoft.com/office/drawing/2014/main" id="{E69A2535-814A-4404-BC97-CF551574C4F8}"/>
                    </a:ext>
                  </a:extLst>
                </p:cNvPr>
                <p:cNvSpPr/>
                <p:nvPr/>
              </p:nvSpPr>
              <p:spPr>
                <a:xfrm>
                  <a:off x="86728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94" name="グループ化 2193">
                  <a:extLst>
                    <a:ext uri="{FF2B5EF4-FFF2-40B4-BE49-F238E27FC236}">
                      <a16:creationId xmlns:a16="http://schemas.microsoft.com/office/drawing/2014/main" id="{FB3DAD01-44F0-48C8-965F-D1D33C9A9047}"/>
                    </a:ext>
                  </a:extLst>
                </p:cNvPr>
                <p:cNvGrpSpPr/>
                <p:nvPr/>
              </p:nvGrpSpPr>
              <p:grpSpPr>
                <a:xfrm>
                  <a:off x="86099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97" name="フリーフォーム: 図形 2196">
                    <a:extLst>
                      <a:ext uri="{FF2B5EF4-FFF2-40B4-BE49-F238E27FC236}">
                        <a16:creationId xmlns:a16="http://schemas.microsoft.com/office/drawing/2014/main" id="{E27AB75A-5D10-4651-9A9E-94EAA5B48972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8" name="四角形: 角を丸くする 2197">
                    <a:extLst>
                      <a:ext uri="{FF2B5EF4-FFF2-40B4-BE49-F238E27FC236}">
                        <a16:creationId xmlns:a16="http://schemas.microsoft.com/office/drawing/2014/main" id="{8E122E08-EC07-4A8A-8474-9722C313F71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9" name="四角形: 角を丸くする 2198">
                    <a:extLst>
                      <a:ext uri="{FF2B5EF4-FFF2-40B4-BE49-F238E27FC236}">
                        <a16:creationId xmlns:a16="http://schemas.microsoft.com/office/drawing/2014/main" id="{72D8185B-BC84-4427-83BD-DC4CA606DE9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95" name="フリーフォーム: 図形 2194">
                  <a:extLst>
                    <a:ext uri="{FF2B5EF4-FFF2-40B4-BE49-F238E27FC236}">
                      <a16:creationId xmlns:a16="http://schemas.microsoft.com/office/drawing/2014/main" id="{9B975CC3-46A2-4023-B01D-91A916A9CE06}"/>
                    </a:ext>
                  </a:extLst>
                </p:cNvPr>
                <p:cNvSpPr/>
                <p:nvPr/>
              </p:nvSpPr>
              <p:spPr>
                <a:xfrm>
                  <a:off x="83777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CCC"/>
                    </a:gs>
                    <a:gs pos="100000">
                      <a:srgbClr val="FF0066"/>
                    </a:gs>
                    <a:gs pos="50000">
                      <a:srgbClr val="FF6699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6" name="フリーフォーム: 図形 2195">
                  <a:extLst>
                    <a:ext uri="{FF2B5EF4-FFF2-40B4-BE49-F238E27FC236}">
                      <a16:creationId xmlns:a16="http://schemas.microsoft.com/office/drawing/2014/main" id="{0181DDBF-300A-45A1-BF8B-F8AE536407AD}"/>
                    </a:ext>
                  </a:extLst>
                </p:cNvPr>
                <p:cNvSpPr/>
                <p:nvPr/>
              </p:nvSpPr>
              <p:spPr>
                <a:xfrm>
                  <a:off x="88840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4" name="グループ化 1993">
                <a:extLst>
                  <a:ext uri="{FF2B5EF4-FFF2-40B4-BE49-F238E27FC236}">
                    <a16:creationId xmlns:a16="http://schemas.microsoft.com/office/drawing/2014/main" id="{4739CB81-5968-4123-B48C-B3425E198CF1}"/>
                  </a:ext>
                </a:extLst>
              </p:cNvPr>
              <p:cNvGrpSpPr/>
              <p:nvPr/>
            </p:nvGrpSpPr>
            <p:grpSpPr>
              <a:xfrm flipH="1">
                <a:off x="5468392" y="3681748"/>
                <a:ext cx="465575" cy="1120887"/>
                <a:chOff x="938718" y="2692795"/>
                <a:chExt cx="749002" cy="1803244"/>
              </a:xfrm>
            </p:grpSpPr>
            <p:sp>
              <p:nvSpPr>
                <p:cNvPr id="2184" name="二等辺三角形 2183">
                  <a:extLst>
                    <a:ext uri="{FF2B5EF4-FFF2-40B4-BE49-F238E27FC236}">
                      <a16:creationId xmlns:a16="http://schemas.microsoft.com/office/drawing/2014/main" id="{D7E4ADEF-51E2-4E6B-B4DE-EA7F1449C855}"/>
                    </a:ext>
                  </a:extLst>
                </p:cNvPr>
                <p:cNvSpPr/>
                <p:nvPr/>
              </p:nvSpPr>
              <p:spPr>
                <a:xfrm>
                  <a:off x="1255482" y="3726403"/>
                  <a:ext cx="115699" cy="185152"/>
                </a:xfrm>
                <a:prstGeom prst="triangle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5" name="四角形: 角を丸くする 2184">
                  <a:extLst>
                    <a:ext uri="{FF2B5EF4-FFF2-40B4-BE49-F238E27FC236}">
                      <a16:creationId xmlns:a16="http://schemas.microsoft.com/office/drawing/2014/main" id="{C37D1DA7-098D-4A0E-9933-4E880C6F7237}"/>
                    </a:ext>
                  </a:extLst>
                </p:cNvPr>
                <p:cNvSpPr/>
                <p:nvPr/>
              </p:nvSpPr>
              <p:spPr>
                <a:xfrm>
                  <a:off x="12338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86" name="グループ化 2185">
                  <a:extLst>
                    <a:ext uri="{FF2B5EF4-FFF2-40B4-BE49-F238E27FC236}">
                      <a16:creationId xmlns:a16="http://schemas.microsoft.com/office/drawing/2014/main" id="{34508A20-8944-440D-9739-BBCFBB23F079}"/>
                    </a:ext>
                  </a:extLst>
                </p:cNvPr>
                <p:cNvGrpSpPr/>
                <p:nvPr/>
              </p:nvGrpSpPr>
              <p:grpSpPr>
                <a:xfrm>
                  <a:off x="11708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89" name="フリーフォーム: 図形 2188">
                    <a:extLst>
                      <a:ext uri="{FF2B5EF4-FFF2-40B4-BE49-F238E27FC236}">
                        <a16:creationId xmlns:a16="http://schemas.microsoft.com/office/drawing/2014/main" id="{8B7480A5-2B71-40BC-80CD-F322125D21C9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0" name="四角形: 角を丸くする 2189">
                    <a:extLst>
                      <a:ext uri="{FF2B5EF4-FFF2-40B4-BE49-F238E27FC236}">
                        <a16:creationId xmlns:a16="http://schemas.microsoft.com/office/drawing/2014/main" id="{6EF1EDA5-6734-425C-A5E6-04A684CD8C2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1" name="四角形: 角を丸くする 2190">
                    <a:extLst>
                      <a:ext uri="{FF2B5EF4-FFF2-40B4-BE49-F238E27FC236}">
                        <a16:creationId xmlns:a16="http://schemas.microsoft.com/office/drawing/2014/main" id="{61206D96-47DD-4571-9F95-889E4C319B5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87" name="フリーフォーム: 図形 2186">
                  <a:extLst>
                    <a:ext uri="{FF2B5EF4-FFF2-40B4-BE49-F238E27FC236}">
                      <a16:creationId xmlns:a16="http://schemas.microsoft.com/office/drawing/2014/main" id="{DDD4BEB4-65A4-4021-A51F-577EFE999C8A}"/>
                    </a:ext>
                  </a:extLst>
                </p:cNvPr>
                <p:cNvSpPr/>
                <p:nvPr/>
              </p:nvSpPr>
              <p:spPr>
                <a:xfrm>
                  <a:off x="9387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33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8" name="フリーフォーム: 図形 2187">
                  <a:extLst>
                    <a:ext uri="{FF2B5EF4-FFF2-40B4-BE49-F238E27FC236}">
                      <a16:creationId xmlns:a16="http://schemas.microsoft.com/office/drawing/2014/main" id="{167641F0-47E0-4DE1-8924-441EAC852FB2}"/>
                    </a:ext>
                  </a:extLst>
                </p:cNvPr>
                <p:cNvSpPr/>
                <p:nvPr/>
              </p:nvSpPr>
              <p:spPr>
                <a:xfrm>
                  <a:off x="14450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5" name="グループ化 1994">
                <a:extLst>
                  <a:ext uri="{FF2B5EF4-FFF2-40B4-BE49-F238E27FC236}">
                    <a16:creationId xmlns:a16="http://schemas.microsoft.com/office/drawing/2014/main" id="{A8083539-F768-4DA4-971D-5C08565834A7}"/>
                  </a:ext>
                </a:extLst>
              </p:cNvPr>
              <p:cNvGrpSpPr/>
              <p:nvPr/>
            </p:nvGrpSpPr>
            <p:grpSpPr>
              <a:xfrm flipH="1">
                <a:off x="4285271" y="4096659"/>
                <a:ext cx="465575" cy="1120887"/>
                <a:chOff x="2757993" y="2692795"/>
                <a:chExt cx="749002" cy="1803244"/>
              </a:xfrm>
            </p:grpSpPr>
            <p:sp>
              <p:nvSpPr>
                <p:cNvPr id="2176" name="二等辺三角形 2175">
                  <a:extLst>
                    <a:ext uri="{FF2B5EF4-FFF2-40B4-BE49-F238E27FC236}">
                      <a16:creationId xmlns:a16="http://schemas.microsoft.com/office/drawing/2014/main" id="{45B81358-B579-4E5E-80F1-258803F700AE}"/>
                    </a:ext>
                  </a:extLst>
                </p:cNvPr>
                <p:cNvSpPr/>
                <p:nvPr/>
              </p:nvSpPr>
              <p:spPr>
                <a:xfrm>
                  <a:off x="3074757" y="3726403"/>
                  <a:ext cx="115699" cy="185152"/>
                </a:xfrm>
                <a:prstGeom prst="triangle">
                  <a:avLst/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7" name="四角形: 角を丸くする 2176">
                  <a:extLst>
                    <a:ext uri="{FF2B5EF4-FFF2-40B4-BE49-F238E27FC236}">
                      <a16:creationId xmlns:a16="http://schemas.microsoft.com/office/drawing/2014/main" id="{0790CA1B-FC08-4001-9429-77503FEE7E12}"/>
                    </a:ext>
                  </a:extLst>
                </p:cNvPr>
                <p:cNvSpPr/>
                <p:nvPr/>
              </p:nvSpPr>
              <p:spPr>
                <a:xfrm>
                  <a:off x="305311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78" name="グループ化 2177">
                  <a:extLst>
                    <a:ext uri="{FF2B5EF4-FFF2-40B4-BE49-F238E27FC236}">
                      <a16:creationId xmlns:a16="http://schemas.microsoft.com/office/drawing/2014/main" id="{EF7600D9-EDD7-4578-9FE7-8BE796C8B7A7}"/>
                    </a:ext>
                  </a:extLst>
                </p:cNvPr>
                <p:cNvGrpSpPr/>
                <p:nvPr/>
              </p:nvGrpSpPr>
              <p:grpSpPr>
                <a:xfrm>
                  <a:off x="299015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81" name="フリーフォーム: 図形 2180">
                    <a:extLst>
                      <a:ext uri="{FF2B5EF4-FFF2-40B4-BE49-F238E27FC236}">
                        <a16:creationId xmlns:a16="http://schemas.microsoft.com/office/drawing/2014/main" id="{6BADA9E0-7BDE-4B0F-B3C8-886E36E33262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82" name="四角形: 角を丸くする 2181">
                    <a:extLst>
                      <a:ext uri="{FF2B5EF4-FFF2-40B4-BE49-F238E27FC236}">
                        <a16:creationId xmlns:a16="http://schemas.microsoft.com/office/drawing/2014/main" id="{B014DB3D-85C7-4FF4-BFA2-BF9145E2F20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83" name="四角形: 角を丸くする 2182">
                    <a:extLst>
                      <a:ext uri="{FF2B5EF4-FFF2-40B4-BE49-F238E27FC236}">
                        <a16:creationId xmlns:a16="http://schemas.microsoft.com/office/drawing/2014/main" id="{C4D46DE7-F3A8-4A23-A1F1-A2A8CCF81BD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79" name="フリーフォーム: 図形 2178">
                  <a:extLst>
                    <a:ext uri="{FF2B5EF4-FFF2-40B4-BE49-F238E27FC236}">
                      <a16:creationId xmlns:a16="http://schemas.microsoft.com/office/drawing/2014/main" id="{8AC1FEDE-ABDE-446B-B3AA-CC5419602664}"/>
                    </a:ext>
                  </a:extLst>
                </p:cNvPr>
                <p:cNvSpPr/>
                <p:nvPr/>
              </p:nvSpPr>
              <p:spPr>
                <a:xfrm>
                  <a:off x="275799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B0F0"/>
                    </a:gs>
                    <a:gs pos="100000">
                      <a:srgbClr val="5B9BD5">
                        <a:lumMod val="50000"/>
                      </a:srgbClr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0" name="フリーフォーム: 図形 2179">
                  <a:extLst>
                    <a:ext uri="{FF2B5EF4-FFF2-40B4-BE49-F238E27FC236}">
                      <a16:creationId xmlns:a16="http://schemas.microsoft.com/office/drawing/2014/main" id="{321A8B59-50AE-4CC6-9032-49D45DC90934}"/>
                    </a:ext>
                  </a:extLst>
                </p:cNvPr>
                <p:cNvSpPr/>
                <p:nvPr/>
              </p:nvSpPr>
              <p:spPr>
                <a:xfrm>
                  <a:off x="326434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6" name="グループ化 1995">
                <a:extLst>
                  <a:ext uri="{FF2B5EF4-FFF2-40B4-BE49-F238E27FC236}">
                    <a16:creationId xmlns:a16="http://schemas.microsoft.com/office/drawing/2014/main" id="{FD15FB13-1E7E-4907-9B74-BDEC8D2C3903}"/>
                  </a:ext>
                </a:extLst>
              </p:cNvPr>
              <p:cNvGrpSpPr/>
              <p:nvPr/>
            </p:nvGrpSpPr>
            <p:grpSpPr>
              <a:xfrm flipH="1">
                <a:off x="3048602" y="2354917"/>
                <a:ext cx="465575" cy="1120887"/>
                <a:chOff x="4605843" y="2692795"/>
                <a:chExt cx="749002" cy="1803244"/>
              </a:xfrm>
            </p:grpSpPr>
            <p:sp>
              <p:nvSpPr>
                <p:cNvPr id="2168" name="二等辺三角形 2167">
                  <a:extLst>
                    <a:ext uri="{FF2B5EF4-FFF2-40B4-BE49-F238E27FC236}">
                      <a16:creationId xmlns:a16="http://schemas.microsoft.com/office/drawing/2014/main" id="{563042EA-88BA-4EBC-92D1-6C3E0FC7A3F0}"/>
                    </a:ext>
                  </a:extLst>
                </p:cNvPr>
                <p:cNvSpPr/>
                <p:nvPr/>
              </p:nvSpPr>
              <p:spPr>
                <a:xfrm>
                  <a:off x="4922607" y="3726403"/>
                  <a:ext cx="115699" cy="185152"/>
                </a:xfrm>
                <a:prstGeom prst="triangl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9" name="四角形: 角を丸くする 2168">
                  <a:extLst>
                    <a:ext uri="{FF2B5EF4-FFF2-40B4-BE49-F238E27FC236}">
                      <a16:creationId xmlns:a16="http://schemas.microsoft.com/office/drawing/2014/main" id="{41E0DB70-E904-42AC-B420-204A30F6B056}"/>
                    </a:ext>
                  </a:extLst>
                </p:cNvPr>
                <p:cNvSpPr/>
                <p:nvPr/>
              </p:nvSpPr>
              <p:spPr>
                <a:xfrm>
                  <a:off x="49009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70" name="グループ化 2169">
                  <a:extLst>
                    <a:ext uri="{FF2B5EF4-FFF2-40B4-BE49-F238E27FC236}">
                      <a16:creationId xmlns:a16="http://schemas.microsoft.com/office/drawing/2014/main" id="{6AACDCD5-5261-4343-8E2A-7B6C1D1DCEC6}"/>
                    </a:ext>
                  </a:extLst>
                </p:cNvPr>
                <p:cNvGrpSpPr/>
                <p:nvPr/>
              </p:nvGrpSpPr>
              <p:grpSpPr>
                <a:xfrm>
                  <a:off x="48380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73" name="フリーフォーム: 図形 2172">
                    <a:extLst>
                      <a:ext uri="{FF2B5EF4-FFF2-40B4-BE49-F238E27FC236}">
                        <a16:creationId xmlns:a16="http://schemas.microsoft.com/office/drawing/2014/main" id="{8B174C92-F7C1-42E4-8ECE-801050B513F7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74" name="四角形: 角を丸くする 2173">
                    <a:extLst>
                      <a:ext uri="{FF2B5EF4-FFF2-40B4-BE49-F238E27FC236}">
                        <a16:creationId xmlns:a16="http://schemas.microsoft.com/office/drawing/2014/main" id="{2142C714-56D2-4D31-8C4F-359A717728A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75" name="四角形: 角を丸くする 2174">
                    <a:extLst>
                      <a:ext uri="{FF2B5EF4-FFF2-40B4-BE49-F238E27FC236}">
                        <a16:creationId xmlns:a16="http://schemas.microsoft.com/office/drawing/2014/main" id="{835BB934-AAC5-40E2-B9CD-9EDFDD35B20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71" name="フリーフォーム: 図形 2170">
                  <a:extLst>
                    <a:ext uri="{FF2B5EF4-FFF2-40B4-BE49-F238E27FC236}">
                      <a16:creationId xmlns:a16="http://schemas.microsoft.com/office/drawing/2014/main" id="{23A12764-5DFC-4076-BAAC-8455A63FC34E}"/>
                    </a:ext>
                  </a:extLst>
                </p:cNvPr>
                <p:cNvSpPr/>
                <p:nvPr/>
              </p:nvSpPr>
              <p:spPr>
                <a:xfrm>
                  <a:off x="46058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  <a:gs pos="5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2" name="フリーフォーム: 図形 2171">
                  <a:extLst>
                    <a:ext uri="{FF2B5EF4-FFF2-40B4-BE49-F238E27FC236}">
                      <a16:creationId xmlns:a16="http://schemas.microsoft.com/office/drawing/2014/main" id="{32DA735C-4E1F-460A-B07D-A86EE5AD809E}"/>
                    </a:ext>
                  </a:extLst>
                </p:cNvPr>
                <p:cNvSpPr/>
                <p:nvPr/>
              </p:nvSpPr>
              <p:spPr>
                <a:xfrm>
                  <a:off x="51121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7" name="グループ化 1996">
                <a:extLst>
                  <a:ext uri="{FF2B5EF4-FFF2-40B4-BE49-F238E27FC236}">
                    <a16:creationId xmlns:a16="http://schemas.microsoft.com/office/drawing/2014/main" id="{1EE65914-F52D-4D18-8E3E-2138552844C9}"/>
                  </a:ext>
                </a:extLst>
              </p:cNvPr>
              <p:cNvGrpSpPr/>
              <p:nvPr/>
            </p:nvGrpSpPr>
            <p:grpSpPr>
              <a:xfrm flipH="1">
                <a:off x="2746081" y="3567397"/>
                <a:ext cx="465575" cy="1120887"/>
                <a:chOff x="6463218" y="2692795"/>
                <a:chExt cx="749002" cy="1803244"/>
              </a:xfrm>
            </p:grpSpPr>
            <p:sp>
              <p:nvSpPr>
                <p:cNvPr id="2160" name="二等辺三角形 2159">
                  <a:extLst>
                    <a:ext uri="{FF2B5EF4-FFF2-40B4-BE49-F238E27FC236}">
                      <a16:creationId xmlns:a16="http://schemas.microsoft.com/office/drawing/2014/main" id="{FC0A8DED-3DCB-4A98-8AA3-9E17498EB5EE}"/>
                    </a:ext>
                  </a:extLst>
                </p:cNvPr>
                <p:cNvSpPr/>
                <p:nvPr/>
              </p:nvSpPr>
              <p:spPr>
                <a:xfrm>
                  <a:off x="6779982" y="3726403"/>
                  <a:ext cx="115699" cy="185152"/>
                </a:xfrm>
                <a:prstGeom prst="triangle">
                  <a:avLst/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1" name="四角形: 角を丸くする 2160">
                  <a:extLst>
                    <a:ext uri="{FF2B5EF4-FFF2-40B4-BE49-F238E27FC236}">
                      <a16:creationId xmlns:a16="http://schemas.microsoft.com/office/drawing/2014/main" id="{CDBFA982-CCC5-44F9-9C9A-7DCFA85E57CD}"/>
                    </a:ext>
                  </a:extLst>
                </p:cNvPr>
                <p:cNvSpPr/>
                <p:nvPr/>
              </p:nvSpPr>
              <p:spPr>
                <a:xfrm>
                  <a:off x="67583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62" name="グループ化 2161">
                  <a:extLst>
                    <a:ext uri="{FF2B5EF4-FFF2-40B4-BE49-F238E27FC236}">
                      <a16:creationId xmlns:a16="http://schemas.microsoft.com/office/drawing/2014/main" id="{01BAFC39-8F46-4FF2-A4CF-AA77B7103AEB}"/>
                    </a:ext>
                  </a:extLst>
                </p:cNvPr>
                <p:cNvGrpSpPr/>
                <p:nvPr/>
              </p:nvGrpSpPr>
              <p:grpSpPr>
                <a:xfrm>
                  <a:off x="66953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65" name="フリーフォーム: 図形 2164">
                    <a:extLst>
                      <a:ext uri="{FF2B5EF4-FFF2-40B4-BE49-F238E27FC236}">
                        <a16:creationId xmlns:a16="http://schemas.microsoft.com/office/drawing/2014/main" id="{B8614E89-E232-4AEB-9FE4-C51CCBBB3F2E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66" name="四角形: 角を丸くする 2165">
                    <a:extLst>
                      <a:ext uri="{FF2B5EF4-FFF2-40B4-BE49-F238E27FC236}">
                        <a16:creationId xmlns:a16="http://schemas.microsoft.com/office/drawing/2014/main" id="{13D0F2AD-8C39-463A-BC2A-C7139D0D192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67" name="四角形: 角を丸くする 2166">
                    <a:extLst>
                      <a:ext uri="{FF2B5EF4-FFF2-40B4-BE49-F238E27FC236}">
                        <a16:creationId xmlns:a16="http://schemas.microsoft.com/office/drawing/2014/main" id="{AD05429B-A0A1-4595-808F-8E9C660AF1E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63" name="フリーフォーム: 図形 2162">
                  <a:extLst>
                    <a:ext uri="{FF2B5EF4-FFF2-40B4-BE49-F238E27FC236}">
                      <a16:creationId xmlns:a16="http://schemas.microsoft.com/office/drawing/2014/main" id="{4CCA9CD9-E01B-4891-82C0-1FFA3A89AB97}"/>
                    </a:ext>
                  </a:extLst>
                </p:cNvPr>
                <p:cNvSpPr/>
                <p:nvPr/>
              </p:nvSpPr>
              <p:spPr>
                <a:xfrm>
                  <a:off x="64632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100000">
                      <a:srgbClr val="70AD47">
                        <a:lumMod val="50000"/>
                      </a:srgbClr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4" name="フリーフォーム: 図形 2163">
                  <a:extLst>
                    <a:ext uri="{FF2B5EF4-FFF2-40B4-BE49-F238E27FC236}">
                      <a16:creationId xmlns:a16="http://schemas.microsoft.com/office/drawing/2014/main" id="{F626EB46-95CC-4613-8CCF-47AF12AABB1C}"/>
                    </a:ext>
                  </a:extLst>
                </p:cNvPr>
                <p:cNvSpPr/>
                <p:nvPr/>
              </p:nvSpPr>
              <p:spPr>
                <a:xfrm>
                  <a:off x="69695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8" name="グループ化 1997">
                <a:extLst>
                  <a:ext uri="{FF2B5EF4-FFF2-40B4-BE49-F238E27FC236}">
                    <a16:creationId xmlns:a16="http://schemas.microsoft.com/office/drawing/2014/main" id="{9DDD5976-C12B-45AD-9F9A-E3AD680B41CE}"/>
                  </a:ext>
                </a:extLst>
              </p:cNvPr>
              <p:cNvGrpSpPr/>
              <p:nvPr/>
            </p:nvGrpSpPr>
            <p:grpSpPr>
              <a:xfrm flipH="1">
                <a:off x="552003" y="1710850"/>
                <a:ext cx="465575" cy="1120887"/>
                <a:chOff x="8377743" y="2692795"/>
                <a:chExt cx="749002" cy="1803244"/>
              </a:xfrm>
            </p:grpSpPr>
            <p:sp>
              <p:nvSpPr>
                <p:cNvPr id="2152" name="二等辺三角形 2151">
                  <a:extLst>
                    <a:ext uri="{FF2B5EF4-FFF2-40B4-BE49-F238E27FC236}">
                      <a16:creationId xmlns:a16="http://schemas.microsoft.com/office/drawing/2014/main" id="{2EC0BD8F-FE16-49CD-AB33-CB2563126056}"/>
                    </a:ext>
                  </a:extLst>
                </p:cNvPr>
                <p:cNvSpPr/>
                <p:nvPr/>
              </p:nvSpPr>
              <p:spPr>
                <a:xfrm>
                  <a:off x="8694507" y="3726403"/>
                  <a:ext cx="115699" cy="185152"/>
                </a:xfrm>
                <a:prstGeom prst="triangle">
                  <a:avLst/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3" name="四角形: 角を丸くする 2152">
                  <a:extLst>
                    <a:ext uri="{FF2B5EF4-FFF2-40B4-BE49-F238E27FC236}">
                      <a16:creationId xmlns:a16="http://schemas.microsoft.com/office/drawing/2014/main" id="{03BED7E6-34CA-41C9-9418-FEFC86C0DDE0}"/>
                    </a:ext>
                  </a:extLst>
                </p:cNvPr>
                <p:cNvSpPr/>
                <p:nvPr/>
              </p:nvSpPr>
              <p:spPr>
                <a:xfrm>
                  <a:off x="86728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54" name="グループ化 2153">
                  <a:extLst>
                    <a:ext uri="{FF2B5EF4-FFF2-40B4-BE49-F238E27FC236}">
                      <a16:creationId xmlns:a16="http://schemas.microsoft.com/office/drawing/2014/main" id="{F173B86F-A86C-478A-BBCB-6BAB0B43468E}"/>
                    </a:ext>
                  </a:extLst>
                </p:cNvPr>
                <p:cNvGrpSpPr/>
                <p:nvPr/>
              </p:nvGrpSpPr>
              <p:grpSpPr>
                <a:xfrm>
                  <a:off x="86099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57" name="フリーフォーム: 図形 2156">
                    <a:extLst>
                      <a:ext uri="{FF2B5EF4-FFF2-40B4-BE49-F238E27FC236}">
                        <a16:creationId xmlns:a16="http://schemas.microsoft.com/office/drawing/2014/main" id="{48EF94AC-B818-41F2-9E2A-CB976869C2A9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58" name="四角形: 角を丸くする 2157">
                    <a:extLst>
                      <a:ext uri="{FF2B5EF4-FFF2-40B4-BE49-F238E27FC236}">
                        <a16:creationId xmlns:a16="http://schemas.microsoft.com/office/drawing/2014/main" id="{9517B013-FBD1-44DF-8E3F-5C06722AB97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59" name="四角形: 角を丸くする 2158">
                    <a:extLst>
                      <a:ext uri="{FF2B5EF4-FFF2-40B4-BE49-F238E27FC236}">
                        <a16:creationId xmlns:a16="http://schemas.microsoft.com/office/drawing/2014/main" id="{FADC5A8A-E4D2-4DDE-869C-C3651A7A024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55" name="フリーフォーム: 図形 2154">
                  <a:extLst>
                    <a:ext uri="{FF2B5EF4-FFF2-40B4-BE49-F238E27FC236}">
                      <a16:creationId xmlns:a16="http://schemas.microsoft.com/office/drawing/2014/main" id="{1EC04D4D-5C38-493C-B763-44E76AF93A53}"/>
                    </a:ext>
                  </a:extLst>
                </p:cNvPr>
                <p:cNvSpPr/>
                <p:nvPr/>
              </p:nvSpPr>
              <p:spPr>
                <a:xfrm>
                  <a:off x="83777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CCC"/>
                    </a:gs>
                    <a:gs pos="100000">
                      <a:srgbClr val="FF0066"/>
                    </a:gs>
                    <a:gs pos="50000">
                      <a:srgbClr val="FF6699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6" name="フリーフォーム: 図形 2155">
                  <a:extLst>
                    <a:ext uri="{FF2B5EF4-FFF2-40B4-BE49-F238E27FC236}">
                      <a16:creationId xmlns:a16="http://schemas.microsoft.com/office/drawing/2014/main" id="{BB78144B-D1D4-4B40-A2CA-E5DC8533104E}"/>
                    </a:ext>
                  </a:extLst>
                </p:cNvPr>
                <p:cNvSpPr/>
                <p:nvPr/>
              </p:nvSpPr>
              <p:spPr>
                <a:xfrm>
                  <a:off x="88840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9" name="グループ化 1998">
                <a:extLst>
                  <a:ext uri="{FF2B5EF4-FFF2-40B4-BE49-F238E27FC236}">
                    <a16:creationId xmlns:a16="http://schemas.microsoft.com/office/drawing/2014/main" id="{33056411-32C4-4882-88D6-6B6C11D7CC85}"/>
                  </a:ext>
                </a:extLst>
              </p:cNvPr>
              <p:cNvGrpSpPr/>
              <p:nvPr/>
            </p:nvGrpSpPr>
            <p:grpSpPr>
              <a:xfrm flipH="1">
                <a:off x="870015" y="396898"/>
                <a:ext cx="465575" cy="1120887"/>
                <a:chOff x="6463218" y="2692795"/>
                <a:chExt cx="749002" cy="1803244"/>
              </a:xfrm>
            </p:grpSpPr>
            <p:sp>
              <p:nvSpPr>
                <p:cNvPr id="2144" name="二等辺三角形 2143">
                  <a:extLst>
                    <a:ext uri="{FF2B5EF4-FFF2-40B4-BE49-F238E27FC236}">
                      <a16:creationId xmlns:a16="http://schemas.microsoft.com/office/drawing/2014/main" id="{95A26B46-9ACF-4EA7-B5F3-12E4C22697B8}"/>
                    </a:ext>
                  </a:extLst>
                </p:cNvPr>
                <p:cNvSpPr/>
                <p:nvPr/>
              </p:nvSpPr>
              <p:spPr>
                <a:xfrm>
                  <a:off x="6779982" y="3726403"/>
                  <a:ext cx="115699" cy="185152"/>
                </a:xfrm>
                <a:prstGeom prst="triangle">
                  <a:avLst/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5" name="四角形: 角を丸くする 2144">
                  <a:extLst>
                    <a:ext uri="{FF2B5EF4-FFF2-40B4-BE49-F238E27FC236}">
                      <a16:creationId xmlns:a16="http://schemas.microsoft.com/office/drawing/2014/main" id="{E749D10E-45BF-455E-87F4-F070EFC96C71}"/>
                    </a:ext>
                  </a:extLst>
                </p:cNvPr>
                <p:cNvSpPr/>
                <p:nvPr/>
              </p:nvSpPr>
              <p:spPr>
                <a:xfrm>
                  <a:off x="67583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46" name="グループ化 2145">
                  <a:extLst>
                    <a:ext uri="{FF2B5EF4-FFF2-40B4-BE49-F238E27FC236}">
                      <a16:creationId xmlns:a16="http://schemas.microsoft.com/office/drawing/2014/main" id="{BA27448A-77EF-409A-A0BE-80D75D170B59}"/>
                    </a:ext>
                  </a:extLst>
                </p:cNvPr>
                <p:cNvGrpSpPr/>
                <p:nvPr/>
              </p:nvGrpSpPr>
              <p:grpSpPr>
                <a:xfrm>
                  <a:off x="66953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49" name="フリーフォーム: 図形 2148">
                    <a:extLst>
                      <a:ext uri="{FF2B5EF4-FFF2-40B4-BE49-F238E27FC236}">
                        <a16:creationId xmlns:a16="http://schemas.microsoft.com/office/drawing/2014/main" id="{FDCA2F20-1609-428B-95C3-1CE778E1B723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50" name="四角形: 角を丸くする 2149">
                    <a:extLst>
                      <a:ext uri="{FF2B5EF4-FFF2-40B4-BE49-F238E27FC236}">
                        <a16:creationId xmlns:a16="http://schemas.microsoft.com/office/drawing/2014/main" id="{56139371-9735-4CF6-9821-3A1435CFB63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51" name="四角形: 角を丸くする 2150">
                    <a:extLst>
                      <a:ext uri="{FF2B5EF4-FFF2-40B4-BE49-F238E27FC236}">
                        <a16:creationId xmlns:a16="http://schemas.microsoft.com/office/drawing/2014/main" id="{03FE605A-BD3E-4832-BAD9-CA174327DF6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47" name="フリーフォーム: 図形 2146">
                  <a:extLst>
                    <a:ext uri="{FF2B5EF4-FFF2-40B4-BE49-F238E27FC236}">
                      <a16:creationId xmlns:a16="http://schemas.microsoft.com/office/drawing/2014/main" id="{1B346A62-C037-48DA-A58E-69BCBE4F29D9}"/>
                    </a:ext>
                  </a:extLst>
                </p:cNvPr>
                <p:cNvSpPr/>
                <p:nvPr/>
              </p:nvSpPr>
              <p:spPr>
                <a:xfrm>
                  <a:off x="64632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100000">
                      <a:srgbClr val="70AD47">
                        <a:lumMod val="50000"/>
                      </a:srgbClr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8" name="フリーフォーム: 図形 2147">
                  <a:extLst>
                    <a:ext uri="{FF2B5EF4-FFF2-40B4-BE49-F238E27FC236}">
                      <a16:creationId xmlns:a16="http://schemas.microsoft.com/office/drawing/2014/main" id="{F32A34F5-F640-4D37-AFF8-B1029332563D}"/>
                    </a:ext>
                  </a:extLst>
                </p:cNvPr>
                <p:cNvSpPr/>
                <p:nvPr/>
              </p:nvSpPr>
              <p:spPr>
                <a:xfrm>
                  <a:off x="69695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0" name="グループ化 1999">
                <a:extLst>
                  <a:ext uri="{FF2B5EF4-FFF2-40B4-BE49-F238E27FC236}">
                    <a16:creationId xmlns:a16="http://schemas.microsoft.com/office/drawing/2014/main" id="{8E24E738-9AAC-4254-B3A5-70902A03B271}"/>
                  </a:ext>
                </a:extLst>
              </p:cNvPr>
              <p:cNvGrpSpPr/>
              <p:nvPr/>
            </p:nvGrpSpPr>
            <p:grpSpPr>
              <a:xfrm flipH="1">
                <a:off x="632757" y="5424246"/>
                <a:ext cx="465575" cy="1120887"/>
                <a:chOff x="6463218" y="2692795"/>
                <a:chExt cx="749002" cy="1803244"/>
              </a:xfrm>
            </p:grpSpPr>
            <p:sp>
              <p:nvSpPr>
                <p:cNvPr id="2136" name="二等辺三角形 2135">
                  <a:extLst>
                    <a:ext uri="{FF2B5EF4-FFF2-40B4-BE49-F238E27FC236}">
                      <a16:creationId xmlns:a16="http://schemas.microsoft.com/office/drawing/2014/main" id="{53712715-588E-4420-9729-F7834BBF53B4}"/>
                    </a:ext>
                  </a:extLst>
                </p:cNvPr>
                <p:cNvSpPr/>
                <p:nvPr/>
              </p:nvSpPr>
              <p:spPr>
                <a:xfrm>
                  <a:off x="6779982" y="3726403"/>
                  <a:ext cx="115699" cy="185152"/>
                </a:xfrm>
                <a:prstGeom prst="triangle">
                  <a:avLst/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7" name="四角形: 角を丸くする 2136">
                  <a:extLst>
                    <a:ext uri="{FF2B5EF4-FFF2-40B4-BE49-F238E27FC236}">
                      <a16:creationId xmlns:a16="http://schemas.microsoft.com/office/drawing/2014/main" id="{1CBA0C1F-4B75-44E5-8BFD-57BD688339AA}"/>
                    </a:ext>
                  </a:extLst>
                </p:cNvPr>
                <p:cNvSpPr/>
                <p:nvPr/>
              </p:nvSpPr>
              <p:spPr>
                <a:xfrm>
                  <a:off x="67583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38" name="グループ化 2137">
                  <a:extLst>
                    <a:ext uri="{FF2B5EF4-FFF2-40B4-BE49-F238E27FC236}">
                      <a16:creationId xmlns:a16="http://schemas.microsoft.com/office/drawing/2014/main" id="{E0B8060D-C1A4-47F7-A7A9-7BEC42CAB2B7}"/>
                    </a:ext>
                  </a:extLst>
                </p:cNvPr>
                <p:cNvGrpSpPr/>
                <p:nvPr/>
              </p:nvGrpSpPr>
              <p:grpSpPr>
                <a:xfrm>
                  <a:off x="66953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41" name="フリーフォーム: 図形 2140">
                    <a:extLst>
                      <a:ext uri="{FF2B5EF4-FFF2-40B4-BE49-F238E27FC236}">
                        <a16:creationId xmlns:a16="http://schemas.microsoft.com/office/drawing/2014/main" id="{862B6388-ECC1-4DEE-9677-68A0C81AA35A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42" name="四角形: 角を丸くする 2141">
                    <a:extLst>
                      <a:ext uri="{FF2B5EF4-FFF2-40B4-BE49-F238E27FC236}">
                        <a16:creationId xmlns:a16="http://schemas.microsoft.com/office/drawing/2014/main" id="{EF0E49FC-141B-46C9-B950-99E3C3061D2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43" name="四角形: 角を丸くする 2142">
                    <a:extLst>
                      <a:ext uri="{FF2B5EF4-FFF2-40B4-BE49-F238E27FC236}">
                        <a16:creationId xmlns:a16="http://schemas.microsoft.com/office/drawing/2014/main" id="{6B5FF7C8-79AF-4005-AC53-285B920B00D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39" name="フリーフォーム: 図形 2138">
                  <a:extLst>
                    <a:ext uri="{FF2B5EF4-FFF2-40B4-BE49-F238E27FC236}">
                      <a16:creationId xmlns:a16="http://schemas.microsoft.com/office/drawing/2014/main" id="{D9BD2252-CD1E-4D10-AA55-772E25435448}"/>
                    </a:ext>
                  </a:extLst>
                </p:cNvPr>
                <p:cNvSpPr/>
                <p:nvPr/>
              </p:nvSpPr>
              <p:spPr>
                <a:xfrm>
                  <a:off x="64632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100000">
                      <a:srgbClr val="70AD47">
                        <a:lumMod val="50000"/>
                      </a:srgbClr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0" name="フリーフォーム: 図形 2139">
                  <a:extLst>
                    <a:ext uri="{FF2B5EF4-FFF2-40B4-BE49-F238E27FC236}">
                      <a16:creationId xmlns:a16="http://schemas.microsoft.com/office/drawing/2014/main" id="{C1F59C54-0C2D-47E7-9755-12F6D104C918}"/>
                    </a:ext>
                  </a:extLst>
                </p:cNvPr>
                <p:cNvSpPr/>
                <p:nvPr/>
              </p:nvSpPr>
              <p:spPr>
                <a:xfrm>
                  <a:off x="69695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1" name="グループ化 2000">
                <a:extLst>
                  <a:ext uri="{FF2B5EF4-FFF2-40B4-BE49-F238E27FC236}">
                    <a16:creationId xmlns:a16="http://schemas.microsoft.com/office/drawing/2014/main" id="{C2E805D3-5178-4186-9C88-5DBFEA2A38EE}"/>
                  </a:ext>
                </a:extLst>
              </p:cNvPr>
              <p:cNvGrpSpPr/>
              <p:nvPr/>
            </p:nvGrpSpPr>
            <p:grpSpPr>
              <a:xfrm flipH="1">
                <a:off x="6454747" y="379211"/>
                <a:ext cx="465575" cy="1120887"/>
                <a:chOff x="938718" y="2692795"/>
                <a:chExt cx="749002" cy="1803244"/>
              </a:xfrm>
            </p:grpSpPr>
            <p:sp>
              <p:nvSpPr>
                <p:cNvPr id="2128" name="二等辺三角形 2127">
                  <a:extLst>
                    <a:ext uri="{FF2B5EF4-FFF2-40B4-BE49-F238E27FC236}">
                      <a16:creationId xmlns:a16="http://schemas.microsoft.com/office/drawing/2014/main" id="{9BD709D8-D131-42D7-BADF-D93495E7FD38}"/>
                    </a:ext>
                  </a:extLst>
                </p:cNvPr>
                <p:cNvSpPr/>
                <p:nvPr/>
              </p:nvSpPr>
              <p:spPr>
                <a:xfrm>
                  <a:off x="1255482" y="3726403"/>
                  <a:ext cx="115699" cy="185152"/>
                </a:xfrm>
                <a:prstGeom prst="triangle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9" name="四角形: 角を丸くする 2128">
                  <a:extLst>
                    <a:ext uri="{FF2B5EF4-FFF2-40B4-BE49-F238E27FC236}">
                      <a16:creationId xmlns:a16="http://schemas.microsoft.com/office/drawing/2014/main" id="{2961FFC3-17C7-41CD-A522-79AFDF8CA30D}"/>
                    </a:ext>
                  </a:extLst>
                </p:cNvPr>
                <p:cNvSpPr/>
                <p:nvPr/>
              </p:nvSpPr>
              <p:spPr>
                <a:xfrm>
                  <a:off x="12338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30" name="グループ化 2129">
                  <a:extLst>
                    <a:ext uri="{FF2B5EF4-FFF2-40B4-BE49-F238E27FC236}">
                      <a16:creationId xmlns:a16="http://schemas.microsoft.com/office/drawing/2014/main" id="{E31AD030-CB08-4251-867C-3E199202C496}"/>
                    </a:ext>
                  </a:extLst>
                </p:cNvPr>
                <p:cNvGrpSpPr/>
                <p:nvPr/>
              </p:nvGrpSpPr>
              <p:grpSpPr>
                <a:xfrm>
                  <a:off x="11708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33" name="フリーフォーム: 図形 2132">
                    <a:extLst>
                      <a:ext uri="{FF2B5EF4-FFF2-40B4-BE49-F238E27FC236}">
                        <a16:creationId xmlns:a16="http://schemas.microsoft.com/office/drawing/2014/main" id="{AD9849BA-3AF7-42FB-8B76-C48D4A76B897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34" name="四角形: 角を丸くする 2133">
                    <a:extLst>
                      <a:ext uri="{FF2B5EF4-FFF2-40B4-BE49-F238E27FC236}">
                        <a16:creationId xmlns:a16="http://schemas.microsoft.com/office/drawing/2014/main" id="{118EECDE-A444-4248-8380-C98E53269ED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35" name="四角形: 角を丸くする 2134">
                    <a:extLst>
                      <a:ext uri="{FF2B5EF4-FFF2-40B4-BE49-F238E27FC236}">
                        <a16:creationId xmlns:a16="http://schemas.microsoft.com/office/drawing/2014/main" id="{463719B6-657A-479D-8D1A-D8CCFD636C2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31" name="フリーフォーム: 図形 2130">
                  <a:extLst>
                    <a:ext uri="{FF2B5EF4-FFF2-40B4-BE49-F238E27FC236}">
                      <a16:creationId xmlns:a16="http://schemas.microsoft.com/office/drawing/2014/main" id="{F8DC6C45-F010-4DA1-AB46-EAFACE6840ED}"/>
                    </a:ext>
                  </a:extLst>
                </p:cNvPr>
                <p:cNvSpPr/>
                <p:nvPr/>
              </p:nvSpPr>
              <p:spPr>
                <a:xfrm>
                  <a:off x="9387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33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2" name="フリーフォーム: 図形 2131">
                  <a:extLst>
                    <a:ext uri="{FF2B5EF4-FFF2-40B4-BE49-F238E27FC236}">
                      <a16:creationId xmlns:a16="http://schemas.microsoft.com/office/drawing/2014/main" id="{977190EB-B925-40E5-8B7C-3A06D95C2FBD}"/>
                    </a:ext>
                  </a:extLst>
                </p:cNvPr>
                <p:cNvSpPr/>
                <p:nvPr/>
              </p:nvSpPr>
              <p:spPr>
                <a:xfrm>
                  <a:off x="14450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2" name="グループ化 2001">
                <a:extLst>
                  <a:ext uri="{FF2B5EF4-FFF2-40B4-BE49-F238E27FC236}">
                    <a16:creationId xmlns:a16="http://schemas.microsoft.com/office/drawing/2014/main" id="{904B187D-3B5D-4344-BA0D-BA78F60D167F}"/>
                  </a:ext>
                </a:extLst>
              </p:cNvPr>
              <p:cNvGrpSpPr/>
              <p:nvPr/>
            </p:nvGrpSpPr>
            <p:grpSpPr>
              <a:xfrm flipH="1">
                <a:off x="3463483" y="4911861"/>
                <a:ext cx="465575" cy="1120887"/>
                <a:chOff x="938718" y="2692795"/>
                <a:chExt cx="749002" cy="1803244"/>
              </a:xfrm>
            </p:grpSpPr>
            <p:sp>
              <p:nvSpPr>
                <p:cNvPr id="2120" name="二等辺三角形 2119">
                  <a:extLst>
                    <a:ext uri="{FF2B5EF4-FFF2-40B4-BE49-F238E27FC236}">
                      <a16:creationId xmlns:a16="http://schemas.microsoft.com/office/drawing/2014/main" id="{56BAC6BF-8556-46D6-AF62-64DAB6DA81BB}"/>
                    </a:ext>
                  </a:extLst>
                </p:cNvPr>
                <p:cNvSpPr/>
                <p:nvPr/>
              </p:nvSpPr>
              <p:spPr>
                <a:xfrm>
                  <a:off x="1255482" y="3726403"/>
                  <a:ext cx="115699" cy="185152"/>
                </a:xfrm>
                <a:prstGeom prst="triangle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1" name="四角形: 角を丸くする 2120">
                  <a:extLst>
                    <a:ext uri="{FF2B5EF4-FFF2-40B4-BE49-F238E27FC236}">
                      <a16:creationId xmlns:a16="http://schemas.microsoft.com/office/drawing/2014/main" id="{BFABA97A-4916-47BA-AB38-ED6F4AA9ECFB}"/>
                    </a:ext>
                  </a:extLst>
                </p:cNvPr>
                <p:cNvSpPr/>
                <p:nvPr/>
              </p:nvSpPr>
              <p:spPr>
                <a:xfrm>
                  <a:off x="12338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22" name="グループ化 2121">
                  <a:extLst>
                    <a:ext uri="{FF2B5EF4-FFF2-40B4-BE49-F238E27FC236}">
                      <a16:creationId xmlns:a16="http://schemas.microsoft.com/office/drawing/2014/main" id="{B3781485-0479-4A5B-A94B-B56323E748F1}"/>
                    </a:ext>
                  </a:extLst>
                </p:cNvPr>
                <p:cNvGrpSpPr/>
                <p:nvPr/>
              </p:nvGrpSpPr>
              <p:grpSpPr>
                <a:xfrm>
                  <a:off x="11708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25" name="フリーフォーム: 図形 2124">
                    <a:extLst>
                      <a:ext uri="{FF2B5EF4-FFF2-40B4-BE49-F238E27FC236}">
                        <a16:creationId xmlns:a16="http://schemas.microsoft.com/office/drawing/2014/main" id="{E2D8742B-1B85-4865-8F72-997C68F4A0AF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26" name="四角形: 角を丸くする 2125">
                    <a:extLst>
                      <a:ext uri="{FF2B5EF4-FFF2-40B4-BE49-F238E27FC236}">
                        <a16:creationId xmlns:a16="http://schemas.microsoft.com/office/drawing/2014/main" id="{7B2DE2F5-FE95-4AC0-A194-CCF1DD5ABEB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27" name="四角形: 角を丸くする 2126">
                    <a:extLst>
                      <a:ext uri="{FF2B5EF4-FFF2-40B4-BE49-F238E27FC236}">
                        <a16:creationId xmlns:a16="http://schemas.microsoft.com/office/drawing/2014/main" id="{8633C416-8850-43B0-86D1-242F0219E0C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23" name="フリーフォーム: 図形 2122">
                  <a:extLst>
                    <a:ext uri="{FF2B5EF4-FFF2-40B4-BE49-F238E27FC236}">
                      <a16:creationId xmlns:a16="http://schemas.microsoft.com/office/drawing/2014/main" id="{37319F44-EAD7-431A-AC65-FF303BD0BC78}"/>
                    </a:ext>
                  </a:extLst>
                </p:cNvPr>
                <p:cNvSpPr/>
                <p:nvPr/>
              </p:nvSpPr>
              <p:spPr>
                <a:xfrm>
                  <a:off x="9387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33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4" name="フリーフォーム: 図形 2123">
                  <a:extLst>
                    <a:ext uri="{FF2B5EF4-FFF2-40B4-BE49-F238E27FC236}">
                      <a16:creationId xmlns:a16="http://schemas.microsoft.com/office/drawing/2014/main" id="{E0E0EDA3-6312-44B4-AB8C-7E4DCA9414CC}"/>
                    </a:ext>
                  </a:extLst>
                </p:cNvPr>
                <p:cNvSpPr/>
                <p:nvPr/>
              </p:nvSpPr>
              <p:spPr>
                <a:xfrm>
                  <a:off x="14450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3" name="グループ化 2002">
                <a:extLst>
                  <a:ext uri="{FF2B5EF4-FFF2-40B4-BE49-F238E27FC236}">
                    <a16:creationId xmlns:a16="http://schemas.microsoft.com/office/drawing/2014/main" id="{2619C151-64F7-42F0-9649-B97C36AF2AE7}"/>
                  </a:ext>
                </a:extLst>
              </p:cNvPr>
              <p:cNvGrpSpPr/>
              <p:nvPr/>
            </p:nvGrpSpPr>
            <p:grpSpPr>
              <a:xfrm flipH="1">
                <a:off x="11188672" y="4884536"/>
                <a:ext cx="465575" cy="1120887"/>
                <a:chOff x="938718" y="2692795"/>
                <a:chExt cx="749002" cy="1803244"/>
              </a:xfrm>
            </p:grpSpPr>
            <p:sp>
              <p:nvSpPr>
                <p:cNvPr id="2112" name="二等辺三角形 2111">
                  <a:extLst>
                    <a:ext uri="{FF2B5EF4-FFF2-40B4-BE49-F238E27FC236}">
                      <a16:creationId xmlns:a16="http://schemas.microsoft.com/office/drawing/2014/main" id="{4EF6F41D-251A-40F9-89D3-22A9107D8236}"/>
                    </a:ext>
                  </a:extLst>
                </p:cNvPr>
                <p:cNvSpPr/>
                <p:nvPr/>
              </p:nvSpPr>
              <p:spPr>
                <a:xfrm>
                  <a:off x="1255482" y="3726403"/>
                  <a:ext cx="115699" cy="185152"/>
                </a:xfrm>
                <a:prstGeom prst="triangle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13" name="四角形: 角を丸くする 2112">
                  <a:extLst>
                    <a:ext uri="{FF2B5EF4-FFF2-40B4-BE49-F238E27FC236}">
                      <a16:creationId xmlns:a16="http://schemas.microsoft.com/office/drawing/2014/main" id="{F94474B7-EF19-447E-A411-CFBB85B32700}"/>
                    </a:ext>
                  </a:extLst>
                </p:cNvPr>
                <p:cNvSpPr/>
                <p:nvPr/>
              </p:nvSpPr>
              <p:spPr>
                <a:xfrm>
                  <a:off x="12338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14" name="グループ化 2113">
                  <a:extLst>
                    <a:ext uri="{FF2B5EF4-FFF2-40B4-BE49-F238E27FC236}">
                      <a16:creationId xmlns:a16="http://schemas.microsoft.com/office/drawing/2014/main" id="{4A593D4B-CA18-4EEE-AEDC-864517F0CA72}"/>
                    </a:ext>
                  </a:extLst>
                </p:cNvPr>
                <p:cNvGrpSpPr/>
                <p:nvPr/>
              </p:nvGrpSpPr>
              <p:grpSpPr>
                <a:xfrm>
                  <a:off x="11708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17" name="フリーフォーム: 図形 2116">
                    <a:extLst>
                      <a:ext uri="{FF2B5EF4-FFF2-40B4-BE49-F238E27FC236}">
                        <a16:creationId xmlns:a16="http://schemas.microsoft.com/office/drawing/2014/main" id="{474441AA-E9AB-416C-A410-A6ACE62A92C3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18" name="四角形: 角を丸くする 2117">
                    <a:extLst>
                      <a:ext uri="{FF2B5EF4-FFF2-40B4-BE49-F238E27FC236}">
                        <a16:creationId xmlns:a16="http://schemas.microsoft.com/office/drawing/2014/main" id="{F46B3E6B-2E39-46A5-AC04-8E78164773F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19" name="四角形: 角を丸くする 2118">
                    <a:extLst>
                      <a:ext uri="{FF2B5EF4-FFF2-40B4-BE49-F238E27FC236}">
                        <a16:creationId xmlns:a16="http://schemas.microsoft.com/office/drawing/2014/main" id="{46A686D3-C63D-489D-84A7-34A67EFEFFC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15" name="フリーフォーム: 図形 2114">
                  <a:extLst>
                    <a:ext uri="{FF2B5EF4-FFF2-40B4-BE49-F238E27FC236}">
                      <a16:creationId xmlns:a16="http://schemas.microsoft.com/office/drawing/2014/main" id="{A3CFB358-B2F7-44E2-97E3-056666462F76}"/>
                    </a:ext>
                  </a:extLst>
                </p:cNvPr>
                <p:cNvSpPr/>
                <p:nvPr/>
              </p:nvSpPr>
              <p:spPr>
                <a:xfrm>
                  <a:off x="9387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33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16" name="フリーフォーム: 図形 2115">
                  <a:extLst>
                    <a:ext uri="{FF2B5EF4-FFF2-40B4-BE49-F238E27FC236}">
                      <a16:creationId xmlns:a16="http://schemas.microsoft.com/office/drawing/2014/main" id="{22079BCA-984E-4B52-A883-2F4E0919D791}"/>
                    </a:ext>
                  </a:extLst>
                </p:cNvPr>
                <p:cNvSpPr/>
                <p:nvPr/>
              </p:nvSpPr>
              <p:spPr>
                <a:xfrm>
                  <a:off x="14450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4" name="グループ化 2003">
                <a:extLst>
                  <a:ext uri="{FF2B5EF4-FFF2-40B4-BE49-F238E27FC236}">
                    <a16:creationId xmlns:a16="http://schemas.microsoft.com/office/drawing/2014/main" id="{C37F50C5-69FB-4E74-84BF-D6B76F57CC5F}"/>
                  </a:ext>
                </a:extLst>
              </p:cNvPr>
              <p:cNvGrpSpPr/>
              <p:nvPr/>
            </p:nvGrpSpPr>
            <p:grpSpPr>
              <a:xfrm flipH="1">
                <a:off x="8140672" y="5589386"/>
                <a:ext cx="465575" cy="1120887"/>
                <a:chOff x="938718" y="2692795"/>
                <a:chExt cx="749002" cy="1803244"/>
              </a:xfrm>
            </p:grpSpPr>
            <p:sp>
              <p:nvSpPr>
                <p:cNvPr id="2104" name="二等辺三角形 2103">
                  <a:extLst>
                    <a:ext uri="{FF2B5EF4-FFF2-40B4-BE49-F238E27FC236}">
                      <a16:creationId xmlns:a16="http://schemas.microsoft.com/office/drawing/2014/main" id="{21C785D0-06E1-475B-873D-E34C441D599A}"/>
                    </a:ext>
                  </a:extLst>
                </p:cNvPr>
                <p:cNvSpPr/>
                <p:nvPr/>
              </p:nvSpPr>
              <p:spPr>
                <a:xfrm>
                  <a:off x="1255482" y="3726403"/>
                  <a:ext cx="115699" cy="185152"/>
                </a:xfrm>
                <a:prstGeom prst="triangle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5" name="四角形: 角を丸くする 2104">
                  <a:extLst>
                    <a:ext uri="{FF2B5EF4-FFF2-40B4-BE49-F238E27FC236}">
                      <a16:creationId xmlns:a16="http://schemas.microsoft.com/office/drawing/2014/main" id="{0BC1B2E5-074C-48AD-8D27-A7F6A2E2050E}"/>
                    </a:ext>
                  </a:extLst>
                </p:cNvPr>
                <p:cNvSpPr/>
                <p:nvPr/>
              </p:nvSpPr>
              <p:spPr>
                <a:xfrm>
                  <a:off x="12338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06" name="グループ化 2105">
                  <a:extLst>
                    <a:ext uri="{FF2B5EF4-FFF2-40B4-BE49-F238E27FC236}">
                      <a16:creationId xmlns:a16="http://schemas.microsoft.com/office/drawing/2014/main" id="{7B75C6F5-BBFB-44A9-A81B-E2B56E254A59}"/>
                    </a:ext>
                  </a:extLst>
                </p:cNvPr>
                <p:cNvGrpSpPr/>
                <p:nvPr/>
              </p:nvGrpSpPr>
              <p:grpSpPr>
                <a:xfrm>
                  <a:off x="11708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09" name="フリーフォーム: 図形 2108">
                    <a:extLst>
                      <a:ext uri="{FF2B5EF4-FFF2-40B4-BE49-F238E27FC236}">
                        <a16:creationId xmlns:a16="http://schemas.microsoft.com/office/drawing/2014/main" id="{E184E68C-5D79-4DCE-ACDB-B98C0BFE23B9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10" name="四角形: 角を丸くする 2109">
                    <a:extLst>
                      <a:ext uri="{FF2B5EF4-FFF2-40B4-BE49-F238E27FC236}">
                        <a16:creationId xmlns:a16="http://schemas.microsoft.com/office/drawing/2014/main" id="{05C5AA2F-D257-4E96-9311-52E2FDC3010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11" name="四角形: 角を丸くする 2110">
                    <a:extLst>
                      <a:ext uri="{FF2B5EF4-FFF2-40B4-BE49-F238E27FC236}">
                        <a16:creationId xmlns:a16="http://schemas.microsoft.com/office/drawing/2014/main" id="{7ECFAF7F-612A-401A-BAF6-FD3F6097F9C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07" name="フリーフォーム: 図形 2106">
                  <a:extLst>
                    <a:ext uri="{FF2B5EF4-FFF2-40B4-BE49-F238E27FC236}">
                      <a16:creationId xmlns:a16="http://schemas.microsoft.com/office/drawing/2014/main" id="{2FE3EE78-0E12-4399-A1D9-0B7E3F8344CF}"/>
                    </a:ext>
                  </a:extLst>
                </p:cNvPr>
                <p:cNvSpPr/>
                <p:nvPr/>
              </p:nvSpPr>
              <p:spPr>
                <a:xfrm>
                  <a:off x="9387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33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8" name="フリーフォーム: 図形 2107">
                  <a:extLst>
                    <a:ext uri="{FF2B5EF4-FFF2-40B4-BE49-F238E27FC236}">
                      <a16:creationId xmlns:a16="http://schemas.microsoft.com/office/drawing/2014/main" id="{7BD5E36D-CDB1-4A9C-90B5-8880D83A2197}"/>
                    </a:ext>
                  </a:extLst>
                </p:cNvPr>
                <p:cNvSpPr/>
                <p:nvPr/>
              </p:nvSpPr>
              <p:spPr>
                <a:xfrm>
                  <a:off x="14450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5" name="グループ化 2004">
                <a:extLst>
                  <a:ext uri="{FF2B5EF4-FFF2-40B4-BE49-F238E27FC236}">
                    <a16:creationId xmlns:a16="http://schemas.microsoft.com/office/drawing/2014/main" id="{63D87BC8-124A-4EF1-913E-404F14034F5E}"/>
                  </a:ext>
                </a:extLst>
              </p:cNvPr>
              <p:cNvGrpSpPr/>
              <p:nvPr/>
            </p:nvGrpSpPr>
            <p:grpSpPr>
              <a:xfrm flipH="1">
                <a:off x="2102079" y="1335505"/>
                <a:ext cx="465575" cy="1120887"/>
                <a:chOff x="938718" y="2692795"/>
                <a:chExt cx="749002" cy="1803244"/>
              </a:xfrm>
            </p:grpSpPr>
            <p:sp>
              <p:nvSpPr>
                <p:cNvPr id="2096" name="二等辺三角形 2095">
                  <a:extLst>
                    <a:ext uri="{FF2B5EF4-FFF2-40B4-BE49-F238E27FC236}">
                      <a16:creationId xmlns:a16="http://schemas.microsoft.com/office/drawing/2014/main" id="{D84B74F9-5FE6-4DE1-A852-19904DCB8C82}"/>
                    </a:ext>
                  </a:extLst>
                </p:cNvPr>
                <p:cNvSpPr/>
                <p:nvPr/>
              </p:nvSpPr>
              <p:spPr>
                <a:xfrm>
                  <a:off x="1255482" y="3726403"/>
                  <a:ext cx="115699" cy="185152"/>
                </a:xfrm>
                <a:prstGeom prst="triangle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7" name="四角形: 角を丸くする 2096">
                  <a:extLst>
                    <a:ext uri="{FF2B5EF4-FFF2-40B4-BE49-F238E27FC236}">
                      <a16:creationId xmlns:a16="http://schemas.microsoft.com/office/drawing/2014/main" id="{5A02818F-AD00-488D-BA62-9F92D1E6F11C}"/>
                    </a:ext>
                  </a:extLst>
                </p:cNvPr>
                <p:cNvSpPr/>
                <p:nvPr/>
              </p:nvSpPr>
              <p:spPr>
                <a:xfrm>
                  <a:off x="12338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98" name="グループ化 2097">
                  <a:extLst>
                    <a:ext uri="{FF2B5EF4-FFF2-40B4-BE49-F238E27FC236}">
                      <a16:creationId xmlns:a16="http://schemas.microsoft.com/office/drawing/2014/main" id="{3109EB3C-F235-41D7-9C04-519426C63A69}"/>
                    </a:ext>
                  </a:extLst>
                </p:cNvPr>
                <p:cNvGrpSpPr/>
                <p:nvPr/>
              </p:nvGrpSpPr>
              <p:grpSpPr>
                <a:xfrm>
                  <a:off x="11708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101" name="フリーフォーム: 図形 2100">
                    <a:extLst>
                      <a:ext uri="{FF2B5EF4-FFF2-40B4-BE49-F238E27FC236}">
                        <a16:creationId xmlns:a16="http://schemas.microsoft.com/office/drawing/2014/main" id="{FCFC7307-1FD5-4325-90B2-024C2BC27876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02" name="四角形: 角を丸くする 2101">
                    <a:extLst>
                      <a:ext uri="{FF2B5EF4-FFF2-40B4-BE49-F238E27FC236}">
                        <a16:creationId xmlns:a16="http://schemas.microsoft.com/office/drawing/2014/main" id="{CBD53214-25CE-4CAD-9AE5-0B3A157B1A7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03" name="四角形: 角を丸くする 2102">
                    <a:extLst>
                      <a:ext uri="{FF2B5EF4-FFF2-40B4-BE49-F238E27FC236}">
                        <a16:creationId xmlns:a16="http://schemas.microsoft.com/office/drawing/2014/main" id="{1FBA9530-8022-4242-99B5-C72A8231511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99" name="フリーフォーム: 図形 2098">
                  <a:extLst>
                    <a:ext uri="{FF2B5EF4-FFF2-40B4-BE49-F238E27FC236}">
                      <a16:creationId xmlns:a16="http://schemas.microsoft.com/office/drawing/2014/main" id="{604FEFBD-6854-4934-BFED-199B1B81BD28}"/>
                    </a:ext>
                  </a:extLst>
                </p:cNvPr>
                <p:cNvSpPr/>
                <p:nvPr/>
              </p:nvSpPr>
              <p:spPr>
                <a:xfrm>
                  <a:off x="9387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33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0" name="フリーフォーム: 図形 2099">
                  <a:extLst>
                    <a:ext uri="{FF2B5EF4-FFF2-40B4-BE49-F238E27FC236}">
                      <a16:creationId xmlns:a16="http://schemas.microsoft.com/office/drawing/2014/main" id="{F651F7ED-F4EB-4D6C-913B-3145249C9FC0}"/>
                    </a:ext>
                  </a:extLst>
                </p:cNvPr>
                <p:cNvSpPr/>
                <p:nvPr/>
              </p:nvSpPr>
              <p:spPr>
                <a:xfrm>
                  <a:off x="14450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6" name="グループ化 2005">
                <a:extLst>
                  <a:ext uri="{FF2B5EF4-FFF2-40B4-BE49-F238E27FC236}">
                    <a16:creationId xmlns:a16="http://schemas.microsoft.com/office/drawing/2014/main" id="{28B28AAB-8BEA-463D-9419-68FD841B12CB}"/>
                  </a:ext>
                </a:extLst>
              </p:cNvPr>
              <p:cNvGrpSpPr/>
              <p:nvPr/>
            </p:nvGrpSpPr>
            <p:grpSpPr>
              <a:xfrm flipH="1">
                <a:off x="1472754" y="4052217"/>
                <a:ext cx="465575" cy="1120887"/>
                <a:chOff x="938718" y="2692795"/>
                <a:chExt cx="749002" cy="1803244"/>
              </a:xfrm>
            </p:grpSpPr>
            <p:sp>
              <p:nvSpPr>
                <p:cNvPr id="2088" name="二等辺三角形 2087">
                  <a:extLst>
                    <a:ext uri="{FF2B5EF4-FFF2-40B4-BE49-F238E27FC236}">
                      <a16:creationId xmlns:a16="http://schemas.microsoft.com/office/drawing/2014/main" id="{DD943AF7-E7BA-4250-804E-16A0936DC951}"/>
                    </a:ext>
                  </a:extLst>
                </p:cNvPr>
                <p:cNvSpPr/>
                <p:nvPr/>
              </p:nvSpPr>
              <p:spPr>
                <a:xfrm>
                  <a:off x="1255482" y="3726403"/>
                  <a:ext cx="115699" cy="185152"/>
                </a:xfrm>
                <a:prstGeom prst="triangle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9" name="四角形: 角を丸くする 2088">
                  <a:extLst>
                    <a:ext uri="{FF2B5EF4-FFF2-40B4-BE49-F238E27FC236}">
                      <a16:creationId xmlns:a16="http://schemas.microsoft.com/office/drawing/2014/main" id="{F9907BF4-86A8-40E2-AB01-B9C65600BF42}"/>
                    </a:ext>
                  </a:extLst>
                </p:cNvPr>
                <p:cNvSpPr/>
                <p:nvPr/>
              </p:nvSpPr>
              <p:spPr>
                <a:xfrm>
                  <a:off x="12338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90" name="グループ化 2089">
                  <a:extLst>
                    <a:ext uri="{FF2B5EF4-FFF2-40B4-BE49-F238E27FC236}">
                      <a16:creationId xmlns:a16="http://schemas.microsoft.com/office/drawing/2014/main" id="{C6E0374B-F7E7-4AF2-A49B-6C24DB1CFEE6}"/>
                    </a:ext>
                  </a:extLst>
                </p:cNvPr>
                <p:cNvGrpSpPr/>
                <p:nvPr/>
              </p:nvGrpSpPr>
              <p:grpSpPr>
                <a:xfrm>
                  <a:off x="11708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93" name="フリーフォーム: 図形 2092">
                    <a:extLst>
                      <a:ext uri="{FF2B5EF4-FFF2-40B4-BE49-F238E27FC236}">
                        <a16:creationId xmlns:a16="http://schemas.microsoft.com/office/drawing/2014/main" id="{342F2260-DAE5-4622-A15F-E86715A32386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94" name="四角形: 角を丸くする 2093">
                    <a:extLst>
                      <a:ext uri="{FF2B5EF4-FFF2-40B4-BE49-F238E27FC236}">
                        <a16:creationId xmlns:a16="http://schemas.microsoft.com/office/drawing/2014/main" id="{C178417B-4E15-47B2-A2FD-C05CC1A443F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95" name="四角形: 角を丸くする 2094">
                    <a:extLst>
                      <a:ext uri="{FF2B5EF4-FFF2-40B4-BE49-F238E27FC236}">
                        <a16:creationId xmlns:a16="http://schemas.microsoft.com/office/drawing/2014/main" id="{AFDC3C8F-1389-41AE-B838-C044C0814AF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91" name="フリーフォーム: 図形 2090">
                  <a:extLst>
                    <a:ext uri="{FF2B5EF4-FFF2-40B4-BE49-F238E27FC236}">
                      <a16:creationId xmlns:a16="http://schemas.microsoft.com/office/drawing/2014/main" id="{626CD007-EF3E-4E2A-A301-6E3C20F49650}"/>
                    </a:ext>
                  </a:extLst>
                </p:cNvPr>
                <p:cNvSpPr/>
                <p:nvPr/>
              </p:nvSpPr>
              <p:spPr>
                <a:xfrm>
                  <a:off x="9387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33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2" name="フリーフォーム: 図形 2091">
                  <a:extLst>
                    <a:ext uri="{FF2B5EF4-FFF2-40B4-BE49-F238E27FC236}">
                      <a16:creationId xmlns:a16="http://schemas.microsoft.com/office/drawing/2014/main" id="{08E78D65-4367-4C43-BE5D-7E028B5F758E}"/>
                    </a:ext>
                  </a:extLst>
                </p:cNvPr>
                <p:cNvSpPr/>
                <p:nvPr/>
              </p:nvSpPr>
              <p:spPr>
                <a:xfrm>
                  <a:off x="14450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7" name="グループ化 2006">
                <a:extLst>
                  <a:ext uri="{FF2B5EF4-FFF2-40B4-BE49-F238E27FC236}">
                    <a16:creationId xmlns:a16="http://schemas.microsoft.com/office/drawing/2014/main" id="{BEF3EB53-F058-4A5C-AEDF-E40821CBCAC8}"/>
                  </a:ext>
                </a:extLst>
              </p:cNvPr>
              <p:cNvGrpSpPr/>
              <p:nvPr/>
            </p:nvGrpSpPr>
            <p:grpSpPr>
              <a:xfrm flipH="1">
                <a:off x="11343816" y="1283812"/>
                <a:ext cx="465575" cy="1120887"/>
                <a:chOff x="2757993" y="2692795"/>
                <a:chExt cx="749002" cy="1803244"/>
              </a:xfrm>
            </p:grpSpPr>
            <p:sp>
              <p:nvSpPr>
                <p:cNvPr id="2080" name="二等辺三角形 2079">
                  <a:extLst>
                    <a:ext uri="{FF2B5EF4-FFF2-40B4-BE49-F238E27FC236}">
                      <a16:creationId xmlns:a16="http://schemas.microsoft.com/office/drawing/2014/main" id="{B64C6C1E-D6B8-4590-AB5F-12962534EDD8}"/>
                    </a:ext>
                  </a:extLst>
                </p:cNvPr>
                <p:cNvSpPr/>
                <p:nvPr/>
              </p:nvSpPr>
              <p:spPr>
                <a:xfrm>
                  <a:off x="3074757" y="3726403"/>
                  <a:ext cx="115699" cy="185152"/>
                </a:xfrm>
                <a:prstGeom prst="triangle">
                  <a:avLst/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1" name="四角形: 角を丸くする 2080">
                  <a:extLst>
                    <a:ext uri="{FF2B5EF4-FFF2-40B4-BE49-F238E27FC236}">
                      <a16:creationId xmlns:a16="http://schemas.microsoft.com/office/drawing/2014/main" id="{B0E40AB5-C35B-4531-B5E2-59C40775ECCB}"/>
                    </a:ext>
                  </a:extLst>
                </p:cNvPr>
                <p:cNvSpPr/>
                <p:nvPr/>
              </p:nvSpPr>
              <p:spPr>
                <a:xfrm>
                  <a:off x="305311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82" name="グループ化 2081">
                  <a:extLst>
                    <a:ext uri="{FF2B5EF4-FFF2-40B4-BE49-F238E27FC236}">
                      <a16:creationId xmlns:a16="http://schemas.microsoft.com/office/drawing/2014/main" id="{53827D6C-444D-4EA1-8A27-D28EACE542A0}"/>
                    </a:ext>
                  </a:extLst>
                </p:cNvPr>
                <p:cNvGrpSpPr/>
                <p:nvPr/>
              </p:nvGrpSpPr>
              <p:grpSpPr>
                <a:xfrm>
                  <a:off x="299015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85" name="フリーフォーム: 図形 2084">
                    <a:extLst>
                      <a:ext uri="{FF2B5EF4-FFF2-40B4-BE49-F238E27FC236}">
                        <a16:creationId xmlns:a16="http://schemas.microsoft.com/office/drawing/2014/main" id="{0CF92BC2-DF71-4AC2-A1C4-B4738B4D0B7F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86" name="四角形: 角を丸くする 2085">
                    <a:extLst>
                      <a:ext uri="{FF2B5EF4-FFF2-40B4-BE49-F238E27FC236}">
                        <a16:creationId xmlns:a16="http://schemas.microsoft.com/office/drawing/2014/main" id="{1F64A08B-EC8C-461F-B8E2-EC04F9AC603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87" name="四角形: 角を丸くする 2086">
                    <a:extLst>
                      <a:ext uri="{FF2B5EF4-FFF2-40B4-BE49-F238E27FC236}">
                        <a16:creationId xmlns:a16="http://schemas.microsoft.com/office/drawing/2014/main" id="{DAEAF035-8207-45A4-9206-209CAD977D7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83" name="フリーフォーム: 図形 2082">
                  <a:extLst>
                    <a:ext uri="{FF2B5EF4-FFF2-40B4-BE49-F238E27FC236}">
                      <a16:creationId xmlns:a16="http://schemas.microsoft.com/office/drawing/2014/main" id="{FF7A2515-5B12-47BF-B0A9-885CDE197792}"/>
                    </a:ext>
                  </a:extLst>
                </p:cNvPr>
                <p:cNvSpPr/>
                <p:nvPr/>
              </p:nvSpPr>
              <p:spPr>
                <a:xfrm>
                  <a:off x="275799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B0F0"/>
                    </a:gs>
                    <a:gs pos="100000">
                      <a:srgbClr val="5B9BD5">
                        <a:lumMod val="50000"/>
                      </a:srgbClr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4" name="フリーフォーム: 図形 2083">
                  <a:extLst>
                    <a:ext uri="{FF2B5EF4-FFF2-40B4-BE49-F238E27FC236}">
                      <a16:creationId xmlns:a16="http://schemas.microsoft.com/office/drawing/2014/main" id="{CD51F4CB-62BA-4267-A32D-9C2FE3A8FCB1}"/>
                    </a:ext>
                  </a:extLst>
                </p:cNvPr>
                <p:cNvSpPr/>
                <p:nvPr/>
              </p:nvSpPr>
              <p:spPr>
                <a:xfrm>
                  <a:off x="326434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8" name="グループ化 2007">
                <a:extLst>
                  <a:ext uri="{FF2B5EF4-FFF2-40B4-BE49-F238E27FC236}">
                    <a16:creationId xmlns:a16="http://schemas.microsoft.com/office/drawing/2014/main" id="{E36EC55E-5799-4878-A2A6-696003556DDA}"/>
                  </a:ext>
                </a:extLst>
              </p:cNvPr>
              <p:cNvGrpSpPr/>
              <p:nvPr/>
            </p:nvGrpSpPr>
            <p:grpSpPr>
              <a:xfrm flipH="1">
                <a:off x="10119169" y="5435845"/>
                <a:ext cx="465575" cy="1120887"/>
                <a:chOff x="4605843" y="2692795"/>
                <a:chExt cx="749002" cy="1803244"/>
              </a:xfrm>
            </p:grpSpPr>
            <p:sp>
              <p:nvSpPr>
                <p:cNvPr id="2072" name="二等辺三角形 2071">
                  <a:extLst>
                    <a:ext uri="{FF2B5EF4-FFF2-40B4-BE49-F238E27FC236}">
                      <a16:creationId xmlns:a16="http://schemas.microsoft.com/office/drawing/2014/main" id="{7A230654-4C9F-4FA1-B7C1-81496365E4A6}"/>
                    </a:ext>
                  </a:extLst>
                </p:cNvPr>
                <p:cNvSpPr/>
                <p:nvPr/>
              </p:nvSpPr>
              <p:spPr>
                <a:xfrm>
                  <a:off x="4922607" y="3726403"/>
                  <a:ext cx="115699" cy="185152"/>
                </a:xfrm>
                <a:prstGeom prst="triangl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3" name="四角形: 角を丸くする 2072">
                  <a:extLst>
                    <a:ext uri="{FF2B5EF4-FFF2-40B4-BE49-F238E27FC236}">
                      <a16:creationId xmlns:a16="http://schemas.microsoft.com/office/drawing/2014/main" id="{1265F22A-C93C-41B2-8F0C-1338770F37AD}"/>
                    </a:ext>
                  </a:extLst>
                </p:cNvPr>
                <p:cNvSpPr/>
                <p:nvPr/>
              </p:nvSpPr>
              <p:spPr>
                <a:xfrm>
                  <a:off x="49009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74" name="グループ化 2073">
                  <a:extLst>
                    <a:ext uri="{FF2B5EF4-FFF2-40B4-BE49-F238E27FC236}">
                      <a16:creationId xmlns:a16="http://schemas.microsoft.com/office/drawing/2014/main" id="{8E945B61-4270-4A4D-8DC7-CE7812DBACF1}"/>
                    </a:ext>
                  </a:extLst>
                </p:cNvPr>
                <p:cNvGrpSpPr/>
                <p:nvPr/>
              </p:nvGrpSpPr>
              <p:grpSpPr>
                <a:xfrm>
                  <a:off x="48380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77" name="フリーフォーム: 図形 2076">
                    <a:extLst>
                      <a:ext uri="{FF2B5EF4-FFF2-40B4-BE49-F238E27FC236}">
                        <a16:creationId xmlns:a16="http://schemas.microsoft.com/office/drawing/2014/main" id="{4BCD744A-45B1-4681-8CD1-95F3F716318E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78" name="四角形: 角を丸くする 2077">
                    <a:extLst>
                      <a:ext uri="{FF2B5EF4-FFF2-40B4-BE49-F238E27FC236}">
                        <a16:creationId xmlns:a16="http://schemas.microsoft.com/office/drawing/2014/main" id="{EFCD9DFE-EE0B-4675-8B2F-8ADDAE86F35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79" name="四角形: 角を丸くする 2078">
                    <a:extLst>
                      <a:ext uri="{FF2B5EF4-FFF2-40B4-BE49-F238E27FC236}">
                        <a16:creationId xmlns:a16="http://schemas.microsoft.com/office/drawing/2014/main" id="{2AFFEFC5-D5D4-4909-936F-F85B9EBADEF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75" name="フリーフォーム: 図形 2074">
                  <a:extLst>
                    <a:ext uri="{FF2B5EF4-FFF2-40B4-BE49-F238E27FC236}">
                      <a16:creationId xmlns:a16="http://schemas.microsoft.com/office/drawing/2014/main" id="{89886B02-FE2C-415D-A5A0-5B0A9DC9BD65}"/>
                    </a:ext>
                  </a:extLst>
                </p:cNvPr>
                <p:cNvSpPr/>
                <p:nvPr/>
              </p:nvSpPr>
              <p:spPr>
                <a:xfrm>
                  <a:off x="46058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  <a:gs pos="5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6" name="フリーフォーム: 図形 2075">
                  <a:extLst>
                    <a:ext uri="{FF2B5EF4-FFF2-40B4-BE49-F238E27FC236}">
                      <a16:creationId xmlns:a16="http://schemas.microsoft.com/office/drawing/2014/main" id="{E0F608BC-51B1-4620-8B3B-CB89828B0174}"/>
                    </a:ext>
                  </a:extLst>
                </p:cNvPr>
                <p:cNvSpPr/>
                <p:nvPr/>
              </p:nvSpPr>
              <p:spPr>
                <a:xfrm>
                  <a:off x="51121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09" name="グループ化 2008">
                <a:extLst>
                  <a:ext uri="{FF2B5EF4-FFF2-40B4-BE49-F238E27FC236}">
                    <a16:creationId xmlns:a16="http://schemas.microsoft.com/office/drawing/2014/main" id="{55571A1F-3639-4724-87E1-5B779D7542EB}"/>
                  </a:ext>
                </a:extLst>
              </p:cNvPr>
              <p:cNvGrpSpPr/>
              <p:nvPr/>
            </p:nvGrpSpPr>
            <p:grpSpPr>
              <a:xfrm flipH="1">
                <a:off x="5899594" y="5502520"/>
                <a:ext cx="465575" cy="1120887"/>
                <a:chOff x="4605843" y="2692795"/>
                <a:chExt cx="749002" cy="1803244"/>
              </a:xfrm>
            </p:grpSpPr>
            <p:sp>
              <p:nvSpPr>
                <p:cNvPr id="2064" name="二等辺三角形 2063">
                  <a:extLst>
                    <a:ext uri="{FF2B5EF4-FFF2-40B4-BE49-F238E27FC236}">
                      <a16:creationId xmlns:a16="http://schemas.microsoft.com/office/drawing/2014/main" id="{FAF6CA0C-94DB-4F72-BDFF-FDE1275C887B}"/>
                    </a:ext>
                  </a:extLst>
                </p:cNvPr>
                <p:cNvSpPr/>
                <p:nvPr/>
              </p:nvSpPr>
              <p:spPr>
                <a:xfrm>
                  <a:off x="4922607" y="3726403"/>
                  <a:ext cx="115699" cy="185152"/>
                </a:xfrm>
                <a:prstGeom prst="triangl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5" name="四角形: 角を丸くする 2064">
                  <a:extLst>
                    <a:ext uri="{FF2B5EF4-FFF2-40B4-BE49-F238E27FC236}">
                      <a16:creationId xmlns:a16="http://schemas.microsoft.com/office/drawing/2014/main" id="{54AE785A-CAA0-4B54-8BB9-5693CA4C64D0}"/>
                    </a:ext>
                  </a:extLst>
                </p:cNvPr>
                <p:cNvSpPr/>
                <p:nvPr/>
              </p:nvSpPr>
              <p:spPr>
                <a:xfrm>
                  <a:off x="49009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66" name="グループ化 2065">
                  <a:extLst>
                    <a:ext uri="{FF2B5EF4-FFF2-40B4-BE49-F238E27FC236}">
                      <a16:creationId xmlns:a16="http://schemas.microsoft.com/office/drawing/2014/main" id="{25B7A006-9B7D-400A-BE21-892C70C44C50}"/>
                    </a:ext>
                  </a:extLst>
                </p:cNvPr>
                <p:cNvGrpSpPr/>
                <p:nvPr/>
              </p:nvGrpSpPr>
              <p:grpSpPr>
                <a:xfrm>
                  <a:off x="48380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69" name="フリーフォーム: 図形 2068">
                    <a:extLst>
                      <a:ext uri="{FF2B5EF4-FFF2-40B4-BE49-F238E27FC236}">
                        <a16:creationId xmlns:a16="http://schemas.microsoft.com/office/drawing/2014/main" id="{9D014D06-8EB9-4B03-8517-8CABC6EC363B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70" name="四角形: 角を丸くする 2069">
                    <a:extLst>
                      <a:ext uri="{FF2B5EF4-FFF2-40B4-BE49-F238E27FC236}">
                        <a16:creationId xmlns:a16="http://schemas.microsoft.com/office/drawing/2014/main" id="{9EEA6C1A-CCF1-4D13-BA93-9237FE79029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71" name="四角形: 角を丸くする 2070">
                    <a:extLst>
                      <a:ext uri="{FF2B5EF4-FFF2-40B4-BE49-F238E27FC236}">
                        <a16:creationId xmlns:a16="http://schemas.microsoft.com/office/drawing/2014/main" id="{12374220-3BDA-4273-A23C-805652B5E09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67" name="フリーフォーム: 図形 2066">
                  <a:extLst>
                    <a:ext uri="{FF2B5EF4-FFF2-40B4-BE49-F238E27FC236}">
                      <a16:creationId xmlns:a16="http://schemas.microsoft.com/office/drawing/2014/main" id="{BB73DD99-C779-4BB1-945D-6BC75AE625FF}"/>
                    </a:ext>
                  </a:extLst>
                </p:cNvPr>
                <p:cNvSpPr/>
                <p:nvPr/>
              </p:nvSpPr>
              <p:spPr>
                <a:xfrm>
                  <a:off x="46058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  <a:gs pos="5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8" name="フリーフォーム: 図形 2067">
                  <a:extLst>
                    <a:ext uri="{FF2B5EF4-FFF2-40B4-BE49-F238E27FC236}">
                      <a16:creationId xmlns:a16="http://schemas.microsoft.com/office/drawing/2014/main" id="{EDEEBBD3-B53A-4B03-ACAF-8A63E3017AB2}"/>
                    </a:ext>
                  </a:extLst>
                </p:cNvPr>
                <p:cNvSpPr/>
                <p:nvPr/>
              </p:nvSpPr>
              <p:spPr>
                <a:xfrm>
                  <a:off x="51121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0" name="グループ化 2009">
                <a:extLst>
                  <a:ext uri="{FF2B5EF4-FFF2-40B4-BE49-F238E27FC236}">
                    <a16:creationId xmlns:a16="http://schemas.microsoft.com/office/drawing/2014/main" id="{07337DC3-0329-465F-975C-0B44AE92DB6E}"/>
                  </a:ext>
                </a:extLst>
              </p:cNvPr>
              <p:cNvGrpSpPr/>
              <p:nvPr/>
            </p:nvGrpSpPr>
            <p:grpSpPr>
              <a:xfrm flipH="1">
                <a:off x="4813785" y="304331"/>
                <a:ext cx="465575" cy="1120887"/>
                <a:chOff x="4605843" y="2692795"/>
                <a:chExt cx="749002" cy="1803244"/>
              </a:xfrm>
            </p:grpSpPr>
            <p:sp>
              <p:nvSpPr>
                <p:cNvPr id="2056" name="二等辺三角形 2055">
                  <a:extLst>
                    <a:ext uri="{FF2B5EF4-FFF2-40B4-BE49-F238E27FC236}">
                      <a16:creationId xmlns:a16="http://schemas.microsoft.com/office/drawing/2014/main" id="{848BDD8C-4AAB-4A5A-BE54-F85F087515E4}"/>
                    </a:ext>
                  </a:extLst>
                </p:cNvPr>
                <p:cNvSpPr/>
                <p:nvPr/>
              </p:nvSpPr>
              <p:spPr>
                <a:xfrm>
                  <a:off x="4922607" y="3726403"/>
                  <a:ext cx="115699" cy="185152"/>
                </a:xfrm>
                <a:prstGeom prst="triangl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7" name="四角形: 角を丸くする 2056">
                  <a:extLst>
                    <a:ext uri="{FF2B5EF4-FFF2-40B4-BE49-F238E27FC236}">
                      <a16:creationId xmlns:a16="http://schemas.microsoft.com/office/drawing/2014/main" id="{E3220889-CA62-4D72-B96B-08B48DAB3E7C}"/>
                    </a:ext>
                  </a:extLst>
                </p:cNvPr>
                <p:cNvSpPr/>
                <p:nvPr/>
              </p:nvSpPr>
              <p:spPr>
                <a:xfrm>
                  <a:off x="49009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58" name="グループ化 2057">
                  <a:extLst>
                    <a:ext uri="{FF2B5EF4-FFF2-40B4-BE49-F238E27FC236}">
                      <a16:creationId xmlns:a16="http://schemas.microsoft.com/office/drawing/2014/main" id="{3FCFDF88-EC14-488E-B799-CDB1CBEF2F50}"/>
                    </a:ext>
                  </a:extLst>
                </p:cNvPr>
                <p:cNvGrpSpPr/>
                <p:nvPr/>
              </p:nvGrpSpPr>
              <p:grpSpPr>
                <a:xfrm>
                  <a:off x="48380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61" name="フリーフォーム: 図形 2060">
                    <a:extLst>
                      <a:ext uri="{FF2B5EF4-FFF2-40B4-BE49-F238E27FC236}">
                        <a16:creationId xmlns:a16="http://schemas.microsoft.com/office/drawing/2014/main" id="{1DEAC724-AFF1-48AC-9237-7EFD1ABF371E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62" name="四角形: 角を丸くする 2061">
                    <a:extLst>
                      <a:ext uri="{FF2B5EF4-FFF2-40B4-BE49-F238E27FC236}">
                        <a16:creationId xmlns:a16="http://schemas.microsoft.com/office/drawing/2014/main" id="{5A958798-8195-4E18-B06F-F47D26D8557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63" name="四角形: 角を丸くする 2062">
                    <a:extLst>
                      <a:ext uri="{FF2B5EF4-FFF2-40B4-BE49-F238E27FC236}">
                        <a16:creationId xmlns:a16="http://schemas.microsoft.com/office/drawing/2014/main" id="{C679032F-CA58-4D3B-BFC8-1FBFCA3FA8A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59" name="フリーフォーム: 図形 2058">
                  <a:extLst>
                    <a:ext uri="{FF2B5EF4-FFF2-40B4-BE49-F238E27FC236}">
                      <a16:creationId xmlns:a16="http://schemas.microsoft.com/office/drawing/2014/main" id="{E2554105-C9D4-40DF-B134-A10782F6A689}"/>
                    </a:ext>
                  </a:extLst>
                </p:cNvPr>
                <p:cNvSpPr/>
                <p:nvPr/>
              </p:nvSpPr>
              <p:spPr>
                <a:xfrm>
                  <a:off x="46058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  <a:gs pos="5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0" name="フリーフォーム: 図形 2059">
                  <a:extLst>
                    <a:ext uri="{FF2B5EF4-FFF2-40B4-BE49-F238E27FC236}">
                      <a16:creationId xmlns:a16="http://schemas.microsoft.com/office/drawing/2014/main" id="{F74CF809-219D-47A6-AE76-36E465D878B2}"/>
                    </a:ext>
                  </a:extLst>
                </p:cNvPr>
                <p:cNvSpPr/>
                <p:nvPr/>
              </p:nvSpPr>
              <p:spPr>
                <a:xfrm>
                  <a:off x="51121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1" name="グループ化 2010">
                <a:extLst>
                  <a:ext uri="{FF2B5EF4-FFF2-40B4-BE49-F238E27FC236}">
                    <a16:creationId xmlns:a16="http://schemas.microsoft.com/office/drawing/2014/main" id="{97D7C604-1B90-4DFC-AE5B-169C24E6B1BE}"/>
                  </a:ext>
                </a:extLst>
              </p:cNvPr>
              <p:cNvGrpSpPr/>
              <p:nvPr/>
            </p:nvGrpSpPr>
            <p:grpSpPr>
              <a:xfrm flipH="1">
                <a:off x="10192520" y="1762214"/>
                <a:ext cx="465575" cy="1120887"/>
                <a:chOff x="4605843" y="2692795"/>
                <a:chExt cx="749002" cy="1803244"/>
              </a:xfrm>
            </p:grpSpPr>
            <p:sp>
              <p:nvSpPr>
                <p:cNvPr id="2048" name="二等辺三角形 2047">
                  <a:extLst>
                    <a:ext uri="{FF2B5EF4-FFF2-40B4-BE49-F238E27FC236}">
                      <a16:creationId xmlns:a16="http://schemas.microsoft.com/office/drawing/2014/main" id="{F027E774-AAA8-4BDE-8BA3-4041F03598E1}"/>
                    </a:ext>
                  </a:extLst>
                </p:cNvPr>
                <p:cNvSpPr/>
                <p:nvPr/>
              </p:nvSpPr>
              <p:spPr>
                <a:xfrm>
                  <a:off x="4922607" y="3726403"/>
                  <a:ext cx="115699" cy="185152"/>
                </a:xfrm>
                <a:prstGeom prst="triangl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9" name="四角形: 角を丸くする 2048">
                  <a:extLst>
                    <a:ext uri="{FF2B5EF4-FFF2-40B4-BE49-F238E27FC236}">
                      <a16:creationId xmlns:a16="http://schemas.microsoft.com/office/drawing/2014/main" id="{AD2075BB-8245-44C5-9F13-ECE5834A0C23}"/>
                    </a:ext>
                  </a:extLst>
                </p:cNvPr>
                <p:cNvSpPr/>
                <p:nvPr/>
              </p:nvSpPr>
              <p:spPr>
                <a:xfrm>
                  <a:off x="49009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50" name="グループ化 2049">
                  <a:extLst>
                    <a:ext uri="{FF2B5EF4-FFF2-40B4-BE49-F238E27FC236}">
                      <a16:creationId xmlns:a16="http://schemas.microsoft.com/office/drawing/2014/main" id="{74B5AA18-D6B4-4078-833B-045E65262FF3}"/>
                    </a:ext>
                  </a:extLst>
                </p:cNvPr>
                <p:cNvGrpSpPr/>
                <p:nvPr/>
              </p:nvGrpSpPr>
              <p:grpSpPr>
                <a:xfrm>
                  <a:off x="48380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53" name="フリーフォーム: 図形 2052">
                    <a:extLst>
                      <a:ext uri="{FF2B5EF4-FFF2-40B4-BE49-F238E27FC236}">
                        <a16:creationId xmlns:a16="http://schemas.microsoft.com/office/drawing/2014/main" id="{76CFD59B-19E3-49DA-A990-18CF33A7D118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54" name="四角形: 角を丸くする 2053">
                    <a:extLst>
                      <a:ext uri="{FF2B5EF4-FFF2-40B4-BE49-F238E27FC236}">
                        <a16:creationId xmlns:a16="http://schemas.microsoft.com/office/drawing/2014/main" id="{D753D4B8-A2A2-4530-B6D1-DAEE908C940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55" name="四角形: 角を丸くする 2054">
                    <a:extLst>
                      <a:ext uri="{FF2B5EF4-FFF2-40B4-BE49-F238E27FC236}">
                        <a16:creationId xmlns:a16="http://schemas.microsoft.com/office/drawing/2014/main" id="{5BEC8EA2-4046-4BBB-9DC6-6AA8A092229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51" name="フリーフォーム: 図形 2050">
                  <a:extLst>
                    <a:ext uri="{FF2B5EF4-FFF2-40B4-BE49-F238E27FC236}">
                      <a16:creationId xmlns:a16="http://schemas.microsoft.com/office/drawing/2014/main" id="{0183D415-6D9D-4FD7-8320-0B1FB5DD9731}"/>
                    </a:ext>
                  </a:extLst>
                </p:cNvPr>
                <p:cNvSpPr/>
                <p:nvPr/>
              </p:nvSpPr>
              <p:spPr>
                <a:xfrm>
                  <a:off x="46058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  <a:gs pos="50000">
                      <a:srgbClr val="FFFF0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2" name="フリーフォーム: 図形 2051">
                  <a:extLst>
                    <a:ext uri="{FF2B5EF4-FFF2-40B4-BE49-F238E27FC236}">
                      <a16:creationId xmlns:a16="http://schemas.microsoft.com/office/drawing/2014/main" id="{670C66F7-C597-433C-9398-C8178FE1D15E}"/>
                    </a:ext>
                  </a:extLst>
                </p:cNvPr>
                <p:cNvSpPr/>
                <p:nvPr/>
              </p:nvSpPr>
              <p:spPr>
                <a:xfrm>
                  <a:off x="51121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2" name="グループ化 2011">
                <a:extLst>
                  <a:ext uri="{FF2B5EF4-FFF2-40B4-BE49-F238E27FC236}">
                    <a16:creationId xmlns:a16="http://schemas.microsoft.com/office/drawing/2014/main" id="{2353570E-ED3C-44CD-A2F8-5990CE71EB06}"/>
                  </a:ext>
                </a:extLst>
              </p:cNvPr>
              <p:cNvGrpSpPr/>
              <p:nvPr/>
            </p:nvGrpSpPr>
            <p:grpSpPr>
              <a:xfrm flipH="1">
                <a:off x="10674631" y="194677"/>
                <a:ext cx="465575" cy="1120887"/>
                <a:chOff x="6463218" y="2692795"/>
                <a:chExt cx="749002" cy="1803244"/>
              </a:xfrm>
            </p:grpSpPr>
            <p:sp>
              <p:nvSpPr>
                <p:cNvPr id="2040" name="二等辺三角形 2039">
                  <a:extLst>
                    <a:ext uri="{FF2B5EF4-FFF2-40B4-BE49-F238E27FC236}">
                      <a16:creationId xmlns:a16="http://schemas.microsoft.com/office/drawing/2014/main" id="{3A23FEA4-0A82-4552-B30A-92512EFE1B5E}"/>
                    </a:ext>
                  </a:extLst>
                </p:cNvPr>
                <p:cNvSpPr/>
                <p:nvPr/>
              </p:nvSpPr>
              <p:spPr>
                <a:xfrm>
                  <a:off x="6779982" y="3726403"/>
                  <a:ext cx="115699" cy="185152"/>
                </a:xfrm>
                <a:prstGeom prst="triangle">
                  <a:avLst/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1" name="四角形: 角を丸くする 2040">
                  <a:extLst>
                    <a:ext uri="{FF2B5EF4-FFF2-40B4-BE49-F238E27FC236}">
                      <a16:creationId xmlns:a16="http://schemas.microsoft.com/office/drawing/2014/main" id="{55AD867C-225E-42B3-A922-E7D1770B168C}"/>
                    </a:ext>
                  </a:extLst>
                </p:cNvPr>
                <p:cNvSpPr/>
                <p:nvPr/>
              </p:nvSpPr>
              <p:spPr>
                <a:xfrm>
                  <a:off x="6758340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42" name="グループ化 2041">
                  <a:extLst>
                    <a:ext uri="{FF2B5EF4-FFF2-40B4-BE49-F238E27FC236}">
                      <a16:creationId xmlns:a16="http://schemas.microsoft.com/office/drawing/2014/main" id="{15FE5FB7-4008-404B-9088-857600DFC8F8}"/>
                    </a:ext>
                  </a:extLst>
                </p:cNvPr>
                <p:cNvGrpSpPr/>
                <p:nvPr/>
              </p:nvGrpSpPr>
              <p:grpSpPr>
                <a:xfrm>
                  <a:off x="6695380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45" name="フリーフォーム: 図形 2044">
                    <a:extLst>
                      <a:ext uri="{FF2B5EF4-FFF2-40B4-BE49-F238E27FC236}">
                        <a16:creationId xmlns:a16="http://schemas.microsoft.com/office/drawing/2014/main" id="{5D527650-1CC2-427C-B8DB-32D50BFC31DF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46" name="四角形: 角を丸くする 2045">
                    <a:extLst>
                      <a:ext uri="{FF2B5EF4-FFF2-40B4-BE49-F238E27FC236}">
                        <a16:creationId xmlns:a16="http://schemas.microsoft.com/office/drawing/2014/main" id="{5FC501F3-AF63-4F23-97C0-B18B7FC8378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47" name="四角形: 角を丸くする 2046">
                    <a:extLst>
                      <a:ext uri="{FF2B5EF4-FFF2-40B4-BE49-F238E27FC236}">
                        <a16:creationId xmlns:a16="http://schemas.microsoft.com/office/drawing/2014/main" id="{9BB40727-7C88-4FFB-B60D-DFDBCBAEBE2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43" name="フリーフォーム: 図形 2042">
                  <a:extLst>
                    <a:ext uri="{FF2B5EF4-FFF2-40B4-BE49-F238E27FC236}">
                      <a16:creationId xmlns:a16="http://schemas.microsoft.com/office/drawing/2014/main" id="{90AF8A5C-9100-4E6D-92F7-35041C5633B7}"/>
                    </a:ext>
                  </a:extLst>
                </p:cNvPr>
                <p:cNvSpPr/>
                <p:nvPr/>
              </p:nvSpPr>
              <p:spPr>
                <a:xfrm>
                  <a:off x="6463218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100000">
                      <a:srgbClr val="70AD47">
                        <a:lumMod val="50000"/>
                      </a:srgbClr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4" name="フリーフォーム: 図形 2043">
                  <a:extLst>
                    <a:ext uri="{FF2B5EF4-FFF2-40B4-BE49-F238E27FC236}">
                      <a16:creationId xmlns:a16="http://schemas.microsoft.com/office/drawing/2014/main" id="{699A7792-3D8F-40E8-A2D5-2733EB1CDAE6}"/>
                    </a:ext>
                  </a:extLst>
                </p:cNvPr>
                <p:cNvSpPr/>
                <p:nvPr/>
              </p:nvSpPr>
              <p:spPr>
                <a:xfrm>
                  <a:off x="6969570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3" name="グループ化 2012">
                <a:extLst>
                  <a:ext uri="{FF2B5EF4-FFF2-40B4-BE49-F238E27FC236}">
                    <a16:creationId xmlns:a16="http://schemas.microsoft.com/office/drawing/2014/main" id="{29923A6B-85FC-45B8-98F7-FFB4CC519D70}"/>
                  </a:ext>
                </a:extLst>
              </p:cNvPr>
              <p:cNvGrpSpPr/>
              <p:nvPr/>
            </p:nvGrpSpPr>
            <p:grpSpPr>
              <a:xfrm flipH="1">
                <a:off x="1483315" y="2556473"/>
                <a:ext cx="465575" cy="1120887"/>
                <a:chOff x="2757993" y="2692795"/>
                <a:chExt cx="749002" cy="1803244"/>
              </a:xfrm>
            </p:grpSpPr>
            <p:sp>
              <p:nvSpPr>
                <p:cNvPr id="2032" name="二等辺三角形 2031">
                  <a:extLst>
                    <a:ext uri="{FF2B5EF4-FFF2-40B4-BE49-F238E27FC236}">
                      <a16:creationId xmlns:a16="http://schemas.microsoft.com/office/drawing/2014/main" id="{DF40FEEC-FCF0-496E-B024-7D7B2558F77E}"/>
                    </a:ext>
                  </a:extLst>
                </p:cNvPr>
                <p:cNvSpPr/>
                <p:nvPr/>
              </p:nvSpPr>
              <p:spPr>
                <a:xfrm>
                  <a:off x="3074757" y="3726403"/>
                  <a:ext cx="115699" cy="185152"/>
                </a:xfrm>
                <a:prstGeom prst="triangle">
                  <a:avLst/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3" name="四角形: 角を丸くする 2032">
                  <a:extLst>
                    <a:ext uri="{FF2B5EF4-FFF2-40B4-BE49-F238E27FC236}">
                      <a16:creationId xmlns:a16="http://schemas.microsoft.com/office/drawing/2014/main" id="{2EF24540-43D8-4B34-9AC7-E49B7E9B8792}"/>
                    </a:ext>
                  </a:extLst>
                </p:cNvPr>
                <p:cNvSpPr/>
                <p:nvPr/>
              </p:nvSpPr>
              <p:spPr>
                <a:xfrm>
                  <a:off x="305311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34" name="グループ化 2033">
                  <a:extLst>
                    <a:ext uri="{FF2B5EF4-FFF2-40B4-BE49-F238E27FC236}">
                      <a16:creationId xmlns:a16="http://schemas.microsoft.com/office/drawing/2014/main" id="{AC95BEDA-A8DD-4985-B92D-DF0871FE88D6}"/>
                    </a:ext>
                  </a:extLst>
                </p:cNvPr>
                <p:cNvGrpSpPr/>
                <p:nvPr/>
              </p:nvGrpSpPr>
              <p:grpSpPr>
                <a:xfrm>
                  <a:off x="299015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99684922-2DBB-485C-B4ED-77F261468D90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38" name="四角形: 角を丸くする 2037">
                    <a:extLst>
                      <a:ext uri="{FF2B5EF4-FFF2-40B4-BE49-F238E27FC236}">
                        <a16:creationId xmlns:a16="http://schemas.microsoft.com/office/drawing/2014/main" id="{189B5A35-5F3B-4C8B-9C2F-97DFB3D917B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39" name="四角形: 角を丸くする 2038">
                    <a:extLst>
                      <a:ext uri="{FF2B5EF4-FFF2-40B4-BE49-F238E27FC236}">
                        <a16:creationId xmlns:a16="http://schemas.microsoft.com/office/drawing/2014/main" id="{6B028490-46F8-46AF-8BA4-7A4E1F227E0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35" name="フリーフォーム: 図形 2034">
                  <a:extLst>
                    <a:ext uri="{FF2B5EF4-FFF2-40B4-BE49-F238E27FC236}">
                      <a16:creationId xmlns:a16="http://schemas.microsoft.com/office/drawing/2014/main" id="{BA9271A9-0A9E-4D97-B220-D8A82EDBE932}"/>
                    </a:ext>
                  </a:extLst>
                </p:cNvPr>
                <p:cNvSpPr/>
                <p:nvPr/>
              </p:nvSpPr>
              <p:spPr>
                <a:xfrm>
                  <a:off x="275799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B0F0"/>
                    </a:gs>
                    <a:gs pos="100000">
                      <a:srgbClr val="5B9BD5">
                        <a:lumMod val="50000"/>
                      </a:srgbClr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6" name="フリーフォーム: 図形 2035">
                  <a:extLst>
                    <a:ext uri="{FF2B5EF4-FFF2-40B4-BE49-F238E27FC236}">
                      <a16:creationId xmlns:a16="http://schemas.microsoft.com/office/drawing/2014/main" id="{EDA51394-A989-4F3A-9BE3-1E5088D15E06}"/>
                    </a:ext>
                  </a:extLst>
                </p:cNvPr>
                <p:cNvSpPr/>
                <p:nvPr/>
              </p:nvSpPr>
              <p:spPr>
                <a:xfrm>
                  <a:off x="326434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4" name="グループ化 2013">
                <a:extLst>
                  <a:ext uri="{FF2B5EF4-FFF2-40B4-BE49-F238E27FC236}">
                    <a16:creationId xmlns:a16="http://schemas.microsoft.com/office/drawing/2014/main" id="{4B109D55-91BC-495F-8194-10937B4A832A}"/>
                  </a:ext>
                </a:extLst>
              </p:cNvPr>
              <p:cNvGrpSpPr/>
              <p:nvPr/>
            </p:nvGrpSpPr>
            <p:grpSpPr>
              <a:xfrm flipH="1">
                <a:off x="9010757" y="1846366"/>
                <a:ext cx="465575" cy="1120887"/>
                <a:chOff x="8377743" y="2692795"/>
                <a:chExt cx="749002" cy="1803244"/>
              </a:xfrm>
            </p:grpSpPr>
            <p:sp>
              <p:nvSpPr>
                <p:cNvPr id="2024" name="二等辺三角形 2023">
                  <a:extLst>
                    <a:ext uri="{FF2B5EF4-FFF2-40B4-BE49-F238E27FC236}">
                      <a16:creationId xmlns:a16="http://schemas.microsoft.com/office/drawing/2014/main" id="{C0023899-B799-47FD-8414-138262F0C528}"/>
                    </a:ext>
                  </a:extLst>
                </p:cNvPr>
                <p:cNvSpPr/>
                <p:nvPr/>
              </p:nvSpPr>
              <p:spPr>
                <a:xfrm>
                  <a:off x="8694507" y="3726403"/>
                  <a:ext cx="115699" cy="185152"/>
                </a:xfrm>
                <a:prstGeom prst="triangle">
                  <a:avLst/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5" name="四角形: 角を丸くする 2024">
                  <a:extLst>
                    <a:ext uri="{FF2B5EF4-FFF2-40B4-BE49-F238E27FC236}">
                      <a16:creationId xmlns:a16="http://schemas.microsoft.com/office/drawing/2014/main" id="{BD63BBB6-0143-4843-92A2-6A652851B1EE}"/>
                    </a:ext>
                  </a:extLst>
                </p:cNvPr>
                <p:cNvSpPr/>
                <p:nvPr/>
              </p:nvSpPr>
              <p:spPr>
                <a:xfrm>
                  <a:off x="86728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26" name="グループ化 2025">
                  <a:extLst>
                    <a:ext uri="{FF2B5EF4-FFF2-40B4-BE49-F238E27FC236}">
                      <a16:creationId xmlns:a16="http://schemas.microsoft.com/office/drawing/2014/main" id="{1BD28D24-528A-4F27-AE22-385358DB7007}"/>
                    </a:ext>
                  </a:extLst>
                </p:cNvPr>
                <p:cNvGrpSpPr/>
                <p:nvPr/>
              </p:nvGrpSpPr>
              <p:grpSpPr>
                <a:xfrm>
                  <a:off x="86099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5D154F2F-FC52-45A3-AE4B-E8577A552EB4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30" name="四角形: 角を丸くする 2029">
                    <a:extLst>
                      <a:ext uri="{FF2B5EF4-FFF2-40B4-BE49-F238E27FC236}">
                        <a16:creationId xmlns:a16="http://schemas.microsoft.com/office/drawing/2014/main" id="{3142FA32-12F0-4479-BD10-B5890C2E028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31" name="四角形: 角を丸くする 2030">
                    <a:extLst>
                      <a:ext uri="{FF2B5EF4-FFF2-40B4-BE49-F238E27FC236}">
                        <a16:creationId xmlns:a16="http://schemas.microsoft.com/office/drawing/2014/main" id="{D4F37F23-D1E0-4975-99BB-87ABB1049E8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27" name="フリーフォーム: 図形 2026">
                  <a:extLst>
                    <a:ext uri="{FF2B5EF4-FFF2-40B4-BE49-F238E27FC236}">
                      <a16:creationId xmlns:a16="http://schemas.microsoft.com/office/drawing/2014/main" id="{AED47D3E-57F9-4BEE-A272-5AC69158B699}"/>
                    </a:ext>
                  </a:extLst>
                </p:cNvPr>
                <p:cNvSpPr/>
                <p:nvPr/>
              </p:nvSpPr>
              <p:spPr>
                <a:xfrm>
                  <a:off x="83777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CCC"/>
                    </a:gs>
                    <a:gs pos="100000">
                      <a:srgbClr val="FF0066"/>
                    </a:gs>
                    <a:gs pos="50000">
                      <a:srgbClr val="FF6699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8" name="フリーフォーム: 図形 2027">
                  <a:extLst>
                    <a:ext uri="{FF2B5EF4-FFF2-40B4-BE49-F238E27FC236}">
                      <a16:creationId xmlns:a16="http://schemas.microsoft.com/office/drawing/2014/main" id="{3CC683EB-DEEA-45C1-A4BF-AA88DECE4E19}"/>
                    </a:ext>
                  </a:extLst>
                </p:cNvPr>
                <p:cNvSpPr/>
                <p:nvPr/>
              </p:nvSpPr>
              <p:spPr>
                <a:xfrm>
                  <a:off x="88840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5" name="グループ化 2014">
                <a:extLst>
                  <a:ext uri="{FF2B5EF4-FFF2-40B4-BE49-F238E27FC236}">
                    <a16:creationId xmlns:a16="http://schemas.microsoft.com/office/drawing/2014/main" id="{75794F22-54D2-4551-9409-6533E14D87DF}"/>
                  </a:ext>
                </a:extLst>
              </p:cNvPr>
              <p:cNvGrpSpPr/>
              <p:nvPr/>
            </p:nvGrpSpPr>
            <p:grpSpPr>
              <a:xfrm flipH="1">
                <a:off x="2286107" y="5208691"/>
                <a:ext cx="465575" cy="1120887"/>
                <a:chOff x="8377743" y="2692795"/>
                <a:chExt cx="749002" cy="1803244"/>
              </a:xfrm>
            </p:grpSpPr>
            <p:sp>
              <p:nvSpPr>
                <p:cNvPr id="2016" name="二等辺三角形 2015">
                  <a:extLst>
                    <a:ext uri="{FF2B5EF4-FFF2-40B4-BE49-F238E27FC236}">
                      <a16:creationId xmlns:a16="http://schemas.microsoft.com/office/drawing/2014/main" id="{9BD4D90D-31BC-448F-A004-9FF2B1915CF7}"/>
                    </a:ext>
                  </a:extLst>
                </p:cNvPr>
                <p:cNvSpPr/>
                <p:nvPr/>
              </p:nvSpPr>
              <p:spPr>
                <a:xfrm>
                  <a:off x="8694507" y="3726403"/>
                  <a:ext cx="115699" cy="185152"/>
                </a:xfrm>
                <a:prstGeom prst="triangle">
                  <a:avLst/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7" name="四角形: 角を丸くする 2016">
                  <a:extLst>
                    <a:ext uri="{FF2B5EF4-FFF2-40B4-BE49-F238E27FC236}">
                      <a16:creationId xmlns:a16="http://schemas.microsoft.com/office/drawing/2014/main" id="{951AF024-B256-41ED-83A3-4AD7F0E8B637}"/>
                    </a:ext>
                  </a:extLst>
                </p:cNvPr>
                <p:cNvSpPr/>
                <p:nvPr/>
              </p:nvSpPr>
              <p:spPr>
                <a:xfrm>
                  <a:off x="8672865" y="3893264"/>
                  <a:ext cx="158983" cy="365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18" name="グループ化 2017">
                  <a:extLst>
                    <a:ext uri="{FF2B5EF4-FFF2-40B4-BE49-F238E27FC236}">
                      <a16:creationId xmlns:a16="http://schemas.microsoft.com/office/drawing/2014/main" id="{1A2A55C1-8E18-499B-8EA6-282BF275C2BB}"/>
                    </a:ext>
                  </a:extLst>
                </p:cNvPr>
                <p:cNvGrpSpPr/>
                <p:nvPr/>
              </p:nvGrpSpPr>
              <p:grpSpPr>
                <a:xfrm>
                  <a:off x="8609905" y="3800899"/>
                  <a:ext cx="214767" cy="695140"/>
                  <a:chOff x="3405272" y="5559414"/>
                  <a:chExt cx="484662" cy="1568713"/>
                </a:xfrm>
              </p:grpSpPr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1D648362-48B7-45D9-B49D-CC08F890A934}"/>
                      </a:ext>
                    </a:extLst>
                  </p:cNvPr>
                  <p:cNvSpPr/>
                  <p:nvPr/>
                </p:nvSpPr>
                <p:spPr>
                  <a:xfrm>
                    <a:off x="3405272" y="5562599"/>
                    <a:ext cx="484662" cy="1565528"/>
                  </a:xfrm>
                  <a:custGeom>
                    <a:avLst/>
                    <a:gdLst>
                      <a:gd name="connsiteX0" fmla="*/ 878139 w 1758655"/>
                      <a:gd name="connsiteY0" fmla="*/ 0 h 5680711"/>
                      <a:gd name="connsiteX1" fmla="*/ 883860 w 1758655"/>
                      <a:gd name="connsiteY1" fmla="*/ 139749 h 5680711"/>
                      <a:gd name="connsiteX2" fmla="*/ 139866 w 1758655"/>
                      <a:gd name="connsiteY2" fmla="*/ 916266 h 5680711"/>
                      <a:gd name="connsiteX3" fmla="*/ 886743 w 1758655"/>
                      <a:gd name="connsiteY3" fmla="*/ 1690010 h 5680711"/>
                      <a:gd name="connsiteX4" fmla="*/ 886676 w 1758655"/>
                      <a:gd name="connsiteY4" fmla="*/ 1691834 h 5680711"/>
                      <a:gd name="connsiteX5" fmla="*/ 1056044 w 1758655"/>
                      <a:gd name="connsiteY5" fmla="*/ 1714856 h 5680711"/>
                      <a:gd name="connsiteX6" fmla="*/ 1758654 w 1758655"/>
                      <a:gd name="connsiteY6" fmla="*/ 2603787 h 5680711"/>
                      <a:gd name="connsiteX7" fmla="*/ 880515 w 1758655"/>
                      <a:gd name="connsiteY7" fmla="*/ 3520313 h 5680711"/>
                      <a:gd name="connsiteX8" fmla="*/ 880498 w 1758655"/>
                      <a:gd name="connsiteY8" fmla="*/ 3519906 h 5680711"/>
                      <a:gd name="connsiteX9" fmla="*/ 811427 w 1758655"/>
                      <a:gd name="connsiteY9" fmla="*/ 3526145 h 5680711"/>
                      <a:gd name="connsiteX10" fmla="*/ 157302 w 1758655"/>
                      <a:gd name="connsiteY10" fmla="*/ 4152682 h 5680711"/>
                      <a:gd name="connsiteX11" fmla="*/ 147916 w 1758655"/>
                      <a:gd name="connsiteY11" fmla="*/ 4256723 h 5680711"/>
                      <a:gd name="connsiteX12" fmla="*/ 153801 w 1758655"/>
                      <a:gd name="connsiteY12" fmla="*/ 4256723 h 5680711"/>
                      <a:gd name="connsiteX13" fmla="*/ 153801 w 1758655"/>
                      <a:gd name="connsiteY13" fmla="*/ 5680711 h 5680711"/>
                      <a:gd name="connsiteX14" fmla="*/ 4763 w 1758655"/>
                      <a:gd name="connsiteY14" fmla="*/ 5680711 h 5680711"/>
                      <a:gd name="connsiteX15" fmla="*/ 4763 w 1758655"/>
                      <a:gd name="connsiteY15" fmla="*/ 4256723 h 5680711"/>
                      <a:gd name="connsiteX16" fmla="*/ 6391 w 1758655"/>
                      <a:gd name="connsiteY16" fmla="*/ 4256723 h 5680711"/>
                      <a:gd name="connsiteX17" fmla="*/ 8847 w 1758655"/>
                      <a:gd name="connsiteY17" fmla="*/ 4204859 h 5680711"/>
                      <a:gd name="connsiteX18" fmla="*/ 882672 w 1758655"/>
                      <a:gd name="connsiteY18" fmla="*/ 3379444 h 5680711"/>
                      <a:gd name="connsiteX19" fmla="*/ 882689 w 1758655"/>
                      <a:gd name="connsiteY19" fmla="*/ 3379851 h 5680711"/>
                      <a:gd name="connsiteX20" fmla="*/ 951761 w 1758655"/>
                      <a:gd name="connsiteY20" fmla="*/ 3373613 h 5680711"/>
                      <a:gd name="connsiteX21" fmla="*/ 1618789 w 1758655"/>
                      <a:gd name="connsiteY21" fmla="*/ 2604047 h 5680711"/>
                      <a:gd name="connsiteX22" fmla="*/ 871911 w 1758655"/>
                      <a:gd name="connsiteY22" fmla="*/ 1830303 h 5680711"/>
                      <a:gd name="connsiteX23" fmla="*/ 871979 w 1758655"/>
                      <a:gd name="connsiteY23" fmla="*/ 1828479 h 5680711"/>
                      <a:gd name="connsiteX24" fmla="*/ 702611 w 1758655"/>
                      <a:gd name="connsiteY24" fmla="*/ 1805457 h 5680711"/>
                      <a:gd name="connsiteX25" fmla="*/ 1 w 1758655"/>
                      <a:gd name="connsiteY25" fmla="*/ 916526 h 5680711"/>
                      <a:gd name="connsiteX26" fmla="*/ 878139 w 1758655"/>
                      <a:gd name="connsiteY26" fmla="*/ 0 h 56807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58655" h="5680711">
                        <a:moveTo>
                          <a:pt x="878139" y="0"/>
                        </a:moveTo>
                        <a:lnTo>
                          <a:pt x="883860" y="139749"/>
                        </a:lnTo>
                        <a:cubicBezTo>
                          <a:pt x="467571" y="156790"/>
                          <a:pt x="139091" y="499630"/>
                          <a:pt x="139866" y="916266"/>
                        </a:cubicBezTo>
                        <a:cubicBezTo>
                          <a:pt x="140641" y="1332902"/>
                          <a:pt x="470395" y="1674518"/>
                          <a:pt x="886743" y="1690010"/>
                        </a:cubicBezTo>
                        <a:lnTo>
                          <a:pt x="886676" y="1691834"/>
                        </a:lnTo>
                        <a:lnTo>
                          <a:pt x="1056044" y="1714856"/>
                        </a:lnTo>
                        <a:cubicBezTo>
                          <a:pt x="1459765" y="1811006"/>
                          <a:pt x="1757853" y="2173499"/>
                          <a:pt x="1758654" y="2603787"/>
                        </a:cubicBezTo>
                        <a:cubicBezTo>
                          <a:pt x="1759568" y="3095544"/>
                          <a:pt x="1371861" y="3500199"/>
                          <a:pt x="880515" y="3520313"/>
                        </a:cubicBezTo>
                        <a:lnTo>
                          <a:pt x="880498" y="3519906"/>
                        </a:lnTo>
                        <a:lnTo>
                          <a:pt x="811427" y="3526145"/>
                        </a:lnTo>
                        <a:cubicBezTo>
                          <a:pt x="479717" y="3572723"/>
                          <a:pt x="217250" y="3827937"/>
                          <a:pt x="157302" y="4152682"/>
                        </a:cubicBezTo>
                        <a:lnTo>
                          <a:pt x="147916" y="4256723"/>
                        </a:lnTo>
                        <a:lnTo>
                          <a:pt x="153801" y="4256723"/>
                        </a:lnTo>
                        <a:lnTo>
                          <a:pt x="153801" y="5680711"/>
                        </a:lnTo>
                        <a:lnTo>
                          <a:pt x="4763" y="5680711"/>
                        </a:lnTo>
                        <a:lnTo>
                          <a:pt x="4763" y="4256723"/>
                        </a:lnTo>
                        <a:lnTo>
                          <a:pt x="6391" y="4256723"/>
                        </a:lnTo>
                        <a:lnTo>
                          <a:pt x="8847" y="4204859"/>
                        </a:lnTo>
                        <a:cubicBezTo>
                          <a:pt x="52487" y="3755133"/>
                          <a:pt x="422035" y="3398301"/>
                          <a:pt x="882672" y="3379444"/>
                        </a:cubicBezTo>
                        <a:lnTo>
                          <a:pt x="882689" y="3379851"/>
                        </a:lnTo>
                        <a:lnTo>
                          <a:pt x="951761" y="3373613"/>
                        </a:lnTo>
                        <a:cubicBezTo>
                          <a:pt x="1330857" y="3320380"/>
                          <a:pt x="1619515" y="2994643"/>
                          <a:pt x="1618789" y="2604047"/>
                        </a:cubicBezTo>
                        <a:cubicBezTo>
                          <a:pt x="1618014" y="2187411"/>
                          <a:pt x="1288260" y="1845795"/>
                          <a:pt x="871911" y="1830303"/>
                        </a:cubicBezTo>
                        <a:lnTo>
                          <a:pt x="871979" y="1828479"/>
                        </a:lnTo>
                        <a:lnTo>
                          <a:pt x="702611" y="1805457"/>
                        </a:lnTo>
                        <a:cubicBezTo>
                          <a:pt x="298889" y="1709307"/>
                          <a:pt x="801" y="1346814"/>
                          <a:pt x="1" y="916526"/>
                        </a:cubicBezTo>
                        <a:cubicBezTo>
                          <a:pt x="-914" y="424769"/>
                          <a:pt x="386793" y="20114"/>
                          <a:pt x="878139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22" name="四角形: 角を丸くする 2021">
                    <a:extLst>
                      <a:ext uri="{FF2B5EF4-FFF2-40B4-BE49-F238E27FC236}">
                        <a16:creationId xmlns:a16="http://schemas.microsoft.com/office/drawing/2014/main" id="{659A7484-1042-4ECF-9808-69D5929A16E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608099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23" name="四角形: 角を丸くする 2022">
                    <a:extLst>
                      <a:ext uri="{FF2B5EF4-FFF2-40B4-BE49-F238E27FC236}">
                        <a16:creationId xmlns:a16="http://schemas.microsoft.com/office/drawing/2014/main" id="{7A803069-AB94-4C4F-B388-E1F6B4BDB78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608098" y="5559414"/>
                    <a:ext cx="237286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19" name="フリーフォーム: 図形 2018">
                  <a:extLst>
                    <a:ext uri="{FF2B5EF4-FFF2-40B4-BE49-F238E27FC236}">
                      <a16:creationId xmlns:a16="http://schemas.microsoft.com/office/drawing/2014/main" id="{438799BA-F32C-403C-9A53-F3230FBEF758}"/>
                    </a:ext>
                  </a:extLst>
                </p:cNvPr>
                <p:cNvSpPr/>
                <p:nvPr/>
              </p:nvSpPr>
              <p:spPr>
                <a:xfrm>
                  <a:off x="8377743" y="2692795"/>
                  <a:ext cx="749002" cy="1104531"/>
                </a:xfrm>
                <a:custGeom>
                  <a:avLst/>
                  <a:gdLst>
                    <a:gd name="connsiteX0" fmla="*/ 1285909 w 2571818"/>
                    <a:gd name="connsiteY0" fmla="*/ 0 h 3792580"/>
                    <a:gd name="connsiteX1" fmla="*/ 2571818 w 2571818"/>
                    <a:gd name="connsiteY1" fmla="*/ 1611389 h 3792580"/>
                    <a:gd name="connsiteX2" fmla="*/ 2103867 w 2571818"/>
                    <a:gd name="connsiteY2" fmla="*/ 2854815 h 3792580"/>
                    <a:gd name="connsiteX3" fmla="*/ 1970594 w 2571818"/>
                    <a:gd name="connsiteY3" fmla="*/ 2973550 h 3792580"/>
                    <a:gd name="connsiteX4" fmla="*/ 1908128 w 2571818"/>
                    <a:gd name="connsiteY4" fmla="*/ 3032966 h 3792580"/>
                    <a:gd name="connsiteX5" fmla="*/ 1728790 w 2571818"/>
                    <a:gd name="connsiteY5" fmla="*/ 3426684 h 3792580"/>
                    <a:gd name="connsiteX6" fmla="*/ 1726042 w 2571818"/>
                    <a:gd name="connsiteY6" fmla="*/ 3424705 h 3792580"/>
                    <a:gd name="connsiteX7" fmla="*/ 1725037 w 2571818"/>
                    <a:gd name="connsiteY7" fmla="*/ 3434680 h 3792580"/>
                    <a:gd name="connsiteX8" fmla="*/ 1285907 w 2571818"/>
                    <a:gd name="connsiteY8" fmla="*/ 3792580 h 3792580"/>
                    <a:gd name="connsiteX9" fmla="*/ 1285908 w 2571818"/>
                    <a:gd name="connsiteY9" fmla="*/ 3792579 h 3792580"/>
                    <a:gd name="connsiteX10" fmla="*/ 846779 w 2571818"/>
                    <a:gd name="connsiteY10" fmla="*/ 3434678 h 3792580"/>
                    <a:gd name="connsiteX11" fmla="*/ 845723 w 2571818"/>
                    <a:gd name="connsiteY11" fmla="*/ 3424201 h 3792580"/>
                    <a:gd name="connsiteX12" fmla="*/ 811872 w 2571818"/>
                    <a:gd name="connsiteY12" fmla="*/ 3283921 h 3792580"/>
                    <a:gd name="connsiteX13" fmla="*/ 666983 w 2571818"/>
                    <a:gd name="connsiteY13" fmla="*/ 3032966 h 3792580"/>
                    <a:gd name="connsiteX14" fmla="*/ 625751 w 2571818"/>
                    <a:gd name="connsiteY14" fmla="*/ 2993747 h 3792580"/>
                    <a:gd name="connsiteX15" fmla="*/ 619119 w 2571818"/>
                    <a:gd name="connsiteY15" fmla="*/ 2989492 h 3792580"/>
                    <a:gd name="connsiteX16" fmla="*/ 0 w 2571818"/>
                    <a:gd name="connsiteY16" fmla="*/ 1611389 h 3792580"/>
                    <a:gd name="connsiteX17" fmla="*/ 1285909 w 2571818"/>
                    <a:gd name="connsiteY17" fmla="*/ 0 h 379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71818" h="3792580">
                      <a:moveTo>
                        <a:pt x="1285909" y="0"/>
                      </a:moveTo>
                      <a:cubicBezTo>
                        <a:pt x="1996097" y="0"/>
                        <a:pt x="2571818" y="721443"/>
                        <a:pt x="2571818" y="1611389"/>
                      </a:cubicBezTo>
                      <a:cubicBezTo>
                        <a:pt x="2571818" y="2111984"/>
                        <a:pt x="2389657" y="2559263"/>
                        <a:pt x="2103867" y="2854815"/>
                      </a:cubicBezTo>
                      <a:lnTo>
                        <a:pt x="1970594" y="2973550"/>
                      </a:lnTo>
                      <a:lnTo>
                        <a:pt x="1908128" y="3032966"/>
                      </a:lnTo>
                      <a:cubicBezTo>
                        <a:pt x="1812368" y="3143432"/>
                        <a:pt x="1749568" y="3279902"/>
                        <a:pt x="1728790" y="3426684"/>
                      </a:cubicBezTo>
                      <a:lnTo>
                        <a:pt x="1726042" y="3424705"/>
                      </a:lnTo>
                      <a:lnTo>
                        <a:pt x="1725037" y="3434680"/>
                      </a:lnTo>
                      <a:cubicBezTo>
                        <a:pt x="1683240" y="3638933"/>
                        <a:pt x="1502517" y="3792580"/>
                        <a:pt x="1285907" y="3792580"/>
                      </a:cubicBezTo>
                      <a:lnTo>
                        <a:pt x="1285908" y="3792579"/>
                      </a:lnTo>
                      <a:cubicBezTo>
                        <a:pt x="1069299" y="3792579"/>
                        <a:pt x="888575" y="3638932"/>
                        <a:pt x="846779" y="3434678"/>
                      </a:cubicBezTo>
                      <a:lnTo>
                        <a:pt x="845723" y="3424201"/>
                      </a:lnTo>
                      <a:lnTo>
                        <a:pt x="811872" y="3283921"/>
                      </a:lnTo>
                      <a:cubicBezTo>
                        <a:pt x="780014" y="3191811"/>
                        <a:pt x="730823" y="3106610"/>
                        <a:pt x="666983" y="3032966"/>
                      </a:cubicBezTo>
                      <a:lnTo>
                        <a:pt x="625751" y="2993747"/>
                      </a:lnTo>
                      <a:lnTo>
                        <a:pt x="619119" y="2989492"/>
                      </a:lnTo>
                      <a:cubicBezTo>
                        <a:pt x="247943" y="2706875"/>
                        <a:pt x="0" y="2195416"/>
                        <a:pt x="0" y="1611389"/>
                      </a:cubicBezTo>
                      <a:cubicBezTo>
                        <a:pt x="0" y="721443"/>
                        <a:pt x="575721" y="0"/>
                        <a:pt x="128590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CCC"/>
                    </a:gs>
                    <a:gs pos="100000">
                      <a:srgbClr val="FF0066"/>
                    </a:gs>
                    <a:gs pos="50000">
                      <a:srgbClr val="FF6699"/>
                    </a:gs>
                  </a:gsLst>
                  <a:path path="circle">
                    <a:fillToRect l="50000" t="50000" r="50000" b="50000"/>
                  </a:path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0" name="フリーフォーム: 図形 2019">
                  <a:extLst>
                    <a:ext uri="{FF2B5EF4-FFF2-40B4-BE49-F238E27FC236}">
                      <a16:creationId xmlns:a16="http://schemas.microsoft.com/office/drawing/2014/main" id="{15B77ACA-FD93-4B60-BDE6-C2D102732A42}"/>
                    </a:ext>
                  </a:extLst>
                </p:cNvPr>
                <p:cNvSpPr/>
                <p:nvPr/>
              </p:nvSpPr>
              <p:spPr>
                <a:xfrm>
                  <a:off x="8884095" y="2790435"/>
                  <a:ext cx="151450" cy="176177"/>
                </a:xfrm>
                <a:custGeom>
                  <a:avLst/>
                  <a:gdLst>
                    <a:gd name="connsiteX0" fmla="*/ 255587 w 622300"/>
                    <a:gd name="connsiteY0" fmla="*/ 139700 h 723901"/>
                    <a:gd name="connsiteX1" fmla="*/ 336039 w 622300"/>
                    <a:gd name="connsiteY1" fmla="*/ 193027 h 723901"/>
                    <a:gd name="connsiteX2" fmla="*/ 336490 w 622300"/>
                    <a:gd name="connsiteY2" fmla="*/ 195262 h 723901"/>
                    <a:gd name="connsiteX3" fmla="*/ 402639 w 622300"/>
                    <a:gd name="connsiteY3" fmla="*/ 267013 h 723901"/>
                    <a:gd name="connsiteX4" fmla="*/ 550724 w 622300"/>
                    <a:gd name="connsiteY4" fmla="*/ 483238 h 723901"/>
                    <a:gd name="connsiteX5" fmla="*/ 595161 w 622300"/>
                    <a:gd name="connsiteY5" fmla="*/ 573792 h 723901"/>
                    <a:gd name="connsiteX6" fmla="*/ 596727 w 622300"/>
                    <a:gd name="connsiteY6" fmla="*/ 574848 h 723901"/>
                    <a:gd name="connsiteX7" fmla="*/ 622300 w 622300"/>
                    <a:gd name="connsiteY7" fmla="*/ 636588 h 723901"/>
                    <a:gd name="connsiteX8" fmla="*/ 534987 w 622300"/>
                    <a:gd name="connsiteY8" fmla="*/ 723901 h 723901"/>
                    <a:gd name="connsiteX9" fmla="*/ 454536 w 622300"/>
                    <a:gd name="connsiteY9" fmla="*/ 670574 h 723901"/>
                    <a:gd name="connsiteX10" fmla="*/ 451348 w 622300"/>
                    <a:gd name="connsiteY10" fmla="*/ 654784 h 723901"/>
                    <a:gd name="connsiteX11" fmla="*/ 406290 w 622300"/>
                    <a:gd name="connsiteY11" fmla="*/ 562964 h 723901"/>
                    <a:gd name="connsiteX12" fmla="*/ 276100 w 622300"/>
                    <a:gd name="connsiteY12" fmla="*/ 372867 h 723901"/>
                    <a:gd name="connsiteX13" fmla="*/ 206283 w 622300"/>
                    <a:gd name="connsiteY13" fmla="*/ 297137 h 723901"/>
                    <a:gd name="connsiteX14" fmla="*/ 193847 w 622300"/>
                    <a:gd name="connsiteY14" fmla="*/ 288753 h 723901"/>
                    <a:gd name="connsiteX15" fmla="*/ 168274 w 622300"/>
                    <a:gd name="connsiteY15" fmla="*/ 227013 h 723901"/>
                    <a:gd name="connsiteX16" fmla="*/ 255587 w 622300"/>
                    <a:gd name="connsiteY16" fmla="*/ 139700 h 723901"/>
                    <a:gd name="connsiteX17" fmla="*/ 87313 w 622300"/>
                    <a:gd name="connsiteY17" fmla="*/ 0 h 723901"/>
                    <a:gd name="connsiteX18" fmla="*/ 174626 w 622300"/>
                    <a:gd name="connsiteY18" fmla="*/ 87313 h 723901"/>
                    <a:gd name="connsiteX19" fmla="*/ 87313 w 622300"/>
                    <a:gd name="connsiteY19" fmla="*/ 174626 h 723901"/>
                    <a:gd name="connsiteX20" fmla="*/ 0 w 622300"/>
                    <a:gd name="connsiteY20" fmla="*/ 87313 h 723901"/>
                    <a:gd name="connsiteX21" fmla="*/ 87313 w 622300"/>
                    <a:gd name="connsiteY21" fmla="*/ 0 h 723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22300" h="723901">
                      <a:moveTo>
                        <a:pt x="255587" y="139700"/>
                      </a:moveTo>
                      <a:cubicBezTo>
                        <a:pt x="291754" y="139700"/>
                        <a:pt x="322784" y="161689"/>
                        <a:pt x="336039" y="193027"/>
                      </a:cubicBezTo>
                      <a:lnTo>
                        <a:pt x="336490" y="195262"/>
                      </a:lnTo>
                      <a:lnTo>
                        <a:pt x="402639" y="267013"/>
                      </a:lnTo>
                      <a:cubicBezTo>
                        <a:pt x="458820" y="334172"/>
                        <a:pt x="508411" y="406582"/>
                        <a:pt x="550724" y="483238"/>
                      </a:cubicBezTo>
                      <a:lnTo>
                        <a:pt x="595161" y="573792"/>
                      </a:lnTo>
                      <a:lnTo>
                        <a:pt x="596727" y="574848"/>
                      </a:lnTo>
                      <a:cubicBezTo>
                        <a:pt x="612528" y="590649"/>
                        <a:pt x="622300" y="612477"/>
                        <a:pt x="622300" y="636588"/>
                      </a:cubicBezTo>
                      <a:cubicBezTo>
                        <a:pt x="622300" y="684810"/>
                        <a:pt x="583209" y="723901"/>
                        <a:pt x="534987" y="723901"/>
                      </a:cubicBezTo>
                      <a:cubicBezTo>
                        <a:pt x="498821" y="723901"/>
                        <a:pt x="467790" y="701912"/>
                        <a:pt x="454536" y="670574"/>
                      </a:cubicBezTo>
                      <a:lnTo>
                        <a:pt x="451348" y="654784"/>
                      </a:lnTo>
                      <a:lnTo>
                        <a:pt x="406290" y="562964"/>
                      </a:lnTo>
                      <a:cubicBezTo>
                        <a:pt x="369090" y="495571"/>
                        <a:pt x="325492" y="431911"/>
                        <a:pt x="276100" y="372867"/>
                      </a:cubicBezTo>
                      <a:lnTo>
                        <a:pt x="206283" y="297137"/>
                      </a:lnTo>
                      <a:lnTo>
                        <a:pt x="193847" y="288753"/>
                      </a:lnTo>
                      <a:cubicBezTo>
                        <a:pt x="178047" y="272952"/>
                        <a:pt x="168274" y="251124"/>
                        <a:pt x="168274" y="227013"/>
                      </a:cubicBezTo>
                      <a:cubicBezTo>
                        <a:pt x="168274" y="178791"/>
                        <a:pt x="207365" y="139700"/>
                        <a:pt x="255587" y="139700"/>
                      </a:cubicBezTo>
                      <a:close/>
                      <a:moveTo>
                        <a:pt x="87313" y="0"/>
                      </a:moveTo>
                      <a:cubicBezTo>
                        <a:pt x="135535" y="0"/>
                        <a:pt x="174626" y="39091"/>
                        <a:pt x="174626" y="87313"/>
                      </a:cubicBezTo>
                      <a:cubicBezTo>
                        <a:pt x="174626" y="135535"/>
                        <a:pt x="135535" y="174626"/>
                        <a:pt x="87313" y="174626"/>
                      </a:cubicBezTo>
                      <a:cubicBezTo>
                        <a:pt x="39091" y="174626"/>
                        <a:pt x="0" y="135535"/>
                        <a:pt x="0" y="87313"/>
                      </a:cubicBezTo>
                      <a:cubicBezTo>
                        <a:pt x="0" y="39091"/>
                        <a:pt x="39091" y="0"/>
                        <a:pt x="873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97" name="グループ化 1596">
              <a:extLst>
                <a:ext uri="{FF2B5EF4-FFF2-40B4-BE49-F238E27FC236}">
                  <a16:creationId xmlns:a16="http://schemas.microsoft.com/office/drawing/2014/main" id="{8231C841-8624-4A50-8592-20322B60BB0A}"/>
                </a:ext>
              </a:extLst>
            </p:cNvPr>
            <p:cNvGrpSpPr/>
            <p:nvPr/>
          </p:nvGrpSpPr>
          <p:grpSpPr>
            <a:xfrm flipH="1">
              <a:off x="10204852" y="-3040067"/>
              <a:ext cx="465575" cy="1120887"/>
              <a:chOff x="938718" y="2692795"/>
              <a:chExt cx="749002" cy="1803244"/>
            </a:xfrm>
          </p:grpSpPr>
          <p:sp>
            <p:nvSpPr>
              <p:cNvPr id="1976" name="二等辺三角形 1975">
                <a:extLst>
                  <a:ext uri="{FF2B5EF4-FFF2-40B4-BE49-F238E27FC236}">
                    <a16:creationId xmlns:a16="http://schemas.microsoft.com/office/drawing/2014/main" id="{923DD765-32DC-4779-9620-2B3B212CE6F6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7" name="四角形: 角を丸くする 1976">
                <a:extLst>
                  <a:ext uri="{FF2B5EF4-FFF2-40B4-BE49-F238E27FC236}">
                    <a16:creationId xmlns:a16="http://schemas.microsoft.com/office/drawing/2014/main" id="{A9D565FF-10B7-4AB8-B538-9A34E386BE07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78" name="グループ化 1977">
                <a:extLst>
                  <a:ext uri="{FF2B5EF4-FFF2-40B4-BE49-F238E27FC236}">
                    <a16:creationId xmlns:a16="http://schemas.microsoft.com/office/drawing/2014/main" id="{04D7E2CA-D951-463E-99CF-C405785ACD71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24EC9480-20BC-4247-8967-1D636B0F4641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2" name="四角形: 角を丸くする 1981">
                  <a:extLst>
                    <a:ext uri="{FF2B5EF4-FFF2-40B4-BE49-F238E27FC236}">
                      <a16:creationId xmlns:a16="http://schemas.microsoft.com/office/drawing/2014/main" id="{B88293C8-4CFC-439F-897E-95C6E43923E4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3" name="四角形: 角を丸くする 1982">
                  <a:extLst>
                    <a:ext uri="{FF2B5EF4-FFF2-40B4-BE49-F238E27FC236}">
                      <a16:creationId xmlns:a16="http://schemas.microsoft.com/office/drawing/2014/main" id="{0F0D2F87-E639-4109-A596-B8BD5DAB9148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79" name="フリーフォーム: 図形 1978">
                <a:extLst>
                  <a:ext uri="{FF2B5EF4-FFF2-40B4-BE49-F238E27FC236}">
                    <a16:creationId xmlns:a16="http://schemas.microsoft.com/office/drawing/2014/main" id="{BD532916-B463-4A1C-8192-2FD2F3848645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0" name="フリーフォーム: 図形 1979">
                <a:extLst>
                  <a:ext uri="{FF2B5EF4-FFF2-40B4-BE49-F238E27FC236}">
                    <a16:creationId xmlns:a16="http://schemas.microsoft.com/office/drawing/2014/main" id="{114B9C01-BF17-4DC2-8E68-81B78603C69C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8" name="グループ化 1597">
              <a:extLst>
                <a:ext uri="{FF2B5EF4-FFF2-40B4-BE49-F238E27FC236}">
                  <a16:creationId xmlns:a16="http://schemas.microsoft.com/office/drawing/2014/main" id="{B196954C-EE74-44D4-B31B-586488C91FDE}"/>
                </a:ext>
              </a:extLst>
            </p:cNvPr>
            <p:cNvGrpSpPr/>
            <p:nvPr/>
          </p:nvGrpSpPr>
          <p:grpSpPr>
            <a:xfrm flipH="1">
              <a:off x="9229434" y="-1962072"/>
              <a:ext cx="465575" cy="1120887"/>
              <a:chOff x="2757993" y="2692795"/>
              <a:chExt cx="749002" cy="1803244"/>
            </a:xfrm>
          </p:grpSpPr>
          <p:sp>
            <p:nvSpPr>
              <p:cNvPr id="1968" name="二等辺三角形 1967">
                <a:extLst>
                  <a:ext uri="{FF2B5EF4-FFF2-40B4-BE49-F238E27FC236}">
                    <a16:creationId xmlns:a16="http://schemas.microsoft.com/office/drawing/2014/main" id="{F62FBD49-F9F6-416F-8E28-1505672EA731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9" name="四角形: 角を丸くする 1968">
                <a:extLst>
                  <a:ext uri="{FF2B5EF4-FFF2-40B4-BE49-F238E27FC236}">
                    <a16:creationId xmlns:a16="http://schemas.microsoft.com/office/drawing/2014/main" id="{013BB989-5845-452A-BF49-17D5E65714C1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70" name="グループ化 1969">
                <a:extLst>
                  <a:ext uri="{FF2B5EF4-FFF2-40B4-BE49-F238E27FC236}">
                    <a16:creationId xmlns:a16="http://schemas.microsoft.com/office/drawing/2014/main" id="{D03A52D8-4C91-4D8E-AFBE-DCC114057A1E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06EF1541-4A3A-49E5-BC18-60288AB480E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4" name="四角形: 角を丸くする 1973">
                  <a:extLst>
                    <a:ext uri="{FF2B5EF4-FFF2-40B4-BE49-F238E27FC236}">
                      <a16:creationId xmlns:a16="http://schemas.microsoft.com/office/drawing/2014/main" id="{F6366843-CCF1-44E1-969B-62F02E8E00A3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5" name="四角形: 角を丸くする 1974">
                  <a:extLst>
                    <a:ext uri="{FF2B5EF4-FFF2-40B4-BE49-F238E27FC236}">
                      <a16:creationId xmlns:a16="http://schemas.microsoft.com/office/drawing/2014/main" id="{87DD8F70-A8A0-46D1-BA0F-D9B8B1C01617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71" name="フリーフォーム: 図形 1970">
                <a:extLst>
                  <a:ext uri="{FF2B5EF4-FFF2-40B4-BE49-F238E27FC236}">
                    <a16:creationId xmlns:a16="http://schemas.microsoft.com/office/drawing/2014/main" id="{E87DCBF4-F1C9-4C97-B7DC-ABE4A932F909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2" name="フリーフォーム: 図形 1971">
                <a:extLst>
                  <a:ext uri="{FF2B5EF4-FFF2-40B4-BE49-F238E27FC236}">
                    <a16:creationId xmlns:a16="http://schemas.microsoft.com/office/drawing/2014/main" id="{42590FC3-802B-40A0-A2D9-48E823B4EBB0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9" name="グループ化 1598">
              <a:extLst>
                <a:ext uri="{FF2B5EF4-FFF2-40B4-BE49-F238E27FC236}">
                  <a16:creationId xmlns:a16="http://schemas.microsoft.com/office/drawing/2014/main" id="{4E60053F-9AE0-416E-B0E5-C5C13A6F6D5F}"/>
                </a:ext>
              </a:extLst>
            </p:cNvPr>
            <p:cNvGrpSpPr/>
            <p:nvPr/>
          </p:nvGrpSpPr>
          <p:grpSpPr>
            <a:xfrm flipH="1">
              <a:off x="8242744" y="-3186378"/>
              <a:ext cx="465575" cy="1120887"/>
              <a:chOff x="4605843" y="2692795"/>
              <a:chExt cx="749002" cy="1803244"/>
            </a:xfrm>
          </p:grpSpPr>
          <p:sp>
            <p:nvSpPr>
              <p:cNvPr id="1960" name="二等辺三角形 1959">
                <a:extLst>
                  <a:ext uri="{FF2B5EF4-FFF2-40B4-BE49-F238E27FC236}">
                    <a16:creationId xmlns:a16="http://schemas.microsoft.com/office/drawing/2014/main" id="{7C01C60C-348C-46D0-A226-3A178D8FE198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1" name="四角形: 角を丸くする 1960">
                <a:extLst>
                  <a:ext uri="{FF2B5EF4-FFF2-40B4-BE49-F238E27FC236}">
                    <a16:creationId xmlns:a16="http://schemas.microsoft.com/office/drawing/2014/main" id="{C6DD32E1-FA37-4A45-B19E-9E4D7004262D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62" name="グループ化 1961">
                <a:extLst>
                  <a:ext uri="{FF2B5EF4-FFF2-40B4-BE49-F238E27FC236}">
                    <a16:creationId xmlns:a16="http://schemas.microsoft.com/office/drawing/2014/main" id="{2AA235C3-50BF-400C-9F4C-3C8AAEB253EA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5830B637-4C20-425A-8012-7164544682B7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6" name="四角形: 角を丸くする 1965">
                  <a:extLst>
                    <a:ext uri="{FF2B5EF4-FFF2-40B4-BE49-F238E27FC236}">
                      <a16:creationId xmlns:a16="http://schemas.microsoft.com/office/drawing/2014/main" id="{C3B1D9BC-BA7C-47B2-B93A-B8DEAB9603B8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7" name="四角形: 角を丸くする 1966">
                  <a:extLst>
                    <a:ext uri="{FF2B5EF4-FFF2-40B4-BE49-F238E27FC236}">
                      <a16:creationId xmlns:a16="http://schemas.microsoft.com/office/drawing/2014/main" id="{8F0FAEC7-2604-4124-BF2F-A36A1AAC9783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63" name="フリーフォーム: 図形 1962">
                <a:extLst>
                  <a:ext uri="{FF2B5EF4-FFF2-40B4-BE49-F238E27FC236}">
                    <a16:creationId xmlns:a16="http://schemas.microsoft.com/office/drawing/2014/main" id="{92506AF5-FB2B-4EF4-A0E6-41A7CAF8F596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4" name="フリーフォーム: 図形 1963">
                <a:extLst>
                  <a:ext uri="{FF2B5EF4-FFF2-40B4-BE49-F238E27FC236}">
                    <a16:creationId xmlns:a16="http://schemas.microsoft.com/office/drawing/2014/main" id="{27038D12-88AF-43CA-8E31-3A5DCDB1FC61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0" name="グループ化 1599">
              <a:extLst>
                <a:ext uri="{FF2B5EF4-FFF2-40B4-BE49-F238E27FC236}">
                  <a16:creationId xmlns:a16="http://schemas.microsoft.com/office/drawing/2014/main" id="{14109D34-4531-493A-946C-396BD36FEA3C}"/>
                </a:ext>
              </a:extLst>
            </p:cNvPr>
            <p:cNvGrpSpPr/>
            <p:nvPr/>
          </p:nvGrpSpPr>
          <p:grpSpPr>
            <a:xfrm flipH="1">
              <a:off x="7064656" y="-2026746"/>
              <a:ext cx="465575" cy="1120887"/>
              <a:chOff x="6463218" y="2692795"/>
              <a:chExt cx="749002" cy="1803244"/>
            </a:xfrm>
          </p:grpSpPr>
          <p:sp>
            <p:nvSpPr>
              <p:cNvPr id="1952" name="二等辺三角形 1951">
                <a:extLst>
                  <a:ext uri="{FF2B5EF4-FFF2-40B4-BE49-F238E27FC236}">
                    <a16:creationId xmlns:a16="http://schemas.microsoft.com/office/drawing/2014/main" id="{F613A520-F2B7-4A18-86ED-EFD12159E5AB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3" name="四角形: 角を丸くする 1952">
                <a:extLst>
                  <a:ext uri="{FF2B5EF4-FFF2-40B4-BE49-F238E27FC236}">
                    <a16:creationId xmlns:a16="http://schemas.microsoft.com/office/drawing/2014/main" id="{894CA7DA-1D67-48F2-9B7C-E2C5B3FAA489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54" name="グループ化 1953">
                <a:extLst>
                  <a:ext uri="{FF2B5EF4-FFF2-40B4-BE49-F238E27FC236}">
                    <a16:creationId xmlns:a16="http://schemas.microsoft.com/office/drawing/2014/main" id="{82333DC6-17B9-40D6-9848-4CDF9276ABEB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57" name="フリーフォーム: 図形 1956">
                  <a:extLst>
                    <a:ext uri="{FF2B5EF4-FFF2-40B4-BE49-F238E27FC236}">
                      <a16:creationId xmlns:a16="http://schemas.microsoft.com/office/drawing/2014/main" id="{E5C0D20A-ADEC-4661-8782-F213B4FD8C44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8" name="四角形: 角を丸くする 1957">
                  <a:extLst>
                    <a:ext uri="{FF2B5EF4-FFF2-40B4-BE49-F238E27FC236}">
                      <a16:creationId xmlns:a16="http://schemas.microsoft.com/office/drawing/2014/main" id="{B174D229-80E0-47B0-9030-19C09F2EA914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9" name="四角形: 角を丸くする 1958">
                  <a:extLst>
                    <a:ext uri="{FF2B5EF4-FFF2-40B4-BE49-F238E27FC236}">
                      <a16:creationId xmlns:a16="http://schemas.microsoft.com/office/drawing/2014/main" id="{BE591851-D3F3-4CAD-92E5-48DD25126C94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B4A61447-D891-40A4-A9F8-FB536FD1AFDF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430026E0-3E59-49C8-A0A9-9CE9C4E57894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1" name="グループ化 1600">
              <a:extLst>
                <a:ext uri="{FF2B5EF4-FFF2-40B4-BE49-F238E27FC236}">
                  <a16:creationId xmlns:a16="http://schemas.microsoft.com/office/drawing/2014/main" id="{C6725192-D814-4920-979C-33182DA66CFD}"/>
                </a:ext>
              </a:extLst>
            </p:cNvPr>
            <p:cNvGrpSpPr/>
            <p:nvPr/>
          </p:nvGrpSpPr>
          <p:grpSpPr>
            <a:xfrm flipH="1">
              <a:off x="6258032" y="-3470682"/>
              <a:ext cx="465575" cy="1120887"/>
              <a:chOff x="8377743" y="2692795"/>
              <a:chExt cx="749002" cy="1803244"/>
            </a:xfrm>
          </p:grpSpPr>
          <p:sp>
            <p:nvSpPr>
              <p:cNvPr id="1944" name="二等辺三角形 1943">
                <a:extLst>
                  <a:ext uri="{FF2B5EF4-FFF2-40B4-BE49-F238E27FC236}">
                    <a16:creationId xmlns:a16="http://schemas.microsoft.com/office/drawing/2014/main" id="{5C9998A3-EE13-4274-828B-AAC2F98B6070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5" name="四角形: 角を丸くする 1944">
                <a:extLst>
                  <a:ext uri="{FF2B5EF4-FFF2-40B4-BE49-F238E27FC236}">
                    <a16:creationId xmlns:a16="http://schemas.microsoft.com/office/drawing/2014/main" id="{22EEF427-B0F5-41CD-9649-48FA8180BE22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46" name="グループ化 1945">
                <a:extLst>
                  <a:ext uri="{FF2B5EF4-FFF2-40B4-BE49-F238E27FC236}">
                    <a16:creationId xmlns:a16="http://schemas.microsoft.com/office/drawing/2014/main" id="{E0464F7D-249A-4222-8375-1F07C91F02AE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49" name="フリーフォーム: 図形 1948">
                  <a:extLst>
                    <a:ext uri="{FF2B5EF4-FFF2-40B4-BE49-F238E27FC236}">
                      <a16:creationId xmlns:a16="http://schemas.microsoft.com/office/drawing/2014/main" id="{8079F2C5-AB70-4EB7-9615-F7A5D09318B8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0" name="四角形: 角を丸くする 1949">
                  <a:extLst>
                    <a:ext uri="{FF2B5EF4-FFF2-40B4-BE49-F238E27FC236}">
                      <a16:creationId xmlns:a16="http://schemas.microsoft.com/office/drawing/2014/main" id="{BBC3D0FB-4EE7-49E8-A07D-7A6FFDFA9618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1" name="四角形: 角を丸くする 1950">
                  <a:extLst>
                    <a:ext uri="{FF2B5EF4-FFF2-40B4-BE49-F238E27FC236}">
                      <a16:creationId xmlns:a16="http://schemas.microsoft.com/office/drawing/2014/main" id="{B6B4055D-B025-49C5-9C41-D58C2E2FF350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EDCF2A99-572B-4759-8855-442943C48C25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D8D928BD-A8E6-4090-B297-118D213D08C9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2" name="グループ化 1601">
              <a:extLst>
                <a:ext uri="{FF2B5EF4-FFF2-40B4-BE49-F238E27FC236}">
                  <a16:creationId xmlns:a16="http://schemas.microsoft.com/office/drawing/2014/main" id="{D4B0397D-8F58-4443-BE95-C8825CBBAA83}"/>
                </a:ext>
              </a:extLst>
            </p:cNvPr>
            <p:cNvGrpSpPr/>
            <p:nvPr/>
          </p:nvGrpSpPr>
          <p:grpSpPr>
            <a:xfrm flipH="1">
              <a:off x="6112790" y="-8096320"/>
              <a:ext cx="465575" cy="1120887"/>
              <a:chOff x="938718" y="2692795"/>
              <a:chExt cx="749002" cy="1803244"/>
            </a:xfrm>
          </p:grpSpPr>
          <p:sp>
            <p:nvSpPr>
              <p:cNvPr id="1936" name="二等辺三角形 1935">
                <a:extLst>
                  <a:ext uri="{FF2B5EF4-FFF2-40B4-BE49-F238E27FC236}">
                    <a16:creationId xmlns:a16="http://schemas.microsoft.com/office/drawing/2014/main" id="{BFBD9BCF-5007-4B2E-B3BB-3E9B3099EC14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7" name="四角形: 角を丸くする 1936">
                <a:extLst>
                  <a:ext uri="{FF2B5EF4-FFF2-40B4-BE49-F238E27FC236}">
                    <a16:creationId xmlns:a16="http://schemas.microsoft.com/office/drawing/2014/main" id="{25057D96-2FD8-49E0-9F4C-D9CA2F5D621E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38" name="グループ化 1937">
                <a:extLst>
                  <a:ext uri="{FF2B5EF4-FFF2-40B4-BE49-F238E27FC236}">
                    <a16:creationId xmlns:a16="http://schemas.microsoft.com/office/drawing/2014/main" id="{18B6F114-6D53-4DC0-89FB-7A3AB814F50A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41" name="フリーフォーム: 図形 1940">
                  <a:extLst>
                    <a:ext uri="{FF2B5EF4-FFF2-40B4-BE49-F238E27FC236}">
                      <a16:creationId xmlns:a16="http://schemas.microsoft.com/office/drawing/2014/main" id="{BE78D22E-A81B-43D3-A01A-5BF377268165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2" name="四角形: 角を丸くする 1941">
                  <a:extLst>
                    <a:ext uri="{FF2B5EF4-FFF2-40B4-BE49-F238E27FC236}">
                      <a16:creationId xmlns:a16="http://schemas.microsoft.com/office/drawing/2014/main" id="{018B2BDC-74FD-41D1-AED3-749B3E8314FC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3" name="四角形: 角を丸くする 1942">
                  <a:extLst>
                    <a:ext uri="{FF2B5EF4-FFF2-40B4-BE49-F238E27FC236}">
                      <a16:creationId xmlns:a16="http://schemas.microsoft.com/office/drawing/2014/main" id="{B6AA06DB-4123-45D9-AF5D-AA423788E256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05C841A7-BA37-411A-9760-5D5A71D95E43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C0940CDE-49B9-4BDD-9A36-B33D6EB8567F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3" name="グループ化 1602">
              <a:extLst>
                <a:ext uri="{FF2B5EF4-FFF2-40B4-BE49-F238E27FC236}">
                  <a16:creationId xmlns:a16="http://schemas.microsoft.com/office/drawing/2014/main" id="{940EE6C3-3EF8-49ED-9A75-613F6856311E}"/>
                </a:ext>
              </a:extLst>
            </p:cNvPr>
            <p:cNvGrpSpPr/>
            <p:nvPr/>
          </p:nvGrpSpPr>
          <p:grpSpPr>
            <a:xfrm flipH="1">
              <a:off x="7655515" y="-4760825"/>
              <a:ext cx="465575" cy="1120887"/>
              <a:chOff x="2757993" y="2692795"/>
              <a:chExt cx="749002" cy="1803244"/>
            </a:xfrm>
          </p:grpSpPr>
          <p:sp>
            <p:nvSpPr>
              <p:cNvPr id="1928" name="二等辺三角形 1927">
                <a:extLst>
                  <a:ext uri="{FF2B5EF4-FFF2-40B4-BE49-F238E27FC236}">
                    <a16:creationId xmlns:a16="http://schemas.microsoft.com/office/drawing/2014/main" id="{CFF2AB90-CF78-4C7F-B83D-FA45E057B25B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9" name="四角形: 角を丸くする 1928">
                <a:extLst>
                  <a:ext uri="{FF2B5EF4-FFF2-40B4-BE49-F238E27FC236}">
                    <a16:creationId xmlns:a16="http://schemas.microsoft.com/office/drawing/2014/main" id="{A57CCC93-8AAD-4DC9-A1E7-1715DC0B6C0D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30" name="グループ化 1929">
                <a:extLst>
                  <a:ext uri="{FF2B5EF4-FFF2-40B4-BE49-F238E27FC236}">
                    <a16:creationId xmlns:a16="http://schemas.microsoft.com/office/drawing/2014/main" id="{688250C4-69F8-424E-9633-43FB21B9FD5F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33" name="フリーフォーム: 図形 1932">
                  <a:extLst>
                    <a:ext uri="{FF2B5EF4-FFF2-40B4-BE49-F238E27FC236}">
                      <a16:creationId xmlns:a16="http://schemas.microsoft.com/office/drawing/2014/main" id="{A3CFDF0E-D2FD-4D5E-B324-C4142B59F370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4" name="四角形: 角を丸くする 1933">
                  <a:extLst>
                    <a:ext uri="{FF2B5EF4-FFF2-40B4-BE49-F238E27FC236}">
                      <a16:creationId xmlns:a16="http://schemas.microsoft.com/office/drawing/2014/main" id="{7790D6E7-9ABD-4F9E-BDA1-6D4AA2DBB9AB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5" name="四角形: 角を丸くする 1934">
                  <a:extLst>
                    <a:ext uri="{FF2B5EF4-FFF2-40B4-BE49-F238E27FC236}">
                      <a16:creationId xmlns:a16="http://schemas.microsoft.com/office/drawing/2014/main" id="{7CE12309-C7F9-49C5-B6AD-D53E765C5E10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399063FC-1FA1-4F8C-ABF0-C0E1F79E2EEB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FDD0A611-6FBD-49E0-B21E-41FF8523EC7E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4" name="グループ化 1603">
              <a:extLst>
                <a:ext uri="{FF2B5EF4-FFF2-40B4-BE49-F238E27FC236}">
                  <a16:creationId xmlns:a16="http://schemas.microsoft.com/office/drawing/2014/main" id="{DA3B22B6-7A15-4B49-829E-47B1350B1BF6}"/>
                </a:ext>
              </a:extLst>
            </p:cNvPr>
            <p:cNvGrpSpPr/>
            <p:nvPr/>
          </p:nvGrpSpPr>
          <p:grpSpPr>
            <a:xfrm flipH="1">
              <a:off x="5687195" y="-4678784"/>
              <a:ext cx="465575" cy="1120887"/>
              <a:chOff x="4605843" y="2692795"/>
              <a:chExt cx="749002" cy="1803244"/>
            </a:xfrm>
          </p:grpSpPr>
          <p:sp>
            <p:nvSpPr>
              <p:cNvPr id="1920" name="二等辺三角形 1919">
                <a:extLst>
                  <a:ext uri="{FF2B5EF4-FFF2-40B4-BE49-F238E27FC236}">
                    <a16:creationId xmlns:a16="http://schemas.microsoft.com/office/drawing/2014/main" id="{E16BEAC8-CC6F-42E9-90C2-DCA770E05AFC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1" name="四角形: 角を丸くする 1920">
                <a:extLst>
                  <a:ext uri="{FF2B5EF4-FFF2-40B4-BE49-F238E27FC236}">
                    <a16:creationId xmlns:a16="http://schemas.microsoft.com/office/drawing/2014/main" id="{B7B0C8FA-20D4-4220-BF87-858CB11DC0FA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22" name="グループ化 1921">
                <a:extLst>
                  <a:ext uri="{FF2B5EF4-FFF2-40B4-BE49-F238E27FC236}">
                    <a16:creationId xmlns:a16="http://schemas.microsoft.com/office/drawing/2014/main" id="{0531910C-BFC1-457B-8D8A-38A749229409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25" name="フリーフォーム: 図形 1924">
                  <a:extLst>
                    <a:ext uri="{FF2B5EF4-FFF2-40B4-BE49-F238E27FC236}">
                      <a16:creationId xmlns:a16="http://schemas.microsoft.com/office/drawing/2014/main" id="{7E5E17A6-EC2C-47E0-804F-CF80397758B8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6" name="四角形: 角を丸くする 1925">
                  <a:extLst>
                    <a:ext uri="{FF2B5EF4-FFF2-40B4-BE49-F238E27FC236}">
                      <a16:creationId xmlns:a16="http://schemas.microsoft.com/office/drawing/2014/main" id="{F51B1564-ADFC-4D2F-BCB3-5FE9B312220F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7" name="四角形: 角を丸くする 1926">
                  <a:extLst>
                    <a:ext uri="{FF2B5EF4-FFF2-40B4-BE49-F238E27FC236}">
                      <a16:creationId xmlns:a16="http://schemas.microsoft.com/office/drawing/2014/main" id="{60516F9E-73D3-40F5-9AD6-3B613BE7E164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1BE2407A-0D0B-4FD0-A50B-4B740DEA7878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D3D9A5AD-9201-4D11-B403-5329B1ACBE84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5" name="グループ化 1604">
              <a:extLst>
                <a:ext uri="{FF2B5EF4-FFF2-40B4-BE49-F238E27FC236}">
                  <a16:creationId xmlns:a16="http://schemas.microsoft.com/office/drawing/2014/main" id="{31E091E7-0846-41DA-ADD2-6BE2B981C157}"/>
                </a:ext>
              </a:extLst>
            </p:cNvPr>
            <p:cNvGrpSpPr/>
            <p:nvPr/>
          </p:nvGrpSpPr>
          <p:grpSpPr>
            <a:xfrm flipH="1">
              <a:off x="4617221" y="-3810142"/>
              <a:ext cx="465575" cy="1120887"/>
              <a:chOff x="6463218" y="2692795"/>
              <a:chExt cx="749002" cy="1803244"/>
            </a:xfrm>
          </p:grpSpPr>
          <p:sp>
            <p:nvSpPr>
              <p:cNvPr id="1912" name="二等辺三角形 1911">
                <a:extLst>
                  <a:ext uri="{FF2B5EF4-FFF2-40B4-BE49-F238E27FC236}">
                    <a16:creationId xmlns:a16="http://schemas.microsoft.com/office/drawing/2014/main" id="{F303DD29-03C7-4624-996C-01E36C9A47B0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3" name="四角形: 角を丸くする 1912">
                <a:extLst>
                  <a:ext uri="{FF2B5EF4-FFF2-40B4-BE49-F238E27FC236}">
                    <a16:creationId xmlns:a16="http://schemas.microsoft.com/office/drawing/2014/main" id="{7D31D8BC-3033-468D-BA57-1026DBDDA17B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14" name="グループ化 1913">
                <a:extLst>
                  <a:ext uri="{FF2B5EF4-FFF2-40B4-BE49-F238E27FC236}">
                    <a16:creationId xmlns:a16="http://schemas.microsoft.com/office/drawing/2014/main" id="{426E5524-0136-4F5E-9CDA-FC61222FBDCB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17" name="フリーフォーム: 図形 1916">
                  <a:extLst>
                    <a:ext uri="{FF2B5EF4-FFF2-40B4-BE49-F238E27FC236}">
                      <a16:creationId xmlns:a16="http://schemas.microsoft.com/office/drawing/2014/main" id="{E73F9D52-F81D-4ABC-8058-FDF8C037A174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8" name="四角形: 角を丸くする 1917">
                  <a:extLst>
                    <a:ext uri="{FF2B5EF4-FFF2-40B4-BE49-F238E27FC236}">
                      <a16:creationId xmlns:a16="http://schemas.microsoft.com/office/drawing/2014/main" id="{9C6F425B-BEE4-4B7B-90F2-446C3F926E5B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9" name="四角形: 角を丸くする 1918">
                  <a:extLst>
                    <a:ext uri="{FF2B5EF4-FFF2-40B4-BE49-F238E27FC236}">
                      <a16:creationId xmlns:a16="http://schemas.microsoft.com/office/drawing/2014/main" id="{B9AF53A6-6F2A-4F4E-A544-A0DE19ECB64E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57BD5EE8-0337-4524-B67A-D0DA5BA448F1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2FFD66FF-D103-4147-99E1-5B7A5EFF44EC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6" name="グループ化 1605">
              <a:extLst>
                <a:ext uri="{FF2B5EF4-FFF2-40B4-BE49-F238E27FC236}">
                  <a16:creationId xmlns:a16="http://schemas.microsoft.com/office/drawing/2014/main" id="{5935A365-0118-4E5C-93AB-4B4A54815EB3}"/>
                </a:ext>
              </a:extLst>
            </p:cNvPr>
            <p:cNvGrpSpPr/>
            <p:nvPr/>
          </p:nvGrpSpPr>
          <p:grpSpPr>
            <a:xfrm flipH="1">
              <a:off x="3848776" y="-4976434"/>
              <a:ext cx="465575" cy="1120887"/>
              <a:chOff x="8377743" y="2692795"/>
              <a:chExt cx="749002" cy="1803244"/>
            </a:xfrm>
          </p:grpSpPr>
          <p:sp>
            <p:nvSpPr>
              <p:cNvPr id="1904" name="二等辺三角形 1903">
                <a:extLst>
                  <a:ext uri="{FF2B5EF4-FFF2-40B4-BE49-F238E27FC236}">
                    <a16:creationId xmlns:a16="http://schemas.microsoft.com/office/drawing/2014/main" id="{733222DC-FE06-4E07-94F7-97C305CE6690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5" name="四角形: 角を丸くする 1904">
                <a:extLst>
                  <a:ext uri="{FF2B5EF4-FFF2-40B4-BE49-F238E27FC236}">
                    <a16:creationId xmlns:a16="http://schemas.microsoft.com/office/drawing/2014/main" id="{2074F8BF-0806-41DF-9B9C-3A1D667E2E44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06" name="グループ化 1905">
                <a:extLst>
                  <a:ext uri="{FF2B5EF4-FFF2-40B4-BE49-F238E27FC236}">
                    <a16:creationId xmlns:a16="http://schemas.microsoft.com/office/drawing/2014/main" id="{5218A4EA-EE92-486E-8762-53445F2DD31F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09" name="フリーフォーム: 図形 1908">
                  <a:extLst>
                    <a:ext uri="{FF2B5EF4-FFF2-40B4-BE49-F238E27FC236}">
                      <a16:creationId xmlns:a16="http://schemas.microsoft.com/office/drawing/2014/main" id="{9FCD9E31-D866-4A0F-893E-3FBF4526C9D7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0" name="四角形: 角を丸くする 1909">
                  <a:extLst>
                    <a:ext uri="{FF2B5EF4-FFF2-40B4-BE49-F238E27FC236}">
                      <a16:creationId xmlns:a16="http://schemas.microsoft.com/office/drawing/2014/main" id="{A94398B2-87DA-40F0-8DBD-FBD569759740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1" name="四角形: 角を丸くする 1910">
                  <a:extLst>
                    <a:ext uri="{FF2B5EF4-FFF2-40B4-BE49-F238E27FC236}">
                      <a16:creationId xmlns:a16="http://schemas.microsoft.com/office/drawing/2014/main" id="{130FB20D-653E-4658-8FD4-76E75720506C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B8EFEE2E-C217-4500-AA9C-7DD372772BCD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D8554290-92F2-4F3F-BBBF-E22AC07F2348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7" name="グループ化 1606">
              <a:extLst>
                <a:ext uri="{FF2B5EF4-FFF2-40B4-BE49-F238E27FC236}">
                  <a16:creationId xmlns:a16="http://schemas.microsoft.com/office/drawing/2014/main" id="{60C85F2A-46EC-4727-8283-C4E6E0771B8C}"/>
                </a:ext>
              </a:extLst>
            </p:cNvPr>
            <p:cNvGrpSpPr/>
            <p:nvPr/>
          </p:nvGrpSpPr>
          <p:grpSpPr>
            <a:xfrm flipH="1">
              <a:off x="5468392" y="-2549700"/>
              <a:ext cx="465575" cy="1120887"/>
              <a:chOff x="938718" y="2692795"/>
              <a:chExt cx="749002" cy="1803244"/>
            </a:xfrm>
          </p:grpSpPr>
          <p:sp>
            <p:nvSpPr>
              <p:cNvPr id="1896" name="二等辺三角形 1895">
                <a:extLst>
                  <a:ext uri="{FF2B5EF4-FFF2-40B4-BE49-F238E27FC236}">
                    <a16:creationId xmlns:a16="http://schemas.microsoft.com/office/drawing/2014/main" id="{F256D78F-F287-458E-9DCB-F408A2CD4D03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7" name="四角形: 角を丸くする 1896">
                <a:extLst>
                  <a:ext uri="{FF2B5EF4-FFF2-40B4-BE49-F238E27FC236}">
                    <a16:creationId xmlns:a16="http://schemas.microsoft.com/office/drawing/2014/main" id="{F8573A25-5029-4E83-B008-FB03A9ABED49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98" name="グループ化 1897">
                <a:extLst>
                  <a:ext uri="{FF2B5EF4-FFF2-40B4-BE49-F238E27FC236}">
                    <a16:creationId xmlns:a16="http://schemas.microsoft.com/office/drawing/2014/main" id="{FD548B2A-5464-4428-B98F-8FE830466E9C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901" name="フリーフォーム: 図形 1900">
                  <a:extLst>
                    <a:ext uri="{FF2B5EF4-FFF2-40B4-BE49-F238E27FC236}">
                      <a16:creationId xmlns:a16="http://schemas.microsoft.com/office/drawing/2014/main" id="{17C5A44D-E400-448A-8CA7-680CD225259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2" name="四角形: 角を丸くする 1901">
                  <a:extLst>
                    <a:ext uri="{FF2B5EF4-FFF2-40B4-BE49-F238E27FC236}">
                      <a16:creationId xmlns:a16="http://schemas.microsoft.com/office/drawing/2014/main" id="{56F3A49E-B50F-4D75-9089-74AC0AF4CA2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3" name="四角形: 角を丸くする 1902">
                  <a:extLst>
                    <a:ext uri="{FF2B5EF4-FFF2-40B4-BE49-F238E27FC236}">
                      <a16:creationId xmlns:a16="http://schemas.microsoft.com/office/drawing/2014/main" id="{72F4095F-25B2-44B3-B81C-6806BF354C55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3679BB48-F199-43CA-8BA2-A6F3D339F71A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A9946BAE-19CF-4B17-9261-3AB6C59CE7B7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8" name="グループ化 1607">
              <a:extLst>
                <a:ext uri="{FF2B5EF4-FFF2-40B4-BE49-F238E27FC236}">
                  <a16:creationId xmlns:a16="http://schemas.microsoft.com/office/drawing/2014/main" id="{B332BAA3-08F6-46F3-BEFC-22B6F9C167B1}"/>
                </a:ext>
              </a:extLst>
            </p:cNvPr>
            <p:cNvGrpSpPr/>
            <p:nvPr/>
          </p:nvGrpSpPr>
          <p:grpSpPr>
            <a:xfrm flipH="1">
              <a:off x="4285271" y="-2134789"/>
              <a:ext cx="465575" cy="1120887"/>
              <a:chOff x="2757993" y="2692795"/>
              <a:chExt cx="749002" cy="1803244"/>
            </a:xfrm>
          </p:grpSpPr>
          <p:sp>
            <p:nvSpPr>
              <p:cNvPr id="1888" name="二等辺三角形 1887">
                <a:extLst>
                  <a:ext uri="{FF2B5EF4-FFF2-40B4-BE49-F238E27FC236}">
                    <a16:creationId xmlns:a16="http://schemas.microsoft.com/office/drawing/2014/main" id="{46A7DFAA-AD77-4743-A8F8-DD2F581B4004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9" name="四角形: 角を丸くする 1888">
                <a:extLst>
                  <a:ext uri="{FF2B5EF4-FFF2-40B4-BE49-F238E27FC236}">
                    <a16:creationId xmlns:a16="http://schemas.microsoft.com/office/drawing/2014/main" id="{D3DCFFDB-A4BA-4135-9F76-DFA0D7D82E5A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90" name="グループ化 1889">
                <a:extLst>
                  <a:ext uri="{FF2B5EF4-FFF2-40B4-BE49-F238E27FC236}">
                    <a16:creationId xmlns:a16="http://schemas.microsoft.com/office/drawing/2014/main" id="{38760DE2-888C-4535-A8FA-1B839F65C47D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93" name="フリーフォーム: 図形 1892">
                  <a:extLst>
                    <a:ext uri="{FF2B5EF4-FFF2-40B4-BE49-F238E27FC236}">
                      <a16:creationId xmlns:a16="http://schemas.microsoft.com/office/drawing/2014/main" id="{8E1835D9-7576-41DC-98B7-59A11E143A5F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4" name="四角形: 角を丸くする 1893">
                  <a:extLst>
                    <a:ext uri="{FF2B5EF4-FFF2-40B4-BE49-F238E27FC236}">
                      <a16:creationId xmlns:a16="http://schemas.microsoft.com/office/drawing/2014/main" id="{07A98283-DB10-473E-B0C4-61F0AB1715C5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5" name="四角形: 角を丸くする 1894">
                  <a:extLst>
                    <a:ext uri="{FF2B5EF4-FFF2-40B4-BE49-F238E27FC236}">
                      <a16:creationId xmlns:a16="http://schemas.microsoft.com/office/drawing/2014/main" id="{2C6F18C4-E906-488F-B770-1B96514AB101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BD77B661-0381-4822-B197-633711E618DD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0EF18D79-12A2-4BB3-8BAC-0627FF8D1445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09" name="グループ化 1608">
              <a:extLst>
                <a:ext uri="{FF2B5EF4-FFF2-40B4-BE49-F238E27FC236}">
                  <a16:creationId xmlns:a16="http://schemas.microsoft.com/office/drawing/2014/main" id="{2DC4E20E-B0BD-4CF0-B457-902D9BA5F11C}"/>
                </a:ext>
              </a:extLst>
            </p:cNvPr>
            <p:cNvGrpSpPr/>
            <p:nvPr/>
          </p:nvGrpSpPr>
          <p:grpSpPr>
            <a:xfrm flipH="1">
              <a:off x="3048602" y="-3876531"/>
              <a:ext cx="465575" cy="1120887"/>
              <a:chOff x="4605843" y="2692795"/>
              <a:chExt cx="749002" cy="1803244"/>
            </a:xfrm>
          </p:grpSpPr>
          <p:sp>
            <p:nvSpPr>
              <p:cNvPr id="1880" name="二等辺三角形 1879">
                <a:extLst>
                  <a:ext uri="{FF2B5EF4-FFF2-40B4-BE49-F238E27FC236}">
                    <a16:creationId xmlns:a16="http://schemas.microsoft.com/office/drawing/2014/main" id="{6CCA2219-4E3B-48B5-A91D-6D7E26FF6181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1" name="四角形: 角を丸くする 1880">
                <a:extLst>
                  <a:ext uri="{FF2B5EF4-FFF2-40B4-BE49-F238E27FC236}">
                    <a16:creationId xmlns:a16="http://schemas.microsoft.com/office/drawing/2014/main" id="{7225D27F-5166-4731-9180-C9B3CC55EF37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82" name="グループ化 1881">
                <a:extLst>
                  <a:ext uri="{FF2B5EF4-FFF2-40B4-BE49-F238E27FC236}">
                    <a16:creationId xmlns:a16="http://schemas.microsoft.com/office/drawing/2014/main" id="{EB593214-FD8E-46B5-9E0A-F01FDD3EB88B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85" name="フリーフォーム: 図形 1884">
                  <a:extLst>
                    <a:ext uri="{FF2B5EF4-FFF2-40B4-BE49-F238E27FC236}">
                      <a16:creationId xmlns:a16="http://schemas.microsoft.com/office/drawing/2014/main" id="{F14C6AD0-0767-4FCA-A8C1-C561400C7A7A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6" name="四角形: 角を丸くする 1885">
                  <a:extLst>
                    <a:ext uri="{FF2B5EF4-FFF2-40B4-BE49-F238E27FC236}">
                      <a16:creationId xmlns:a16="http://schemas.microsoft.com/office/drawing/2014/main" id="{A192C674-8474-46C0-B92A-698F26F7165B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7" name="四角形: 角を丸くする 1886">
                  <a:extLst>
                    <a:ext uri="{FF2B5EF4-FFF2-40B4-BE49-F238E27FC236}">
                      <a16:creationId xmlns:a16="http://schemas.microsoft.com/office/drawing/2014/main" id="{6F72DF44-55EC-4639-9DD7-B7CF3D15CB30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10C38FFF-3955-47FA-91E4-7641A940BA65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7302347C-C4CB-445D-8D7F-853671F40400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0" name="グループ化 1609">
              <a:extLst>
                <a:ext uri="{FF2B5EF4-FFF2-40B4-BE49-F238E27FC236}">
                  <a16:creationId xmlns:a16="http://schemas.microsoft.com/office/drawing/2014/main" id="{8FC2CE32-9995-40A7-BAD9-33D1E64B4D82}"/>
                </a:ext>
              </a:extLst>
            </p:cNvPr>
            <p:cNvGrpSpPr/>
            <p:nvPr/>
          </p:nvGrpSpPr>
          <p:grpSpPr>
            <a:xfrm flipH="1">
              <a:off x="2746081" y="-2664051"/>
              <a:ext cx="465575" cy="1120887"/>
              <a:chOff x="6463218" y="2692795"/>
              <a:chExt cx="749002" cy="1803244"/>
            </a:xfrm>
          </p:grpSpPr>
          <p:sp>
            <p:nvSpPr>
              <p:cNvPr id="1872" name="二等辺三角形 1871">
                <a:extLst>
                  <a:ext uri="{FF2B5EF4-FFF2-40B4-BE49-F238E27FC236}">
                    <a16:creationId xmlns:a16="http://schemas.microsoft.com/office/drawing/2014/main" id="{459DDE7C-B847-4082-96AA-88DCF6053B4F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3" name="四角形: 角を丸くする 1872">
                <a:extLst>
                  <a:ext uri="{FF2B5EF4-FFF2-40B4-BE49-F238E27FC236}">
                    <a16:creationId xmlns:a16="http://schemas.microsoft.com/office/drawing/2014/main" id="{C47F3DD8-43E6-4935-9AB0-F18887D18F2A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74" name="グループ化 1873">
                <a:extLst>
                  <a:ext uri="{FF2B5EF4-FFF2-40B4-BE49-F238E27FC236}">
                    <a16:creationId xmlns:a16="http://schemas.microsoft.com/office/drawing/2014/main" id="{AD7E0B5F-4E67-4698-81ED-DAC56A3EF17E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77" name="フリーフォーム: 図形 1876">
                  <a:extLst>
                    <a:ext uri="{FF2B5EF4-FFF2-40B4-BE49-F238E27FC236}">
                      <a16:creationId xmlns:a16="http://schemas.microsoft.com/office/drawing/2014/main" id="{84288130-1484-4A49-B043-FBF5056A877F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8" name="四角形: 角を丸くする 1877">
                  <a:extLst>
                    <a:ext uri="{FF2B5EF4-FFF2-40B4-BE49-F238E27FC236}">
                      <a16:creationId xmlns:a16="http://schemas.microsoft.com/office/drawing/2014/main" id="{82BBE982-DCC1-476D-A399-50776DD3C42A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9" name="四角形: 角を丸くする 1878">
                  <a:extLst>
                    <a:ext uri="{FF2B5EF4-FFF2-40B4-BE49-F238E27FC236}">
                      <a16:creationId xmlns:a16="http://schemas.microsoft.com/office/drawing/2014/main" id="{702D6170-F562-4286-8D5E-D7E1B3137274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535E3A38-9E41-4959-A2D6-2E521FEB3613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545CA4FF-BB56-4EF4-8385-AB8EA163B301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1" name="グループ化 1610">
              <a:extLst>
                <a:ext uri="{FF2B5EF4-FFF2-40B4-BE49-F238E27FC236}">
                  <a16:creationId xmlns:a16="http://schemas.microsoft.com/office/drawing/2014/main" id="{CA3DF2AD-C219-49EB-9984-24CE3FADF1E8}"/>
                </a:ext>
              </a:extLst>
            </p:cNvPr>
            <p:cNvGrpSpPr/>
            <p:nvPr/>
          </p:nvGrpSpPr>
          <p:grpSpPr>
            <a:xfrm flipH="1">
              <a:off x="2114648" y="-6673804"/>
              <a:ext cx="465575" cy="1120887"/>
              <a:chOff x="8377743" y="2692795"/>
              <a:chExt cx="749002" cy="1803244"/>
            </a:xfrm>
          </p:grpSpPr>
          <p:sp>
            <p:nvSpPr>
              <p:cNvPr id="1864" name="二等辺三角形 1863">
                <a:extLst>
                  <a:ext uri="{FF2B5EF4-FFF2-40B4-BE49-F238E27FC236}">
                    <a16:creationId xmlns:a16="http://schemas.microsoft.com/office/drawing/2014/main" id="{9559CF6B-8067-4AE4-967C-356908169E11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5" name="四角形: 角を丸くする 1864">
                <a:extLst>
                  <a:ext uri="{FF2B5EF4-FFF2-40B4-BE49-F238E27FC236}">
                    <a16:creationId xmlns:a16="http://schemas.microsoft.com/office/drawing/2014/main" id="{C332F771-DB82-46A2-B592-539E75070CA7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66" name="グループ化 1865">
                <a:extLst>
                  <a:ext uri="{FF2B5EF4-FFF2-40B4-BE49-F238E27FC236}">
                    <a16:creationId xmlns:a16="http://schemas.microsoft.com/office/drawing/2014/main" id="{775F6C8D-A92E-4F28-9F6E-03F5CF407122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69" name="フリーフォーム: 図形 1868">
                  <a:extLst>
                    <a:ext uri="{FF2B5EF4-FFF2-40B4-BE49-F238E27FC236}">
                      <a16:creationId xmlns:a16="http://schemas.microsoft.com/office/drawing/2014/main" id="{5DDCE6D6-03A2-4D06-8EBD-A54AD57E9854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0" name="四角形: 角を丸くする 1869">
                  <a:extLst>
                    <a:ext uri="{FF2B5EF4-FFF2-40B4-BE49-F238E27FC236}">
                      <a16:creationId xmlns:a16="http://schemas.microsoft.com/office/drawing/2014/main" id="{1E5A24FD-5D6A-4C36-A71C-0527C4BF9054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1" name="四角形: 角を丸くする 1870">
                  <a:extLst>
                    <a:ext uri="{FF2B5EF4-FFF2-40B4-BE49-F238E27FC236}">
                      <a16:creationId xmlns:a16="http://schemas.microsoft.com/office/drawing/2014/main" id="{371C1DB5-16A2-42F9-AE57-9311B67C671C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A1D456E0-BD85-4636-9621-22B2F9D29863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84034FDB-6A42-458C-9535-63A8E72ABC36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2" name="グループ化 1611">
              <a:extLst>
                <a:ext uri="{FF2B5EF4-FFF2-40B4-BE49-F238E27FC236}">
                  <a16:creationId xmlns:a16="http://schemas.microsoft.com/office/drawing/2014/main" id="{9265CA72-BFE9-4649-865D-94D587B4C171}"/>
                </a:ext>
              </a:extLst>
            </p:cNvPr>
            <p:cNvGrpSpPr/>
            <p:nvPr/>
          </p:nvGrpSpPr>
          <p:grpSpPr>
            <a:xfrm flipH="1">
              <a:off x="2432660" y="-7987756"/>
              <a:ext cx="465575" cy="1120887"/>
              <a:chOff x="6463218" y="2692795"/>
              <a:chExt cx="749002" cy="1803244"/>
            </a:xfrm>
          </p:grpSpPr>
          <p:sp>
            <p:nvSpPr>
              <p:cNvPr id="1856" name="二等辺三角形 1855">
                <a:extLst>
                  <a:ext uri="{FF2B5EF4-FFF2-40B4-BE49-F238E27FC236}">
                    <a16:creationId xmlns:a16="http://schemas.microsoft.com/office/drawing/2014/main" id="{04FD9DE9-D603-4BFC-AE4C-1D5D70A57403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7" name="四角形: 角を丸くする 1856">
                <a:extLst>
                  <a:ext uri="{FF2B5EF4-FFF2-40B4-BE49-F238E27FC236}">
                    <a16:creationId xmlns:a16="http://schemas.microsoft.com/office/drawing/2014/main" id="{C3C97667-EFC1-4ED9-8F25-EEDA7CCD55C0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58" name="グループ化 1857">
                <a:extLst>
                  <a:ext uri="{FF2B5EF4-FFF2-40B4-BE49-F238E27FC236}">
                    <a16:creationId xmlns:a16="http://schemas.microsoft.com/office/drawing/2014/main" id="{14F3FF82-2C50-4ED3-B4EF-4CA69971A249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61" name="フリーフォーム: 図形 1860">
                  <a:extLst>
                    <a:ext uri="{FF2B5EF4-FFF2-40B4-BE49-F238E27FC236}">
                      <a16:creationId xmlns:a16="http://schemas.microsoft.com/office/drawing/2014/main" id="{1E025D03-0F6E-4525-874F-706F8D343A37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2" name="四角形: 角を丸くする 1861">
                  <a:extLst>
                    <a:ext uri="{FF2B5EF4-FFF2-40B4-BE49-F238E27FC236}">
                      <a16:creationId xmlns:a16="http://schemas.microsoft.com/office/drawing/2014/main" id="{F643449A-1663-497F-9EE8-5F9F330D5EB2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3" name="四角形: 角を丸くする 1862">
                  <a:extLst>
                    <a:ext uri="{FF2B5EF4-FFF2-40B4-BE49-F238E27FC236}">
                      <a16:creationId xmlns:a16="http://schemas.microsoft.com/office/drawing/2014/main" id="{94CF3623-7B15-47DD-9122-7D7791C18812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197061B0-250A-4B71-B440-F1AD89FC1F9C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28013B59-6DD1-4ADB-9DB5-156E3BBA63D5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3" name="グループ化 1612">
              <a:extLst>
                <a:ext uri="{FF2B5EF4-FFF2-40B4-BE49-F238E27FC236}">
                  <a16:creationId xmlns:a16="http://schemas.microsoft.com/office/drawing/2014/main" id="{B60C9360-DF3B-4B3F-8204-55BF769B9724}"/>
                </a:ext>
              </a:extLst>
            </p:cNvPr>
            <p:cNvGrpSpPr/>
            <p:nvPr/>
          </p:nvGrpSpPr>
          <p:grpSpPr>
            <a:xfrm flipH="1">
              <a:off x="632757" y="-807202"/>
              <a:ext cx="465575" cy="1120887"/>
              <a:chOff x="6463218" y="2692795"/>
              <a:chExt cx="749002" cy="1803244"/>
            </a:xfrm>
          </p:grpSpPr>
          <p:sp>
            <p:nvSpPr>
              <p:cNvPr id="1848" name="二等辺三角形 1847">
                <a:extLst>
                  <a:ext uri="{FF2B5EF4-FFF2-40B4-BE49-F238E27FC236}">
                    <a16:creationId xmlns:a16="http://schemas.microsoft.com/office/drawing/2014/main" id="{A7709C92-DEF5-47E0-BFEF-2850AFD7581B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9" name="四角形: 角を丸くする 1848">
                <a:extLst>
                  <a:ext uri="{FF2B5EF4-FFF2-40B4-BE49-F238E27FC236}">
                    <a16:creationId xmlns:a16="http://schemas.microsoft.com/office/drawing/2014/main" id="{968F8A0B-CCF5-4E2D-BF5F-687C5470744E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50" name="グループ化 1849">
                <a:extLst>
                  <a:ext uri="{FF2B5EF4-FFF2-40B4-BE49-F238E27FC236}">
                    <a16:creationId xmlns:a16="http://schemas.microsoft.com/office/drawing/2014/main" id="{76107B90-3E10-4DAD-B680-74BB1FBA34A0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53" name="フリーフォーム: 図形 1852">
                  <a:extLst>
                    <a:ext uri="{FF2B5EF4-FFF2-40B4-BE49-F238E27FC236}">
                      <a16:creationId xmlns:a16="http://schemas.microsoft.com/office/drawing/2014/main" id="{9CE0530B-E8E6-4BE5-8A98-827B9C000B52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4" name="四角形: 角を丸くする 1853">
                  <a:extLst>
                    <a:ext uri="{FF2B5EF4-FFF2-40B4-BE49-F238E27FC236}">
                      <a16:creationId xmlns:a16="http://schemas.microsoft.com/office/drawing/2014/main" id="{8874B3E4-6298-4D9C-B9CE-39E6AB50C136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5" name="四角形: 角を丸くする 1854">
                  <a:extLst>
                    <a:ext uri="{FF2B5EF4-FFF2-40B4-BE49-F238E27FC236}">
                      <a16:creationId xmlns:a16="http://schemas.microsoft.com/office/drawing/2014/main" id="{79A57352-187B-4BCC-94E7-75A46805ED8B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DAA4FC04-CFEE-4F64-B727-0CCAA21EE79C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FB95C458-1BD7-4238-BB1A-DAE38B33ADC5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4" name="グループ化 1613">
              <a:extLst>
                <a:ext uri="{FF2B5EF4-FFF2-40B4-BE49-F238E27FC236}">
                  <a16:creationId xmlns:a16="http://schemas.microsoft.com/office/drawing/2014/main" id="{DB282B00-6FBD-409A-893A-0543B6E9485F}"/>
                </a:ext>
              </a:extLst>
            </p:cNvPr>
            <p:cNvGrpSpPr/>
            <p:nvPr/>
          </p:nvGrpSpPr>
          <p:grpSpPr>
            <a:xfrm flipH="1">
              <a:off x="6454747" y="-5852237"/>
              <a:ext cx="465575" cy="1120887"/>
              <a:chOff x="938718" y="2692795"/>
              <a:chExt cx="749002" cy="1803244"/>
            </a:xfrm>
          </p:grpSpPr>
          <p:sp>
            <p:nvSpPr>
              <p:cNvPr id="1840" name="二等辺三角形 1839">
                <a:extLst>
                  <a:ext uri="{FF2B5EF4-FFF2-40B4-BE49-F238E27FC236}">
                    <a16:creationId xmlns:a16="http://schemas.microsoft.com/office/drawing/2014/main" id="{8F564C6A-4A6C-49BE-9422-F20766DC81EF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1" name="四角形: 角を丸くする 1840">
                <a:extLst>
                  <a:ext uri="{FF2B5EF4-FFF2-40B4-BE49-F238E27FC236}">
                    <a16:creationId xmlns:a16="http://schemas.microsoft.com/office/drawing/2014/main" id="{ACC3FB6B-1BF2-4794-B374-FB93F5666AA5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42" name="グループ化 1841">
                <a:extLst>
                  <a:ext uri="{FF2B5EF4-FFF2-40B4-BE49-F238E27FC236}">
                    <a16:creationId xmlns:a16="http://schemas.microsoft.com/office/drawing/2014/main" id="{959199A7-C163-4848-BF28-B578B7B86959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45" name="フリーフォーム: 図形 1844">
                  <a:extLst>
                    <a:ext uri="{FF2B5EF4-FFF2-40B4-BE49-F238E27FC236}">
                      <a16:creationId xmlns:a16="http://schemas.microsoft.com/office/drawing/2014/main" id="{1D0D872A-E713-4CFA-8B5C-A13FF6EE45F9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6" name="四角形: 角を丸くする 1845">
                  <a:extLst>
                    <a:ext uri="{FF2B5EF4-FFF2-40B4-BE49-F238E27FC236}">
                      <a16:creationId xmlns:a16="http://schemas.microsoft.com/office/drawing/2014/main" id="{6D3191FD-B311-4E4D-8BEB-958F7136E36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7" name="四角形: 角を丸くする 1846">
                  <a:extLst>
                    <a:ext uri="{FF2B5EF4-FFF2-40B4-BE49-F238E27FC236}">
                      <a16:creationId xmlns:a16="http://schemas.microsoft.com/office/drawing/2014/main" id="{5447CB84-7731-444F-979A-428237D5F168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66E6CD60-408B-47FB-8D2F-A3C9D26B2E8C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3373376B-4C64-4C94-A104-7E4CC1774F02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5" name="グループ化 1614">
              <a:extLst>
                <a:ext uri="{FF2B5EF4-FFF2-40B4-BE49-F238E27FC236}">
                  <a16:creationId xmlns:a16="http://schemas.microsoft.com/office/drawing/2014/main" id="{C62B5E15-AA98-4070-ADF1-DAB334BF33AB}"/>
                </a:ext>
              </a:extLst>
            </p:cNvPr>
            <p:cNvGrpSpPr/>
            <p:nvPr/>
          </p:nvGrpSpPr>
          <p:grpSpPr>
            <a:xfrm flipH="1">
              <a:off x="3463483" y="-1319587"/>
              <a:ext cx="465575" cy="1120887"/>
              <a:chOff x="938718" y="2692795"/>
              <a:chExt cx="749002" cy="1803244"/>
            </a:xfrm>
          </p:grpSpPr>
          <p:sp>
            <p:nvSpPr>
              <p:cNvPr id="1832" name="二等辺三角形 1831">
                <a:extLst>
                  <a:ext uri="{FF2B5EF4-FFF2-40B4-BE49-F238E27FC236}">
                    <a16:creationId xmlns:a16="http://schemas.microsoft.com/office/drawing/2014/main" id="{3EDA70DC-434B-4B52-8C94-872A433EEC24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3" name="四角形: 角を丸くする 1832">
                <a:extLst>
                  <a:ext uri="{FF2B5EF4-FFF2-40B4-BE49-F238E27FC236}">
                    <a16:creationId xmlns:a16="http://schemas.microsoft.com/office/drawing/2014/main" id="{D3E0AA65-DA01-422C-9E7E-C821130A0EE0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34" name="グループ化 1833">
                <a:extLst>
                  <a:ext uri="{FF2B5EF4-FFF2-40B4-BE49-F238E27FC236}">
                    <a16:creationId xmlns:a16="http://schemas.microsoft.com/office/drawing/2014/main" id="{8B39F6F1-6D19-4FDE-A315-D64239CE985C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37" name="フリーフォーム: 図形 1836">
                  <a:extLst>
                    <a:ext uri="{FF2B5EF4-FFF2-40B4-BE49-F238E27FC236}">
                      <a16:creationId xmlns:a16="http://schemas.microsoft.com/office/drawing/2014/main" id="{AA38C6CC-8D84-4731-A3CC-70E3F77AB959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8" name="四角形: 角を丸くする 1837">
                  <a:extLst>
                    <a:ext uri="{FF2B5EF4-FFF2-40B4-BE49-F238E27FC236}">
                      <a16:creationId xmlns:a16="http://schemas.microsoft.com/office/drawing/2014/main" id="{553B0C31-EE6D-4249-BE08-2A931A1B2881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9" name="四角形: 角を丸くする 1838">
                  <a:extLst>
                    <a:ext uri="{FF2B5EF4-FFF2-40B4-BE49-F238E27FC236}">
                      <a16:creationId xmlns:a16="http://schemas.microsoft.com/office/drawing/2014/main" id="{961BF206-A818-410A-BC2A-2450336A8B2B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D059CABD-8F7F-43E4-8137-FA4E6689800E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316DCF6B-4ACE-4922-867D-AF506C25DC89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6" name="グループ化 1615">
              <a:extLst>
                <a:ext uri="{FF2B5EF4-FFF2-40B4-BE49-F238E27FC236}">
                  <a16:creationId xmlns:a16="http://schemas.microsoft.com/office/drawing/2014/main" id="{9F034524-278D-4856-87F7-7272485DA95D}"/>
                </a:ext>
              </a:extLst>
            </p:cNvPr>
            <p:cNvGrpSpPr/>
            <p:nvPr/>
          </p:nvGrpSpPr>
          <p:grpSpPr>
            <a:xfrm flipH="1">
              <a:off x="11188672" y="-1346912"/>
              <a:ext cx="465575" cy="1120887"/>
              <a:chOff x="938718" y="2692795"/>
              <a:chExt cx="749002" cy="1803244"/>
            </a:xfrm>
          </p:grpSpPr>
          <p:sp>
            <p:nvSpPr>
              <p:cNvPr id="1824" name="二等辺三角形 1823">
                <a:extLst>
                  <a:ext uri="{FF2B5EF4-FFF2-40B4-BE49-F238E27FC236}">
                    <a16:creationId xmlns:a16="http://schemas.microsoft.com/office/drawing/2014/main" id="{50D5D87B-6630-4EFA-B29B-D5B191A9385D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5" name="四角形: 角を丸くする 1824">
                <a:extLst>
                  <a:ext uri="{FF2B5EF4-FFF2-40B4-BE49-F238E27FC236}">
                    <a16:creationId xmlns:a16="http://schemas.microsoft.com/office/drawing/2014/main" id="{CA39C849-D168-4215-A420-4BB07A07E6BE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26" name="グループ化 1825">
                <a:extLst>
                  <a:ext uri="{FF2B5EF4-FFF2-40B4-BE49-F238E27FC236}">
                    <a16:creationId xmlns:a16="http://schemas.microsoft.com/office/drawing/2014/main" id="{0A08C250-8D4E-4958-AB9E-9A1CDE82844F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29" name="フリーフォーム: 図形 1828">
                  <a:extLst>
                    <a:ext uri="{FF2B5EF4-FFF2-40B4-BE49-F238E27FC236}">
                      <a16:creationId xmlns:a16="http://schemas.microsoft.com/office/drawing/2014/main" id="{D8928E19-DB78-4D87-B3CC-2BB69CE6A449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0" name="四角形: 角を丸くする 1829">
                  <a:extLst>
                    <a:ext uri="{FF2B5EF4-FFF2-40B4-BE49-F238E27FC236}">
                      <a16:creationId xmlns:a16="http://schemas.microsoft.com/office/drawing/2014/main" id="{16585EDF-B48F-4C10-BEED-DE3D7B5386AC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1" name="四角形: 角を丸くする 1830">
                  <a:extLst>
                    <a:ext uri="{FF2B5EF4-FFF2-40B4-BE49-F238E27FC236}">
                      <a16:creationId xmlns:a16="http://schemas.microsoft.com/office/drawing/2014/main" id="{C39F40DD-1839-4723-A6B5-A7C797BAB429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6F316952-FFBF-40F6-AF37-F815499FDC07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0676BFE7-852E-4A93-8005-342C3E58928C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7" name="グループ化 1616">
              <a:extLst>
                <a:ext uri="{FF2B5EF4-FFF2-40B4-BE49-F238E27FC236}">
                  <a16:creationId xmlns:a16="http://schemas.microsoft.com/office/drawing/2014/main" id="{5A92D9C0-D85C-4335-B511-84E3CF341D72}"/>
                </a:ext>
              </a:extLst>
            </p:cNvPr>
            <p:cNvGrpSpPr/>
            <p:nvPr/>
          </p:nvGrpSpPr>
          <p:grpSpPr>
            <a:xfrm flipH="1">
              <a:off x="8140672" y="-642062"/>
              <a:ext cx="465575" cy="1120887"/>
              <a:chOff x="938718" y="2692795"/>
              <a:chExt cx="749002" cy="1803244"/>
            </a:xfrm>
          </p:grpSpPr>
          <p:sp>
            <p:nvSpPr>
              <p:cNvPr id="1816" name="二等辺三角形 1815">
                <a:extLst>
                  <a:ext uri="{FF2B5EF4-FFF2-40B4-BE49-F238E27FC236}">
                    <a16:creationId xmlns:a16="http://schemas.microsoft.com/office/drawing/2014/main" id="{0A9F9A27-45CD-45BE-A023-56E169192857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7" name="四角形: 角を丸くする 1816">
                <a:extLst>
                  <a:ext uri="{FF2B5EF4-FFF2-40B4-BE49-F238E27FC236}">
                    <a16:creationId xmlns:a16="http://schemas.microsoft.com/office/drawing/2014/main" id="{300D66B7-487B-4A68-B061-34E6505086C8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18" name="グループ化 1817">
                <a:extLst>
                  <a:ext uri="{FF2B5EF4-FFF2-40B4-BE49-F238E27FC236}">
                    <a16:creationId xmlns:a16="http://schemas.microsoft.com/office/drawing/2014/main" id="{E6138B5C-76CB-4E0C-A391-05572DFB8B5F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21" name="フリーフォーム: 図形 1820">
                  <a:extLst>
                    <a:ext uri="{FF2B5EF4-FFF2-40B4-BE49-F238E27FC236}">
                      <a16:creationId xmlns:a16="http://schemas.microsoft.com/office/drawing/2014/main" id="{546DB52F-4EF9-4D01-83D2-7361C1955DEC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2" name="四角形: 角を丸くする 1821">
                  <a:extLst>
                    <a:ext uri="{FF2B5EF4-FFF2-40B4-BE49-F238E27FC236}">
                      <a16:creationId xmlns:a16="http://schemas.microsoft.com/office/drawing/2014/main" id="{E6724515-7C78-42F1-A21C-8814C9FC844F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3" name="四角形: 角を丸くする 1822">
                  <a:extLst>
                    <a:ext uri="{FF2B5EF4-FFF2-40B4-BE49-F238E27FC236}">
                      <a16:creationId xmlns:a16="http://schemas.microsoft.com/office/drawing/2014/main" id="{3D5070BB-B7AA-4F17-AA85-E1524DABC54F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57BAA85F-4247-4AE7-92A7-38832900BEC2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57DC03AB-822A-4BA5-806B-F344D9AB00E0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8" name="グループ化 1617">
              <a:extLst>
                <a:ext uri="{FF2B5EF4-FFF2-40B4-BE49-F238E27FC236}">
                  <a16:creationId xmlns:a16="http://schemas.microsoft.com/office/drawing/2014/main" id="{10BED8AB-12BF-492F-A2C9-E3A5E985AAA6}"/>
                </a:ext>
              </a:extLst>
            </p:cNvPr>
            <p:cNvGrpSpPr/>
            <p:nvPr/>
          </p:nvGrpSpPr>
          <p:grpSpPr>
            <a:xfrm flipH="1">
              <a:off x="3664724" y="-7049149"/>
              <a:ext cx="465575" cy="1120887"/>
              <a:chOff x="938718" y="2692795"/>
              <a:chExt cx="749002" cy="1803244"/>
            </a:xfrm>
          </p:grpSpPr>
          <p:sp>
            <p:nvSpPr>
              <p:cNvPr id="1808" name="二等辺三角形 1807">
                <a:extLst>
                  <a:ext uri="{FF2B5EF4-FFF2-40B4-BE49-F238E27FC236}">
                    <a16:creationId xmlns:a16="http://schemas.microsoft.com/office/drawing/2014/main" id="{1ECDF9DA-8EF1-48B5-AB56-3AECE8B76B15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9" name="四角形: 角を丸くする 1808">
                <a:extLst>
                  <a:ext uri="{FF2B5EF4-FFF2-40B4-BE49-F238E27FC236}">
                    <a16:creationId xmlns:a16="http://schemas.microsoft.com/office/drawing/2014/main" id="{465CD299-F913-4DC2-A15E-81F4F5488441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10" name="グループ化 1809">
                <a:extLst>
                  <a:ext uri="{FF2B5EF4-FFF2-40B4-BE49-F238E27FC236}">
                    <a16:creationId xmlns:a16="http://schemas.microsoft.com/office/drawing/2014/main" id="{847304BE-0488-40BC-BD5C-B4EB2F2901DF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13" name="フリーフォーム: 図形 1812">
                  <a:extLst>
                    <a:ext uri="{FF2B5EF4-FFF2-40B4-BE49-F238E27FC236}">
                      <a16:creationId xmlns:a16="http://schemas.microsoft.com/office/drawing/2014/main" id="{606E1C0F-761B-4EF2-B1CC-E54531FEF100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4" name="四角形: 角を丸くする 1813">
                  <a:extLst>
                    <a:ext uri="{FF2B5EF4-FFF2-40B4-BE49-F238E27FC236}">
                      <a16:creationId xmlns:a16="http://schemas.microsoft.com/office/drawing/2014/main" id="{A27866AB-ACDE-4DE7-A9AB-DED24422CB6C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5" name="四角形: 角を丸くする 1814">
                  <a:extLst>
                    <a:ext uri="{FF2B5EF4-FFF2-40B4-BE49-F238E27FC236}">
                      <a16:creationId xmlns:a16="http://schemas.microsoft.com/office/drawing/2014/main" id="{E4F3B0C8-D901-4291-B088-C16EFC4E6EE8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11" name="フリーフォーム: 図形 1810">
                <a:extLst>
                  <a:ext uri="{FF2B5EF4-FFF2-40B4-BE49-F238E27FC236}">
                    <a16:creationId xmlns:a16="http://schemas.microsoft.com/office/drawing/2014/main" id="{B615CF05-9285-46D0-A579-1188E894B4B9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2" name="フリーフォーム: 図形 1811">
                <a:extLst>
                  <a:ext uri="{FF2B5EF4-FFF2-40B4-BE49-F238E27FC236}">
                    <a16:creationId xmlns:a16="http://schemas.microsoft.com/office/drawing/2014/main" id="{088F1A72-A840-4746-ACD6-E08085CAB36A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19" name="グループ化 1618">
              <a:extLst>
                <a:ext uri="{FF2B5EF4-FFF2-40B4-BE49-F238E27FC236}">
                  <a16:creationId xmlns:a16="http://schemas.microsoft.com/office/drawing/2014/main" id="{FE90201F-EA56-4627-84D9-709CEB5E19CA}"/>
                </a:ext>
              </a:extLst>
            </p:cNvPr>
            <p:cNvGrpSpPr/>
            <p:nvPr/>
          </p:nvGrpSpPr>
          <p:grpSpPr>
            <a:xfrm flipH="1">
              <a:off x="1472754" y="-2179231"/>
              <a:ext cx="465575" cy="1120887"/>
              <a:chOff x="938718" y="2692795"/>
              <a:chExt cx="749002" cy="1803244"/>
            </a:xfrm>
          </p:grpSpPr>
          <p:sp>
            <p:nvSpPr>
              <p:cNvPr id="1800" name="二等辺三角形 1799">
                <a:extLst>
                  <a:ext uri="{FF2B5EF4-FFF2-40B4-BE49-F238E27FC236}">
                    <a16:creationId xmlns:a16="http://schemas.microsoft.com/office/drawing/2014/main" id="{9B734A85-DF84-4227-89C8-8A717218390A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1" name="四角形: 角を丸くする 1800">
                <a:extLst>
                  <a:ext uri="{FF2B5EF4-FFF2-40B4-BE49-F238E27FC236}">
                    <a16:creationId xmlns:a16="http://schemas.microsoft.com/office/drawing/2014/main" id="{ED433407-F98F-4110-9D70-4640E2B645C8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02" name="グループ化 1801">
                <a:extLst>
                  <a:ext uri="{FF2B5EF4-FFF2-40B4-BE49-F238E27FC236}">
                    <a16:creationId xmlns:a16="http://schemas.microsoft.com/office/drawing/2014/main" id="{0E5E54E2-4159-43F4-B8FB-C9496C1BEA3A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805" name="フリーフォーム: 図形 1804">
                  <a:extLst>
                    <a:ext uri="{FF2B5EF4-FFF2-40B4-BE49-F238E27FC236}">
                      <a16:creationId xmlns:a16="http://schemas.microsoft.com/office/drawing/2014/main" id="{B3DAAA58-D934-480F-BAB6-373006FC9CA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6" name="四角形: 角を丸くする 1805">
                  <a:extLst>
                    <a:ext uri="{FF2B5EF4-FFF2-40B4-BE49-F238E27FC236}">
                      <a16:creationId xmlns:a16="http://schemas.microsoft.com/office/drawing/2014/main" id="{2023C623-C450-4689-B78C-B25ECFD3690B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7" name="四角形: 角を丸くする 1806">
                  <a:extLst>
                    <a:ext uri="{FF2B5EF4-FFF2-40B4-BE49-F238E27FC236}">
                      <a16:creationId xmlns:a16="http://schemas.microsoft.com/office/drawing/2014/main" id="{B3109971-9C4B-47F3-864D-2A328A48A086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03" name="フリーフォーム: 図形 1802">
                <a:extLst>
                  <a:ext uri="{FF2B5EF4-FFF2-40B4-BE49-F238E27FC236}">
                    <a16:creationId xmlns:a16="http://schemas.microsoft.com/office/drawing/2014/main" id="{3FC1BD9C-063F-45DF-B484-C9326A1A810D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4" name="フリーフォーム: 図形 1803">
                <a:extLst>
                  <a:ext uri="{FF2B5EF4-FFF2-40B4-BE49-F238E27FC236}">
                    <a16:creationId xmlns:a16="http://schemas.microsoft.com/office/drawing/2014/main" id="{0619C9AE-0506-44E2-B293-6A671645332C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0" name="グループ化 1619">
              <a:extLst>
                <a:ext uri="{FF2B5EF4-FFF2-40B4-BE49-F238E27FC236}">
                  <a16:creationId xmlns:a16="http://schemas.microsoft.com/office/drawing/2014/main" id="{075712DD-4728-4798-B0C4-345F058E8A92}"/>
                </a:ext>
              </a:extLst>
            </p:cNvPr>
            <p:cNvGrpSpPr/>
            <p:nvPr/>
          </p:nvGrpSpPr>
          <p:grpSpPr>
            <a:xfrm flipH="1">
              <a:off x="7982434" y="-7572719"/>
              <a:ext cx="465575" cy="1120887"/>
              <a:chOff x="2757993" y="2692795"/>
              <a:chExt cx="749002" cy="1803244"/>
            </a:xfrm>
          </p:grpSpPr>
          <p:sp>
            <p:nvSpPr>
              <p:cNvPr id="1792" name="二等辺三角形 1791">
                <a:extLst>
                  <a:ext uri="{FF2B5EF4-FFF2-40B4-BE49-F238E27FC236}">
                    <a16:creationId xmlns:a16="http://schemas.microsoft.com/office/drawing/2014/main" id="{92FA19A5-2784-4D56-9387-BAFEB2BC5314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3" name="四角形: 角を丸くする 1792">
                <a:extLst>
                  <a:ext uri="{FF2B5EF4-FFF2-40B4-BE49-F238E27FC236}">
                    <a16:creationId xmlns:a16="http://schemas.microsoft.com/office/drawing/2014/main" id="{92E94756-0A34-4BB1-8024-6DBC8BD5ADB6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94" name="グループ化 1793">
                <a:extLst>
                  <a:ext uri="{FF2B5EF4-FFF2-40B4-BE49-F238E27FC236}">
                    <a16:creationId xmlns:a16="http://schemas.microsoft.com/office/drawing/2014/main" id="{538CE98A-730E-45E2-8AE7-39B97867BB4E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97" name="フリーフォーム: 図形 1796">
                  <a:extLst>
                    <a:ext uri="{FF2B5EF4-FFF2-40B4-BE49-F238E27FC236}">
                      <a16:creationId xmlns:a16="http://schemas.microsoft.com/office/drawing/2014/main" id="{D0B484AA-0524-402A-998B-47BE3D25221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8" name="四角形: 角を丸くする 1797">
                  <a:extLst>
                    <a:ext uri="{FF2B5EF4-FFF2-40B4-BE49-F238E27FC236}">
                      <a16:creationId xmlns:a16="http://schemas.microsoft.com/office/drawing/2014/main" id="{73D6DF9A-F297-455A-B363-319AC508903A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9" name="四角形: 角を丸くする 1798">
                  <a:extLst>
                    <a:ext uri="{FF2B5EF4-FFF2-40B4-BE49-F238E27FC236}">
                      <a16:creationId xmlns:a16="http://schemas.microsoft.com/office/drawing/2014/main" id="{28C15607-7A16-410C-8F6E-92EE7D26EC76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95" name="フリーフォーム: 図形 1794">
                <a:extLst>
                  <a:ext uri="{FF2B5EF4-FFF2-40B4-BE49-F238E27FC236}">
                    <a16:creationId xmlns:a16="http://schemas.microsoft.com/office/drawing/2014/main" id="{BAD176C3-CFC2-4628-99AD-1155FCECD9EC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6" name="フリーフォーム: 図形 1795">
                <a:extLst>
                  <a:ext uri="{FF2B5EF4-FFF2-40B4-BE49-F238E27FC236}">
                    <a16:creationId xmlns:a16="http://schemas.microsoft.com/office/drawing/2014/main" id="{BB62068A-ED7A-4582-B1C9-4EED0E3D8B99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1" name="グループ化 1620">
              <a:extLst>
                <a:ext uri="{FF2B5EF4-FFF2-40B4-BE49-F238E27FC236}">
                  <a16:creationId xmlns:a16="http://schemas.microsoft.com/office/drawing/2014/main" id="{3908F6E8-AC00-4E39-8180-BCF65A5B0A86}"/>
                </a:ext>
              </a:extLst>
            </p:cNvPr>
            <p:cNvGrpSpPr/>
            <p:nvPr/>
          </p:nvGrpSpPr>
          <p:grpSpPr>
            <a:xfrm flipH="1">
              <a:off x="10119169" y="-795603"/>
              <a:ext cx="465575" cy="1120887"/>
              <a:chOff x="4605843" y="2692795"/>
              <a:chExt cx="749002" cy="1803244"/>
            </a:xfrm>
          </p:grpSpPr>
          <p:sp>
            <p:nvSpPr>
              <p:cNvPr id="1784" name="二等辺三角形 1783">
                <a:extLst>
                  <a:ext uri="{FF2B5EF4-FFF2-40B4-BE49-F238E27FC236}">
                    <a16:creationId xmlns:a16="http://schemas.microsoft.com/office/drawing/2014/main" id="{DF54E693-78F6-4558-A224-4FBF2E76D256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5" name="四角形: 角を丸くする 1784">
                <a:extLst>
                  <a:ext uri="{FF2B5EF4-FFF2-40B4-BE49-F238E27FC236}">
                    <a16:creationId xmlns:a16="http://schemas.microsoft.com/office/drawing/2014/main" id="{6C5BFCE3-CA1B-4AE7-8CF5-8CECC5BEBC77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86" name="グループ化 1785">
                <a:extLst>
                  <a:ext uri="{FF2B5EF4-FFF2-40B4-BE49-F238E27FC236}">
                    <a16:creationId xmlns:a16="http://schemas.microsoft.com/office/drawing/2014/main" id="{1BCDD313-2024-44D8-82F9-9BE99AF7842D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89" name="フリーフォーム: 図形 1788">
                  <a:extLst>
                    <a:ext uri="{FF2B5EF4-FFF2-40B4-BE49-F238E27FC236}">
                      <a16:creationId xmlns:a16="http://schemas.microsoft.com/office/drawing/2014/main" id="{6B4F76BD-0B14-46BE-BE7E-E9B7F9145BD8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0" name="四角形: 角を丸くする 1789">
                  <a:extLst>
                    <a:ext uri="{FF2B5EF4-FFF2-40B4-BE49-F238E27FC236}">
                      <a16:creationId xmlns:a16="http://schemas.microsoft.com/office/drawing/2014/main" id="{20F5E0EE-C3A5-48B4-B3CA-5854E1283062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1" name="四角形: 角を丸くする 1790">
                  <a:extLst>
                    <a:ext uri="{FF2B5EF4-FFF2-40B4-BE49-F238E27FC236}">
                      <a16:creationId xmlns:a16="http://schemas.microsoft.com/office/drawing/2014/main" id="{94A408AB-1BB8-4D51-ACA3-466879808B41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87" name="フリーフォーム: 図形 1786">
                <a:extLst>
                  <a:ext uri="{FF2B5EF4-FFF2-40B4-BE49-F238E27FC236}">
                    <a16:creationId xmlns:a16="http://schemas.microsoft.com/office/drawing/2014/main" id="{8CA50366-00BD-4642-A9C7-20A6A8C9F6EA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8" name="フリーフォーム: 図形 1787">
                <a:extLst>
                  <a:ext uri="{FF2B5EF4-FFF2-40B4-BE49-F238E27FC236}">
                    <a16:creationId xmlns:a16="http://schemas.microsoft.com/office/drawing/2014/main" id="{11D82AC3-7FB2-477D-B3FD-A10A71A67434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2" name="グループ化 1621">
              <a:extLst>
                <a:ext uri="{FF2B5EF4-FFF2-40B4-BE49-F238E27FC236}">
                  <a16:creationId xmlns:a16="http://schemas.microsoft.com/office/drawing/2014/main" id="{DEF22F9C-DB5F-4735-9D83-BD3AE50113EF}"/>
                </a:ext>
              </a:extLst>
            </p:cNvPr>
            <p:cNvGrpSpPr/>
            <p:nvPr/>
          </p:nvGrpSpPr>
          <p:grpSpPr>
            <a:xfrm flipH="1">
              <a:off x="5899594" y="-728928"/>
              <a:ext cx="465575" cy="1120887"/>
              <a:chOff x="4605843" y="2692795"/>
              <a:chExt cx="749002" cy="1803244"/>
            </a:xfrm>
          </p:grpSpPr>
          <p:sp>
            <p:nvSpPr>
              <p:cNvPr id="1776" name="二等辺三角形 1775">
                <a:extLst>
                  <a:ext uri="{FF2B5EF4-FFF2-40B4-BE49-F238E27FC236}">
                    <a16:creationId xmlns:a16="http://schemas.microsoft.com/office/drawing/2014/main" id="{7D42BF06-E29D-4C21-BFB8-B08DAEFA8E53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7" name="四角形: 角を丸くする 1776">
                <a:extLst>
                  <a:ext uri="{FF2B5EF4-FFF2-40B4-BE49-F238E27FC236}">
                    <a16:creationId xmlns:a16="http://schemas.microsoft.com/office/drawing/2014/main" id="{B4659CEF-E942-4329-92A4-DDF1499588B4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78" name="グループ化 1777">
                <a:extLst>
                  <a:ext uri="{FF2B5EF4-FFF2-40B4-BE49-F238E27FC236}">
                    <a16:creationId xmlns:a16="http://schemas.microsoft.com/office/drawing/2014/main" id="{DBBF3F48-EDAF-4D6E-A7A3-D1DECF966C79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81" name="フリーフォーム: 図形 1780">
                  <a:extLst>
                    <a:ext uri="{FF2B5EF4-FFF2-40B4-BE49-F238E27FC236}">
                      <a16:creationId xmlns:a16="http://schemas.microsoft.com/office/drawing/2014/main" id="{A85D0C84-0F31-4BAB-A0E1-1122E11BC29E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2" name="四角形: 角を丸くする 1781">
                  <a:extLst>
                    <a:ext uri="{FF2B5EF4-FFF2-40B4-BE49-F238E27FC236}">
                      <a16:creationId xmlns:a16="http://schemas.microsoft.com/office/drawing/2014/main" id="{7EFB1F83-D5C0-469A-A174-F077130BA87A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3" name="四角形: 角を丸くする 1782">
                  <a:extLst>
                    <a:ext uri="{FF2B5EF4-FFF2-40B4-BE49-F238E27FC236}">
                      <a16:creationId xmlns:a16="http://schemas.microsoft.com/office/drawing/2014/main" id="{4004415A-D93E-46C9-A5AE-2E6D0BA3A604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79" name="フリーフォーム: 図形 1778">
                <a:extLst>
                  <a:ext uri="{FF2B5EF4-FFF2-40B4-BE49-F238E27FC236}">
                    <a16:creationId xmlns:a16="http://schemas.microsoft.com/office/drawing/2014/main" id="{347A02F1-938F-4BE7-B080-C23709A5792A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0" name="フリーフォーム: 図形 1779">
                <a:extLst>
                  <a:ext uri="{FF2B5EF4-FFF2-40B4-BE49-F238E27FC236}">
                    <a16:creationId xmlns:a16="http://schemas.microsoft.com/office/drawing/2014/main" id="{4398538D-A177-411F-8B7A-7D3C53D4E046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3" name="グループ化 1622">
              <a:extLst>
                <a:ext uri="{FF2B5EF4-FFF2-40B4-BE49-F238E27FC236}">
                  <a16:creationId xmlns:a16="http://schemas.microsoft.com/office/drawing/2014/main" id="{51EE9C73-74F6-438A-88FD-72419DA143DD}"/>
                </a:ext>
              </a:extLst>
            </p:cNvPr>
            <p:cNvGrpSpPr/>
            <p:nvPr/>
          </p:nvGrpSpPr>
          <p:grpSpPr>
            <a:xfrm flipH="1">
              <a:off x="4813785" y="-5927117"/>
              <a:ext cx="465575" cy="1120887"/>
              <a:chOff x="4605843" y="2692795"/>
              <a:chExt cx="749002" cy="1803244"/>
            </a:xfrm>
          </p:grpSpPr>
          <p:sp>
            <p:nvSpPr>
              <p:cNvPr id="1768" name="二等辺三角形 1767">
                <a:extLst>
                  <a:ext uri="{FF2B5EF4-FFF2-40B4-BE49-F238E27FC236}">
                    <a16:creationId xmlns:a16="http://schemas.microsoft.com/office/drawing/2014/main" id="{8BF5C2E9-0E90-4F90-9F06-DECA48C1E788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9" name="四角形: 角を丸くする 1768">
                <a:extLst>
                  <a:ext uri="{FF2B5EF4-FFF2-40B4-BE49-F238E27FC236}">
                    <a16:creationId xmlns:a16="http://schemas.microsoft.com/office/drawing/2014/main" id="{E46BE12D-F4C3-4B08-979D-F73877588C62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70" name="グループ化 1769">
                <a:extLst>
                  <a:ext uri="{FF2B5EF4-FFF2-40B4-BE49-F238E27FC236}">
                    <a16:creationId xmlns:a16="http://schemas.microsoft.com/office/drawing/2014/main" id="{D633E1D2-88BD-4BBB-9A42-E3427233E56F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73" name="フリーフォーム: 図形 1772">
                  <a:extLst>
                    <a:ext uri="{FF2B5EF4-FFF2-40B4-BE49-F238E27FC236}">
                      <a16:creationId xmlns:a16="http://schemas.microsoft.com/office/drawing/2014/main" id="{680003DF-F094-4865-BC0E-3C30609B4239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4" name="四角形: 角を丸くする 1773">
                  <a:extLst>
                    <a:ext uri="{FF2B5EF4-FFF2-40B4-BE49-F238E27FC236}">
                      <a16:creationId xmlns:a16="http://schemas.microsoft.com/office/drawing/2014/main" id="{BA566FA1-F1ED-4BFD-942C-C369E7E4E418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5" name="四角形: 角を丸くする 1774">
                  <a:extLst>
                    <a:ext uri="{FF2B5EF4-FFF2-40B4-BE49-F238E27FC236}">
                      <a16:creationId xmlns:a16="http://schemas.microsoft.com/office/drawing/2014/main" id="{B1F00330-59E1-455D-8100-37A103CAC3BB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71" name="フリーフォーム: 図形 1770">
                <a:extLst>
                  <a:ext uri="{FF2B5EF4-FFF2-40B4-BE49-F238E27FC236}">
                    <a16:creationId xmlns:a16="http://schemas.microsoft.com/office/drawing/2014/main" id="{9CBA8B7D-2770-47FD-91D2-38C0AAD6EB4A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2" name="フリーフォーム: 図形 1771">
                <a:extLst>
                  <a:ext uri="{FF2B5EF4-FFF2-40B4-BE49-F238E27FC236}">
                    <a16:creationId xmlns:a16="http://schemas.microsoft.com/office/drawing/2014/main" id="{375E202B-971C-4275-BA7C-91299F3C5F5F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4" name="グループ化 1623">
              <a:extLst>
                <a:ext uri="{FF2B5EF4-FFF2-40B4-BE49-F238E27FC236}">
                  <a16:creationId xmlns:a16="http://schemas.microsoft.com/office/drawing/2014/main" id="{FBC5E275-4D60-4E5D-981A-5A619109E68C}"/>
                </a:ext>
              </a:extLst>
            </p:cNvPr>
            <p:cNvGrpSpPr/>
            <p:nvPr/>
          </p:nvGrpSpPr>
          <p:grpSpPr>
            <a:xfrm flipH="1">
              <a:off x="6831138" y="-7094317"/>
              <a:ext cx="465575" cy="1120887"/>
              <a:chOff x="4605843" y="2692795"/>
              <a:chExt cx="749002" cy="1803244"/>
            </a:xfrm>
          </p:grpSpPr>
          <p:sp>
            <p:nvSpPr>
              <p:cNvPr id="1760" name="二等辺三角形 1759">
                <a:extLst>
                  <a:ext uri="{FF2B5EF4-FFF2-40B4-BE49-F238E27FC236}">
                    <a16:creationId xmlns:a16="http://schemas.microsoft.com/office/drawing/2014/main" id="{CA43D33D-D2A8-49C5-B352-C182EFBCF68B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1" name="四角形: 角を丸くする 1760">
                <a:extLst>
                  <a:ext uri="{FF2B5EF4-FFF2-40B4-BE49-F238E27FC236}">
                    <a16:creationId xmlns:a16="http://schemas.microsoft.com/office/drawing/2014/main" id="{99FCA20C-F000-487C-828A-8480E4CAD60F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62" name="グループ化 1761">
                <a:extLst>
                  <a:ext uri="{FF2B5EF4-FFF2-40B4-BE49-F238E27FC236}">
                    <a16:creationId xmlns:a16="http://schemas.microsoft.com/office/drawing/2014/main" id="{0094E559-63EB-493A-A33A-E0CB2C600A3D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65" name="フリーフォーム: 図形 1764">
                  <a:extLst>
                    <a:ext uri="{FF2B5EF4-FFF2-40B4-BE49-F238E27FC236}">
                      <a16:creationId xmlns:a16="http://schemas.microsoft.com/office/drawing/2014/main" id="{9260A2B0-24B9-4C15-AD61-70E7BB6311E3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6" name="四角形: 角を丸くする 1765">
                  <a:extLst>
                    <a:ext uri="{FF2B5EF4-FFF2-40B4-BE49-F238E27FC236}">
                      <a16:creationId xmlns:a16="http://schemas.microsoft.com/office/drawing/2014/main" id="{2959D03B-F97D-4E3D-9EC3-2FFF7604ABF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7" name="四角形: 角を丸くする 1766">
                  <a:extLst>
                    <a:ext uri="{FF2B5EF4-FFF2-40B4-BE49-F238E27FC236}">
                      <a16:creationId xmlns:a16="http://schemas.microsoft.com/office/drawing/2014/main" id="{06A992E5-527E-446B-ABC6-4292E5E5E641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63" name="フリーフォーム: 図形 1762">
                <a:extLst>
                  <a:ext uri="{FF2B5EF4-FFF2-40B4-BE49-F238E27FC236}">
                    <a16:creationId xmlns:a16="http://schemas.microsoft.com/office/drawing/2014/main" id="{95EB2D26-2D32-45AD-B314-5696D887A203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4" name="フリーフォーム: 図形 1763">
                <a:extLst>
                  <a:ext uri="{FF2B5EF4-FFF2-40B4-BE49-F238E27FC236}">
                    <a16:creationId xmlns:a16="http://schemas.microsoft.com/office/drawing/2014/main" id="{57CFF210-38F0-42BE-9ED1-EFF5B17F1728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5" name="グループ化 1624">
              <a:extLst>
                <a:ext uri="{FF2B5EF4-FFF2-40B4-BE49-F238E27FC236}">
                  <a16:creationId xmlns:a16="http://schemas.microsoft.com/office/drawing/2014/main" id="{2E676C3D-626F-48DC-B7C4-F13BE139312B}"/>
                </a:ext>
              </a:extLst>
            </p:cNvPr>
            <p:cNvGrpSpPr/>
            <p:nvPr/>
          </p:nvGrpSpPr>
          <p:grpSpPr>
            <a:xfrm flipH="1">
              <a:off x="7313249" y="-8661854"/>
              <a:ext cx="465575" cy="1120887"/>
              <a:chOff x="6463218" y="2692795"/>
              <a:chExt cx="749002" cy="1803244"/>
            </a:xfrm>
          </p:grpSpPr>
          <p:sp>
            <p:nvSpPr>
              <p:cNvPr id="1752" name="二等辺三角形 1751">
                <a:extLst>
                  <a:ext uri="{FF2B5EF4-FFF2-40B4-BE49-F238E27FC236}">
                    <a16:creationId xmlns:a16="http://schemas.microsoft.com/office/drawing/2014/main" id="{961B1950-4AA4-4FED-A34F-3B7267665021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3" name="四角形: 角を丸くする 1752">
                <a:extLst>
                  <a:ext uri="{FF2B5EF4-FFF2-40B4-BE49-F238E27FC236}">
                    <a16:creationId xmlns:a16="http://schemas.microsoft.com/office/drawing/2014/main" id="{040C1FF0-2FCB-4098-9F6A-D95BD5E9F8AF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54" name="グループ化 1753">
                <a:extLst>
                  <a:ext uri="{FF2B5EF4-FFF2-40B4-BE49-F238E27FC236}">
                    <a16:creationId xmlns:a16="http://schemas.microsoft.com/office/drawing/2014/main" id="{8AA6B4BF-7698-46E1-A8BD-9386FAF2A716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57" name="フリーフォーム: 図形 1756">
                  <a:extLst>
                    <a:ext uri="{FF2B5EF4-FFF2-40B4-BE49-F238E27FC236}">
                      <a16:creationId xmlns:a16="http://schemas.microsoft.com/office/drawing/2014/main" id="{6F5CE671-65D9-4E54-9149-605D0BEB86E3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8" name="四角形: 角を丸くする 1757">
                  <a:extLst>
                    <a:ext uri="{FF2B5EF4-FFF2-40B4-BE49-F238E27FC236}">
                      <a16:creationId xmlns:a16="http://schemas.microsoft.com/office/drawing/2014/main" id="{6B43CCE8-E12F-47CA-A9F3-1D4B07854C3A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9" name="四角形: 角を丸くする 1758">
                  <a:extLst>
                    <a:ext uri="{FF2B5EF4-FFF2-40B4-BE49-F238E27FC236}">
                      <a16:creationId xmlns:a16="http://schemas.microsoft.com/office/drawing/2014/main" id="{F33A1AAC-0989-4E82-A326-93CE5905E1D6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55" name="フリーフォーム: 図形 1754">
                <a:extLst>
                  <a:ext uri="{FF2B5EF4-FFF2-40B4-BE49-F238E27FC236}">
                    <a16:creationId xmlns:a16="http://schemas.microsoft.com/office/drawing/2014/main" id="{C4384830-A4FE-4699-ACA7-D880801CA21C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6" name="フリーフォーム: 図形 1755">
                <a:extLst>
                  <a:ext uri="{FF2B5EF4-FFF2-40B4-BE49-F238E27FC236}">
                    <a16:creationId xmlns:a16="http://schemas.microsoft.com/office/drawing/2014/main" id="{2901F486-B3D0-4541-A585-56843E4C9F18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6" name="グループ化 1625">
              <a:extLst>
                <a:ext uri="{FF2B5EF4-FFF2-40B4-BE49-F238E27FC236}">
                  <a16:creationId xmlns:a16="http://schemas.microsoft.com/office/drawing/2014/main" id="{E23350C6-8AE7-4B29-AA4D-9FBED28682CF}"/>
                </a:ext>
              </a:extLst>
            </p:cNvPr>
            <p:cNvGrpSpPr/>
            <p:nvPr/>
          </p:nvGrpSpPr>
          <p:grpSpPr>
            <a:xfrm flipH="1">
              <a:off x="1483315" y="-3674975"/>
              <a:ext cx="465575" cy="1120887"/>
              <a:chOff x="2757993" y="2692795"/>
              <a:chExt cx="749002" cy="1803244"/>
            </a:xfrm>
          </p:grpSpPr>
          <p:sp>
            <p:nvSpPr>
              <p:cNvPr id="1744" name="二等辺三角形 1743">
                <a:extLst>
                  <a:ext uri="{FF2B5EF4-FFF2-40B4-BE49-F238E27FC236}">
                    <a16:creationId xmlns:a16="http://schemas.microsoft.com/office/drawing/2014/main" id="{4BD25A46-9BF5-4AAE-AF47-18DC67EC36AC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5" name="四角形: 角を丸くする 1744">
                <a:extLst>
                  <a:ext uri="{FF2B5EF4-FFF2-40B4-BE49-F238E27FC236}">
                    <a16:creationId xmlns:a16="http://schemas.microsoft.com/office/drawing/2014/main" id="{34DFE295-2FB8-489B-A60C-BE9546789899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46" name="グループ化 1745">
                <a:extLst>
                  <a:ext uri="{FF2B5EF4-FFF2-40B4-BE49-F238E27FC236}">
                    <a16:creationId xmlns:a16="http://schemas.microsoft.com/office/drawing/2014/main" id="{46DB8E35-A2FD-4245-AF40-A6EAF759AC84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49" name="フリーフォーム: 図形 1748">
                  <a:extLst>
                    <a:ext uri="{FF2B5EF4-FFF2-40B4-BE49-F238E27FC236}">
                      <a16:creationId xmlns:a16="http://schemas.microsoft.com/office/drawing/2014/main" id="{4E7F17ED-F746-49E6-BD3C-32246A2151C8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0" name="四角形: 角を丸くする 1749">
                  <a:extLst>
                    <a:ext uri="{FF2B5EF4-FFF2-40B4-BE49-F238E27FC236}">
                      <a16:creationId xmlns:a16="http://schemas.microsoft.com/office/drawing/2014/main" id="{E254FD7E-20B1-425C-BAEF-D7FE2860934D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1" name="四角形: 角を丸くする 1750">
                  <a:extLst>
                    <a:ext uri="{FF2B5EF4-FFF2-40B4-BE49-F238E27FC236}">
                      <a16:creationId xmlns:a16="http://schemas.microsoft.com/office/drawing/2014/main" id="{69A4F6EB-5075-4456-ADE2-B6396A8E2BF0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47" name="フリーフォーム: 図形 1746">
                <a:extLst>
                  <a:ext uri="{FF2B5EF4-FFF2-40B4-BE49-F238E27FC236}">
                    <a16:creationId xmlns:a16="http://schemas.microsoft.com/office/drawing/2014/main" id="{2216156E-4348-4D1A-9585-80AF12FEFBA0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8" name="フリーフォーム: 図形 1747">
                <a:extLst>
                  <a:ext uri="{FF2B5EF4-FFF2-40B4-BE49-F238E27FC236}">
                    <a16:creationId xmlns:a16="http://schemas.microsoft.com/office/drawing/2014/main" id="{48587D66-3D0E-402D-A5D2-0F53A28302B8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7" name="グループ化 1626">
              <a:extLst>
                <a:ext uri="{FF2B5EF4-FFF2-40B4-BE49-F238E27FC236}">
                  <a16:creationId xmlns:a16="http://schemas.microsoft.com/office/drawing/2014/main" id="{F8A85E76-75B2-4009-8BA9-54ADD00612DD}"/>
                </a:ext>
              </a:extLst>
            </p:cNvPr>
            <p:cNvGrpSpPr/>
            <p:nvPr/>
          </p:nvGrpSpPr>
          <p:grpSpPr>
            <a:xfrm flipH="1">
              <a:off x="5649375" y="-7010165"/>
              <a:ext cx="465575" cy="1120887"/>
              <a:chOff x="8377743" y="2692795"/>
              <a:chExt cx="749002" cy="1803244"/>
            </a:xfrm>
          </p:grpSpPr>
          <p:sp>
            <p:nvSpPr>
              <p:cNvPr id="1736" name="二等辺三角形 1735">
                <a:extLst>
                  <a:ext uri="{FF2B5EF4-FFF2-40B4-BE49-F238E27FC236}">
                    <a16:creationId xmlns:a16="http://schemas.microsoft.com/office/drawing/2014/main" id="{5585A85B-8DF1-40DC-BBB0-669DC281F115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7" name="四角形: 角を丸くする 1736">
                <a:extLst>
                  <a:ext uri="{FF2B5EF4-FFF2-40B4-BE49-F238E27FC236}">
                    <a16:creationId xmlns:a16="http://schemas.microsoft.com/office/drawing/2014/main" id="{C85B7EE1-BAD6-47EB-A9A2-D2F53124C54A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38" name="グループ化 1737">
                <a:extLst>
                  <a:ext uri="{FF2B5EF4-FFF2-40B4-BE49-F238E27FC236}">
                    <a16:creationId xmlns:a16="http://schemas.microsoft.com/office/drawing/2014/main" id="{67C3FA5C-3AA7-4441-900C-42BCB9EF50DA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41" name="フリーフォーム: 図形 1740">
                  <a:extLst>
                    <a:ext uri="{FF2B5EF4-FFF2-40B4-BE49-F238E27FC236}">
                      <a16:creationId xmlns:a16="http://schemas.microsoft.com/office/drawing/2014/main" id="{4E537A81-2DCD-4757-A576-6941338A2A2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2" name="四角形: 角を丸くする 1741">
                  <a:extLst>
                    <a:ext uri="{FF2B5EF4-FFF2-40B4-BE49-F238E27FC236}">
                      <a16:creationId xmlns:a16="http://schemas.microsoft.com/office/drawing/2014/main" id="{716E2D1D-3895-4EF1-874E-0E530E2A6838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3" name="四角形: 角を丸くする 1742">
                  <a:extLst>
                    <a:ext uri="{FF2B5EF4-FFF2-40B4-BE49-F238E27FC236}">
                      <a16:creationId xmlns:a16="http://schemas.microsoft.com/office/drawing/2014/main" id="{8BAAC70E-F84B-4B3E-BB0E-DE69769DACFA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39" name="フリーフォーム: 図形 1738">
                <a:extLst>
                  <a:ext uri="{FF2B5EF4-FFF2-40B4-BE49-F238E27FC236}">
                    <a16:creationId xmlns:a16="http://schemas.microsoft.com/office/drawing/2014/main" id="{B509AA18-B072-437B-8AFB-BB69B1AC66E5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0" name="フリーフォーム: 図形 1739">
                <a:extLst>
                  <a:ext uri="{FF2B5EF4-FFF2-40B4-BE49-F238E27FC236}">
                    <a16:creationId xmlns:a16="http://schemas.microsoft.com/office/drawing/2014/main" id="{B5FB5F81-FF20-4ACF-9D30-F0875DA7B1C5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8" name="グループ化 1627">
              <a:extLst>
                <a:ext uri="{FF2B5EF4-FFF2-40B4-BE49-F238E27FC236}">
                  <a16:creationId xmlns:a16="http://schemas.microsoft.com/office/drawing/2014/main" id="{FDC53646-3E9B-4290-8F48-1435D2AE3EE4}"/>
                </a:ext>
              </a:extLst>
            </p:cNvPr>
            <p:cNvGrpSpPr/>
            <p:nvPr/>
          </p:nvGrpSpPr>
          <p:grpSpPr>
            <a:xfrm flipH="1">
              <a:off x="2286107" y="-1022757"/>
              <a:ext cx="465575" cy="1120887"/>
              <a:chOff x="8377743" y="2692795"/>
              <a:chExt cx="749002" cy="1803244"/>
            </a:xfrm>
          </p:grpSpPr>
          <p:sp>
            <p:nvSpPr>
              <p:cNvPr id="1728" name="二等辺三角形 1727">
                <a:extLst>
                  <a:ext uri="{FF2B5EF4-FFF2-40B4-BE49-F238E27FC236}">
                    <a16:creationId xmlns:a16="http://schemas.microsoft.com/office/drawing/2014/main" id="{2C2C57F4-6830-4064-A7F8-D0040C8AFBC4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9" name="四角形: 角を丸くする 1728">
                <a:extLst>
                  <a:ext uri="{FF2B5EF4-FFF2-40B4-BE49-F238E27FC236}">
                    <a16:creationId xmlns:a16="http://schemas.microsoft.com/office/drawing/2014/main" id="{B4DB6F60-E8C4-43D9-9E79-26CFCB82E8B4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30" name="グループ化 1729">
                <a:extLst>
                  <a:ext uri="{FF2B5EF4-FFF2-40B4-BE49-F238E27FC236}">
                    <a16:creationId xmlns:a16="http://schemas.microsoft.com/office/drawing/2014/main" id="{95F988D4-9CF7-4277-B81A-3FC0E8BFCDA2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33" name="フリーフォーム: 図形 1732">
                  <a:extLst>
                    <a:ext uri="{FF2B5EF4-FFF2-40B4-BE49-F238E27FC236}">
                      <a16:creationId xmlns:a16="http://schemas.microsoft.com/office/drawing/2014/main" id="{D1E0F244-D82D-4F65-9B86-30B17AE833A9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4" name="四角形: 角を丸くする 1733">
                  <a:extLst>
                    <a:ext uri="{FF2B5EF4-FFF2-40B4-BE49-F238E27FC236}">
                      <a16:creationId xmlns:a16="http://schemas.microsoft.com/office/drawing/2014/main" id="{CA5587AF-20E0-49B4-B3D0-3E128F9B3802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5" name="四角形: 角を丸くする 1734">
                  <a:extLst>
                    <a:ext uri="{FF2B5EF4-FFF2-40B4-BE49-F238E27FC236}">
                      <a16:creationId xmlns:a16="http://schemas.microsoft.com/office/drawing/2014/main" id="{C9FE640F-13AB-4786-B4EF-8856B521675F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31" name="フリーフォーム: 図形 1730">
                <a:extLst>
                  <a:ext uri="{FF2B5EF4-FFF2-40B4-BE49-F238E27FC236}">
                    <a16:creationId xmlns:a16="http://schemas.microsoft.com/office/drawing/2014/main" id="{76617A62-229A-4A03-9EE8-6D5E03E82440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2" name="フリーフォーム: 図形 1731">
                <a:extLst>
                  <a:ext uri="{FF2B5EF4-FFF2-40B4-BE49-F238E27FC236}">
                    <a16:creationId xmlns:a16="http://schemas.microsoft.com/office/drawing/2014/main" id="{FA71543E-759F-46B7-9235-4B96E37923D3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29" name="グループ化 1628">
              <a:extLst>
                <a:ext uri="{FF2B5EF4-FFF2-40B4-BE49-F238E27FC236}">
                  <a16:creationId xmlns:a16="http://schemas.microsoft.com/office/drawing/2014/main" id="{907D3CD9-B596-4B4F-9558-79B4FD726B66}"/>
                </a:ext>
              </a:extLst>
            </p:cNvPr>
            <p:cNvGrpSpPr/>
            <p:nvPr/>
          </p:nvGrpSpPr>
          <p:grpSpPr>
            <a:xfrm flipH="1">
              <a:off x="3981033" y="6575882"/>
              <a:ext cx="465575" cy="1120887"/>
              <a:chOff x="938718" y="2692795"/>
              <a:chExt cx="749002" cy="1803244"/>
            </a:xfrm>
          </p:grpSpPr>
          <p:sp>
            <p:nvSpPr>
              <p:cNvPr id="1720" name="二等辺三角形 1719">
                <a:extLst>
                  <a:ext uri="{FF2B5EF4-FFF2-40B4-BE49-F238E27FC236}">
                    <a16:creationId xmlns:a16="http://schemas.microsoft.com/office/drawing/2014/main" id="{7489B676-7CB0-4B67-9ADC-A0F8781BE4CD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1" name="四角形: 角を丸くする 1720">
                <a:extLst>
                  <a:ext uri="{FF2B5EF4-FFF2-40B4-BE49-F238E27FC236}">
                    <a16:creationId xmlns:a16="http://schemas.microsoft.com/office/drawing/2014/main" id="{CE1F59E2-0FCD-437E-BAA6-41DD2CB71D7D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22" name="グループ化 1721">
                <a:extLst>
                  <a:ext uri="{FF2B5EF4-FFF2-40B4-BE49-F238E27FC236}">
                    <a16:creationId xmlns:a16="http://schemas.microsoft.com/office/drawing/2014/main" id="{45887F39-5F1E-4D34-A3DE-D7B2DA7113C4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25" name="フリーフォーム: 図形 1724">
                  <a:extLst>
                    <a:ext uri="{FF2B5EF4-FFF2-40B4-BE49-F238E27FC236}">
                      <a16:creationId xmlns:a16="http://schemas.microsoft.com/office/drawing/2014/main" id="{61BA21CE-6AEE-486F-B4E0-4E990111EDA7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6" name="四角形: 角を丸くする 1725">
                  <a:extLst>
                    <a:ext uri="{FF2B5EF4-FFF2-40B4-BE49-F238E27FC236}">
                      <a16:creationId xmlns:a16="http://schemas.microsoft.com/office/drawing/2014/main" id="{45CDF75F-286F-4805-9E48-61ACFE34C822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7" name="四角形: 角を丸くする 1726">
                  <a:extLst>
                    <a:ext uri="{FF2B5EF4-FFF2-40B4-BE49-F238E27FC236}">
                      <a16:creationId xmlns:a16="http://schemas.microsoft.com/office/drawing/2014/main" id="{F6E72692-98AC-45AE-AC58-275EC1B31045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23" name="フリーフォーム: 図形 1722">
                <a:extLst>
                  <a:ext uri="{FF2B5EF4-FFF2-40B4-BE49-F238E27FC236}">
                    <a16:creationId xmlns:a16="http://schemas.microsoft.com/office/drawing/2014/main" id="{D3BC0FD5-5C52-4C30-95EE-264239DB9621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4" name="フリーフォーム: 図形 1723">
                <a:extLst>
                  <a:ext uri="{FF2B5EF4-FFF2-40B4-BE49-F238E27FC236}">
                    <a16:creationId xmlns:a16="http://schemas.microsoft.com/office/drawing/2014/main" id="{2FC5DD81-C5C0-4E70-A823-4595BB110BF0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0" name="グループ化 1629">
              <a:extLst>
                <a:ext uri="{FF2B5EF4-FFF2-40B4-BE49-F238E27FC236}">
                  <a16:creationId xmlns:a16="http://schemas.microsoft.com/office/drawing/2014/main" id="{17CB4AF8-6355-4D5E-B463-D3B3545DF946}"/>
                </a:ext>
              </a:extLst>
            </p:cNvPr>
            <p:cNvGrpSpPr/>
            <p:nvPr/>
          </p:nvGrpSpPr>
          <p:grpSpPr>
            <a:xfrm flipH="1">
              <a:off x="3005615" y="7653877"/>
              <a:ext cx="465575" cy="1120887"/>
              <a:chOff x="2757993" y="2692795"/>
              <a:chExt cx="749002" cy="1803244"/>
            </a:xfrm>
          </p:grpSpPr>
          <p:sp>
            <p:nvSpPr>
              <p:cNvPr id="1712" name="二等辺三角形 1711">
                <a:extLst>
                  <a:ext uri="{FF2B5EF4-FFF2-40B4-BE49-F238E27FC236}">
                    <a16:creationId xmlns:a16="http://schemas.microsoft.com/office/drawing/2014/main" id="{8AABE96F-E714-4374-8DC0-1444524C3679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3" name="四角形: 角を丸くする 1712">
                <a:extLst>
                  <a:ext uri="{FF2B5EF4-FFF2-40B4-BE49-F238E27FC236}">
                    <a16:creationId xmlns:a16="http://schemas.microsoft.com/office/drawing/2014/main" id="{CFA4D68C-9068-4AFB-A4E9-AA090698D201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14" name="グループ化 1713">
                <a:extLst>
                  <a:ext uri="{FF2B5EF4-FFF2-40B4-BE49-F238E27FC236}">
                    <a16:creationId xmlns:a16="http://schemas.microsoft.com/office/drawing/2014/main" id="{00751F86-0765-4844-846C-C907261C7DEA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17" name="フリーフォーム: 図形 1716">
                  <a:extLst>
                    <a:ext uri="{FF2B5EF4-FFF2-40B4-BE49-F238E27FC236}">
                      <a16:creationId xmlns:a16="http://schemas.microsoft.com/office/drawing/2014/main" id="{8383909B-B13C-4BED-990E-08A71B5C8F11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8" name="四角形: 角を丸くする 1717">
                  <a:extLst>
                    <a:ext uri="{FF2B5EF4-FFF2-40B4-BE49-F238E27FC236}">
                      <a16:creationId xmlns:a16="http://schemas.microsoft.com/office/drawing/2014/main" id="{34B58FAC-CC42-4ABC-B733-C40B9803CCEF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9" name="四角形: 角を丸くする 1718">
                  <a:extLst>
                    <a:ext uri="{FF2B5EF4-FFF2-40B4-BE49-F238E27FC236}">
                      <a16:creationId xmlns:a16="http://schemas.microsoft.com/office/drawing/2014/main" id="{F1E01469-AE34-4C44-8A13-13B7E2AF00B7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15" name="フリーフォーム: 図形 1714">
                <a:extLst>
                  <a:ext uri="{FF2B5EF4-FFF2-40B4-BE49-F238E27FC236}">
                    <a16:creationId xmlns:a16="http://schemas.microsoft.com/office/drawing/2014/main" id="{DE29764B-5AA7-4E2A-85E5-DCCAA7E040BD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6" name="フリーフォーム: 図形 1715">
                <a:extLst>
                  <a:ext uri="{FF2B5EF4-FFF2-40B4-BE49-F238E27FC236}">
                    <a16:creationId xmlns:a16="http://schemas.microsoft.com/office/drawing/2014/main" id="{9C8347C3-6CA5-4FBF-B010-4338AD3FE76A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1" name="グループ化 1630">
              <a:extLst>
                <a:ext uri="{FF2B5EF4-FFF2-40B4-BE49-F238E27FC236}">
                  <a16:creationId xmlns:a16="http://schemas.microsoft.com/office/drawing/2014/main" id="{F9953FE7-C618-424E-82BB-43E1368ABD5D}"/>
                </a:ext>
              </a:extLst>
            </p:cNvPr>
            <p:cNvGrpSpPr/>
            <p:nvPr/>
          </p:nvGrpSpPr>
          <p:grpSpPr>
            <a:xfrm flipH="1">
              <a:off x="4964853" y="8269037"/>
              <a:ext cx="465575" cy="1120887"/>
              <a:chOff x="938718" y="2692795"/>
              <a:chExt cx="749002" cy="1803244"/>
            </a:xfrm>
          </p:grpSpPr>
          <p:sp>
            <p:nvSpPr>
              <p:cNvPr id="1704" name="二等辺三角形 1703">
                <a:extLst>
                  <a:ext uri="{FF2B5EF4-FFF2-40B4-BE49-F238E27FC236}">
                    <a16:creationId xmlns:a16="http://schemas.microsoft.com/office/drawing/2014/main" id="{E346EAF8-B1A2-44BE-BB1E-66A034C133B8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5" name="四角形: 角を丸くする 1704">
                <a:extLst>
                  <a:ext uri="{FF2B5EF4-FFF2-40B4-BE49-F238E27FC236}">
                    <a16:creationId xmlns:a16="http://schemas.microsoft.com/office/drawing/2014/main" id="{21E2E908-A253-4FAC-BE3D-D483D3144490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06" name="グループ化 1705">
                <a:extLst>
                  <a:ext uri="{FF2B5EF4-FFF2-40B4-BE49-F238E27FC236}">
                    <a16:creationId xmlns:a16="http://schemas.microsoft.com/office/drawing/2014/main" id="{999D9A86-7170-49B1-91AB-84B4A78B01B9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09" name="フリーフォーム: 図形 1708">
                  <a:extLst>
                    <a:ext uri="{FF2B5EF4-FFF2-40B4-BE49-F238E27FC236}">
                      <a16:creationId xmlns:a16="http://schemas.microsoft.com/office/drawing/2014/main" id="{1D726D67-75C1-41E6-9210-4F7801D560BB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0" name="四角形: 角を丸くする 1709">
                  <a:extLst>
                    <a:ext uri="{FF2B5EF4-FFF2-40B4-BE49-F238E27FC236}">
                      <a16:creationId xmlns:a16="http://schemas.microsoft.com/office/drawing/2014/main" id="{567F137C-ADF4-4035-B7F0-D85CB52416BA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1" name="四角形: 角を丸くする 1710">
                  <a:extLst>
                    <a:ext uri="{FF2B5EF4-FFF2-40B4-BE49-F238E27FC236}">
                      <a16:creationId xmlns:a16="http://schemas.microsoft.com/office/drawing/2014/main" id="{76E5F0E5-B5CC-4DE6-8B37-FF88EAE682F9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07" name="フリーフォーム: 図形 1706">
                <a:extLst>
                  <a:ext uri="{FF2B5EF4-FFF2-40B4-BE49-F238E27FC236}">
                    <a16:creationId xmlns:a16="http://schemas.microsoft.com/office/drawing/2014/main" id="{A833B77A-DB53-40BB-87DF-76D66D69D258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8" name="フリーフォーム: 図形 1707">
                <a:extLst>
                  <a:ext uri="{FF2B5EF4-FFF2-40B4-BE49-F238E27FC236}">
                    <a16:creationId xmlns:a16="http://schemas.microsoft.com/office/drawing/2014/main" id="{DF103DE3-D967-4D75-BAD5-04469EED3307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2" name="グループ化 1631">
              <a:extLst>
                <a:ext uri="{FF2B5EF4-FFF2-40B4-BE49-F238E27FC236}">
                  <a16:creationId xmlns:a16="http://schemas.microsoft.com/office/drawing/2014/main" id="{1725BEDE-1893-4EB7-85E5-E184A626E083}"/>
                </a:ext>
              </a:extLst>
            </p:cNvPr>
            <p:cNvGrpSpPr/>
            <p:nvPr/>
          </p:nvGrpSpPr>
          <p:grpSpPr>
            <a:xfrm flipH="1">
              <a:off x="3895350" y="8820346"/>
              <a:ext cx="465575" cy="1120887"/>
              <a:chOff x="4605843" y="2692795"/>
              <a:chExt cx="749002" cy="1803244"/>
            </a:xfrm>
          </p:grpSpPr>
          <p:sp>
            <p:nvSpPr>
              <p:cNvPr id="1696" name="二等辺三角形 1695">
                <a:extLst>
                  <a:ext uri="{FF2B5EF4-FFF2-40B4-BE49-F238E27FC236}">
                    <a16:creationId xmlns:a16="http://schemas.microsoft.com/office/drawing/2014/main" id="{24AB327F-1301-42F1-B581-E84DA879192A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7" name="四角形: 角を丸くする 1696">
                <a:extLst>
                  <a:ext uri="{FF2B5EF4-FFF2-40B4-BE49-F238E27FC236}">
                    <a16:creationId xmlns:a16="http://schemas.microsoft.com/office/drawing/2014/main" id="{9AFEEDC9-CD6C-4B2C-A0A4-72DD36E05D5F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98" name="グループ化 1697">
                <a:extLst>
                  <a:ext uri="{FF2B5EF4-FFF2-40B4-BE49-F238E27FC236}">
                    <a16:creationId xmlns:a16="http://schemas.microsoft.com/office/drawing/2014/main" id="{BFF56175-46C1-4E05-97B8-F91309F17AFE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701" name="フリーフォーム: 図形 1700">
                  <a:extLst>
                    <a:ext uri="{FF2B5EF4-FFF2-40B4-BE49-F238E27FC236}">
                      <a16:creationId xmlns:a16="http://schemas.microsoft.com/office/drawing/2014/main" id="{B5B44B67-29F9-495B-B344-AE58F3855F9F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2" name="四角形: 角を丸くする 1701">
                  <a:extLst>
                    <a:ext uri="{FF2B5EF4-FFF2-40B4-BE49-F238E27FC236}">
                      <a16:creationId xmlns:a16="http://schemas.microsoft.com/office/drawing/2014/main" id="{1EFD5332-B08B-4AE0-8AC2-2043B850D27D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3" name="四角形: 角を丸くする 1702">
                  <a:extLst>
                    <a:ext uri="{FF2B5EF4-FFF2-40B4-BE49-F238E27FC236}">
                      <a16:creationId xmlns:a16="http://schemas.microsoft.com/office/drawing/2014/main" id="{FE6045FE-B258-46C9-8A12-E2CFF7D017FB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99" name="フリーフォーム: 図形 1698">
                <a:extLst>
                  <a:ext uri="{FF2B5EF4-FFF2-40B4-BE49-F238E27FC236}">
                    <a16:creationId xmlns:a16="http://schemas.microsoft.com/office/drawing/2014/main" id="{18549D4F-02F7-4A5E-9B3E-360E3F025FC3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0" name="フリーフォーム: 図形 1699">
                <a:extLst>
                  <a:ext uri="{FF2B5EF4-FFF2-40B4-BE49-F238E27FC236}">
                    <a16:creationId xmlns:a16="http://schemas.microsoft.com/office/drawing/2014/main" id="{250513BC-B35A-4745-A262-BA7284F3D857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3" name="グループ化 1632">
              <a:extLst>
                <a:ext uri="{FF2B5EF4-FFF2-40B4-BE49-F238E27FC236}">
                  <a16:creationId xmlns:a16="http://schemas.microsoft.com/office/drawing/2014/main" id="{6ED858FC-9545-499C-A18F-30C51BA807C7}"/>
                </a:ext>
              </a:extLst>
            </p:cNvPr>
            <p:cNvGrpSpPr/>
            <p:nvPr/>
          </p:nvGrpSpPr>
          <p:grpSpPr>
            <a:xfrm flipH="1">
              <a:off x="8405549" y="8139211"/>
              <a:ext cx="465575" cy="1120887"/>
              <a:chOff x="938718" y="2692795"/>
              <a:chExt cx="749002" cy="1803244"/>
            </a:xfrm>
          </p:grpSpPr>
          <p:sp>
            <p:nvSpPr>
              <p:cNvPr id="1688" name="二等辺三角形 1687">
                <a:extLst>
                  <a:ext uri="{FF2B5EF4-FFF2-40B4-BE49-F238E27FC236}">
                    <a16:creationId xmlns:a16="http://schemas.microsoft.com/office/drawing/2014/main" id="{5A0D30FB-4FB2-4B21-AD75-37204252432C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9" name="四角形: 角を丸くする 1688">
                <a:extLst>
                  <a:ext uri="{FF2B5EF4-FFF2-40B4-BE49-F238E27FC236}">
                    <a16:creationId xmlns:a16="http://schemas.microsoft.com/office/drawing/2014/main" id="{79CEA7C1-E5D1-4814-8AE0-3EDE314A31AF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90" name="グループ化 1689">
                <a:extLst>
                  <a:ext uri="{FF2B5EF4-FFF2-40B4-BE49-F238E27FC236}">
                    <a16:creationId xmlns:a16="http://schemas.microsoft.com/office/drawing/2014/main" id="{41E36969-B247-4258-AE51-B83E675FD03D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693" name="フリーフォーム: 図形 1692">
                  <a:extLst>
                    <a:ext uri="{FF2B5EF4-FFF2-40B4-BE49-F238E27FC236}">
                      <a16:creationId xmlns:a16="http://schemas.microsoft.com/office/drawing/2014/main" id="{FB1EA49B-A914-4167-B0F5-A382A73CC5A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4" name="四角形: 角を丸くする 1693">
                  <a:extLst>
                    <a:ext uri="{FF2B5EF4-FFF2-40B4-BE49-F238E27FC236}">
                      <a16:creationId xmlns:a16="http://schemas.microsoft.com/office/drawing/2014/main" id="{1CB169E0-5807-48BC-8EF8-9D5459364D3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5" name="四角形: 角を丸くする 1694">
                  <a:extLst>
                    <a:ext uri="{FF2B5EF4-FFF2-40B4-BE49-F238E27FC236}">
                      <a16:creationId xmlns:a16="http://schemas.microsoft.com/office/drawing/2014/main" id="{5166D52B-79D8-457C-A603-2C6D98BE09CE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91" name="フリーフォーム: 図形 1690">
                <a:extLst>
                  <a:ext uri="{FF2B5EF4-FFF2-40B4-BE49-F238E27FC236}">
                    <a16:creationId xmlns:a16="http://schemas.microsoft.com/office/drawing/2014/main" id="{149D60AD-2A62-4D39-AEAD-76728DBE3526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2" name="フリーフォーム: 図形 1691">
                <a:extLst>
                  <a:ext uri="{FF2B5EF4-FFF2-40B4-BE49-F238E27FC236}">
                    <a16:creationId xmlns:a16="http://schemas.microsoft.com/office/drawing/2014/main" id="{4820AB8C-1688-4ED6-ADD5-D414041B5B0E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4" name="グループ化 1633">
              <a:extLst>
                <a:ext uri="{FF2B5EF4-FFF2-40B4-BE49-F238E27FC236}">
                  <a16:creationId xmlns:a16="http://schemas.microsoft.com/office/drawing/2014/main" id="{34455182-A704-4238-BDFF-10DD90A0D63C}"/>
                </a:ext>
              </a:extLst>
            </p:cNvPr>
            <p:cNvGrpSpPr/>
            <p:nvPr/>
          </p:nvGrpSpPr>
          <p:grpSpPr>
            <a:xfrm flipH="1">
              <a:off x="7430131" y="9217206"/>
              <a:ext cx="465575" cy="1120887"/>
              <a:chOff x="2757993" y="2692795"/>
              <a:chExt cx="749002" cy="1803244"/>
            </a:xfrm>
          </p:grpSpPr>
          <p:sp>
            <p:nvSpPr>
              <p:cNvPr id="1680" name="二等辺三角形 1679">
                <a:extLst>
                  <a:ext uri="{FF2B5EF4-FFF2-40B4-BE49-F238E27FC236}">
                    <a16:creationId xmlns:a16="http://schemas.microsoft.com/office/drawing/2014/main" id="{71AA2679-6F36-463C-842A-56635E2E7969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1" name="四角形: 角を丸くする 1680">
                <a:extLst>
                  <a:ext uri="{FF2B5EF4-FFF2-40B4-BE49-F238E27FC236}">
                    <a16:creationId xmlns:a16="http://schemas.microsoft.com/office/drawing/2014/main" id="{543A9A21-3397-4218-A2CB-AAE41F38A7EA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82" name="グループ化 1681">
                <a:extLst>
                  <a:ext uri="{FF2B5EF4-FFF2-40B4-BE49-F238E27FC236}">
                    <a16:creationId xmlns:a16="http://schemas.microsoft.com/office/drawing/2014/main" id="{7B31EA8D-08A5-405B-8F7E-EB1CF881AEA8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685" name="フリーフォーム: 図形 1684">
                  <a:extLst>
                    <a:ext uri="{FF2B5EF4-FFF2-40B4-BE49-F238E27FC236}">
                      <a16:creationId xmlns:a16="http://schemas.microsoft.com/office/drawing/2014/main" id="{B35096DF-CBE8-4E91-9076-1FFBE649731E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6" name="四角形: 角を丸くする 1685">
                  <a:extLst>
                    <a:ext uri="{FF2B5EF4-FFF2-40B4-BE49-F238E27FC236}">
                      <a16:creationId xmlns:a16="http://schemas.microsoft.com/office/drawing/2014/main" id="{3F0973D4-F38A-4A58-9A7A-2820CBFFA1B1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7" name="四角形: 角を丸くする 1686">
                  <a:extLst>
                    <a:ext uri="{FF2B5EF4-FFF2-40B4-BE49-F238E27FC236}">
                      <a16:creationId xmlns:a16="http://schemas.microsoft.com/office/drawing/2014/main" id="{9561A4F6-6C2B-4B7B-B9E9-E14C9B9EB82A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83" name="フリーフォーム: 図形 1682">
                <a:extLst>
                  <a:ext uri="{FF2B5EF4-FFF2-40B4-BE49-F238E27FC236}">
                    <a16:creationId xmlns:a16="http://schemas.microsoft.com/office/drawing/2014/main" id="{542EA5C0-70F1-4B1A-8A5A-21771AFB7D8E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4" name="フリーフォーム: 図形 1683">
                <a:extLst>
                  <a:ext uri="{FF2B5EF4-FFF2-40B4-BE49-F238E27FC236}">
                    <a16:creationId xmlns:a16="http://schemas.microsoft.com/office/drawing/2014/main" id="{2DD6E9D0-22A0-4C7C-969E-76C899C7C9DE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5" name="グループ化 1634">
              <a:extLst>
                <a:ext uri="{FF2B5EF4-FFF2-40B4-BE49-F238E27FC236}">
                  <a16:creationId xmlns:a16="http://schemas.microsoft.com/office/drawing/2014/main" id="{C2B4CE44-89FB-4583-8C5A-6A0154681835}"/>
                </a:ext>
              </a:extLst>
            </p:cNvPr>
            <p:cNvGrpSpPr/>
            <p:nvPr/>
          </p:nvGrpSpPr>
          <p:grpSpPr>
            <a:xfrm flipH="1">
              <a:off x="9389369" y="9832366"/>
              <a:ext cx="465575" cy="1120887"/>
              <a:chOff x="938718" y="2692795"/>
              <a:chExt cx="749002" cy="1803244"/>
            </a:xfrm>
          </p:grpSpPr>
          <p:sp>
            <p:nvSpPr>
              <p:cNvPr id="1672" name="二等辺三角形 1671">
                <a:extLst>
                  <a:ext uri="{FF2B5EF4-FFF2-40B4-BE49-F238E27FC236}">
                    <a16:creationId xmlns:a16="http://schemas.microsoft.com/office/drawing/2014/main" id="{979BE361-896D-490B-B00A-BC812CCFDBCB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3" name="四角形: 角を丸くする 1672">
                <a:extLst>
                  <a:ext uri="{FF2B5EF4-FFF2-40B4-BE49-F238E27FC236}">
                    <a16:creationId xmlns:a16="http://schemas.microsoft.com/office/drawing/2014/main" id="{EE80C94E-62D5-4D53-A274-97723D872054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74" name="グループ化 1673">
                <a:extLst>
                  <a:ext uri="{FF2B5EF4-FFF2-40B4-BE49-F238E27FC236}">
                    <a16:creationId xmlns:a16="http://schemas.microsoft.com/office/drawing/2014/main" id="{33569A47-4473-48B5-8BBB-B58229BA0F03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677" name="フリーフォーム: 図形 1676">
                  <a:extLst>
                    <a:ext uri="{FF2B5EF4-FFF2-40B4-BE49-F238E27FC236}">
                      <a16:creationId xmlns:a16="http://schemas.microsoft.com/office/drawing/2014/main" id="{D7DAC8B9-8263-444D-9DFC-9EE84ED86F0F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8" name="四角形: 角を丸くする 1677">
                  <a:extLst>
                    <a:ext uri="{FF2B5EF4-FFF2-40B4-BE49-F238E27FC236}">
                      <a16:creationId xmlns:a16="http://schemas.microsoft.com/office/drawing/2014/main" id="{6CB9153B-B205-494E-A3D4-82D1174D8D73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9" name="四角形: 角を丸くする 1678">
                  <a:extLst>
                    <a:ext uri="{FF2B5EF4-FFF2-40B4-BE49-F238E27FC236}">
                      <a16:creationId xmlns:a16="http://schemas.microsoft.com/office/drawing/2014/main" id="{466EF5FF-9A77-4605-8A11-EA04665AF16E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75" name="フリーフォーム: 図形 1674">
                <a:extLst>
                  <a:ext uri="{FF2B5EF4-FFF2-40B4-BE49-F238E27FC236}">
                    <a16:creationId xmlns:a16="http://schemas.microsoft.com/office/drawing/2014/main" id="{1AB582A7-F447-4610-8F32-4DB9574A7836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6" name="フリーフォーム: 図形 1675">
                <a:extLst>
                  <a:ext uri="{FF2B5EF4-FFF2-40B4-BE49-F238E27FC236}">
                    <a16:creationId xmlns:a16="http://schemas.microsoft.com/office/drawing/2014/main" id="{12CC8500-7C21-4AA9-B9E7-53267138C3B2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6" name="グループ化 1635">
              <a:extLst>
                <a:ext uri="{FF2B5EF4-FFF2-40B4-BE49-F238E27FC236}">
                  <a16:creationId xmlns:a16="http://schemas.microsoft.com/office/drawing/2014/main" id="{ADEF29F2-7933-4C00-A028-3139889BD23D}"/>
                </a:ext>
              </a:extLst>
            </p:cNvPr>
            <p:cNvGrpSpPr/>
            <p:nvPr/>
          </p:nvGrpSpPr>
          <p:grpSpPr>
            <a:xfrm flipH="1">
              <a:off x="8319866" y="10383675"/>
              <a:ext cx="465575" cy="1120887"/>
              <a:chOff x="4605843" y="2692795"/>
              <a:chExt cx="749002" cy="1803244"/>
            </a:xfrm>
          </p:grpSpPr>
          <p:sp>
            <p:nvSpPr>
              <p:cNvPr id="1664" name="二等辺三角形 1663">
                <a:extLst>
                  <a:ext uri="{FF2B5EF4-FFF2-40B4-BE49-F238E27FC236}">
                    <a16:creationId xmlns:a16="http://schemas.microsoft.com/office/drawing/2014/main" id="{E72AE1FA-47C0-4BBD-A83A-9E817F1BA4E8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5" name="四角形: 角を丸くする 1664">
                <a:extLst>
                  <a:ext uri="{FF2B5EF4-FFF2-40B4-BE49-F238E27FC236}">
                    <a16:creationId xmlns:a16="http://schemas.microsoft.com/office/drawing/2014/main" id="{07EC263D-6299-46D2-A659-33149612733A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39B172A5-99CB-4E6D-9EA6-4A84DE047503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669" name="フリーフォーム: 図形 1668">
                  <a:extLst>
                    <a:ext uri="{FF2B5EF4-FFF2-40B4-BE49-F238E27FC236}">
                      <a16:creationId xmlns:a16="http://schemas.microsoft.com/office/drawing/2014/main" id="{01BF0935-DD48-41CE-A5D3-FCC26F305472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0" name="四角形: 角を丸くする 1669">
                  <a:extLst>
                    <a:ext uri="{FF2B5EF4-FFF2-40B4-BE49-F238E27FC236}">
                      <a16:creationId xmlns:a16="http://schemas.microsoft.com/office/drawing/2014/main" id="{7105D69B-EA13-4BBE-9889-AFEBC6632799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1" name="四角形: 角を丸くする 1670">
                  <a:extLst>
                    <a:ext uri="{FF2B5EF4-FFF2-40B4-BE49-F238E27FC236}">
                      <a16:creationId xmlns:a16="http://schemas.microsoft.com/office/drawing/2014/main" id="{7E3B9A3B-E7DB-4AEE-A613-04470C6E77DE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21251E0F-B0EA-428B-88C3-67F555F816D4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8" name="フリーフォーム: 図形 1667">
                <a:extLst>
                  <a:ext uri="{FF2B5EF4-FFF2-40B4-BE49-F238E27FC236}">
                    <a16:creationId xmlns:a16="http://schemas.microsoft.com/office/drawing/2014/main" id="{6598B5E9-62F0-4D46-B0BB-F7AAE72BE1FC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7" name="グループ化 1636">
              <a:extLst>
                <a:ext uri="{FF2B5EF4-FFF2-40B4-BE49-F238E27FC236}">
                  <a16:creationId xmlns:a16="http://schemas.microsoft.com/office/drawing/2014/main" id="{8747AAF3-0357-487E-B541-280D355B5B57}"/>
                </a:ext>
              </a:extLst>
            </p:cNvPr>
            <p:cNvGrpSpPr/>
            <p:nvPr/>
          </p:nvGrpSpPr>
          <p:grpSpPr>
            <a:xfrm flipH="1">
              <a:off x="5441602" y="12013708"/>
              <a:ext cx="465575" cy="1120887"/>
              <a:chOff x="8377743" y="2692795"/>
              <a:chExt cx="749002" cy="1803244"/>
            </a:xfrm>
          </p:grpSpPr>
          <p:sp>
            <p:nvSpPr>
              <p:cNvPr id="1656" name="二等辺三角形 1655">
                <a:extLst>
                  <a:ext uri="{FF2B5EF4-FFF2-40B4-BE49-F238E27FC236}">
                    <a16:creationId xmlns:a16="http://schemas.microsoft.com/office/drawing/2014/main" id="{5F0AEC4B-5C68-4795-B082-605586A59AFA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7" name="四角形: 角を丸くする 1656">
                <a:extLst>
                  <a:ext uri="{FF2B5EF4-FFF2-40B4-BE49-F238E27FC236}">
                    <a16:creationId xmlns:a16="http://schemas.microsoft.com/office/drawing/2014/main" id="{EFD8CF8D-65F6-4006-A093-14622CF4E6F4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58" name="グループ化 1657">
                <a:extLst>
                  <a:ext uri="{FF2B5EF4-FFF2-40B4-BE49-F238E27FC236}">
                    <a16:creationId xmlns:a16="http://schemas.microsoft.com/office/drawing/2014/main" id="{905C28B4-DF51-49DE-9706-2803608817F8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661" name="フリーフォーム: 図形 1660">
                  <a:extLst>
                    <a:ext uri="{FF2B5EF4-FFF2-40B4-BE49-F238E27FC236}">
                      <a16:creationId xmlns:a16="http://schemas.microsoft.com/office/drawing/2014/main" id="{CA1F9026-5C2D-4E8F-BE83-AB675E16E6DB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2" name="四角形: 角を丸くする 1661">
                  <a:extLst>
                    <a:ext uri="{FF2B5EF4-FFF2-40B4-BE49-F238E27FC236}">
                      <a16:creationId xmlns:a16="http://schemas.microsoft.com/office/drawing/2014/main" id="{571D2B36-D121-4A1D-9F72-76E6CFD05760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3" name="四角形: 角を丸くする 1662">
                  <a:extLst>
                    <a:ext uri="{FF2B5EF4-FFF2-40B4-BE49-F238E27FC236}">
                      <a16:creationId xmlns:a16="http://schemas.microsoft.com/office/drawing/2014/main" id="{D930574E-E2D5-4A95-A367-F83AD5C9C461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59" name="フリーフォーム: 図形 1658">
                <a:extLst>
                  <a:ext uri="{FF2B5EF4-FFF2-40B4-BE49-F238E27FC236}">
                    <a16:creationId xmlns:a16="http://schemas.microsoft.com/office/drawing/2014/main" id="{8D634CFB-87A5-47B9-885B-5D37CC64E0A8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0" name="フリーフォーム: 図形 1659">
                <a:extLst>
                  <a:ext uri="{FF2B5EF4-FFF2-40B4-BE49-F238E27FC236}">
                    <a16:creationId xmlns:a16="http://schemas.microsoft.com/office/drawing/2014/main" id="{0841A8EC-6AB4-4E08-AEBD-DF291DF561DE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8" name="グループ化 1637">
              <a:extLst>
                <a:ext uri="{FF2B5EF4-FFF2-40B4-BE49-F238E27FC236}">
                  <a16:creationId xmlns:a16="http://schemas.microsoft.com/office/drawing/2014/main" id="{2A2EE7CE-C63D-4959-9CA2-5802439C04E3}"/>
                </a:ext>
              </a:extLst>
            </p:cNvPr>
            <p:cNvGrpSpPr/>
            <p:nvPr/>
          </p:nvGrpSpPr>
          <p:grpSpPr>
            <a:xfrm flipH="1">
              <a:off x="3707474" y="10316338"/>
              <a:ext cx="465575" cy="1120887"/>
              <a:chOff x="8377743" y="2692795"/>
              <a:chExt cx="749002" cy="1803244"/>
            </a:xfrm>
          </p:grpSpPr>
          <p:sp>
            <p:nvSpPr>
              <p:cNvPr id="1648" name="二等辺三角形 1647">
                <a:extLst>
                  <a:ext uri="{FF2B5EF4-FFF2-40B4-BE49-F238E27FC236}">
                    <a16:creationId xmlns:a16="http://schemas.microsoft.com/office/drawing/2014/main" id="{E0631058-DCDF-484B-B1B1-F137F90E02F7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9" name="四角形: 角を丸くする 1648">
                <a:extLst>
                  <a:ext uri="{FF2B5EF4-FFF2-40B4-BE49-F238E27FC236}">
                    <a16:creationId xmlns:a16="http://schemas.microsoft.com/office/drawing/2014/main" id="{2991B33A-0DB5-45DA-95A0-D828BA182574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50" name="グループ化 1649">
                <a:extLst>
                  <a:ext uri="{FF2B5EF4-FFF2-40B4-BE49-F238E27FC236}">
                    <a16:creationId xmlns:a16="http://schemas.microsoft.com/office/drawing/2014/main" id="{C3DC31B1-A555-4664-BCB5-DCA452874D06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653" name="フリーフォーム: 図形 1652">
                  <a:extLst>
                    <a:ext uri="{FF2B5EF4-FFF2-40B4-BE49-F238E27FC236}">
                      <a16:creationId xmlns:a16="http://schemas.microsoft.com/office/drawing/2014/main" id="{31E8287E-1B8C-4592-AECF-2D2DFD6C14A2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4" name="四角形: 角を丸くする 1653">
                  <a:extLst>
                    <a:ext uri="{FF2B5EF4-FFF2-40B4-BE49-F238E27FC236}">
                      <a16:creationId xmlns:a16="http://schemas.microsoft.com/office/drawing/2014/main" id="{E11C393D-36CB-456C-A81F-6189C95E76BD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5" name="四角形: 角を丸くする 1654">
                  <a:extLst>
                    <a:ext uri="{FF2B5EF4-FFF2-40B4-BE49-F238E27FC236}">
                      <a16:creationId xmlns:a16="http://schemas.microsoft.com/office/drawing/2014/main" id="{168231E4-64E9-4A90-87BE-658CC9839746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51" name="フリーフォーム: 図形 1650">
                <a:extLst>
                  <a:ext uri="{FF2B5EF4-FFF2-40B4-BE49-F238E27FC236}">
                    <a16:creationId xmlns:a16="http://schemas.microsoft.com/office/drawing/2014/main" id="{B8EB2537-D81A-4FA7-BA62-366C329ED158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2" name="フリーフォーム: 図形 1651">
                <a:extLst>
                  <a:ext uri="{FF2B5EF4-FFF2-40B4-BE49-F238E27FC236}">
                    <a16:creationId xmlns:a16="http://schemas.microsoft.com/office/drawing/2014/main" id="{EE7E8BA8-FD96-4393-8C6B-A799A9107033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9" name="グループ化 1638">
              <a:extLst>
                <a:ext uri="{FF2B5EF4-FFF2-40B4-BE49-F238E27FC236}">
                  <a16:creationId xmlns:a16="http://schemas.microsoft.com/office/drawing/2014/main" id="{4AEBE99E-D321-46F5-85CC-51DD6AD1ECF8}"/>
                </a:ext>
              </a:extLst>
            </p:cNvPr>
            <p:cNvGrpSpPr/>
            <p:nvPr/>
          </p:nvGrpSpPr>
          <p:grpSpPr>
            <a:xfrm flipH="1">
              <a:off x="6406611" y="11063025"/>
              <a:ext cx="465575" cy="1120887"/>
              <a:chOff x="4605843" y="2692795"/>
              <a:chExt cx="749002" cy="1803244"/>
            </a:xfrm>
          </p:grpSpPr>
          <p:sp>
            <p:nvSpPr>
              <p:cNvPr id="1640" name="二等辺三角形 1639">
                <a:extLst>
                  <a:ext uri="{FF2B5EF4-FFF2-40B4-BE49-F238E27FC236}">
                    <a16:creationId xmlns:a16="http://schemas.microsoft.com/office/drawing/2014/main" id="{73839424-B00B-46A9-8082-66F051E054C8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1" name="四角形: 角を丸くする 1640">
                <a:extLst>
                  <a:ext uri="{FF2B5EF4-FFF2-40B4-BE49-F238E27FC236}">
                    <a16:creationId xmlns:a16="http://schemas.microsoft.com/office/drawing/2014/main" id="{80D05766-F9A3-4B7B-80FF-78412106592F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42" name="グループ化 1641">
                <a:extLst>
                  <a:ext uri="{FF2B5EF4-FFF2-40B4-BE49-F238E27FC236}">
                    <a16:creationId xmlns:a16="http://schemas.microsoft.com/office/drawing/2014/main" id="{10444354-229B-4373-9798-C3DFA81F6ACE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1645" name="フリーフォーム: 図形 1644">
                  <a:extLst>
                    <a:ext uri="{FF2B5EF4-FFF2-40B4-BE49-F238E27FC236}">
                      <a16:creationId xmlns:a16="http://schemas.microsoft.com/office/drawing/2014/main" id="{EAB2BCD9-E52B-4482-9D75-3D22DD51259E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6" name="四角形: 角を丸くする 1645">
                  <a:extLst>
                    <a:ext uri="{FF2B5EF4-FFF2-40B4-BE49-F238E27FC236}">
                      <a16:creationId xmlns:a16="http://schemas.microsoft.com/office/drawing/2014/main" id="{C3D4F918-BE94-4A7D-9E69-EC470DC3EFE4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7" name="四角形: 角を丸くする 1646">
                  <a:extLst>
                    <a:ext uri="{FF2B5EF4-FFF2-40B4-BE49-F238E27FC236}">
                      <a16:creationId xmlns:a16="http://schemas.microsoft.com/office/drawing/2014/main" id="{BC1D9AA9-1F4F-44CF-B44D-29A8FE89DE11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43" name="フリーフォーム: 図形 1642">
                <a:extLst>
                  <a:ext uri="{FF2B5EF4-FFF2-40B4-BE49-F238E27FC236}">
                    <a16:creationId xmlns:a16="http://schemas.microsoft.com/office/drawing/2014/main" id="{B6CFA0CA-55D4-446B-B4BD-344C4F2EB8DF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4" name="フリーフォーム: 図形 1643">
                <a:extLst>
                  <a:ext uri="{FF2B5EF4-FFF2-40B4-BE49-F238E27FC236}">
                    <a16:creationId xmlns:a16="http://schemas.microsoft.com/office/drawing/2014/main" id="{FBDCDA77-0605-4825-ABBC-745EACCC535F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272" name="グループ化 2271">
            <a:extLst>
              <a:ext uri="{FF2B5EF4-FFF2-40B4-BE49-F238E27FC236}">
                <a16:creationId xmlns:a16="http://schemas.microsoft.com/office/drawing/2014/main" id="{F5742CB0-ED04-496F-84AA-FF7F7B60F3A7}"/>
              </a:ext>
            </a:extLst>
          </p:cNvPr>
          <p:cNvGrpSpPr/>
          <p:nvPr/>
        </p:nvGrpSpPr>
        <p:grpSpPr>
          <a:xfrm>
            <a:off x="472724" y="-26295058"/>
            <a:ext cx="11246552" cy="25926409"/>
            <a:chOff x="392371" y="-8245161"/>
            <a:chExt cx="11997031" cy="27656470"/>
          </a:xfrm>
        </p:grpSpPr>
        <p:grpSp>
          <p:nvGrpSpPr>
            <p:cNvPr id="2273" name="グループ化 2272">
              <a:extLst>
                <a:ext uri="{FF2B5EF4-FFF2-40B4-BE49-F238E27FC236}">
                  <a16:creationId xmlns:a16="http://schemas.microsoft.com/office/drawing/2014/main" id="{6DFDCCDE-9196-4865-B0C7-C6EA10982D78}"/>
                </a:ext>
              </a:extLst>
            </p:cNvPr>
            <p:cNvGrpSpPr/>
            <p:nvPr/>
          </p:nvGrpSpPr>
          <p:grpSpPr>
            <a:xfrm flipH="1">
              <a:off x="10399913" y="57243"/>
              <a:ext cx="1103616" cy="2656992"/>
              <a:chOff x="6463218" y="2692795"/>
              <a:chExt cx="749002" cy="1803244"/>
            </a:xfrm>
          </p:grpSpPr>
          <p:sp>
            <p:nvSpPr>
              <p:cNvPr id="2508" name="二等辺三角形 2507">
                <a:extLst>
                  <a:ext uri="{FF2B5EF4-FFF2-40B4-BE49-F238E27FC236}">
                    <a16:creationId xmlns:a16="http://schemas.microsoft.com/office/drawing/2014/main" id="{77EB73FA-8AD8-41E9-ABD6-18EEBF35A637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9" name="四角形: 角を丸くする 2508">
                <a:extLst>
                  <a:ext uri="{FF2B5EF4-FFF2-40B4-BE49-F238E27FC236}">
                    <a16:creationId xmlns:a16="http://schemas.microsoft.com/office/drawing/2014/main" id="{72F76290-392C-48EB-A090-FC33F0EBD8A9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10" name="グループ化 2509">
                <a:extLst>
                  <a:ext uri="{FF2B5EF4-FFF2-40B4-BE49-F238E27FC236}">
                    <a16:creationId xmlns:a16="http://schemas.microsoft.com/office/drawing/2014/main" id="{E2565602-9179-4404-BE17-986908C52206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13" name="フリーフォーム: 図形 2512">
                  <a:extLst>
                    <a:ext uri="{FF2B5EF4-FFF2-40B4-BE49-F238E27FC236}">
                      <a16:creationId xmlns:a16="http://schemas.microsoft.com/office/drawing/2014/main" id="{A488137D-D8DB-4A45-B871-5E3516DBC9B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4" name="四角形: 角を丸くする 2513">
                  <a:extLst>
                    <a:ext uri="{FF2B5EF4-FFF2-40B4-BE49-F238E27FC236}">
                      <a16:creationId xmlns:a16="http://schemas.microsoft.com/office/drawing/2014/main" id="{3A66638B-CC17-4573-9E24-23F207FD0EE9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5" name="四角形: 角を丸くする 2514">
                  <a:extLst>
                    <a:ext uri="{FF2B5EF4-FFF2-40B4-BE49-F238E27FC236}">
                      <a16:creationId xmlns:a16="http://schemas.microsoft.com/office/drawing/2014/main" id="{1604F230-61CC-4D1B-9843-A375B1CA2BC3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11" name="フリーフォーム: 図形 2510">
                <a:extLst>
                  <a:ext uri="{FF2B5EF4-FFF2-40B4-BE49-F238E27FC236}">
                    <a16:creationId xmlns:a16="http://schemas.microsoft.com/office/drawing/2014/main" id="{6E58B86F-2736-4C71-9E1D-75F3E3041435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2" name="フリーフォーム: 図形 2511">
                <a:extLst>
                  <a:ext uri="{FF2B5EF4-FFF2-40B4-BE49-F238E27FC236}">
                    <a16:creationId xmlns:a16="http://schemas.microsoft.com/office/drawing/2014/main" id="{47E3D4BE-7611-49D8-BDBE-E09C114405D3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74" name="グループ化 2273">
              <a:extLst>
                <a:ext uri="{FF2B5EF4-FFF2-40B4-BE49-F238E27FC236}">
                  <a16:creationId xmlns:a16="http://schemas.microsoft.com/office/drawing/2014/main" id="{57222AE2-37F9-46AA-A5EA-D92FBB5B97C9}"/>
                </a:ext>
              </a:extLst>
            </p:cNvPr>
            <p:cNvGrpSpPr/>
            <p:nvPr/>
          </p:nvGrpSpPr>
          <p:grpSpPr>
            <a:xfrm flipH="1">
              <a:off x="2707263" y="9258380"/>
              <a:ext cx="1103616" cy="2656992"/>
              <a:chOff x="4605843" y="2692795"/>
              <a:chExt cx="749002" cy="1803244"/>
            </a:xfrm>
          </p:grpSpPr>
          <p:sp>
            <p:nvSpPr>
              <p:cNvPr id="2500" name="二等辺三角形 2499">
                <a:extLst>
                  <a:ext uri="{FF2B5EF4-FFF2-40B4-BE49-F238E27FC236}">
                    <a16:creationId xmlns:a16="http://schemas.microsoft.com/office/drawing/2014/main" id="{66ADCE6D-41D3-450C-81BF-FDB8C4973CAE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1" name="四角形: 角を丸くする 2500">
                <a:extLst>
                  <a:ext uri="{FF2B5EF4-FFF2-40B4-BE49-F238E27FC236}">
                    <a16:creationId xmlns:a16="http://schemas.microsoft.com/office/drawing/2014/main" id="{41F141FE-6F71-40F4-B102-77C7490006AD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02" name="グループ化 2501">
                <a:extLst>
                  <a:ext uri="{FF2B5EF4-FFF2-40B4-BE49-F238E27FC236}">
                    <a16:creationId xmlns:a16="http://schemas.microsoft.com/office/drawing/2014/main" id="{CE7E33E9-AA38-465A-9D69-DF1EF6F06A23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05" name="フリーフォーム: 図形 2504">
                  <a:extLst>
                    <a:ext uri="{FF2B5EF4-FFF2-40B4-BE49-F238E27FC236}">
                      <a16:creationId xmlns:a16="http://schemas.microsoft.com/office/drawing/2014/main" id="{E5079771-0561-4343-A3C9-1B45EF3130F6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6" name="四角形: 角を丸くする 2505">
                  <a:extLst>
                    <a:ext uri="{FF2B5EF4-FFF2-40B4-BE49-F238E27FC236}">
                      <a16:creationId xmlns:a16="http://schemas.microsoft.com/office/drawing/2014/main" id="{EAC08581-790C-4209-98E6-B7838D872073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7" name="四角形: 角を丸くする 2506">
                  <a:extLst>
                    <a:ext uri="{FF2B5EF4-FFF2-40B4-BE49-F238E27FC236}">
                      <a16:creationId xmlns:a16="http://schemas.microsoft.com/office/drawing/2014/main" id="{81F5D983-922E-4162-8256-36FC06C1D960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03" name="フリーフォーム: 図形 2502">
                <a:extLst>
                  <a:ext uri="{FF2B5EF4-FFF2-40B4-BE49-F238E27FC236}">
                    <a16:creationId xmlns:a16="http://schemas.microsoft.com/office/drawing/2014/main" id="{BCEF03CF-FF97-4199-8DD1-4F8FD9EE6566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4" name="フリーフォーム: 図形 2503">
                <a:extLst>
                  <a:ext uri="{FF2B5EF4-FFF2-40B4-BE49-F238E27FC236}">
                    <a16:creationId xmlns:a16="http://schemas.microsoft.com/office/drawing/2014/main" id="{00C86946-633A-4454-ADA6-3C857E329DA1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75" name="グループ化 2274">
              <a:extLst>
                <a:ext uri="{FF2B5EF4-FFF2-40B4-BE49-F238E27FC236}">
                  <a16:creationId xmlns:a16="http://schemas.microsoft.com/office/drawing/2014/main" id="{8B1E7497-0D0F-4549-870C-2B1B1536FD87}"/>
                </a:ext>
              </a:extLst>
            </p:cNvPr>
            <p:cNvGrpSpPr/>
            <p:nvPr/>
          </p:nvGrpSpPr>
          <p:grpSpPr>
            <a:xfrm flipH="1">
              <a:off x="1492100" y="-32767"/>
              <a:ext cx="1103616" cy="2656992"/>
              <a:chOff x="8377743" y="2692795"/>
              <a:chExt cx="749002" cy="1803244"/>
            </a:xfrm>
          </p:grpSpPr>
          <p:sp>
            <p:nvSpPr>
              <p:cNvPr id="2492" name="二等辺三角形 2491">
                <a:extLst>
                  <a:ext uri="{FF2B5EF4-FFF2-40B4-BE49-F238E27FC236}">
                    <a16:creationId xmlns:a16="http://schemas.microsoft.com/office/drawing/2014/main" id="{C8B48873-AADF-459F-80F3-42FFB918C90F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3" name="四角形: 角を丸くする 2492">
                <a:extLst>
                  <a:ext uri="{FF2B5EF4-FFF2-40B4-BE49-F238E27FC236}">
                    <a16:creationId xmlns:a16="http://schemas.microsoft.com/office/drawing/2014/main" id="{F85362C4-4353-4780-AD20-8C143ECA86E5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94" name="グループ化 2493">
                <a:extLst>
                  <a:ext uri="{FF2B5EF4-FFF2-40B4-BE49-F238E27FC236}">
                    <a16:creationId xmlns:a16="http://schemas.microsoft.com/office/drawing/2014/main" id="{DE1A2C43-2428-4261-B027-FB988C8479D8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97" name="フリーフォーム: 図形 2496">
                  <a:extLst>
                    <a:ext uri="{FF2B5EF4-FFF2-40B4-BE49-F238E27FC236}">
                      <a16:creationId xmlns:a16="http://schemas.microsoft.com/office/drawing/2014/main" id="{E19D6CBF-0ACF-4386-B01D-57B6C9551319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8" name="四角形: 角を丸くする 2497">
                  <a:extLst>
                    <a:ext uri="{FF2B5EF4-FFF2-40B4-BE49-F238E27FC236}">
                      <a16:creationId xmlns:a16="http://schemas.microsoft.com/office/drawing/2014/main" id="{BF568D89-52CA-41E3-89F0-EEB7EB210EED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9" name="四角形: 角を丸くする 2498">
                  <a:extLst>
                    <a:ext uri="{FF2B5EF4-FFF2-40B4-BE49-F238E27FC236}">
                      <a16:creationId xmlns:a16="http://schemas.microsoft.com/office/drawing/2014/main" id="{781F0DAC-FA8C-4A5F-AAB1-97FBD04CE0B4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95" name="フリーフォーム: 図形 2494">
                <a:extLst>
                  <a:ext uri="{FF2B5EF4-FFF2-40B4-BE49-F238E27FC236}">
                    <a16:creationId xmlns:a16="http://schemas.microsoft.com/office/drawing/2014/main" id="{60738B6C-16E4-455F-A8E1-62CD6078CC7D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6" name="フリーフォーム: 図形 2495">
                <a:extLst>
                  <a:ext uri="{FF2B5EF4-FFF2-40B4-BE49-F238E27FC236}">
                    <a16:creationId xmlns:a16="http://schemas.microsoft.com/office/drawing/2014/main" id="{F5BFD004-19E0-4EDC-8FD7-C62D42F1F04D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76" name="グループ化 2275">
              <a:extLst>
                <a:ext uri="{FF2B5EF4-FFF2-40B4-BE49-F238E27FC236}">
                  <a16:creationId xmlns:a16="http://schemas.microsoft.com/office/drawing/2014/main" id="{EA6B430B-3435-4D5C-8980-A35E9FBC304A}"/>
                </a:ext>
              </a:extLst>
            </p:cNvPr>
            <p:cNvGrpSpPr/>
            <p:nvPr/>
          </p:nvGrpSpPr>
          <p:grpSpPr>
            <a:xfrm flipH="1">
              <a:off x="2813982" y="2601509"/>
              <a:ext cx="1103616" cy="2656992"/>
              <a:chOff x="938718" y="2692795"/>
              <a:chExt cx="749002" cy="1803244"/>
            </a:xfrm>
          </p:grpSpPr>
          <p:sp>
            <p:nvSpPr>
              <p:cNvPr id="2484" name="二等辺三角形 2483">
                <a:extLst>
                  <a:ext uri="{FF2B5EF4-FFF2-40B4-BE49-F238E27FC236}">
                    <a16:creationId xmlns:a16="http://schemas.microsoft.com/office/drawing/2014/main" id="{0DA62B7D-90F1-4D66-BE13-DCA85F0A739C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5" name="四角形: 角を丸くする 2484">
                <a:extLst>
                  <a:ext uri="{FF2B5EF4-FFF2-40B4-BE49-F238E27FC236}">
                    <a16:creationId xmlns:a16="http://schemas.microsoft.com/office/drawing/2014/main" id="{5DF5E449-62E7-4A8F-B0B7-EEB01F87006E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86" name="グループ化 2485">
                <a:extLst>
                  <a:ext uri="{FF2B5EF4-FFF2-40B4-BE49-F238E27FC236}">
                    <a16:creationId xmlns:a16="http://schemas.microsoft.com/office/drawing/2014/main" id="{EBD1927A-8F39-4E40-95BF-A167C323EE40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89" name="フリーフォーム: 図形 2488">
                  <a:extLst>
                    <a:ext uri="{FF2B5EF4-FFF2-40B4-BE49-F238E27FC236}">
                      <a16:creationId xmlns:a16="http://schemas.microsoft.com/office/drawing/2014/main" id="{67773D1F-68F7-4A39-BE45-6BD59B7FDB6C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0" name="四角形: 角を丸くする 2489">
                  <a:extLst>
                    <a:ext uri="{FF2B5EF4-FFF2-40B4-BE49-F238E27FC236}">
                      <a16:creationId xmlns:a16="http://schemas.microsoft.com/office/drawing/2014/main" id="{98E54133-C508-42F3-A152-F734E3B9863C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1" name="四角形: 角を丸くする 2490">
                  <a:extLst>
                    <a:ext uri="{FF2B5EF4-FFF2-40B4-BE49-F238E27FC236}">
                      <a16:creationId xmlns:a16="http://schemas.microsoft.com/office/drawing/2014/main" id="{6DD1F3B5-8561-40E8-A1A6-F59BAAC713E8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87" name="フリーフォーム: 図形 2486">
                <a:extLst>
                  <a:ext uri="{FF2B5EF4-FFF2-40B4-BE49-F238E27FC236}">
                    <a16:creationId xmlns:a16="http://schemas.microsoft.com/office/drawing/2014/main" id="{E9D49336-C313-4DB5-9A01-3BC87B9D9286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8" name="フリーフォーム: 図形 2487">
                <a:extLst>
                  <a:ext uri="{FF2B5EF4-FFF2-40B4-BE49-F238E27FC236}">
                    <a16:creationId xmlns:a16="http://schemas.microsoft.com/office/drawing/2014/main" id="{C1D57C7D-699E-4639-8210-D0EB70DF8804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77" name="グループ化 2276">
              <a:extLst>
                <a:ext uri="{FF2B5EF4-FFF2-40B4-BE49-F238E27FC236}">
                  <a16:creationId xmlns:a16="http://schemas.microsoft.com/office/drawing/2014/main" id="{7AE3EC31-C0B4-4229-BC9A-0FEFB5A38FEC}"/>
                </a:ext>
              </a:extLst>
            </p:cNvPr>
            <p:cNvGrpSpPr/>
            <p:nvPr/>
          </p:nvGrpSpPr>
          <p:grpSpPr>
            <a:xfrm flipH="1">
              <a:off x="392371" y="1991216"/>
              <a:ext cx="1103616" cy="2656992"/>
              <a:chOff x="2757993" y="2692795"/>
              <a:chExt cx="749002" cy="1803244"/>
            </a:xfrm>
          </p:grpSpPr>
          <p:sp>
            <p:nvSpPr>
              <p:cNvPr id="2476" name="二等辺三角形 2475">
                <a:extLst>
                  <a:ext uri="{FF2B5EF4-FFF2-40B4-BE49-F238E27FC236}">
                    <a16:creationId xmlns:a16="http://schemas.microsoft.com/office/drawing/2014/main" id="{DDF2E43C-3FE0-4C0C-9280-A0FE0A320EB7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7" name="四角形: 角を丸くする 2476">
                <a:extLst>
                  <a:ext uri="{FF2B5EF4-FFF2-40B4-BE49-F238E27FC236}">
                    <a16:creationId xmlns:a16="http://schemas.microsoft.com/office/drawing/2014/main" id="{DB4F98DC-1EF7-4F1F-A772-BF9118A6AAE8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78" name="グループ化 2477">
                <a:extLst>
                  <a:ext uri="{FF2B5EF4-FFF2-40B4-BE49-F238E27FC236}">
                    <a16:creationId xmlns:a16="http://schemas.microsoft.com/office/drawing/2014/main" id="{5BBDB0D7-97EC-47BF-B204-414659769725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81" name="フリーフォーム: 図形 2480">
                  <a:extLst>
                    <a:ext uri="{FF2B5EF4-FFF2-40B4-BE49-F238E27FC236}">
                      <a16:creationId xmlns:a16="http://schemas.microsoft.com/office/drawing/2014/main" id="{BDAAF236-42ED-4FEA-940D-0D2FA8EB4B37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2" name="四角形: 角を丸くする 2481">
                  <a:extLst>
                    <a:ext uri="{FF2B5EF4-FFF2-40B4-BE49-F238E27FC236}">
                      <a16:creationId xmlns:a16="http://schemas.microsoft.com/office/drawing/2014/main" id="{292289A6-C8D0-4E0D-B447-76D16555C66E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3" name="四角形: 角を丸くする 2482">
                  <a:extLst>
                    <a:ext uri="{FF2B5EF4-FFF2-40B4-BE49-F238E27FC236}">
                      <a16:creationId xmlns:a16="http://schemas.microsoft.com/office/drawing/2014/main" id="{28F43E37-78E7-43D2-A649-817668A50411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79" name="フリーフォーム: 図形 2478">
                <a:extLst>
                  <a:ext uri="{FF2B5EF4-FFF2-40B4-BE49-F238E27FC236}">
                    <a16:creationId xmlns:a16="http://schemas.microsoft.com/office/drawing/2014/main" id="{7AF3720A-C261-4815-B0CB-29DEBE756DC5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0" name="フリーフォーム: 図形 2479">
                <a:extLst>
                  <a:ext uri="{FF2B5EF4-FFF2-40B4-BE49-F238E27FC236}">
                    <a16:creationId xmlns:a16="http://schemas.microsoft.com/office/drawing/2014/main" id="{DF4ED451-89C8-477C-8151-C7504A4F99AA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78" name="グループ化 2277">
              <a:extLst>
                <a:ext uri="{FF2B5EF4-FFF2-40B4-BE49-F238E27FC236}">
                  <a16:creationId xmlns:a16="http://schemas.microsoft.com/office/drawing/2014/main" id="{41F86D28-31D0-4E53-AE1E-00C73817C36B}"/>
                </a:ext>
              </a:extLst>
            </p:cNvPr>
            <p:cNvGrpSpPr/>
            <p:nvPr/>
          </p:nvGrpSpPr>
          <p:grpSpPr>
            <a:xfrm flipH="1">
              <a:off x="4210346" y="272789"/>
              <a:ext cx="1103616" cy="2656992"/>
              <a:chOff x="938718" y="2692795"/>
              <a:chExt cx="749002" cy="1803244"/>
            </a:xfrm>
          </p:grpSpPr>
          <p:sp>
            <p:nvSpPr>
              <p:cNvPr id="2468" name="二等辺三角形 2467">
                <a:extLst>
                  <a:ext uri="{FF2B5EF4-FFF2-40B4-BE49-F238E27FC236}">
                    <a16:creationId xmlns:a16="http://schemas.microsoft.com/office/drawing/2014/main" id="{B5CB265E-06F2-4D51-84A3-122E4C399B12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9" name="四角形: 角を丸くする 2468">
                <a:extLst>
                  <a:ext uri="{FF2B5EF4-FFF2-40B4-BE49-F238E27FC236}">
                    <a16:creationId xmlns:a16="http://schemas.microsoft.com/office/drawing/2014/main" id="{DB97C70F-D759-451F-85BD-3A90B06EEB19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70" name="グループ化 2469">
                <a:extLst>
                  <a:ext uri="{FF2B5EF4-FFF2-40B4-BE49-F238E27FC236}">
                    <a16:creationId xmlns:a16="http://schemas.microsoft.com/office/drawing/2014/main" id="{3C17FAE3-E2E1-419D-90BD-20CDD0D64ECD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73" name="フリーフォーム: 図形 2472">
                  <a:extLst>
                    <a:ext uri="{FF2B5EF4-FFF2-40B4-BE49-F238E27FC236}">
                      <a16:creationId xmlns:a16="http://schemas.microsoft.com/office/drawing/2014/main" id="{6F0BE181-C13E-4E4E-AAFA-A7F72F919AE9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4" name="四角形: 角を丸くする 2473">
                  <a:extLst>
                    <a:ext uri="{FF2B5EF4-FFF2-40B4-BE49-F238E27FC236}">
                      <a16:creationId xmlns:a16="http://schemas.microsoft.com/office/drawing/2014/main" id="{6D6AD591-7D3B-4BB8-BC61-190EE65FFE72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5" name="四角形: 角を丸くする 2474">
                  <a:extLst>
                    <a:ext uri="{FF2B5EF4-FFF2-40B4-BE49-F238E27FC236}">
                      <a16:creationId xmlns:a16="http://schemas.microsoft.com/office/drawing/2014/main" id="{500A95DE-BF66-4C69-91DB-768A910156AF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71" name="フリーフォーム: 図形 2470">
                <a:extLst>
                  <a:ext uri="{FF2B5EF4-FFF2-40B4-BE49-F238E27FC236}">
                    <a16:creationId xmlns:a16="http://schemas.microsoft.com/office/drawing/2014/main" id="{8A643DE4-97A6-417B-B640-6B3F88962A54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2" name="フリーフォーム: 図形 2471">
                <a:extLst>
                  <a:ext uri="{FF2B5EF4-FFF2-40B4-BE49-F238E27FC236}">
                    <a16:creationId xmlns:a16="http://schemas.microsoft.com/office/drawing/2014/main" id="{8348A2CD-5EAB-4E65-95A5-FE0D66DEFD61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79" name="グループ化 2278">
              <a:extLst>
                <a:ext uri="{FF2B5EF4-FFF2-40B4-BE49-F238E27FC236}">
                  <a16:creationId xmlns:a16="http://schemas.microsoft.com/office/drawing/2014/main" id="{44DFB810-486C-4ABB-B0BF-46806E88D39D}"/>
                </a:ext>
              </a:extLst>
            </p:cNvPr>
            <p:cNvGrpSpPr/>
            <p:nvPr/>
          </p:nvGrpSpPr>
          <p:grpSpPr>
            <a:xfrm flipH="1">
              <a:off x="979567" y="4390078"/>
              <a:ext cx="1103616" cy="2656992"/>
              <a:chOff x="6463218" y="2692795"/>
              <a:chExt cx="749002" cy="1803244"/>
            </a:xfrm>
          </p:grpSpPr>
          <p:sp>
            <p:nvSpPr>
              <p:cNvPr id="2460" name="二等辺三角形 2459">
                <a:extLst>
                  <a:ext uri="{FF2B5EF4-FFF2-40B4-BE49-F238E27FC236}">
                    <a16:creationId xmlns:a16="http://schemas.microsoft.com/office/drawing/2014/main" id="{F7F0ADC0-80FC-47D0-82B3-048E9345D05A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1" name="四角形: 角を丸くする 2460">
                <a:extLst>
                  <a:ext uri="{FF2B5EF4-FFF2-40B4-BE49-F238E27FC236}">
                    <a16:creationId xmlns:a16="http://schemas.microsoft.com/office/drawing/2014/main" id="{318795EA-6C69-4312-993C-B1A7560ACBFE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62" name="グループ化 2461">
                <a:extLst>
                  <a:ext uri="{FF2B5EF4-FFF2-40B4-BE49-F238E27FC236}">
                    <a16:creationId xmlns:a16="http://schemas.microsoft.com/office/drawing/2014/main" id="{349D4304-D17E-4909-9F22-822917D9D2DF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65" name="フリーフォーム: 図形 2464">
                  <a:extLst>
                    <a:ext uri="{FF2B5EF4-FFF2-40B4-BE49-F238E27FC236}">
                      <a16:creationId xmlns:a16="http://schemas.microsoft.com/office/drawing/2014/main" id="{32177BC5-9963-449F-8223-897F10F1E748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6" name="四角形: 角を丸くする 2465">
                  <a:extLst>
                    <a:ext uri="{FF2B5EF4-FFF2-40B4-BE49-F238E27FC236}">
                      <a16:creationId xmlns:a16="http://schemas.microsoft.com/office/drawing/2014/main" id="{CB94664D-37CB-4448-850A-F028E1CB1751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7" name="四角形: 角を丸くする 2466">
                  <a:extLst>
                    <a:ext uri="{FF2B5EF4-FFF2-40B4-BE49-F238E27FC236}">
                      <a16:creationId xmlns:a16="http://schemas.microsoft.com/office/drawing/2014/main" id="{DE54D1E5-53E9-4FC3-950B-F879E364C9FD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63" name="フリーフォーム: 図形 2462">
                <a:extLst>
                  <a:ext uri="{FF2B5EF4-FFF2-40B4-BE49-F238E27FC236}">
                    <a16:creationId xmlns:a16="http://schemas.microsoft.com/office/drawing/2014/main" id="{FCA0FE78-96E4-4FDD-B5E2-D7915EBABC45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4" name="フリーフォーム: 図形 2463">
                <a:extLst>
                  <a:ext uri="{FF2B5EF4-FFF2-40B4-BE49-F238E27FC236}">
                    <a16:creationId xmlns:a16="http://schemas.microsoft.com/office/drawing/2014/main" id="{DCD41A74-982E-495E-BF39-9CC7EF021DA6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0" name="グループ化 2279">
              <a:extLst>
                <a:ext uri="{FF2B5EF4-FFF2-40B4-BE49-F238E27FC236}">
                  <a16:creationId xmlns:a16="http://schemas.microsoft.com/office/drawing/2014/main" id="{ADF447A3-7C2F-44BE-92F3-44F82D6FF758}"/>
                </a:ext>
              </a:extLst>
            </p:cNvPr>
            <p:cNvGrpSpPr/>
            <p:nvPr/>
          </p:nvGrpSpPr>
          <p:grpSpPr>
            <a:xfrm flipH="1">
              <a:off x="4713081" y="4409917"/>
              <a:ext cx="1103616" cy="2656992"/>
              <a:chOff x="4605843" y="2692795"/>
              <a:chExt cx="749002" cy="1803244"/>
            </a:xfrm>
          </p:grpSpPr>
          <p:sp>
            <p:nvSpPr>
              <p:cNvPr id="2452" name="二等辺三角形 2451">
                <a:extLst>
                  <a:ext uri="{FF2B5EF4-FFF2-40B4-BE49-F238E27FC236}">
                    <a16:creationId xmlns:a16="http://schemas.microsoft.com/office/drawing/2014/main" id="{5F0A909E-FDEF-46A7-990A-B2C4FCA0A12B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3" name="四角形: 角を丸くする 2452">
                <a:extLst>
                  <a:ext uri="{FF2B5EF4-FFF2-40B4-BE49-F238E27FC236}">
                    <a16:creationId xmlns:a16="http://schemas.microsoft.com/office/drawing/2014/main" id="{BD472AF3-33BF-486E-93E6-90DA3A36950E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54" name="グループ化 2453">
                <a:extLst>
                  <a:ext uri="{FF2B5EF4-FFF2-40B4-BE49-F238E27FC236}">
                    <a16:creationId xmlns:a16="http://schemas.microsoft.com/office/drawing/2014/main" id="{21D10A9F-38EF-4672-B814-0698AE342E76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57" name="フリーフォーム: 図形 2456">
                  <a:extLst>
                    <a:ext uri="{FF2B5EF4-FFF2-40B4-BE49-F238E27FC236}">
                      <a16:creationId xmlns:a16="http://schemas.microsoft.com/office/drawing/2014/main" id="{D95C76E7-029B-4CEF-87D6-51A03E96004A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8" name="四角形: 角を丸くする 2457">
                  <a:extLst>
                    <a:ext uri="{FF2B5EF4-FFF2-40B4-BE49-F238E27FC236}">
                      <a16:creationId xmlns:a16="http://schemas.microsoft.com/office/drawing/2014/main" id="{2DCE5314-2F18-4EE5-ABA2-89EAC9CDB4AE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9" name="四角形: 角を丸くする 2458">
                  <a:extLst>
                    <a:ext uri="{FF2B5EF4-FFF2-40B4-BE49-F238E27FC236}">
                      <a16:creationId xmlns:a16="http://schemas.microsoft.com/office/drawing/2014/main" id="{CCA46582-2EB0-4BE9-AAE3-98974077427A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55" name="フリーフォーム: 図形 2454">
                <a:extLst>
                  <a:ext uri="{FF2B5EF4-FFF2-40B4-BE49-F238E27FC236}">
                    <a16:creationId xmlns:a16="http://schemas.microsoft.com/office/drawing/2014/main" id="{B0EBDE17-2D51-479F-912C-36D81334302E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6" name="フリーフォーム: 図形 2455">
                <a:extLst>
                  <a:ext uri="{FF2B5EF4-FFF2-40B4-BE49-F238E27FC236}">
                    <a16:creationId xmlns:a16="http://schemas.microsoft.com/office/drawing/2014/main" id="{E66B6098-6331-41CB-8E6B-26137C96C04D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1" name="グループ化 2280">
              <a:extLst>
                <a:ext uri="{FF2B5EF4-FFF2-40B4-BE49-F238E27FC236}">
                  <a16:creationId xmlns:a16="http://schemas.microsoft.com/office/drawing/2014/main" id="{31E88226-7A0D-4B36-ADF7-BA35926B6E1F}"/>
                </a:ext>
              </a:extLst>
            </p:cNvPr>
            <p:cNvGrpSpPr/>
            <p:nvPr/>
          </p:nvGrpSpPr>
          <p:grpSpPr>
            <a:xfrm flipH="1">
              <a:off x="7998436" y="4289682"/>
              <a:ext cx="1103616" cy="2656992"/>
              <a:chOff x="8377743" y="2692795"/>
              <a:chExt cx="749002" cy="1803244"/>
            </a:xfrm>
          </p:grpSpPr>
          <p:sp>
            <p:nvSpPr>
              <p:cNvPr id="2444" name="二等辺三角形 2443">
                <a:extLst>
                  <a:ext uri="{FF2B5EF4-FFF2-40B4-BE49-F238E27FC236}">
                    <a16:creationId xmlns:a16="http://schemas.microsoft.com/office/drawing/2014/main" id="{DADA1DE7-D4C7-4C11-B8F7-D13EC7B9EEDE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5" name="四角形: 角を丸くする 2444">
                <a:extLst>
                  <a:ext uri="{FF2B5EF4-FFF2-40B4-BE49-F238E27FC236}">
                    <a16:creationId xmlns:a16="http://schemas.microsoft.com/office/drawing/2014/main" id="{FD6E48D9-9DA0-4377-AACC-D479BE739337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46" name="グループ化 2445">
                <a:extLst>
                  <a:ext uri="{FF2B5EF4-FFF2-40B4-BE49-F238E27FC236}">
                    <a16:creationId xmlns:a16="http://schemas.microsoft.com/office/drawing/2014/main" id="{90D6D624-6660-47CC-9CDB-047175D01078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49" name="フリーフォーム: 図形 2448">
                  <a:extLst>
                    <a:ext uri="{FF2B5EF4-FFF2-40B4-BE49-F238E27FC236}">
                      <a16:creationId xmlns:a16="http://schemas.microsoft.com/office/drawing/2014/main" id="{FE9BE49D-8FA9-4C11-A4EC-D8BFD02E47C7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0" name="四角形: 角を丸くする 2449">
                  <a:extLst>
                    <a:ext uri="{FF2B5EF4-FFF2-40B4-BE49-F238E27FC236}">
                      <a16:creationId xmlns:a16="http://schemas.microsoft.com/office/drawing/2014/main" id="{A97167B0-CE8E-4611-BEA2-50045A825081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1" name="四角形: 角を丸くする 2450">
                  <a:extLst>
                    <a:ext uri="{FF2B5EF4-FFF2-40B4-BE49-F238E27FC236}">
                      <a16:creationId xmlns:a16="http://schemas.microsoft.com/office/drawing/2014/main" id="{B12B7407-A87D-407F-A99F-14D1914670EE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47" name="フリーフォーム: 図形 2446">
                <a:extLst>
                  <a:ext uri="{FF2B5EF4-FFF2-40B4-BE49-F238E27FC236}">
                    <a16:creationId xmlns:a16="http://schemas.microsoft.com/office/drawing/2014/main" id="{AE22266F-DBCD-4677-94DB-B36BF2BDF34A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8" name="フリーフォーム: 図形 2447">
                <a:extLst>
                  <a:ext uri="{FF2B5EF4-FFF2-40B4-BE49-F238E27FC236}">
                    <a16:creationId xmlns:a16="http://schemas.microsoft.com/office/drawing/2014/main" id="{0050BA18-E164-4D02-B461-1AC17373716D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2" name="グループ化 2281">
              <a:extLst>
                <a:ext uri="{FF2B5EF4-FFF2-40B4-BE49-F238E27FC236}">
                  <a16:creationId xmlns:a16="http://schemas.microsoft.com/office/drawing/2014/main" id="{A0B70833-3047-4FD9-B78D-636F318B1F1D}"/>
                </a:ext>
              </a:extLst>
            </p:cNvPr>
            <p:cNvGrpSpPr/>
            <p:nvPr/>
          </p:nvGrpSpPr>
          <p:grpSpPr>
            <a:xfrm flipH="1">
              <a:off x="7678194" y="-83865"/>
              <a:ext cx="1103616" cy="2656992"/>
              <a:chOff x="2757993" y="2692795"/>
              <a:chExt cx="749002" cy="1803244"/>
            </a:xfrm>
          </p:grpSpPr>
          <p:sp>
            <p:nvSpPr>
              <p:cNvPr id="2436" name="二等辺三角形 2435">
                <a:extLst>
                  <a:ext uri="{FF2B5EF4-FFF2-40B4-BE49-F238E27FC236}">
                    <a16:creationId xmlns:a16="http://schemas.microsoft.com/office/drawing/2014/main" id="{ECE2736C-4A0B-42EA-B557-2A033C3A42FA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7" name="四角形: 角を丸くする 2436">
                <a:extLst>
                  <a:ext uri="{FF2B5EF4-FFF2-40B4-BE49-F238E27FC236}">
                    <a16:creationId xmlns:a16="http://schemas.microsoft.com/office/drawing/2014/main" id="{EC386940-8EB2-4A62-9749-888A1316EEF2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38" name="グループ化 2437">
                <a:extLst>
                  <a:ext uri="{FF2B5EF4-FFF2-40B4-BE49-F238E27FC236}">
                    <a16:creationId xmlns:a16="http://schemas.microsoft.com/office/drawing/2014/main" id="{2FEAB22F-5C30-454A-841E-A8FEC6E2E512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41" name="フリーフォーム: 図形 2440">
                  <a:extLst>
                    <a:ext uri="{FF2B5EF4-FFF2-40B4-BE49-F238E27FC236}">
                      <a16:creationId xmlns:a16="http://schemas.microsoft.com/office/drawing/2014/main" id="{0CDC8D09-1F16-404D-AD35-B7B022219CE6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2" name="四角形: 角を丸くする 2441">
                  <a:extLst>
                    <a:ext uri="{FF2B5EF4-FFF2-40B4-BE49-F238E27FC236}">
                      <a16:creationId xmlns:a16="http://schemas.microsoft.com/office/drawing/2014/main" id="{062A4F40-D1F9-466A-B630-160683D25634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3" name="四角形: 角を丸くする 2442">
                  <a:extLst>
                    <a:ext uri="{FF2B5EF4-FFF2-40B4-BE49-F238E27FC236}">
                      <a16:creationId xmlns:a16="http://schemas.microsoft.com/office/drawing/2014/main" id="{6BB1D086-FF1A-4E0E-AC87-00AD4703B616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39" name="フリーフォーム: 図形 2438">
                <a:extLst>
                  <a:ext uri="{FF2B5EF4-FFF2-40B4-BE49-F238E27FC236}">
                    <a16:creationId xmlns:a16="http://schemas.microsoft.com/office/drawing/2014/main" id="{894847BD-CD77-4BBA-9FFD-5C20D41B3CE8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0" name="フリーフォーム: 図形 2439">
                <a:extLst>
                  <a:ext uri="{FF2B5EF4-FFF2-40B4-BE49-F238E27FC236}">
                    <a16:creationId xmlns:a16="http://schemas.microsoft.com/office/drawing/2014/main" id="{E4133A7A-CD28-42C2-A4F8-6B6115FCF9F9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3" name="グループ化 2282">
              <a:extLst>
                <a:ext uri="{FF2B5EF4-FFF2-40B4-BE49-F238E27FC236}">
                  <a16:creationId xmlns:a16="http://schemas.microsoft.com/office/drawing/2014/main" id="{BB7F8133-E0BA-4404-91EA-1875668C1F29}"/>
                </a:ext>
              </a:extLst>
            </p:cNvPr>
            <p:cNvGrpSpPr/>
            <p:nvPr/>
          </p:nvGrpSpPr>
          <p:grpSpPr>
            <a:xfrm flipH="1">
              <a:off x="6173738" y="2050210"/>
              <a:ext cx="1103616" cy="2656992"/>
              <a:chOff x="2757993" y="2692795"/>
              <a:chExt cx="749002" cy="1803244"/>
            </a:xfrm>
          </p:grpSpPr>
          <p:sp>
            <p:nvSpPr>
              <p:cNvPr id="2428" name="二等辺三角形 2427">
                <a:extLst>
                  <a:ext uri="{FF2B5EF4-FFF2-40B4-BE49-F238E27FC236}">
                    <a16:creationId xmlns:a16="http://schemas.microsoft.com/office/drawing/2014/main" id="{3C56189A-C2F6-4A9E-99CC-9E596335627B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9" name="四角形: 角を丸くする 2428">
                <a:extLst>
                  <a:ext uri="{FF2B5EF4-FFF2-40B4-BE49-F238E27FC236}">
                    <a16:creationId xmlns:a16="http://schemas.microsoft.com/office/drawing/2014/main" id="{4B9C4E80-46E2-4D9F-A34B-6BF61209B54E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30" name="グループ化 2429">
                <a:extLst>
                  <a:ext uri="{FF2B5EF4-FFF2-40B4-BE49-F238E27FC236}">
                    <a16:creationId xmlns:a16="http://schemas.microsoft.com/office/drawing/2014/main" id="{EB7E569A-09C6-4C77-8FB2-35776E32CC11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33" name="フリーフォーム: 図形 2432">
                  <a:extLst>
                    <a:ext uri="{FF2B5EF4-FFF2-40B4-BE49-F238E27FC236}">
                      <a16:creationId xmlns:a16="http://schemas.microsoft.com/office/drawing/2014/main" id="{CE39298C-E90B-4875-8B4F-8586713F348C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4" name="四角形: 角を丸くする 2433">
                  <a:extLst>
                    <a:ext uri="{FF2B5EF4-FFF2-40B4-BE49-F238E27FC236}">
                      <a16:creationId xmlns:a16="http://schemas.microsoft.com/office/drawing/2014/main" id="{2322FF7E-0BE4-41EF-B3E1-3BDD47DCC619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5" name="四角形: 角を丸くする 2434">
                  <a:extLst>
                    <a:ext uri="{FF2B5EF4-FFF2-40B4-BE49-F238E27FC236}">
                      <a16:creationId xmlns:a16="http://schemas.microsoft.com/office/drawing/2014/main" id="{71F777BA-6DA1-457B-AAD0-FC3A4EF98495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31" name="フリーフォーム: 図形 2430">
                <a:extLst>
                  <a:ext uri="{FF2B5EF4-FFF2-40B4-BE49-F238E27FC236}">
                    <a16:creationId xmlns:a16="http://schemas.microsoft.com/office/drawing/2014/main" id="{C5141135-19FE-4C5C-8461-916E505B7F7F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2" name="フリーフォーム: 図形 2431">
                <a:extLst>
                  <a:ext uri="{FF2B5EF4-FFF2-40B4-BE49-F238E27FC236}">
                    <a16:creationId xmlns:a16="http://schemas.microsoft.com/office/drawing/2014/main" id="{A4A11D0B-7A70-480F-AFD2-97F7AED42F2E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4" name="グループ化 2283">
              <a:extLst>
                <a:ext uri="{FF2B5EF4-FFF2-40B4-BE49-F238E27FC236}">
                  <a16:creationId xmlns:a16="http://schemas.microsoft.com/office/drawing/2014/main" id="{31D833EC-C5D5-4E6B-B5DC-33BBFAC72D5A}"/>
                </a:ext>
              </a:extLst>
            </p:cNvPr>
            <p:cNvGrpSpPr/>
            <p:nvPr/>
          </p:nvGrpSpPr>
          <p:grpSpPr>
            <a:xfrm flipH="1">
              <a:off x="11285786" y="10723074"/>
              <a:ext cx="1103616" cy="2656992"/>
              <a:chOff x="2757993" y="2692795"/>
              <a:chExt cx="749002" cy="1803244"/>
            </a:xfrm>
          </p:grpSpPr>
          <p:sp>
            <p:nvSpPr>
              <p:cNvPr id="2420" name="二等辺三角形 2419">
                <a:extLst>
                  <a:ext uri="{FF2B5EF4-FFF2-40B4-BE49-F238E27FC236}">
                    <a16:creationId xmlns:a16="http://schemas.microsoft.com/office/drawing/2014/main" id="{63A854B6-77D6-4522-AF4D-286618767522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1" name="四角形: 角を丸くする 2420">
                <a:extLst>
                  <a:ext uri="{FF2B5EF4-FFF2-40B4-BE49-F238E27FC236}">
                    <a16:creationId xmlns:a16="http://schemas.microsoft.com/office/drawing/2014/main" id="{5EED4F59-B7DF-420F-A39A-2D63C2B769BA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22" name="グループ化 2421">
                <a:extLst>
                  <a:ext uri="{FF2B5EF4-FFF2-40B4-BE49-F238E27FC236}">
                    <a16:creationId xmlns:a16="http://schemas.microsoft.com/office/drawing/2014/main" id="{2AFDA239-20DF-4948-B914-A8210B74D7E1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25" name="フリーフォーム: 図形 2424">
                  <a:extLst>
                    <a:ext uri="{FF2B5EF4-FFF2-40B4-BE49-F238E27FC236}">
                      <a16:creationId xmlns:a16="http://schemas.microsoft.com/office/drawing/2014/main" id="{5BDFDAC2-41D8-4A5D-BEB7-DD443F49BBB4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6" name="四角形: 角を丸くする 2425">
                  <a:extLst>
                    <a:ext uri="{FF2B5EF4-FFF2-40B4-BE49-F238E27FC236}">
                      <a16:creationId xmlns:a16="http://schemas.microsoft.com/office/drawing/2014/main" id="{48818FEB-6D65-47A0-892C-B98655526D3A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7" name="四角形: 角を丸くする 2426">
                  <a:extLst>
                    <a:ext uri="{FF2B5EF4-FFF2-40B4-BE49-F238E27FC236}">
                      <a16:creationId xmlns:a16="http://schemas.microsoft.com/office/drawing/2014/main" id="{465A9058-57ED-4891-9A51-830BDF39E608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23" name="フリーフォーム: 図形 2422">
                <a:extLst>
                  <a:ext uri="{FF2B5EF4-FFF2-40B4-BE49-F238E27FC236}">
                    <a16:creationId xmlns:a16="http://schemas.microsoft.com/office/drawing/2014/main" id="{9EA31A4E-1BF5-484A-890D-5E9E2F0211C3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4" name="フリーフォーム: 図形 2423">
                <a:extLst>
                  <a:ext uri="{FF2B5EF4-FFF2-40B4-BE49-F238E27FC236}">
                    <a16:creationId xmlns:a16="http://schemas.microsoft.com/office/drawing/2014/main" id="{69E6F22D-D65F-415B-B349-09D6E4212A5B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5" name="グループ化 2284">
              <a:extLst>
                <a:ext uri="{FF2B5EF4-FFF2-40B4-BE49-F238E27FC236}">
                  <a16:creationId xmlns:a16="http://schemas.microsoft.com/office/drawing/2014/main" id="{A7C13342-88E5-4B21-98D2-49961B4B9172}"/>
                </a:ext>
              </a:extLst>
            </p:cNvPr>
            <p:cNvGrpSpPr/>
            <p:nvPr/>
          </p:nvGrpSpPr>
          <p:grpSpPr>
            <a:xfrm flipH="1">
              <a:off x="3638066" y="13584583"/>
              <a:ext cx="1103616" cy="2656992"/>
              <a:chOff x="8377743" y="2692795"/>
              <a:chExt cx="749002" cy="1803244"/>
            </a:xfrm>
          </p:grpSpPr>
          <p:sp>
            <p:nvSpPr>
              <p:cNvPr id="2412" name="二等辺三角形 2411">
                <a:extLst>
                  <a:ext uri="{FF2B5EF4-FFF2-40B4-BE49-F238E27FC236}">
                    <a16:creationId xmlns:a16="http://schemas.microsoft.com/office/drawing/2014/main" id="{68C77A89-2F37-49DA-9CC1-1C72513B9B96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3" name="四角形: 角を丸くする 2412">
                <a:extLst>
                  <a:ext uri="{FF2B5EF4-FFF2-40B4-BE49-F238E27FC236}">
                    <a16:creationId xmlns:a16="http://schemas.microsoft.com/office/drawing/2014/main" id="{C0734868-0EBC-4835-8009-795003636091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14" name="グループ化 2413">
                <a:extLst>
                  <a:ext uri="{FF2B5EF4-FFF2-40B4-BE49-F238E27FC236}">
                    <a16:creationId xmlns:a16="http://schemas.microsoft.com/office/drawing/2014/main" id="{CEE5C1AE-89FB-40CD-85FC-1E337DA91B68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17" name="フリーフォーム: 図形 2416">
                  <a:extLst>
                    <a:ext uri="{FF2B5EF4-FFF2-40B4-BE49-F238E27FC236}">
                      <a16:creationId xmlns:a16="http://schemas.microsoft.com/office/drawing/2014/main" id="{454018EB-F3DF-4A2F-AC44-BA61B98576F1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8" name="四角形: 角を丸くする 2417">
                  <a:extLst>
                    <a:ext uri="{FF2B5EF4-FFF2-40B4-BE49-F238E27FC236}">
                      <a16:creationId xmlns:a16="http://schemas.microsoft.com/office/drawing/2014/main" id="{5C564ABD-0660-4115-8089-5476BCA4D04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9" name="四角形: 角を丸くする 2418">
                  <a:extLst>
                    <a:ext uri="{FF2B5EF4-FFF2-40B4-BE49-F238E27FC236}">
                      <a16:creationId xmlns:a16="http://schemas.microsoft.com/office/drawing/2014/main" id="{CA56449A-EBA4-4BCF-AC7E-07ADBA9B827E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15" name="フリーフォーム: 図形 2414">
                <a:extLst>
                  <a:ext uri="{FF2B5EF4-FFF2-40B4-BE49-F238E27FC236}">
                    <a16:creationId xmlns:a16="http://schemas.microsoft.com/office/drawing/2014/main" id="{571B4D73-22FB-4FD4-AF08-486458A4F4D8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6" name="フリーフォーム: 図形 2415">
                <a:extLst>
                  <a:ext uri="{FF2B5EF4-FFF2-40B4-BE49-F238E27FC236}">
                    <a16:creationId xmlns:a16="http://schemas.microsoft.com/office/drawing/2014/main" id="{91B509EB-D38E-45E8-8930-B7D98E9E1F4C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6" name="グループ化 2285">
              <a:extLst>
                <a:ext uri="{FF2B5EF4-FFF2-40B4-BE49-F238E27FC236}">
                  <a16:creationId xmlns:a16="http://schemas.microsoft.com/office/drawing/2014/main" id="{C323F5B9-5E46-42D1-9088-0EA370A61234}"/>
                </a:ext>
              </a:extLst>
            </p:cNvPr>
            <p:cNvGrpSpPr/>
            <p:nvPr/>
          </p:nvGrpSpPr>
          <p:grpSpPr>
            <a:xfrm flipH="1">
              <a:off x="2718513" y="7003385"/>
              <a:ext cx="1103616" cy="2656992"/>
              <a:chOff x="8377743" y="2692795"/>
              <a:chExt cx="749002" cy="1803244"/>
            </a:xfrm>
          </p:grpSpPr>
          <p:sp>
            <p:nvSpPr>
              <p:cNvPr id="2404" name="二等辺三角形 2403">
                <a:extLst>
                  <a:ext uri="{FF2B5EF4-FFF2-40B4-BE49-F238E27FC236}">
                    <a16:creationId xmlns:a16="http://schemas.microsoft.com/office/drawing/2014/main" id="{A6C4270E-4338-4A4B-947C-737770C1917F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5" name="四角形: 角を丸くする 2404">
                <a:extLst>
                  <a:ext uri="{FF2B5EF4-FFF2-40B4-BE49-F238E27FC236}">
                    <a16:creationId xmlns:a16="http://schemas.microsoft.com/office/drawing/2014/main" id="{457035C6-9A38-419C-8BA7-2FB3674C811C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06" name="グループ化 2405">
                <a:extLst>
                  <a:ext uri="{FF2B5EF4-FFF2-40B4-BE49-F238E27FC236}">
                    <a16:creationId xmlns:a16="http://schemas.microsoft.com/office/drawing/2014/main" id="{E51B9B28-1F8F-4948-ACBE-BCA5EA175F71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09" name="フリーフォーム: 図形 2408">
                  <a:extLst>
                    <a:ext uri="{FF2B5EF4-FFF2-40B4-BE49-F238E27FC236}">
                      <a16:creationId xmlns:a16="http://schemas.microsoft.com/office/drawing/2014/main" id="{80A17167-A054-4C71-B8D6-B62F640FD9E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0" name="四角形: 角を丸くする 2409">
                  <a:extLst>
                    <a:ext uri="{FF2B5EF4-FFF2-40B4-BE49-F238E27FC236}">
                      <a16:creationId xmlns:a16="http://schemas.microsoft.com/office/drawing/2014/main" id="{05187845-0D42-4BD0-8B96-B54F87111D54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1" name="四角形: 角を丸くする 2410">
                  <a:extLst>
                    <a:ext uri="{FF2B5EF4-FFF2-40B4-BE49-F238E27FC236}">
                      <a16:creationId xmlns:a16="http://schemas.microsoft.com/office/drawing/2014/main" id="{7A576A05-7CAB-48B0-9C97-CFD721519280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07" name="フリーフォーム: 図形 2406">
                <a:extLst>
                  <a:ext uri="{FF2B5EF4-FFF2-40B4-BE49-F238E27FC236}">
                    <a16:creationId xmlns:a16="http://schemas.microsoft.com/office/drawing/2014/main" id="{10918D3B-6F87-4611-9AE0-28068178BA80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8" name="フリーフォーム: 図形 2407">
                <a:extLst>
                  <a:ext uri="{FF2B5EF4-FFF2-40B4-BE49-F238E27FC236}">
                    <a16:creationId xmlns:a16="http://schemas.microsoft.com/office/drawing/2014/main" id="{DF49CFF0-C566-41B3-8A4D-2F4A76E6B687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7" name="グループ化 2286">
              <a:extLst>
                <a:ext uri="{FF2B5EF4-FFF2-40B4-BE49-F238E27FC236}">
                  <a16:creationId xmlns:a16="http://schemas.microsoft.com/office/drawing/2014/main" id="{FE0E6F46-E884-4D05-952A-80C336780019}"/>
                </a:ext>
              </a:extLst>
            </p:cNvPr>
            <p:cNvGrpSpPr/>
            <p:nvPr/>
          </p:nvGrpSpPr>
          <p:grpSpPr>
            <a:xfrm flipH="1">
              <a:off x="4846383" y="9040945"/>
              <a:ext cx="1103616" cy="2656992"/>
              <a:chOff x="2757993" y="2692795"/>
              <a:chExt cx="749002" cy="1803244"/>
            </a:xfrm>
          </p:grpSpPr>
          <p:sp>
            <p:nvSpPr>
              <p:cNvPr id="2396" name="二等辺三角形 2395">
                <a:extLst>
                  <a:ext uri="{FF2B5EF4-FFF2-40B4-BE49-F238E27FC236}">
                    <a16:creationId xmlns:a16="http://schemas.microsoft.com/office/drawing/2014/main" id="{4DC46719-C0CD-40C0-AC06-87F1BD104201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7" name="四角形: 角を丸くする 2396">
                <a:extLst>
                  <a:ext uri="{FF2B5EF4-FFF2-40B4-BE49-F238E27FC236}">
                    <a16:creationId xmlns:a16="http://schemas.microsoft.com/office/drawing/2014/main" id="{65439AB1-90DC-435A-A9FD-C8362E7D94A8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98" name="グループ化 2397">
                <a:extLst>
                  <a:ext uri="{FF2B5EF4-FFF2-40B4-BE49-F238E27FC236}">
                    <a16:creationId xmlns:a16="http://schemas.microsoft.com/office/drawing/2014/main" id="{B24C0AB1-BEF0-409F-95AD-EA8A9BC44E2B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401" name="フリーフォーム: 図形 2400">
                  <a:extLst>
                    <a:ext uri="{FF2B5EF4-FFF2-40B4-BE49-F238E27FC236}">
                      <a16:creationId xmlns:a16="http://schemas.microsoft.com/office/drawing/2014/main" id="{418AAC6E-45B2-485E-8625-BF9E34D7CEA3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2" name="四角形: 角を丸くする 2401">
                  <a:extLst>
                    <a:ext uri="{FF2B5EF4-FFF2-40B4-BE49-F238E27FC236}">
                      <a16:creationId xmlns:a16="http://schemas.microsoft.com/office/drawing/2014/main" id="{46E26A24-84A8-49C0-A72B-BD0F1E30595F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3" name="四角形: 角を丸くする 2402">
                  <a:extLst>
                    <a:ext uri="{FF2B5EF4-FFF2-40B4-BE49-F238E27FC236}">
                      <a16:creationId xmlns:a16="http://schemas.microsoft.com/office/drawing/2014/main" id="{03831521-D7B0-46C5-B8C8-23C52A0E31C9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99" name="フリーフォーム: 図形 2398">
                <a:extLst>
                  <a:ext uri="{FF2B5EF4-FFF2-40B4-BE49-F238E27FC236}">
                    <a16:creationId xmlns:a16="http://schemas.microsoft.com/office/drawing/2014/main" id="{30333326-C40C-4E7C-A2AE-32A6AF044DC5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0" name="フリーフォーム: 図形 2399">
                <a:extLst>
                  <a:ext uri="{FF2B5EF4-FFF2-40B4-BE49-F238E27FC236}">
                    <a16:creationId xmlns:a16="http://schemas.microsoft.com/office/drawing/2014/main" id="{8CEE7F2E-37CD-4941-952F-97D326343AEF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8" name="グループ化 2287">
              <a:extLst>
                <a:ext uri="{FF2B5EF4-FFF2-40B4-BE49-F238E27FC236}">
                  <a16:creationId xmlns:a16="http://schemas.microsoft.com/office/drawing/2014/main" id="{A86AD208-77B7-4CD7-BB82-EB79784CF746}"/>
                </a:ext>
              </a:extLst>
            </p:cNvPr>
            <p:cNvGrpSpPr/>
            <p:nvPr/>
          </p:nvGrpSpPr>
          <p:grpSpPr>
            <a:xfrm flipH="1">
              <a:off x="7440608" y="7183255"/>
              <a:ext cx="1103616" cy="2656992"/>
              <a:chOff x="2757993" y="2692795"/>
              <a:chExt cx="749002" cy="1803244"/>
            </a:xfrm>
          </p:grpSpPr>
          <p:sp>
            <p:nvSpPr>
              <p:cNvPr id="2388" name="二等辺三角形 2387">
                <a:extLst>
                  <a:ext uri="{FF2B5EF4-FFF2-40B4-BE49-F238E27FC236}">
                    <a16:creationId xmlns:a16="http://schemas.microsoft.com/office/drawing/2014/main" id="{D4E7C021-9866-4337-8018-27B1FC2E80A8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9" name="四角形: 角を丸くする 2388">
                <a:extLst>
                  <a:ext uri="{FF2B5EF4-FFF2-40B4-BE49-F238E27FC236}">
                    <a16:creationId xmlns:a16="http://schemas.microsoft.com/office/drawing/2014/main" id="{6BB54DA8-D5D0-4D38-97B8-A22DBCB41F99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90" name="グループ化 2389">
                <a:extLst>
                  <a:ext uri="{FF2B5EF4-FFF2-40B4-BE49-F238E27FC236}">
                    <a16:creationId xmlns:a16="http://schemas.microsoft.com/office/drawing/2014/main" id="{0A93C43F-3058-423C-A2C3-E80A7B0DE8E8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93" name="フリーフォーム: 図形 2392">
                  <a:extLst>
                    <a:ext uri="{FF2B5EF4-FFF2-40B4-BE49-F238E27FC236}">
                      <a16:creationId xmlns:a16="http://schemas.microsoft.com/office/drawing/2014/main" id="{B80B87FF-28E3-4514-BC10-8140C96D9532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4" name="四角形: 角を丸くする 2393">
                  <a:extLst>
                    <a:ext uri="{FF2B5EF4-FFF2-40B4-BE49-F238E27FC236}">
                      <a16:creationId xmlns:a16="http://schemas.microsoft.com/office/drawing/2014/main" id="{50E6867C-B45D-40F9-BE08-32443AE1C711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5" name="四角形: 角を丸くする 2394">
                  <a:extLst>
                    <a:ext uri="{FF2B5EF4-FFF2-40B4-BE49-F238E27FC236}">
                      <a16:creationId xmlns:a16="http://schemas.microsoft.com/office/drawing/2014/main" id="{388F2D5C-0EF9-46B8-AE17-46B110B10600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91" name="フリーフォーム: 図形 2390">
                <a:extLst>
                  <a:ext uri="{FF2B5EF4-FFF2-40B4-BE49-F238E27FC236}">
                    <a16:creationId xmlns:a16="http://schemas.microsoft.com/office/drawing/2014/main" id="{92EC8D36-5787-4DDA-B2A0-4330695E07AC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2" name="フリーフォーム: 図形 2391">
                <a:extLst>
                  <a:ext uri="{FF2B5EF4-FFF2-40B4-BE49-F238E27FC236}">
                    <a16:creationId xmlns:a16="http://schemas.microsoft.com/office/drawing/2014/main" id="{4368810A-45CA-4D1D-B4AF-824141818F23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89" name="グループ化 2288">
              <a:extLst>
                <a:ext uri="{FF2B5EF4-FFF2-40B4-BE49-F238E27FC236}">
                  <a16:creationId xmlns:a16="http://schemas.microsoft.com/office/drawing/2014/main" id="{6A8FE2FE-8749-46C8-8D91-C54C0F0225AF}"/>
                </a:ext>
              </a:extLst>
            </p:cNvPr>
            <p:cNvGrpSpPr/>
            <p:nvPr/>
          </p:nvGrpSpPr>
          <p:grpSpPr>
            <a:xfrm flipH="1">
              <a:off x="6063887" y="-3039918"/>
              <a:ext cx="1103616" cy="2656992"/>
              <a:chOff x="6463218" y="2692795"/>
              <a:chExt cx="749002" cy="1803244"/>
            </a:xfrm>
          </p:grpSpPr>
          <p:sp>
            <p:nvSpPr>
              <p:cNvPr id="2380" name="二等辺三角形 2379">
                <a:extLst>
                  <a:ext uri="{FF2B5EF4-FFF2-40B4-BE49-F238E27FC236}">
                    <a16:creationId xmlns:a16="http://schemas.microsoft.com/office/drawing/2014/main" id="{8A7BB2AD-0572-420D-A6A5-2DEC76E0D94B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1" name="四角形: 角を丸くする 2380">
                <a:extLst>
                  <a:ext uri="{FF2B5EF4-FFF2-40B4-BE49-F238E27FC236}">
                    <a16:creationId xmlns:a16="http://schemas.microsoft.com/office/drawing/2014/main" id="{1263778B-35BB-45DD-ABC4-88F1FEC58C00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82" name="グループ化 2381">
                <a:extLst>
                  <a:ext uri="{FF2B5EF4-FFF2-40B4-BE49-F238E27FC236}">
                    <a16:creationId xmlns:a16="http://schemas.microsoft.com/office/drawing/2014/main" id="{0D473D27-79DE-4B00-9073-6E24BC5D05DC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85" name="フリーフォーム: 図形 2384">
                  <a:extLst>
                    <a:ext uri="{FF2B5EF4-FFF2-40B4-BE49-F238E27FC236}">
                      <a16:creationId xmlns:a16="http://schemas.microsoft.com/office/drawing/2014/main" id="{D9C9B52A-9267-458D-BB45-352731AF8564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6" name="四角形: 角を丸くする 2385">
                  <a:extLst>
                    <a:ext uri="{FF2B5EF4-FFF2-40B4-BE49-F238E27FC236}">
                      <a16:creationId xmlns:a16="http://schemas.microsoft.com/office/drawing/2014/main" id="{E1194EE4-4266-4E31-A16D-9D377B344364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7" name="四角形: 角を丸くする 2386">
                  <a:extLst>
                    <a:ext uri="{FF2B5EF4-FFF2-40B4-BE49-F238E27FC236}">
                      <a16:creationId xmlns:a16="http://schemas.microsoft.com/office/drawing/2014/main" id="{67BA3BD7-C1EE-44FD-A427-17E85F4972F4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83" name="フリーフォーム: 図形 2382">
                <a:extLst>
                  <a:ext uri="{FF2B5EF4-FFF2-40B4-BE49-F238E27FC236}">
                    <a16:creationId xmlns:a16="http://schemas.microsoft.com/office/drawing/2014/main" id="{49E36466-56FA-4C65-88C4-5C9EA98390E2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4" name="フリーフォーム: 図形 2383">
                <a:extLst>
                  <a:ext uri="{FF2B5EF4-FFF2-40B4-BE49-F238E27FC236}">
                    <a16:creationId xmlns:a16="http://schemas.microsoft.com/office/drawing/2014/main" id="{2211E045-6115-4C7E-A0FA-69774D1DF0F2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0" name="グループ化 2289">
              <a:extLst>
                <a:ext uri="{FF2B5EF4-FFF2-40B4-BE49-F238E27FC236}">
                  <a16:creationId xmlns:a16="http://schemas.microsoft.com/office/drawing/2014/main" id="{02647D25-B3A2-4D8C-BA4A-8E1A42B3C9BD}"/>
                </a:ext>
              </a:extLst>
            </p:cNvPr>
            <p:cNvGrpSpPr/>
            <p:nvPr/>
          </p:nvGrpSpPr>
          <p:grpSpPr>
            <a:xfrm flipH="1">
              <a:off x="2081823" y="-3924822"/>
              <a:ext cx="1103616" cy="2656992"/>
              <a:chOff x="6463218" y="2692795"/>
              <a:chExt cx="749002" cy="1803244"/>
            </a:xfrm>
          </p:grpSpPr>
          <p:sp>
            <p:nvSpPr>
              <p:cNvPr id="2372" name="二等辺三角形 2371">
                <a:extLst>
                  <a:ext uri="{FF2B5EF4-FFF2-40B4-BE49-F238E27FC236}">
                    <a16:creationId xmlns:a16="http://schemas.microsoft.com/office/drawing/2014/main" id="{57A2E30C-8088-45D4-82D2-305E16E54E44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3" name="四角形: 角を丸くする 2372">
                <a:extLst>
                  <a:ext uri="{FF2B5EF4-FFF2-40B4-BE49-F238E27FC236}">
                    <a16:creationId xmlns:a16="http://schemas.microsoft.com/office/drawing/2014/main" id="{2225055A-0519-4C74-9662-CD0548936F57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74" name="グループ化 2373">
                <a:extLst>
                  <a:ext uri="{FF2B5EF4-FFF2-40B4-BE49-F238E27FC236}">
                    <a16:creationId xmlns:a16="http://schemas.microsoft.com/office/drawing/2014/main" id="{18675E14-16A9-4AD6-B21F-72D26CB59C72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77" name="フリーフォーム: 図形 2376">
                  <a:extLst>
                    <a:ext uri="{FF2B5EF4-FFF2-40B4-BE49-F238E27FC236}">
                      <a16:creationId xmlns:a16="http://schemas.microsoft.com/office/drawing/2014/main" id="{0C56071B-305A-4144-B6AC-BD8BEBCA83EB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8" name="四角形: 角を丸くする 2377">
                  <a:extLst>
                    <a:ext uri="{FF2B5EF4-FFF2-40B4-BE49-F238E27FC236}">
                      <a16:creationId xmlns:a16="http://schemas.microsoft.com/office/drawing/2014/main" id="{87EEC916-FFD5-4B9B-BED1-BAB38522F968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9" name="四角形: 角を丸くする 2378">
                  <a:extLst>
                    <a:ext uri="{FF2B5EF4-FFF2-40B4-BE49-F238E27FC236}">
                      <a16:creationId xmlns:a16="http://schemas.microsoft.com/office/drawing/2014/main" id="{26C4E1B0-25A7-421F-AA3A-BF386159F550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75" name="フリーフォーム: 図形 2374">
                <a:extLst>
                  <a:ext uri="{FF2B5EF4-FFF2-40B4-BE49-F238E27FC236}">
                    <a16:creationId xmlns:a16="http://schemas.microsoft.com/office/drawing/2014/main" id="{501A33FA-A59E-4E18-8820-A347C4E11D8E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6" name="フリーフォーム: 図形 2375">
                <a:extLst>
                  <a:ext uri="{FF2B5EF4-FFF2-40B4-BE49-F238E27FC236}">
                    <a16:creationId xmlns:a16="http://schemas.microsoft.com/office/drawing/2014/main" id="{E68CC548-996D-48D5-A64C-7F43BF6CB268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1" name="グループ化 2290">
              <a:extLst>
                <a:ext uri="{FF2B5EF4-FFF2-40B4-BE49-F238E27FC236}">
                  <a16:creationId xmlns:a16="http://schemas.microsoft.com/office/drawing/2014/main" id="{8D055CA8-F3D5-4980-BFB3-CCC9287784BE}"/>
                </a:ext>
              </a:extLst>
            </p:cNvPr>
            <p:cNvGrpSpPr/>
            <p:nvPr/>
          </p:nvGrpSpPr>
          <p:grpSpPr>
            <a:xfrm flipH="1">
              <a:off x="9633210" y="-3749361"/>
              <a:ext cx="1103616" cy="2656992"/>
              <a:chOff x="8377743" y="2692795"/>
              <a:chExt cx="749002" cy="1803244"/>
            </a:xfrm>
          </p:grpSpPr>
          <p:sp>
            <p:nvSpPr>
              <p:cNvPr id="2364" name="二等辺三角形 2363">
                <a:extLst>
                  <a:ext uri="{FF2B5EF4-FFF2-40B4-BE49-F238E27FC236}">
                    <a16:creationId xmlns:a16="http://schemas.microsoft.com/office/drawing/2014/main" id="{367EDFD3-62DE-4154-AD14-EC17D415A9A9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5" name="四角形: 角を丸くする 2364">
                <a:extLst>
                  <a:ext uri="{FF2B5EF4-FFF2-40B4-BE49-F238E27FC236}">
                    <a16:creationId xmlns:a16="http://schemas.microsoft.com/office/drawing/2014/main" id="{FFD2989B-9A3E-483A-A87D-3DDB1504DD76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66" name="グループ化 2365">
                <a:extLst>
                  <a:ext uri="{FF2B5EF4-FFF2-40B4-BE49-F238E27FC236}">
                    <a16:creationId xmlns:a16="http://schemas.microsoft.com/office/drawing/2014/main" id="{21D27B4A-CDD1-453A-8A88-0910ABDB3186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69" name="フリーフォーム: 図形 2368">
                  <a:extLst>
                    <a:ext uri="{FF2B5EF4-FFF2-40B4-BE49-F238E27FC236}">
                      <a16:creationId xmlns:a16="http://schemas.microsoft.com/office/drawing/2014/main" id="{34557C5A-B818-400E-81D8-F37A763B1945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0" name="四角形: 角を丸くする 2369">
                  <a:extLst>
                    <a:ext uri="{FF2B5EF4-FFF2-40B4-BE49-F238E27FC236}">
                      <a16:creationId xmlns:a16="http://schemas.microsoft.com/office/drawing/2014/main" id="{FA095625-55BE-4DF5-839C-00FD5023C28C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1" name="四角形: 角を丸くする 2370">
                  <a:extLst>
                    <a:ext uri="{FF2B5EF4-FFF2-40B4-BE49-F238E27FC236}">
                      <a16:creationId xmlns:a16="http://schemas.microsoft.com/office/drawing/2014/main" id="{76DBA2EE-616D-4017-A113-D056CADCB5DB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67" name="フリーフォーム: 図形 2366">
                <a:extLst>
                  <a:ext uri="{FF2B5EF4-FFF2-40B4-BE49-F238E27FC236}">
                    <a16:creationId xmlns:a16="http://schemas.microsoft.com/office/drawing/2014/main" id="{E2C9A0AB-C77F-4955-8E67-432C7FE7AE9E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8" name="フリーフォーム: 図形 2367">
                <a:extLst>
                  <a:ext uri="{FF2B5EF4-FFF2-40B4-BE49-F238E27FC236}">
                    <a16:creationId xmlns:a16="http://schemas.microsoft.com/office/drawing/2014/main" id="{F50E8C8C-5959-4B58-B35C-FEACF0E141A8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2" name="グループ化 2291">
              <a:extLst>
                <a:ext uri="{FF2B5EF4-FFF2-40B4-BE49-F238E27FC236}">
                  <a16:creationId xmlns:a16="http://schemas.microsoft.com/office/drawing/2014/main" id="{171FE9F9-F511-42CC-B0FE-10192D9057D6}"/>
                </a:ext>
              </a:extLst>
            </p:cNvPr>
            <p:cNvGrpSpPr/>
            <p:nvPr/>
          </p:nvGrpSpPr>
          <p:grpSpPr>
            <a:xfrm flipH="1">
              <a:off x="7260765" y="13600130"/>
              <a:ext cx="1103616" cy="2656992"/>
              <a:chOff x="938718" y="2692795"/>
              <a:chExt cx="749002" cy="1803244"/>
            </a:xfrm>
          </p:grpSpPr>
          <p:sp>
            <p:nvSpPr>
              <p:cNvPr id="2356" name="二等辺三角形 2355">
                <a:extLst>
                  <a:ext uri="{FF2B5EF4-FFF2-40B4-BE49-F238E27FC236}">
                    <a16:creationId xmlns:a16="http://schemas.microsoft.com/office/drawing/2014/main" id="{7CAD04F5-0643-4031-9EF1-69DEBAFF3723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7" name="四角形: 角を丸くする 2356">
                <a:extLst>
                  <a:ext uri="{FF2B5EF4-FFF2-40B4-BE49-F238E27FC236}">
                    <a16:creationId xmlns:a16="http://schemas.microsoft.com/office/drawing/2014/main" id="{853380AB-9313-4B28-A338-F4A81A3F1120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58" name="グループ化 2357">
                <a:extLst>
                  <a:ext uri="{FF2B5EF4-FFF2-40B4-BE49-F238E27FC236}">
                    <a16:creationId xmlns:a16="http://schemas.microsoft.com/office/drawing/2014/main" id="{DF6C6EBF-909D-4D15-80CA-B2B6BC423B9B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61" name="フリーフォーム: 図形 2360">
                  <a:extLst>
                    <a:ext uri="{FF2B5EF4-FFF2-40B4-BE49-F238E27FC236}">
                      <a16:creationId xmlns:a16="http://schemas.microsoft.com/office/drawing/2014/main" id="{456943A0-8494-4222-93AD-B8DBD19D1F40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2" name="四角形: 角を丸くする 2361">
                  <a:extLst>
                    <a:ext uri="{FF2B5EF4-FFF2-40B4-BE49-F238E27FC236}">
                      <a16:creationId xmlns:a16="http://schemas.microsoft.com/office/drawing/2014/main" id="{E16E06BD-888E-4580-8281-EF0E1D49C66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3" name="四角形: 角を丸くする 2362">
                  <a:extLst>
                    <a:ext uri="{FF2B5EF4-FFF2-40B4-BE49-F238E27FC236}">
                      <a16:creationId xmlns:a16="http://schemas.microsoft.com/office/drawing/2014/main" id="{B0603BB0-BC4D-4B68-B943-7C8850BF0FB8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59" name="フリーフォーム: 図形 2358">
                <a:extLst>
                  <a:ext uri="{FF2B5EF4-FFF2-40B4-BE49-F238E27FC236}">
                    <a16:creationId xmlns:a16="http://schemas.microsoft.com/office/drawing/2014/main" id="{5A7346F2-A171-42DA-892D-836EFB0B8EF0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0" name="フリーフォーム: 図形 2359">
                <a:extLst>
                  <a:ext uri="{FF2B5EF4-FFF2-40B4-BE49-F238E27FC236}">
                    <a16:creationId xmlns:a16="http://schemas.microsoft.com/office/drawing/2014/main" id="{7615A7D5-7977-4A54-AACD-54DC471D15A9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3" name="グループ化 2292">
              <a:extLst>
                <a:ext uri="{FF2B5EF4-FFF2-40B4-BE49-F238E27FC236}">
                  <a16:creationId xmlns:a16="http://schemas.microsoft.com/office/drawing/2014/main" id="{34C4123C-3DCD-4FEF-9FF2-8CFC626D9DBC}"/>
                </a:ext>
              </a:extLst>
            </p:cNvPr>
            <p:cNvGrpSpPr/>
            <p:nvPr/>
          </p:nvGrpSpPr>
          <p:grpSpPr>
            <a:xfrm flipH="1">
              <a:off x="8124216" y="2159782"/>
              <a:ext cx="1103616" cy="2656992"/>
              <a:chOff x="4605843" y="2692795"/>
              <a:chExt cx="749002" cy="1803244"/>
            </a:xfrm>
          </p:grpSpPr>
          <p:sp>
            <p:nvSpPr>
              <p:cNvPr id="2348" name="二等辺三角形 2347">
                <a:extLst>
                  <a:ext uri="{FF2B5EF4-FFF2-40B4-BE49-F238E27FC236}">
                    <a16:creationId xmlns:a16="http://schemas.microsoft.com/office/drawing/2014/main" id="{D965D3BB-51DC-4E1B-85E3-C9B28857AB92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9" name="四角形: 角を丸くする 2348">
                <a:extLst>
                  <a:ext uri="{FF2B5EF4-FFF2-40B4-BE49-F238E27FC236}">
                    <a16:creationId xmlns:a16="http://schemas.microsoft.com/office/drawing/2014/main" id="{6BEDA451-60EB-4E6F-91A0-EAB8CE179486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50" name="グループ化 2349">
                <a:extLst>
                  <a:ext uri="{FF2B5EF4-FFF2-40B4-BE49-F238E27FC236}">
                    <a16:creationId xmlns:a16="http://schemas.microsoft.com/office/drawing/2014/main" id="{BE0F821B-8E82-4A2A-A4AE-40944295BE9D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53" name="フリーフォーム: 図形 2352">
                  <a:extLst>
                    <a:ext uri="{FF2B5EF4-FFF2-40B4-BE49-F238E27FC236}">
                      <a16:creationId xmlns:a16="http://schemas.microsoft.com/office/drawing/2014/main" id="{9F9AD569-7203-4571-B294-831ED1311FF0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4" name="四角形: 角を丸くする 2353">
                  <a:extLst>
                    <a:ext uri="{FF2B5EF4-FFF2-40B4-BE49-F238E27FC236}">
                      <a16:creationId xmlns:a16="http://schemas.microsoft.com/office/drawing/2014/main" id="{574B9AAD-4413-425E-9CF6-5484A7AD178A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5" name="四角形: 角を丸くする 2354">
                  <a:extLst>
                    <a:ext uri="{FF2B5EF4-FFF2-40B4-BE49-F238E27FC236}">
                      <a16:creationId xmlns:a16="http://schemas.microsoft.com/office/drawing/2014/main" id="{97CEAD6B-484A-4403-A1E3-879CB8B49B05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51" name="フリーフォーム: 図形 2350">
                <a:extLst>
                  <a:ext uri="{FF2B5EF4-FFF2-40B4-BE49-F238E27FC236}">
                    <a16:creationId xmlns:a16="http://schemas.microsoft.com/office/drawing/2014/main" id="{1B6A8D11-C54C-4CAB-88C7-FDA2599E7D59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2" name="フリーフォーム: 図形 2351">
                <a:extLst>
                  <a:ext uri="{FF2B5EF4-FFF2-40B4-BE49-F238E27FC236}">
                    <a16:creationId xmlns:a16="http://schemas.microsoft.com/office/drawing/2014/main" id="{715056FA-B0DC-4F94-9B9F-466C7D703CB5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4" name="グループ化 2293">
              <a:extLst>
                <a:ext uri="{FF2B5EF4-FFF2-40B4-BE49-F238E27FC236}">
                  <a16:creationId xmlns:a16="http://schemas.microsoft.com/office/drawing/2014/main" id="{13586910-E808-402B-B738-2D5B7948B9E8}"/>
                </a:ext>
              </a:extLst>
            </p:cNvPr>
            <p:cNvGrpSpPr/>
            <p:nvPr/>
          </p:nvGrpSpPr>
          <p:grpSpPr>
            <a:xfrm flipH="1">
              <a:off x="3316242" y="-2028760"/>
              <a:ext cx="1103616" cy="2656992"/>
              <a:chOff x="4605843" y="2692795"/>
              <a:chExt cx="749002" cy="1803244"/>
            </a:xfrm>
          </p:grpSpPr>
          <p:sp>
            <p:nvSpPr>
              <p:cNvPr id="2340" name="二等辺三角形 2339">
                <a:extLst>
                  <a:ext uri="{FF2B5EF4-FFF2-40B4-BE49-F238E27FC236}">
                    <a16:creationId xmlns:a16="http://schemas.microsoft.com/office/drawing/2014/main" id="{8DDFD903-2930-46CC-B071-3F03DF5870EA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1" name="四角形: 角を丸くする 2340">
                <a:extLst>
                  <a:ext uri="{FF2B5EF4-FFF2-40B4-BE49-F238E27FC236}">
                    <a16:creationId xmlns:a16="http://schemas.microsoft.com/office/drawing/2014/main" id="{1CEC891E-F6FA-4676-8089-1852BF257177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42" name="グループ化 2341">
                <a:extLst>
                  <a:ext uri="{FF2B5EF4-FFF2-40B4-BE49-F238E27FC236}">
                    <a16:creationId xmlns:a16="http://schemas.microsoft.com/office/drawing/2014/main" id="{63B23B85-AC19-44A8-B04A-DB52F74E625E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45" name="フリーフォーム: 図形 2344">
                  <a:extLst>
                    <a:ext uri="{FF2B5EF4-FFF2-40B4-BE49-F238E27FC236}">
                      <a16:creationId xmlns:a16="http://schemas.microsoft.com/office/drawing/2014/main" id="{81BB041A-FD98-4CFB-A117-E35FDFB2A72A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6" name="四角形: 角を丸くする 2345">
                  <a:extLst>
                    <a:ext uri="{FF2B5EF4-FFF2-40B4-BE49-F238E27FC236}">
                      <a16:creationId xmlns:a16="http://schemas.microsoft.com/office/drawing/2014/main" id="{E440FBBA-8B89-4945-90B9-416995736E16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7" name="四角形: 角を丸くする 2346">
                  <a:extLst>
                    <a:ext uri="{FF2B5EF4-FFF2-40B4-BE49-F238E27FC236}">
                      <a16:creationId xmlns:a16="http://schemas.microsoft.com/office/drawing/2014/main" id="{874A3591-678C-4741-A354-5D3907F81174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43" name="フリーフォーム: 図形 2342">
                <a:extLst>
                  <a:ext uri="{FF2B5EF4-FFF2-40B4-BE49-F238E27FC236}">
                    <a16:creationId xmlns:a16="http://schemas.microsoft.com/office/drawing/2014/main" id="{A7FD563E-3DB8-426F-A48D-BC1B55C10C8D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4" name="フリーフォーム: 図形 2343">
                <a:extLst>
                  <a:ext uri="{FF2B5EF4-FFF2-40B4-BE49-F238E27FC236}">
                    <a16:creationId xmlns:a16="http://schemas.microsoft.com/office/drawing/2014/main" id="{78D1F870-B89A-43C8-8A7A-FCEACFC62228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5" name="グループ化 2294">
              <a:extLst>
                <a:ext uri="{FF2B5EF4-FFF2-40B4-BE49-F238E27FC236}">
                  <a16:creationId xmlns:a16="http://schemas.microsoft.com/office/drawing/2014/main" id="{B6AD40CF-8673-4F18-9BE2-357E31386EB1}"/>
                </a:ext>
              </a:extLst>
            </p:cNvPr>
            <p:cNvGrpSpPr/>
            <p:nvPr/>
          </p:nvGrpSpPr>
          <p:grpSpPr>
            <a:xfrm flipH="1">
              <a:off x="7271010" y="-8245161"/>
              <a:ext cx="1103616" cy="2656992"/>
              <a:chOff x="8377743" y="2692795"/>
              <a:chExt cx="749002" cy="1803244"/>
            </a:xfrm>
          </p:grpSpPr>
          <p:sp>
            <p:nvSpPr>
              <p:cNvPr id="2332" name="二等辺三角形 2331">
                <a:extLst>
                  <a:ext uri="{FF2B5EF4-FFF2-40B4-BE49-F238E27FC236}">
                    <a16:creationId xmlns:a16="http://schemas.microsoft.com/office/drawing/2014/main" id="{47F75DA0-363B-406C-9C57-C9D3B3529353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3" name="四角形: 角を丸くする 2332">
                <a:extLst>
                  <a:ext uri="{FF2B5EF4-FFF2-40B4-BE49-F238E27FC236}">
                    <a16:creationId xmlns:a16="http://schemas.microsoft.com/office/drawing/2014/main" id="{3101F29B-CA53-415F-93C6-6096EF55F19B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34" name="グループ化 2333">
                <a:extLst>
                  <a:ext uri="{FF2B5EF4-FFF2-40B4-BE49-F238E27FC236}">
                    <a16:creationId xmlns:a16="http://schemas.microsoft.com/office/drawing/2014/main" id="{14DB18E7-62DB-42C4-89DE-4DE07D77161A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37" name="フリーフォーム: 図形 2336">
                  <a:extLst>
                    <a:ext uri="{FF2B5EF4-FFF2-40B4-BE49-F238E27FC236}">
                      <a16:creationId xmlns:a16="http://schemas.microsoft.com/office/drawing/2014/main" id="{3B4AFB7A-74F8-4152-AB5C-2A5067DE6C12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8" name="四角形: 角を丸くする 2337">
                  <a:extLst>
                    <a:ext uri="{FF2B5EF4-FFF2-40B4-BE49-F238E27FC236}">
                      <a16:creationId xmlns:a16="http://schemas.microsoft.com/office/drawing/2014/main" id="{926DAD93-2CC2-46D0-A649-7EBE7819E654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9" name="四角形: 角を丸くする 2338">
                  <a:extLst>
                    <a:ext uri="{FF2B5EF4-FFF2-40B4-BE49-F238E27FC236}">
                      <a16:creationId xmlns:a16="http://schemas.microsoft.com/office/drawing/2014/main" id="{3A957A57-A771-41AD-B351-43A305E272EE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35" name="フリーフォーム: 図形 2334">
                <a:extLst>
                  <a:ext uri="{FF2B5EF4-FFF2-40B4-BE49-F238E27FC236}">
                    <a16:creationId xmlns:a16="http://schemas.microsoft.com/office/drawing/2014/main" id="{0AE20179-B914-413B-A453-78B88A9B00AE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6" name="フリーフォーム: 図形 2335">
                <a:extLst>
                  <a:ext uri="{FF2B5EF4-FFF2-40B4-BE49-F238E27FC236}">
                    <a16:creationId xmlns:a16="http://schemas.microsoft.com/office/drawing/2014/main" id="{5DC1AB34-6E82-4361-9A6B-3EC6F1DF4280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6" name="グループ化 2295">
              <a:extLst>
                <a:ext uri="{FF2B5EF4-FFF2-40B4-BE49-F238E27FC236}">
                  <a16:creationId xmlns:a16="http://schemas.microsoft.com/office/drawing/2014/main" id="{E58F7C90-342E-423B-B790-7353B6F3560F}"/>
                </a:ext>
              </a:extLst>
            </p:cNvPr>
            <p:cNvGrpSpPr/>
            <p:nvPr/>
          </p:nvGrpSpPr>
          <p:grpSpPr>
            <a:xfrm flipH="1">
              <a:off x="4362746" y="-8096920"/>
              <a:ext cx="1103616" cy="2656992"/>
              <a:chOff x="938718" y="2692795"/>
              <a:chExt cx="749002" cy="1803244"/>
            </a:xfrm>
          </p:grpSpPr>
          <p:sp>
            <p:nvSpPr>
              <p:cNvPr id="2324" name="二等辺三角形 2323">
                <a:extLst>
                  <a:ext uri="{FF2B5EF4-FFF2-40B4-BE49-F238E27FC236}">
                    <a16:creationId xmlns:a16="http://schemas.microsoft.com/office/drawing/2014/main" id="{94D58860-5C2F-4913-9DAA-30FBD35302BC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5" name="四角形: 角を丸くする 2324">
                <a:extLst>
                  <a:ext uri="{FF2B5EF4-FFF2-40B4-BE49-F238E27FC236}">
                    <a16:creationId xmlns:a16="http://schemas.microsoft.com/office/drawing/2014/main" id="{913140DC-0A17-4D98-BF7B-5682FA411B3F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26" name="グループ化 2325">
                <a:extLst>
                  <a:ext uri="{FF2B5EF4-FFF2-40B4-BE49-F238E27FC236}">
                    <a16:creationId xmlns:a16="http://schemas.microsoft.com/office/drawing/2014/main" id="{42761FE6-4ED9-4B30-9272-73A7DAF9FB96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29" name="フリーフォーム: 図形 2328">
                  <a:extLst>
                    <a:ext uri="{FF2B5EF4-FFF2-40B4-BE49-F238E27FC236}">
                      <a16:creationId xmlns:a16="http://schemas.microsoft.com/office/drawing/2014/main" id="{AC2913CC-D08D-4C71-A030-547B92215D7C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0" name="四角形: 角を丸くする 2329">
                  <a:extLst>
                    <a:ext uri="{FF2B5EF4-FFF2-40B4-BE49-F238E27FC236}">
                      <a16:creationId xmlns:a16="http://schemas.microsoft.com/office/drawing/2014/main" id="{BA6B7197-DA6E-4687-9AE9-AB1A3CB29E5F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1" name="四角形: 角を丸くする 2330">
                  <a:extLst>
                    <a:ext uri="{FF2B5EF4-FFF2-40B4-BE49-F238E27FC236}">
                      <a16:creationId xmlns:a16="http://schemas.microsoft.com/office/drawing/2014/main" id="{D5796424-D768-449C-90F6-F66A12C23D94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27" name="フリーフォーム: 図形 2326">
                <a:extLst>
                  <a:ext uri="{FF2B5EF4-FFF2-40B4-BE49-F238E27FC236}">
                    <a16:creationId xmlns:a16="http://schemas.microsoft.com/office/drawing/2014/main" id="{6A8867E7-1A37-4E41-AFBF-0B4AB524A93B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8" name="フリーフォーム: 図形 2327">
                <a:extLst>
                  <a:ext uri="{FF2B5EF4-FFF2-40B4-BE49-F238E27FC236}">
                    <a16:creationId xmlns:a16="http://schemas.microsoft.com/office/drawing/2014/main" id="{5A2DC289-8A98-4CEA-AB20-D83E317C7A16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7" name="グループ化 2296">
              <a:extLst>
                <a:ext uri="{FF2B5EF4-FFF2-40B4-BE49-F238E27FC236}">
                  <a16:creationId xmlns:a16="http://schemas.microsoft.com/office/drawing/2014/main" id="{E79FD8C4-D204-4778-9DDA-EE7306AAD75A}"/>
                </a:ext>
              </a:extLst>
            </p:cNvPr>
            <p:cNvGrpSpPr/>
            <p:nvPr/>
          </p:nvGrpSpPr>
          <p:grpSpPr>
            <a:xfrm flipH="1">
              <a:off x="5627481" y="-6067583"/>
              <a:ext cx="1103616" cy="2656992"/>
              <a:chOff x="4605843" y="2692795"/>
              <a:chExt cx="749002" cy="1803244"/>
            </a:xfrm>
          </p:grpSpPr>
          <p:sp>
            <p:nvSpPr>
              <p:cNvPr id="2316" name="二等辺三角形 2315">
                <a:extLst>
                  <a:ext uri="{FF2B5EF4-FFF2-40B4-BE49-F238E27FC236}">
                    <a16:creationId xmlns:a16="http://schemas.microsoft.com/office/drawing/2014/main" id="{EA03CDD7-FE1E-4243-BECF-137153CD7BFF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7" name="四角形: 角を丸くする 2316">
                <a:extLst>
                  <a:ext uri="{FF2B5EF4-FFF2-40B4-BE49-F238E27FC236}">
                    <a16:creationId xmlns:a16="http://schemas.microsoft.com/office/drawing/2014/main" id="{B82A9A51-6539-43D7-B447-C4FA22E14353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18" name="グループ化 2317">
                <a:extLst>
                  <a:ext uri="{FF2B5EF4-FFF2-40B4-BE49-F238E27FC236}">
                    <a16:creationId xmlns:a16="http://schemas.microsoft.com/office/drawing/2014/main" id="{601BA9AE-13D5-40F5-B56C-A188031DFE72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21" name="フリーフォーム: 図形 2320">
                  <a:extLst>
                    <a:ext uri="{FF2B5EF4-FFF2-40B4-BE49-F238E27FC236}">
                      <a16:creationId xmlns:a16="http://schemas.microsoft.com/office/drawing/2014/main" id="{AA6676AD-67FB-47F3-9B47-8191482035EB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2" name="四角形: 角を丸くする 2321">
                  <a:extLst>
                    <a:ext uri="{FF2B5EF4-FFF2-40B4-BE49-F238E27FC236}">
                      <a16:creationId xmlns:a16="http://schemas.microsoft.com/office/drawing/2014/main" id="{C351566E-D385-4109-8403-540DE867FB3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3" name="四角形: 角を丸くする 2322">
                  <a:extLst>
                    <a:ext uri="{FF2B5EF4-FFF2-40B4-BE49-F238E27FC236}">
                      <a16:creationId xmlns:a16="http://schemas.microsoft.com/office/drawing/2014/main" id="{9CE0DF48-CF8B-4CE7-B171-4B3DBF823F9A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19" name="フリーフォーム: 図形 2318">
                <a:extLst>
                  <a:ext uri="{FF2B5EF4-FFF2-40B4-BE49-F238E27FC236}">
                    <a16:creationId xmlns:a16="http://schemas.microsoft.com/office/drawing/2014/main" id="{3FE8AF90-7C8B-4B4A-B158-1D56885E8BC6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0" name="フリーフォーム: 図形 2319">
                <a:extLst>
                  <a:ext uri="{FF2B5EF4-FFF2-40B4-BE49-F238E27FC236}">
                    <a16:creationId xmlns:a16="http://schemas.microsoft.com/office/drawing/2014/main" id="{3E9797FE-1282-4FE1-A367-95764CC0D299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8" name="グループ化 2297">
              <a:extLst>
                <a:ext uri="{FF2B5EF4-FFF2-40B4-BE49-F238E27FC236}">
                  <a16:creationId xmlns:a16="http://schemas.microsoft.com/office/drawing/2014/main" id="{47FA7771-3BD3-4754-B5DA-7FDEED7C3F36}"/>
                </a:ext>
              </a:extLst>
            </p:cNvPr>
            <p:cNvGrpSpPr/>
            <p:nvPr/>
          </p:nvGrpSpPr>
          <p:grpSpPr>
            <a:xfrm flipH="1">
              <a:off x="6198981" y="16754317"/>
              <a:ext cx="1103616" cy="2656992"/>
              <a:chOff x="4605843" y="2692795"/>
              <a:chExt cx="749002" cy="1803244"/>
            </a:xfrm>
          </p:grpSpPr>
          <p:sp>
            <p:nvSpPr>
              <p:cNvPr id="2308" name="二等辺三角形 2307">
                <a:extLst>
                  <a:ext uri="{FF2B5EF4-FFF2-40B4-BE49-F238E27FC236}">
                    <a16:creationId xmlns:a16="http://schemas.microsoft.com/office/drawing/2014/main" id="{F0CDAAD0-B54A-4E59-B1C6-EF890AD1E7D3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9" name="四角形: 角を丸くする 2308">
                <a:extLst>
                  <a:ext uri="{FF2B5EF4-FFF2-40B4-BE49-F238E27FC236}">
                    <a16:creationId xmlns:a16="http://schemas.microsoft.com/office/drawing/2014/main" id="{C794A47C-49B9-4F52-9836-D1CC1187D5CF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10" name="グループ化 2309">
                <a:extLst>
                  <a:ext uri="{FF2B5EF4-FFF2-40B4-BE49-F238E27FC236}">
                    <a16:creationId xmlns:a16="http://schemas.microsoft.com/office/drawing/2014/main" id="{8AA67EBD-C815-4CF0-8391-789FE01FF8D7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13" name="フリーフォーム: 図形 2312">
                  <a:extLst>
                    <a:ext uri="{FF2B5EF4-FFF2-40B4-BE49-F238E27FC236}">
                      <a16:creationId xmlns:a16="http://schemas.microsoft.com/office/drawing/2014/main" id="{4499C462-E858-4185-9BE7-A7DAFD839F57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4" name="四角形: 角を丸くする 2313">
                  <a:extLst>
                    <a:ext uri="{FF2B5EF4-FFF2-40B4-BE49-F238E27FC236}">
                      <a16:creationId xmlns:a16="http://schemas.microsoft.com/office/drawing/2014/main" id="{1929A9F1-0DE5-4AA5-AEB9-7D615742EA8A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5" name="四角形: 角を丸くする 2314">
                  <a:extLst>
                    <a:ext uri="{FF2B5EF4-FFF2-40B4-BE49-F238E27FC236}">
                      <a16:creationId xmlns:a16="http://schemas.microsoft.com/office/drawing/2014/main" id="{054E0E78-432B-499A-96A5-F6E00BC0CDFC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11" name="フリーフォーム: 図形 2310">
                <a:extLst>
                  <a:ext uri="{FF2B5EF4-FFF2-40B4-BE49-F238E27FC236}">
                    <a16:creationId xmlns:a16="http://schemas.microsoft.com/office/drawing/2014/main" id="{053882FA-190A-404E-BA16-3BB32B9DDBCE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2" name="フリーフォーム: 図形 2311">
                <a:extLst>
                  <a:ext uri="{FF2B5EF4-FFF2-40B4-BE49-F238E27FC236}">
                    <a16:creationId xmlns:a16="http://schemas.microsoft.com/office/drawing/2014/main" id="{B82EE3AB-4DEF-4BDE-8C8E-D879AB59D2C0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9" name="グループ化 2298">
              <a:extLst>
                <a:ext uri="{FF2B5EF4-FFF2-40B4-BE49-F238E27FC236}">
                  <a16:creationId xmlns:a16="http://schemas.microsoft.com/office/drawing/2014/main" id="{73F3DBE7-344C-4FA3-9AA7-F83A5CFAE7B0}"/>
                </a:ext>
              </a:extLst>
            </p:cNvPr>
            <p:cNvGrpSpPr/>
            <p:nvPr/>
          </p:nvGrpSpPr>
          <p:grpSpPr>
            <a:xfrm flipH="1">
              <a:off x="10954046" y="6864089"/>
              <a:ext cx="1103616" cy="2656992"/>
              <a:chOff x="938718" y="2692795"/>
              <a:chExt cx="749002" cy="1803244"/>
            </a:xfrm>
          </p:grpSpPr>
          <p:sp>
            <p:nvSpPr>
              <p:cNvPr id="2300" name="二等辺三角形 2299">
                <a:extLst>
                  <a:ext uri="{FF2B5EF4-FFF2-40B4-BE49-F238E27FC236}">
                    <a16:creationId xmlns:a16="http://schemas.microsoft.com/office/drawing/2014/main" id="{427CA6D2-C859-4E36-9877-9487A374243E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1" name="四角形: 角を丸くする 2300">
                <a:extLst>
                  <a:ext uri="{FF2B5EF4-FFF2-40B4-BE49-F238E27FC236}">
                    <a16:creationId xmlns:a16="http://schemas.microsoft.com/office/drawing/2014/main" id="{CE402D6F-DE14-4262-9004-36D4A5724648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02" name="グループ化 2301">
                <a:extLst>
                  <a:ext uri="{FF2B5EF4-FFF2-40B4-BE49-F238E27FC236}">
                    <a16:creationId xmlns:a16="http://schemas.microsoft.com/office/drawing/2014/main" id="{58682FBC-58CE-4ACC-BA8A-6BA8A8A8F516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305" name="フリーフォーム: 図形 2304">
                  <a:extLst>
                    <a:ext uri="{FF2B5EF4-FFF2-40B4-BE49-F238E27FC236}">
                      <a16:creationId xmlns:a16="http://schemas.microsoft.com/office/drawing/2014/main" id="{0AF28F01-7727-4212-B8A5-DA7EFFD29EEC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6" name="四角形: 角を丸くする 2305">
                  <a:extLst>
                    <a:ext uri="{FF2B5EF4-FFF2-40B4-BE49-F238E27FC236}">
                      <a16:creationId xmlns:a16="http://schemas.microsoft.com/office/drawing/2014/main" id="{D6F6EBF7-A9A6-4493-8BE5-EADF3902C1F2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7" name="四角形: 角を丸くする 2306">
                  <a:extLst>
                    <a:ext uri="{FF2B5EF4-FFF2-40B4-BE49-F238E27FC236}">
                      <a16:creationId xmlns:a16="http://schemas.microsoft.com/office/drawing/2014/main" id="{473426BA-55E3-43B7-95CE-CC3A4C7509F3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03" name="フリーフォーム: 図形 2302">
                <a:extLst>
                  <a:ext uri="{FF2B5EF4-FFF2-40B4-BE49-F238E27FC236}">
                    <a16:creationId xmlns:a16="http://schemas.microsoft.com/office/drawing/2014/main" id="{EDC3747E-5AD6-4487-840C-FADC1B51C087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4" name="フリーフォーム: 図形 2303">
                <a:extLst>
                  <a:ext uri="{FF2B5EF4-FFF2-40B4-BE49-F238E27FC236}">
                    <a16:creationId xmlns:a16="http://schemas.microsoft.com/office/drawing/2014/main" id="{BB38BFB8-42ED-4F66-BEC8-3E4B046CCE68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516" name="グループ化 2515">
            <a:extLst>
              <a:ext uri="{FF2B5EF4-FFF2-40B4-BE49-F238E27FC236}">
                <a16:creationId xmlns:a16="http://schemas.microsoft.com/office/drawing/2014/main" id="{F7AD06DB-EB9D-41B0-B29B-BBE38CE06284}"/>
              </a:ext>
            </a:extLst>
          </p:cNvPr>
          <p:cNvGrpSpPr/>
          <p:nvPr/>
        </p:nvGrpSpPr>
        <p:grpSpPr>
          <a:xfrm>
            <a:off x="861209" y="-27398743"/>
            <a:ext cx="10967561" cy="27076309"/>
            <a:chOff x="861209" y="-8735964"/>
            <a:chExt cx="10967561" cy="27076309"/>
          </a:xfrm>
        </p:grpSpPr>
        <p:grpSp>
          <p:nvGrpSpPr>
            <p:cNvPr id="2517" name="グループ化 2516">
              <a:extLst>
                <a:ext uri="{FF2B5EF4-FFF2-40B4-BE49-F238E27FC236}">
                  <a16:creationId xmlns:a16="http://schemas.microsoft.com/office/drawing/2014/main" id="{D1A4948E-8C67-4555-A377-84146379A127}"/>
                </a:ext>
              </a:extLst>
            </p:cNvPr>
            <p:cNvGrpSpPr/>
            <p:nvPr/>
          </p:nvGrpSpPr>
          <p:grpSpPr>
            <a:xfrm flipH="1">
              <a:off x="8264610" y="8230784"/>
              <a:ext cx="1239428" cy="2983964"/>
              <a:chOff x="6463218" y="2692795"/>
              <a:chExt cx="749002" cy="1803244"/>
            </a:xfrm>
          </p:grpSpPr>
          <p:sp>
            <p:nvSpPr>
              <p:cNvPr id="2698" name="二等辺三角形 2697">
                <a:extLst>
                  <a:ext uri="{FF2B5EF4-FFF2-40B4-BE49-F238E27FC236}">
                    <a16:creationId xmlns:a16="http://schemas.microsoft.com/office/drawing/2014/main" id="{E34A4DFF-35C6-4320-84A2-D7E588ABE596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9" name="四角形: 角を丸くする 2698">
                <a:extLst>
                  <a:ext uri="{FF2B5EF4-FFF2-40B4-BE49-F238E27FC236}">
                    <a16:creationId xmlns:a16="http://schemas.microsoft.com/office/drawing/2014/main" id="{FD787171-3106-4E10-A6EF-C6ECAB6464F9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700" name="グループ化 2699">
                <a:extLst>
                  <a:ext uri="{FF2B5EF4-FFF2-40B4-BE49-F238E27FC236}">
                    <a16:creationId xmlns:a16="http://schemas.microsoft.com/office/drawing/2014/main" id="{75C8F946-EF9B-4888-B507-F1E3FB489064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703" name="フリーフォーム: 図形 2702">
                  <a:extLst>
                    <a:ext uri="{FF2B5EF4-FFF2-40B4-BE49-F238E27FC236}">
                      <a16:creationId xmlns:a16="http://schemas.microsoft.com/office/drawing/2014/main" id="{5384B904-4DF1-480B-9D52-8E9D5722274A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4" name="四角形: 角を丸くする 2703">
                  <a:extLst>
                    <a:ext uri="{FF2B5EF4-FFF2-40B4-BE49-F238E27FC236}">
                      <a16:creationId xmlns:a16="http://schemas.microsoft.com/office/drawing/2014/main" id="{91D8BC38-470B-4B7C-A2B0-6B83517C06BB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5" name="四角形: 角を丸くする 2704">
                  <a:extLst>
                    <a:ext uri="{FF2B5EF4-FFF2-40B4-BE49-F238E27FC236}">
                      <a16:creationId xmlns:a16="http://schemas.microsoft.com/office/drawing/2014/main" id="{E7664AD8-A976-4668-AAC2-8458D1816F46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01" name="フリーフォーム: 図形 2700">
                <a:extLst>
                  <a:ext uri="{FF2B5EF4-FFF2-40B4-BE49-F238E27FC236}">
                    <a16:creationId xmlns:a16="http://schemas.microsoft.com/office/drawing/2014/main" id="{8B2DDEFE-1BF9-4198-8607-EE0C98D8D03A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02" name="フリーフォーム: 図形 2701">
                <a:extLst>
                  <a:ext uri="{FF2B5EF4-FFF2-40B4-BE49-F238E27FC236}">
                    <a16:creationId xmlns:a16="http://schemas.microsoft.com/office/drawing/2014/main" id="{C146CB3A-9908-4B96-9E04-ED83E5BFC474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18" name="グループ化 2517">
              <a:extLst>
                <a:ext uri="{FF2B5EF4-FFF2-40B4-BE49-F238E27FC236}">
                  <a16:creationId xmlns:a16="http://schemas.microsoft.com/office/drawing/2014/main" id="{4917B0CD-590E-4E40-991F-EB38C9E07FE2}"/>
                </a:ext>
              </a:extLst>
            </p:cNvPr>
            <p:cNvGrpSpPr/>
            <p:nvPr/>
          </p:nvGrpSpPr>
          <p:grpSpPr>
            <a:xfrm flipH="1">
              <a:off x="10298065" y="2202774"/>
              <a:ext cx="1239428" cy="2983964"/>
              <a:chOff x="4605843" y="2692795"/>
              <a:chExt cx="749002" cy="1803244"/>
            </a:xfrm>
          </p:grpSpPr>
          <p:sp>
            <p:nvSpPr>
              <p:cNvPr id="2690" name="二等辺三角形 2689">
                <a:extLst>
                  <a:ext uri="{FF2B5EF4-FFF2-40B4-BE49-F238E27FC236}">
                    <a16:creationId xmlns:a16="http://schemas.microsoft.com/office/drawing/2014/main" id="{BDA04C98-8D98-4E95-86FE-DDA8E0B84339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1" name="四角形: 角を丸くする 2690">
                <a:extLst>
                  <a:ext uri="{FF2B5EF4-FFF2-40B4-BE49-F238E27FC236}">
                    <a16:creationId xmlns:a16="http://schemas.microsoft.com/office/drawing/2014/main" id="{D74A54D7-84BB-4919-A301-EF8AB583DC48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92" name="グループ化 2691">
                <a:extLst>
                  <a:ext uri="{FF2B5EF4-FFF2-40B4-BE49-F238E27FC236}">
                    <a16:creationId xmlns:a16="http://schemas.microsoft.com/office/drawing/2014/main" id="{C5C98C86-5C81-44F0-BDDF-ECB23222611D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95" name="フリーフォーム: 図形 2694">
                  <a:extLst>
                    <a:ext uri="{FF2B5EF4-FFF2-40B4-BE49-F238E27FC236}">
                      <a16:creationId xmlns:a16="http://schemas.microsoft.com/office/drawing/2014/main" id="{D68C1718-E34F-4EAE-9E74-F7490B453ED3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6" name="四角形: 角を丸くする 2695">
                  <a:extLst>
                    <a:ext uri="{FF2B5EF4-FFF2-40B4-BE49-F238E27FC236}">
                      <a16:creationId xmlns:a16="http://schemas.microsoft.com/office/drawing/2014/main" id="{3AD63091-C7A7-4C90-A2D7-D24989B69138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7" name="四角形: 角を丸くする 2696">
                  <a:extLst>
                    <a:ext uri="{FF2B5EF4-FFF2-40B4-BE49-F238E27FC236}">
                      <a16:creationId xmlns:a16="http://schemas.microsoft.com/office/drawing/2014/main" id="{9AB72A48-A8D3-41FD-A4F2-EF0A9C1368BC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93" name="フリーフォーム: 図形 2692">
                <a:extLst>
                  <a:ext uri="{FF2B5EF4-FFF2-40B4-BE49-F238E27FC236}">
                    <a16:creationId xmlns:a16="http://schemas.microsoft.com/office/drawing/2014/main" id="{6C2F9611-43DD-4832-9076-FA7063B69F9C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4" name="フリーフォーム: 図形 2693">
                <a:extLst>
                  <a:ext uri="{FF2B5EF4-FFF2-40B4-BE49-F238E27FC236}">
                    <a16:creationId xmlns:a16="http://schemas.microsoft.com/office/drawing/2014/main" id="{1D54C695-ACCE-411A-848D-C7AB873EA977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19" name="グループ化 2518">
              <a:extLst>
                <a:ext uri="{FF2B5EF4-FFF2-40B4-BE49-F238E27FC236}">
                  <a16:creationId xmlns:a16="http://schemas.microsoft.com/office/drawing/2014/main" id="{559A77DF-92AF-48B0-B8FE-2DB5BA752AE5}"/>
                </a:ext>
              </a:extLst>
            </p:cNvPr>
            <p:cNvGrpSpPr/>
            <p:nvPr/>
          </p:nvGrpSpPr>
          <p:grpSpPr>
            <a:xfrm flipH="1">
              <a:off x="861209" y="-493206"/>
              <a:ext cx="1239428" cy="2983964"/>
              <a:chOff x="2757993" y="2692795"/>
              <a:chExt cx="749002" cy="1803244"/>
            </a:xfrm>
          </p:grpSpPr>
          <p:sp>
            <p:nvSpPr>
              <p:cNvPr id="2682" name="二等辺三角形 2681">
                <a:extLst>
                  <a:ext uri="{FF2B5EF4-FFF2-40B4-BE49-F238E27FC236}">
                    <a16:creationId xmlns:a16="http://schemas.microsoft.com/office/drawing/2014/main" id="{834645DE-4F70-4603-84EA-FB53AC1FD011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3" name="四角形: 角を丸くする 2682">
                <a:extLst>
                  <a:ext uri="{FF2B5EF4-FFF2-40B4-BE49-F238E27FC236}">
                    <a16:creationId xmlns:a16="http://schemas.microsoft.com/office/drawing/2014/main" id="{42318189-52AC-41B6-A1F9-636520039666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84" name="グループ化 2683">
                <a:extLst>
                  <a:ext uri="{FF2B5EF4-FFF2-40B4-BE49-F238E27FC236}">
                    <a16:creationId xmlns:a16="http://schemas.microsoft.com/office/drawing/2014/main" id="{9E4A324B-1A00-4A79-828B-4F889849A0F6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87" name="フリーフォーム: 図形 2686">
                  <a:extLst>
                    <a:ext uri="{FF2B5EF4-FFF2-40B4-BE49-F238E27FC236}">
                      <a16:creationId xmlns:a16="http://schemas.microsoft.com/office/drawing/2014/main" id="{DA266CA2-C549-48D6-8EB9-E04B671F3861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8" name="四角形: 角を丸くする 2687">
                  <a:extLst>
                    <a:ext uri="{FF2B5EF4-FFF2-40B4-BE49-F238E27FC236}">
                      <a16:creationId xmlns:a16="http://schemas.microsoft.com/office/drawing/2014/main" id="{778BC409-21EC-404E-BEB8-B3DFFDBC92F3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9" name="四角形: 角を丸くする 2688">
                  <a:extLst>
                    <a:ext uri="{FF2B5EF4-FFF2-40B4-BE49-F238E27FC236}">
                      <a16:creationId xmlns:a16="http://schemas.microsoft.com/office/drawing/2014/main" id="{26E1CED9-E2AA-4212-AC7C-0A1D3F074253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85" name="フリーフォーム: 図形 2684">
                <a:extLst>
                  <a:ext uri="{FF2B5EF4-FFF2-40B4-BE49-F238E27FC236}">
                    <a16:creationId xmlns:a16="http://schemas.microsoft.com/office/drawing/2014/main" id="{5FA5CF79-C96F-4FBE-9444-C0F785933092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6" name="フリーフォーム: 図形 2685">
                <a:extLst>
                  <a:ext uri="{FF2B5EF4-FFF2-40B4-BE49-F238E27FC236}">
                    <a16:creationId xmlns:a16="http://schemas.microsoft.com/office/drawing/2014/main" id="{5724A313-A04A-4CDA-AA61-4C6892019A75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0" name="グループ化 2519">
              <a:extLst>
                <a:ext uri="{FF2B5EF4-FFF2-40B4-BE49-F238E27FC236}">
                  <a16:creationId xmlns:a16="http://schemas.microsoft.com/office/drawing/2014/main" id="{FDBED3A1-AC83-43A9-B3B3-2BFA08B66C62}"/>
                </a:ext>
              </a:extLst>
            </p:cNvPr>
            <p:cNvGrpSpPr/>
            <p:nvPr/>
          </p:nvGrpSpPr>
          <p:grpSpPr>
            <a:xfrm flipH="1">
              <a:off x="911661" y="4226592"/>
              <a:ext cx="1239428" cy="2983964"/>
              <a:chOff x="6463218" y="2692795"/>
              <a:chExt cx="749002" cy="1803244"/>
            </a:xfrm>
          </p:grpSpPr>
          <p:sp>
            <p:nvSpPr>
              <p:cNvPr id="2674" name="二等辺三角形 2673">
                <a:extLst>
                  <a:ext uri="{FF2B5EF4-FFF2-40B4-BE49-F238E27FC236}">
                    <a16:creationId xmlns:a16="http://schemas.microsoft.com/office/drawing/2014/main" id="{89BFE914-9A89-44B0-B1B7-A425DA8E2B36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5" name="四角形: 角を丸くする 2674">
                <a:extLst>
                  <a:ext uri="{FF2B5EF4-FFF2-40B4-BE49-F238E27FC236}">
                    <a16:creationId xmlns:a16="http://schemas.microsoft.com/office/drawing/2014/main" id="{0BD6BAFF-C33D-4812-A5EB-3D97C6861AB6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76" name="グループ化 2675">
                <a:extLst>
                  <a:ext uri="{FF2B5EF4-FFF2-40B4-BE49-F238E27FC236}">
                    <a16:creationId xmlns:a16="http://schemas.microsoft.com/office/drawing/2014/main" id="{C7A4C592-E911-450D-8490-3FCAE5A40E1A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79" name="フリーフォーム: 図形 2678">
                  <a:extLst>
                    <a:ext uri="{FF2B5EF4-FFF2-40B4-BE49-F238E27FC236}">
                      <a16:creationId xmlns:a16="http://schemas.microsoft.com/office/drawing/2014/main" id="{F216EF0B-B5EC-4A3F-A56A-C6FBC9EF0C84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0" name="四角形: 角を丸くする 2679">
                  <a:extLst>
                    <a:ext uri="{FF2B5EF4-FFF2-40B4-BE49-F238E27FC236}">
                      <a16:creationId xmlns:a16="http://schemas.microsoft.com/office/drawing/2014/main" id="{E3EF3669-AD0F-4AA3-B38E-EFF8FFC6D919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1" name="四角形: 角を丸くする 2680">
                  <a:extLst>
                    <a:ext uri="{FF2B5EF4-FFF2-40B4-BE49-F238E27FC236}">
                      <a16:creationId xmlns:a16="http://schemas.microsoft.com/office/drawing/2014/main" id="{1611F37A-5555-4D4F-BEF6-3F035970A701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77" name="フリーフォーム: 図形 2676">
                <a:extLst>
                  <a:ext uri="{FF2B5EF4-FFF2-40B4-BE49-F238E27FC236}">
                    <a16:creationId xmlns:a16="http://schemas.microsoft.com/office/drawing/2014/main" id="{ED293AE1-0A8F-4DA3-AF8A-C212A0B60972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8" name="フリーフォーム: 図形 2677">
                <a:extLst>
                  <a:ext uri="{FF2B5EF4-FFF2-40B4-BE49-F238E27FC236}">
                    <a16:creationId xmlns:a16="http://schemas.microsoft.com/office/drawing/2014/main" id="{FA167272-88ED-4687-B2AB-D57BF17AC33F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1" name="グループ化 2520">
              <a:extLst>
                <a:ext uri="{FF2B5EF4-FFF2-40B4-BE49-F238E27FC236}">
                  <a16:creationId xmlns:a16="http://schemas.microsoft.com/office/drawing/2014/main" id="{4BE0EC26-0869-4756-A394-897286999B5A}"/>
                </a:ext>
              </a:extLst>
            </p:cNvPr>
            <p:cNvGrpSpPr/>
            <p:nvPr/>
          </p:nvGrpSpPr>
          <p:grpSpPr>
            <a:xfrm flipH="1">
              <a:off x="4645175" y="4246431"/>
              <a:ext cx="1239428" cy="2983964"/>
              <a:chOff x="4605843" y="2692795"/>
              <a:chExt cx="749002" cy="1803244"/>
            </a:xfrm>
          </p:grpSpPr>
          <p:sp>
            <p:nvSpPr>
              <p:cNvPr id="2666" name="二等辺三角形 2665">
                <a:extLst>
                  <a:ext uri="{FF2B5EF4-FFF2-40B4-BE49-F238E27FC236}">
                    <a16:creationId xmlns:a16="http://schemas.microsoft.com/office/drawing/2014/main" id="{4B005C5A-BF70-497C-8303-F8F447F62274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7" name="四角形: 角を丸くする 2666">
                <a:extLst>
                  <a:ext uri="{FF2B5EF4-FFF2-40B4-BE49-F238E27FC236}">
                    <a16:creationId xmlns:a16="http://schemas.microsoft.com/office/drawing/2014/main" id="{CBB79467-9BC4-436B-941C-28C8EC4F03F8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68" name="グループ化 2667">
                <a:extLst>
                  <a:ext uri="{FF2B5EF4-FFF2-40B4-BE49-F238E27FC236}">
                    <a16:creationId xmlns:a16="http://schemas.microsoft.com/office/drawing/2014/main" id="{008B9D51-98CB-4493-AFEB-FF1AA123DABA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71" name="フリーフォーム: 図形 2670">
                  <a:extLst>
                    <a:ext uri="{FF2B5EF4-FFF2-40B4-BE49-F238E27FC236}">
                      <a16:creationId xmlns:a16="http://schemas.microsoft.com/office/drawing/2014/main" id="{8356068A-26CF-45A5-83CA-AD52CD25B45F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2" name="四角形: 角を丸くする 2671">
                  <a:extLst>
                    <a:ext uri="{FF2B5EF4-FFF2-40B4-BE49-F238E27FC236}">
                      <a16:creationId xmlns:a16="http://schemas.microsoft.com/office/drawing/2014/main" id="{B3639D5E-34C4-43A6-9204-CF404B962026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3" name="四角形: 角を丸くする 2672">
                  <a:extLst>
                    <a:ext uri="{FF2B5EF4-FFF2-40B4-BE49-F238E27FC236}">
                      <a16:creationId xmlns:a16="http://schemas.microsoft.com/office/drawing/2014/main" id="{A9FE06F9-D14C-4950-BEF4-C8ED8EE2992A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69" name="フリーフォーム: 図形 2668">
                <a:extLst>
                  <a:ext uri="{FF2B5EF4-FFF2-40B4-BE49-F238E27FC236}">
                    <a16:creationId xmlns:a16="http://schemas.microsoft.com/office/drawing/2014/main" id="{77638B5A-73DB-450B-9727-95F1C49E8B81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0" name="フリーフォーム: 図形 2669">
                <a:extLst>
                  <a:ext uri="{FF2B5EF4-FFF2-40B4-BE49-F238E27FC236}">
                    <a16:creationId xmlns:a16="http://schemas.microsoft.com/office/drawing/2014/main" id="{99AE24EA-2453-41FB-8F5D-066DADC4F2BA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2" name="グループ化 2521">
              <a:extLst>
                <a:ext uri="{FF2B5EF4-FFF2-40B4-BE49-F238E27FC236}">
                  <a16:creationId xmlns:a16="http://schemas.microsoft.com/office/drawing/2014/main" id="{5FCCFA66-6557-40E3-B2B7-09390C9A1231}"/>
                </a:ext>
              </a:extLst>
            </p:cNvPr>
            <p:cNvGrpSpPr/>
            <p:nvPr/>
          </p:nvGrpSpPr>
          <p:grpSpPr>
            <a:xfrm flipH="1">
              <a:off x="7930530" y="4126196"/>
              <a:ext cx="1239428" cy="2983964"/>
              <a:chOff x="8377743" y="2692795"/>
              <a:chExt cx="749002" cy="1803244"/>
            </a:xfrm>
          </p:grpSpPr>
          <p:sp>
            <p:nvSpPr>
              <p:cNvPr id="2658" name="二等辺三角形 2657">
                <a:extLst>
                  <a:ext uri="{FF2B5EF4-FFF2-40B4-BE49-F238E27FC236}">
                    <a16:creationId xmlns:a16="http://schemas.microsoft.com/office/drawing/2014/main" id="{FC515B22-1970-4E93-89A5-B27467E5E34B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9" name="四角形: 角を丸くする 2658">
                <a:extLst>
                  <a:ext uri="{FF2B5EF4-FFF2-40B4-BE49-F238E27FC236}">
                    <a16:creationId xmlns:a16="http://schemas.microsoft.com/office/drawing/2014/main" id="{C6721747-FB1A-42A3-8352-3C2E468AB35D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60" name="グループ化 2659">
                <a:extLst>
                  <a:ext uri="{FF2B5EF4-FFF2-40B4-BE49-F238E27FC236}">
                    <a16:creationId xmlns:a16="http://schemas.microsoft.com/office/drawing/2014/main" id="{5A31D338-69D4-4C9B-A4FE-638FEB3DC709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63" name="フリーフォーム: 図形 2662">
                  <a:extLst>
                    <a:ext uri="{FF2B5EF4-FFF2-40B4-BE49-F238E27FC236}">
                      <a16:creationId xmlns:a16="http://schemas.microsoft.com/office/drawing/2014/main" id="{F2B72F32-80AA-43D5-89B1-3FD2D211D826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4" name="四角形: 角を丸くする 2663">
                  <a:extLst>
                    <a:ext uri="{FF2B5EF4-FFF2-40B4-BE49-F238E27FC236}">
                      <a16:creationId xmlns:a16="http://schemas.microsoft.com/office/drawing/2014/main" id="{0917232A-5FDC-402F-9005-7A045E193D6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5" name="四角形: 角を丸くする 2664">
                  <a:extLst>
                    <a:ext uri="{FF2B5EF4-FFF2-40B4-BE49-F238E27FC236}">
                      <a16:creationId xmlns:a16="http://schemas.microsoft.com/office/drawing/2014/main" id="{36A4F20F-6FA2-4200-B731-2C0AD5E64A1F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61" name="フリーフォーム: 図形 2660">
                <a:extLst>
                  <a:ext uri="{FF2B5EF4-FFF2-40B4-BE49-F238E27FC236}">
                    <a16:creationId xmlns:a16="http://schemas.microsoft.com/office/drawing/2014/main" id="{346868A1-6852-416E-A438-4BE0A953C00D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2" name="フリーフォーム: 図形 2661">
                <a:extLst>
                  <a:ext uri="{FF2B5EF4-FFF2-40B4-BE49-F238E27FC236}">
                    <a16:creationId xmlns:a16="http://schemas.microsoft.com/office/drawing/2014/main" id="{DA08569D-4C99-4EDA-98BF-7EDE74889C49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3" name="グループ化 2522">
              <a:extLst>
                <a:ext uri="{FF2B5EF4-FFF2-40B4-BE49-F238E27FC236}">
                  <a16:creationId xmlns:a16="http://schemas.microsoft.com/office/drawing/2014/main" id="{6D8EAB4B-7351-4D21-8E06-180222FDE768}"/>
                </a:ext>
              </a:extLst>
            </p:cNvPr>
            <p:cNvGrpSpPr/>
            <p:nvPr/>
          </p:nvGrpSpPr>
          <p:grpSpPr>
            <a:xfrm flipH="1">
              <a:off x="7610288" y="-247351"/>
              <a:ext cx="1239428" cy="2983964"/>
              <a:chOff x="2757993" y="2692795"/>
              <a:chExt cx="749002" cy="1803244"/>
            </a:xfrm>
          </p:grpSpPr>
          <p:sp>
            <p:nvSpPr>
              <p:cNvPr id="2650" name="二等辺三角形 2649">
                <a:extLst>
                  <a:ext uri="{FF2B5EF4-FFF2-40B4-BE49-F238E27FC236}">
                    <a16:creationId xmlns:a16="http://schemas.microsoft.com/office/drawing/2014/main" id="{8DBB3AC6-B499-4563-97F0-541586F9F153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1" name="四角形: 角を丸くする 2650">
                <a:extLst>
                  <a:ext uri="{FF2B5EF4-FFF2-40B4-BE49-F238E27FC236}">
                    <a16:creationId xmlns:a16="http://schemas.microsoft.com/office/drawing/2014/main" id="{5247A82B-B20A-4760-90C7-C9C848A05CA8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52" name="グループ化 2651">
                <a:extLst>
                  <a:ext uri="{FF2B5EF4-FFF2-40B4-BE49-F238E27FC236}">
                    <a16:creationId xmlns:a16="http://schemas.microsoft.com/office/drawing/2014/main" id="{C08AC255-C825-4346-BC8B-506F091CCE3D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55" name="フリーフォーム: 図形 2654">
                  <a:extLst>
                    <a:ext uri="{FF2B5EF4-FFF2-40B4-BE49-F238E27FC236}">
                      <a16:creationId xmlns:a16="http://schemas.microsoft.com/office/drawing/2014/main" id="{DE70A40E-07F6-4700-ACD5-0A60D5D600B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6" name="四角形: 角を丸くする 2655">
                  <a:extLst>
                    <a:ext uri="{FF2B5EF4-FFF2-40B4-BE49-F238E27FC236}">
                      <a16:creationId xmlns:a16="http://schemas.microsoft.com/office/drawing/2014/main" id="{96F30A1B-FBE5-4F08-8254-4F71F2023AC3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7" name="四角形: 角を丸くする 2656">
                  <a:extLst>
                    <a:ext uri="{FF2B5EF4-FFF2-40B4-BE49-F238E27FC236}">
                      <a16:creationId xmlns:a16="http://schemas.microsoft.com/office/drawing/2014/main" id="{B0D8E9AC-7097-4290-93F1-3A1E54647B01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53" name="フリーフォーム: 図形 2652">
                <a:extLst>
                  <a:ext uri="{FF2B5EF4-FFF2-40B4-BE49-F238E27FC236}">
                    <a16:creationId xmlns:a16="http://schemas.microsoft.com/office/drawing/2014/main" id="{3CA43F95-B956-40CC-9FA7-BC245BB595FB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4" name="フリーフォーム: 図形 2653">
                <a:extLst>
                  <a:ext uri="{FF2B5EF4-FFF2-40B4-BE49-F238E27FC236}">
                    <a16:creationId xmlns:a16="http://schemas.microsoft.com/office/drawing/2014/main" id="{8A293E17-181C-4658-AEF0-4ADAC06B12B9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4" name="グループ化 2523">
              <a:extLst>
                <a:ext uri="{FF2B5EF4-FFF2-40B4-BE49-F238E27FC236}">
                  <a16:creationId xmlns:a16="http://schemas.microsoft.com/office/drawing/2014/main" id="{6B1636F2-2163-4446-BF67-5C1E6F2B65F2}"/>
                </a:ext>
              </a:extLst>
            </p:cNvPr>
            <p:cNvGrpSpPr/>
            <p:nvPr/>
          </p:nvGrpSpPr>
          <p:grpSpPr>
            <a:xfrm flipH="1">
              <a:off x="4276819" y="-8735964"/>
              <a:ext cx="1239428" cy="2983964"/>
              <a:chOff x="2757993" y="2692795"/>
              <a:chExt cx="749002" cy="1803244"/>
            </a:xfrm>
          </p:grpSpPr>
          <p:sp>
            <p:nvSpPr>
              <p:cNvPr id="2642" name="二等辺三角形 2641">
                <a:extLst>
                  <a:ext uri="{FF2B5EF4-FFF2-40B4-BE49-F238E27FC236}">
                    <a16:creationId xmlns:a16="http://schemas.microsoft.com/office/drawing/2014/main" id="{E722A943-9B42-4686-8873-99946A0B1D86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3" name="四角形: 角を丸くする 2642">
                <a:extLst>
                  <a:ext uri="{FF2B5EF4-FFF2-40B4-BE49-F238E27FC236}">
                    <a16:creationId xmlns:a16="http://schemas.microsoft.com/office/drawing/2014/main" id="{1D95FCF5-74D7-4054-A739-8E0ACF39D812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44" name="グループ化 2643">
                <a:extLst>
                  <a:ext uri="{FF2B5EF4-FFF2-40B4-BE49-F238E27FC236}">
                    <a16:creationId xmlns:a16="http://schemas.microsoft.com/office/drawing/2014/main" id="{5777FBE3-05FB-4710-B28D-68568B9403A4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47" name="フリーフォーム: 図形 2646">
                  <a:extLst>
                    <a:ext uri="{FF2B5EF4-FFF2-40B4-BE49-F238E27FC236}">
                      <a16:creationId xmlns:a16="http://schemas.microsoft.com/office/drawing/2014/main" id="{8DD25745-DC21-4A09-810E-F88F20C36113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8" name="四角形: 角を丸くする 2647">
                  <a:extLst>
                    <a:ext uri="{FF2B5EF4-FFF2-40B4-BE49-F238E27FC236}">
                      <a16:creationId xmlns:a16="http://schemas.microsoft.com/office/drawing/2014/main" id="{FF4EE1E8-0D2A-460D-998B-E1974D19A73D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9" name="四角形: 角を丸くする 2648">
                  <a:extLst>
                    <a:ext uri="{FF2B5EF4-FFF2-40B4-BE49-F238E27FC236}">
                      <a16:creationId xmlns:a16="http://schemas.microsoft.com/office/drawing/2014/main" id="{83FE7C8D-B8E2-40F5-AB2E-5512EE87424A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45" name="フリーフォーム: 図形 2644">
                <a:extLst>
                  <a:ext uri="{FF2B5EF4-FFF2-40B4-BE49-F238E27FC236}">
                    <a16:creationId xmlns:a16="http://schemas.microsoft.com/office/drawing/2014/main" id="{1ED3D641-6628-489E-A751-D506D3C058A0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6" name="フリーフォーム: 図形 2645">
                <a:extLst>
                  <a:ext uri="{FF2B5EF4-FFF2-40B4-BE49-F238E27FC236}">
                    <a16:creationId xmlns:a16="http://schemas.microsoft.com/office/drawing/2014/main" id="{F704898B-6D03-4B0F-93FC-AE694989E70C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5" name="グループ化 2524">
              <a:extLst>
                <a:ext uri="{FF2B5EF4-FFF2-40B4-BE49-F238E27FC236}">
                  <a16:creationId xmlns:a16="http://schemas.microsoft.com/office/drawing/2014/main" id="{1C9FA773-BADA-4E1F-BE34-505B08DA0735}"/>
                </a:ext>
              </a:extLst>
            </p:cNvPr>
            <p:cNvGrpSpPr/>
            <p:nvPr/>
          </p:nvGrpSpPr>
          <p:grpSpPr>
            <a:xfrm flipH="1">
              <a:off x="10589342" y="4836401"/>
              <a:ext cx="1239428" cy="2983964"/>
              <a:chOff x="2757993" y="2692795"/>
              <a:chExt cx="749002" cy="1803244"/>
            </a:xfrm>
          </p:grpSpPr>
          <p:sp>
            <p:nvSpPr>
              <p:cNvPr id="2634" name="二等辺三角形 2633">
                <a:extLst>
                  <a:ext uri="{FF2B5EF4-FFF2-40B4-BE49-F238E27FC236}">
                    <a16:creationId xmlns:a16="http://schemas.microsoft.com/office/drawing/2014/main" id="{C989913E-FC39-43F2-AADE-009832D04929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5" name="四角形: 角を丸くする 2634">
                <a:extLst>
                  <a:ext uri="{FF2B5EF4-FFF2-40B4-BE49-F238E27FC236}">
                    <a16:creationId xmlns:a16="http://schemas.microsoft.com/office/drawing/2014/main" id="{3C4A0391-8D07-4A9C-AD5F-187D55791957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36" name="グループ化 2635">
                <a:extLst>
                  <a:ext uri="{FF2B5EF4-FFF2-40B4-BE49-F238E27FC236}">
                    <a16:creationId xmlns:a16="http://schemas.microsoft.com/office/drawing/2014/main" id="{094E2903-0C19-4062-AF50-4F7DDF1010D1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39" name="フリーフォーム: 図形 2638">
                  <a:extLst>
                    <a:ext uri="{FF2B5EF4-FFF2-40B4-BE49-F238E27FC236}">
                      <a16:creationId xmlns:a16="http://schemas.microsoft.com/office/drawing/2014/main" id="{A8A59025-CCB5-49AC-9F21-B1B9BB6A7E17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0" name="四角形: 角を丸くする 2639">
                  <a:extLst>
                    <a:ext uri="{FF2B5EF4-FFF2-40B4-BE49-F238E27FC236}">
                      <a16:creationId xmlns:a16="http://schemas.microsoft.com/office/drawing/2014/main" id="{BD23E966-1CE0-4AD0-B09C-C32C3DF1CCD1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1" name="四角形: 角を丸くする 2640">
                  <a:extLst>
                    <a:ext uri="{FF2B5EF4-FFF2-40B4-BE49-F238E27FC236}">
                      <a16:creationId xmlns:a16="http://schemas.microsoft.com/office/drawing/2014/main" id="{7539CF50-0BFE-467E-BC85-3C162CBE854C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37" name="フリーフォーム: 図形 2636">
                <a:extLst>
                  <a:ext uri="{FF2B5EF4-FFF2-40B4-BE49-F238E27FC236}">
                    <a16:creationId xmlns:a16="http://schemas.microsoft.com/office/drawing/2014/main" id="{5A27CFBF-AB1C-440C-B5F5-90AF42C18A63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8" name="フリーフォーム: 図形 2637">
                <a:extLst>
                  <a:ext uri="{FF2B5EF4-FFF2-40B4-BE49-F238E27FC236}">
                    <a16:creationId xmlns:a16="http://schemas.microsoft.com/office/drawing/2014/main" id="{C8D80DAA-AD0A-4716-BF68-8A57EFF7F758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6" name="グループ化 2525">
              <a:extLst>
                <a:ext uri="{FF2B5EF4-FFF2-40B4-BE49-F238E27FC236}">
                  <a16:creationId xmlns:a16="http://schemas.microsoft.com/office/drawing/2014/main" id="{2B423FF8-F8CE-4FF6-B71E-C1961EFA1BBA}"/>
                </a:ext>
              </a:extLst>
            </p:cNvPr>
            <p:cNvGrpSpPr/>
            <p:nvPr/>
          </p:nvGrpSpPr>
          <p:grpSpPr>
            <a:xfrm flipH="1">
              <a:off x="1096748" y="8550519"/>
              <a:ext cx="1239428" cy="2983964"/>
              <a:chOff x="8377743" y="2692795"/>
              <a:chExt cx="749002" cy="1803244"/>
            </a:xfrm>
          </p:grpSpPr>
          <p:sp>
            <p:nvSpPr>
              <p:cNvPr id="2626" name="二等辺三角形 2625">
                <a:extLst>
                  <a:ext uri="{FF2B5EF4-FFF2-40B4-BE49-F238E27FC236}">
                    <a16:creationId xmlns:a16="http://schemas.microsoft.com/office/drawing/2014/main" id="{B428E067-E562-452F-95BB-EFBC61A998BE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7" name="四角形: 角を丸くする 2626">
                <a:extLst>
                  <a:ext uri="{FF2B5EF4-FFF2-40B4-BE49-F238E27FC236}">
                    <a16:creationId xmlns:a16="http://schemas.microsoft.com/office/drawing/2014/main" id="{4EB1D186-AE95-4790-BBA9-3B199947A777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28" name="グループ化 2627">
                <a:extLst>
                  <a:ext uri="{FF2B5EF4-FFF2-40B4-BE49-F238E27FC236}">
                    <a16:creationId xmlns:a16="http://schemas.microsoft.com/office/drawing/2014/main" id="{6182A98D-91FF-4697-A65B-C684CCF0E516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31" name="フリーフォーム: 図形 2630">
                  <a:extLst>
                    <a:ext uri="{FF2B5EF4-FFF2-40B4-BE49-F238E27FC236}">
                      <a16:creationId xmlns:a16="http://schemas.microsoft.com/office/drawing/2014/main" id="{A368A984-0689-4026-ADC6-12E6380185AA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2" name="四角形: 角を丸くする 2631">
                  <a:extLst>
                    <a:ext uri="{FF2B5EF4-FFF2-40B4-BE49-F238E27FC236}">
                      <a16:creationId xmlns:a16="http://schemas.microsoft.com/office/drawing/2014/main" id="{191E6439-FF69-4834-AC3E-28FE2445BD8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3" name="四角形: 角を丸くする 2632">
                  <a:extLst>
                    <a:ext uri="{FF2B5EF4-FFF2-40B4-BE49-F238E27FC236}">
                      <a16:creationId xmlns:a16="http://schemas.microsoft.com/office/drawing/2014/main" id="{A454BBCC-A3A6-43D1-994D-43CA74FB8613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29" name="フリーフォーム: 図形 2628">
                <a:extLst>
                  <a:ext uri="{FF2B5EF4-FFF2-40B4-BE49-F238E27FC236}">
                    <a16:creationId xmlns:a16="http://schemas.microsoft.com/office/drawing/2014/main" id="{86678743-9193-408C-8810-8160C459275E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0" name="フリーフォーム: 図形 2629">
                <a:extLst>
                  <a:ext uri="{FF2B5EF4-FFF2-40B4-BE49-F238E27FC236}">
                    <a16:creationId xmlns:a16="http://schemas.microsoft.com/office/drawing/2014/main" id="{4384A5ED-C84E-47E8-93F2-66472D850A4E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7" name="グループ化 2526">
              <a:extLst>
                <a:ext uri="{FF2B5EF4-FFF2-40B4-BE49-F238E27FC236}">
                  <a16:creationId xmlns:a16="http://schemas.microsoft.com/office/drawing/2014/main" id="{99C02CF8-FA9F-430F-8102-FADA0FC6E2FA}"/>
                </a:ext>
              </a:extLst>
            </p:cNvPr>
            <p:cNvGrpSpPr/>
            <p:nvPr/>
          </p:nvGrpSpPr>
          <p:grpSpPr>
            <a:xfrm flipH="1">
              <a:off x="4627286" y="9463051"/>
              <a:ext cx="1239428" cy="2983964"/>
              <a:chOff x="2757993" y="2692795"/>
              <a:chExt cx="749002" cy="1803244"/>
            </a:xfrm>
          </p:grpSpPr>
          <p:sp>
            <p:nvSpPr>
              <p:cNvPr id="2618" name="二等辺三角形 2617">
                <a:extLst>
                  <a:ext uri="{FF2B5EF4-FFF2-40B4-BE49-F238E27FC236}">
                    <a16:creationId xmlns:a16="http://schemas.microsoft.com/office/drawing/2014/main" id="{21985541-0210-4EFA-A1CD-F2E0613D1F02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9" name="四角形: 角を丸くする 2618">
                <a:extLst>
                  <a:ext uri="{FF2B5EF4-FFF2-40B4-BE49-F238E27FC236}">
                    <a16:creationId xmlns:a16="http://schemas.microsoft.com/office/drawing/2014/main" id="{461F2747-56DB-41A3-9E01-96BBFECC54A0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20" name="グループ化 2619">
                <a:extLst>
                  <a:ext uri="{FF2B5EF4-FFF2-40B4-BE49-F238E27FC236}">
                    <a16:creationId xmlns:a16="http://schemas.microsoft.com/office/drawing/2014/main" id="{3E859954-49B9-4D04-BB29-46C2E6AA4686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23" name="フリーフォーム: 図形 2622">
                  <a:extLst>
                    <a:ext uri="{FF2B5EF4-FFF2-40B4-BE49-F238E27FC236}">
                      <a16:creationId xmlns:a16="http://schemas.microsoft.com/office/drawing/2014/main" id="{FF6EA0A5-C132-46CF-94BD-14B4CCED2BE1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4" name="四角形: 角を丸くする 2623">
                  <a:extLst>
                    <a:ext uri="{FF2B5EF4-FFF2-40B4-BE49-F238E27FC236}">
                      <a16:creationId xmlns:a16="http://schemas.microsoft.com/office/drawing/2014/main" id="{6107D6BD-90C3-4132-B66E-0BE1923EE3C6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5" name="四角形: 角を丸くする 2624">
                  <a:extLst>
                    <a:ext uri="{FF2B5EF4-FFF2-40B4-BE49-F238E27FC236}">
                      <a16:creationId xmlns:a16="http://schemas.microsoft.com/office/drawing/2014/main" id="{D1739667-1DF8-4E1B-AD29-BF98DA3DB20B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21" name="フリーフォーム: 図形 2620">
                <a:extLst>
                  <a:ext uri="{FF2B5EF4-FFF2-40B4-BE49-F238E27FC236}">
                    <a16:creationId xmlns:a16="http://schemas.microsoft.com/office/drawing/2014/main" id="{6EFBBBA1-E6FF-49F4-9C14-5230620C4421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2" name="フリーフォーム: 図形 2621">
                <a:extLst>
                  <a:ext uri="{FF2B5EF4-FFF2-40B4-BE49-F238E27FC236}">
                    <a16:creationId xmlns:a16="http://schemas.microsoft.com/office/drawing/2014/main" id="{B18B63B9-71A9-470B-94D2-2D6401AD83AB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8" name="グループ化 2527">
              <a:extLst>
                <a:ext uri="{FF2B5EF4-FFF2-40B4-BE49-F238E27FC236}">
                  <a16:creationId xmlns:a16="http://schemas.microsoft.com/office/drawing/2014/main" id="{E0BC8297-EE4E-40F6-8152-6510F2ECFAA0}"/>
                </a:ext>
              </a:extLst>
            </p:cNvPr>
            <p:cNvGrpSpPr/>
            <p:nvPr/>
          </p:nvGrpSpPr>
          <p:grpSpPr>
            <a:xfrm flipH="1">
              <a:off x="7291041" y="12351859"/>
              <a:ext cx="1239428" cy="2983964"/>
              <a:chOff x="2757993" y="2692795"/>
              <a:chExt cx="749002" cy="1803244"/>
            </a:xfrm>
          </p:grpSpPr>
          <p:sp>
            <p:nvSpPr>
              <p:cNvPr id="2610" name="二等辺三角形 2609">
                <a:extLst>
                  <a:ext uri="{FF2B5EF4-FFF2-40B4-BE49-F238E27FC236}">
                    <a16:creationId xmlns:a16="http://schemas.microsoft.com/office/drawing/2014/main" id="{CA9F2B8D-4739-4CA8-84B7-1EFDDBC70A90}"/>
                  </a:ext>
                </a:extLst>
              </p:cNvPr>
              <p:cNvSpPr/>
              <p:nvPr/>
            </p:nvSpPr>
            <p:spPr>
              <a:xfrm>
                <a:off x="3074757" y="3726403"/>
                <a:ext cx="115699" cy="185152"/>
              </a:xfrm>
              <a:prstGeom prst="triangle">
                <a:avLst/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1" name="四角形: 角を丸くする 2610">
                <a:extLst>
                  <a:ext uri="{FF2B5EF4-FFF2-40B4-BE49-F238E27FC236}">
                    <a16:creationId xmlns:a16="http://schemas.microsoft.com/office/drawing/2014/main" id="{605577B0-78A3-4BF7-8CF7-7B5D9487CD1B}"/>
                  </a:ext>
                </a:extLst>
              </p:cNvPr>
              <p:cNvSpPr/>
              <p:nvPr/>
            </p:nvSpPr>
            <p:spPr>
              <a:xfrm>
                <a:off x="305311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12" name="グループ化 2611">
                <a:extLst>
                  <a:ext uri="{FF2B5EF4-FFF2-40B4-BE49-F238E27FC236}">
                    <a16:creationId xmlns:a16="http://schemas.microsoft.com/office/drawing/2014/main" id="{F23EA8E3-7555-476F-8ADD-20FFD0A90C84}"/>
                  </a:ext>
                </a:extLst>
              </p:cNvPr>
              <p:cNvGrpSpPr/>
              <p:nvPr/>
            </p:nvGrpSpPr>
            <p:grpSpPr>
              <a:xfrm>
                <a:off x="299015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15" name="フリーフォーム: 図形 2614">
                  <a:extLst>
                    <a:ext uri="{FF2B5EF4-FFF2-40B4-BE49-F238E27FC236}">
                      <a16:creationId xmlns:a16="http://schemas.microsoft.com/office/drawing/2014/main" id="{EC192387-D306-49B2-A5A4-10FAFACE44E4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6" name="四角形: 角を丸くする 2615">
                  <a:extLst>
                    <a:ext uri="{FF2B5EF4-FFF2-40B4-BE49-F238E27FC236}">
                      <a16:creationId xmlns:a16="http://schemas.microsoft.com/office/drawing/2014/main" id="{4E41BB55-8BFB-412D-A27B-88E7827415EF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7" name="四角形: 角を丸くする 2616">
                  <a:extLst>
                    <a:ext uri="{FF2B5EF4-FFF2-40B4-BE49-F238E27FC236}">
                      <a16:creationId xmlns:a16="http://schemas.microsoft.com/office/drawing/2014/main" id="{A0A5B263-A304-4C9B-9623-538A50229422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13" name="フリーフォーム: 図形 2612">
                <a:extLst>
                  <a:ext uri="{FF2B5EF4-FFF2-40B4-BE49-F238E27FC236}">
                    <a16:creationId xmlns:a16="http://schemas.microsoft.com/office/drawing/2014/main" id="{5451ACDD-6A91-4A68-8DCD-8EA9D87417A7}"/>
                  </a:ext>
                </a:extLst>
              </p:cNvPr>
              <p:cNvSpPr/>
              <p:nvPr/>
            </p:nvSpPr>
            <p:spPr>
              <a:xfrm>
                <a:off x="275799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4" name="フリーフォーム: 図形 2613">
                <a:extLst>
                  <a:ext uri="{FF2B5EF4-FFF2-40B4-BE49-F238E27FC236}">
                    <a16:creationId xmlns:a16="http://schemas.microsoft.com/office/drawing/2014/main" id="{47645322-4DF2-42BE-980C-03F8F227E1BA}"/>
                  </a:ext>
                </a:extLst>
              </p:cNvPr>
              <p:cNvSpPr/>
              <p:nvPr/>
            </p:nvSpPr>
            <p:spPr>
              <a:xfrm>
                <a:off x="326434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9" name="グループ化 2528">
              <a:extLst>
                <a:ext uri="{FF2B5EF4-FFF2-40B4-BE49-F238E27FC236}">
                  <a16:creationId xmlns:a16="http://schemas.microsoft.com/office/drawing/2014/main" id="{2793FEED-4197-4118-8886-91E241A8FC13}"/>
                </a:ext>
              </a:extLst>
            </p:cNvPr>
            <p:cNvGrpSpPr/>
            <p:nvPr/>
          </p:nvGrpSpPr>
          <p:grpSpPr>
            <a:xfrm flipH="1">
              <a:off x="2013917" y="-4088308"/>
              <a:ext cx="1239428" cy="2983964"/>
              <a:chOff x="6463218" y="2692795"/>
              <a:chExt cx="749002" cy="1803244"/>
            </a:xfrm>
          </p:grpSpPr>
          <p:sp>
            <p:nvSpPr>
              <p:cNvPr id="2602" name="二等辺三角形 2601">
                <a:extLst>
                  <a:ext uri="{FF2B5EF4-FFF2-40B4-BE49-F238E27FC236}">
                    <a16:creationId xmlns:a16="http://schemas.microsoft.com/office/drawing/2014/main" id="{58F5042B-7B1E-4069-A209-1EA219A7302B}"/>
                  </a:ext>
                </a:extLst>
              </p:cNvPr>
              <p:cNvSpPr/>
              <p:nvPr/>
            </p:nvSpPr>
            <p:spPr>
              <a:xfrm>
                <a:off x="6779982" y="3726403"/>
                <a:ext cx="115699" cy="185152"/>
              </a:xfrm>
              <a:prstGeom prst="triangle">
                <a:avLst/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3" name="四角形: 角を丸くする 2602">
                <a:extLst>
                  <a:ext uri="{FF2B5EF4-FFF2-40B4-BE49-F238E27FC236}">
                    <a16:creationId xmlns:a16="http://schemas.microsoft.com/office/drawing/2014/main" id="{1D753DB4-0330-4338-B014-7208DF0AD8E6}"/>
                  </a:ext>
                </a:extLst>
              </p:cNvPr>
              <p:cNvSpPr/>
              <p:nvPr/>
            </p:nvSpPr>
            <p:spPr>
              <a:xfrm>
                <a:off x="67583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04" name="グループ化 2603">
                <a:extLst>
                  <a:ext uri="{FF2B5EF4-FFF2-40B4-BE49-F238E27FC236}">
                    <a16:creationId xmlns:a16="http://schemas.microsoft.com/office/drawing/2014/main" id="{6B1E74BF-F83B-4ABF-B28A-DE077E6DFDB6}"/>
                  </a:ext>
                </a:extLst>
              </p:cNvPr>
              <p:cNvGrpSpPr/>
              <p:nvPr/>
            </p:nvGrpSpPr>
            <p:grpSpPr>
              <a:xfrm>
                <a:off x="66953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607" name="フリーフォーム: 図形 2606">
                  <a:extLst>
                    <a:ext uri="{FF2B5EF4-FFF2-40B4-BE49-F238E27FC236}">
                      <a16:creationId xmlns:a16="http://schemas.microsoft.com/office/drawing/2014/main" id="{81EC674B-D020-4D3E-8D09-06317417CEA6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8" name="四角形: 角を丸くする 2607">
                  <a:extLst>
                    <a:ext uri="{FF2B5EF4-FFF2-40B4-BE49-F238E27FC236}">
                      <a16:creationId xmlns:a16="http://schemas.microsoft.com/office/drawing/2014/main" id="{4A2DB007-6973-4E1B-963B-904D8018A807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9" name="四角形: 角を丸くする 2608">
                  <a:extLst>
                    <a:ext uri="{FF2B5EF4-FFF2-40B4-BE49-F238E27FC236}">
                      <a16:creationId xmlns:a16="http://schemas.microsoft.com/office/drawing/2014/main" id="{89777797-57AB-4D09-98A8-2481320825A7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05" name="フリーフォーム: 図形 2604">
                <a:extLst>
                  <a:ext uri="{FF2B5EF4-FFF2-40B4-BE49-F238E27FC236}">
                    <a16:creationId xmlns:a16="http://schemas.microsoft.com/office/drawing/2014/main" id="{A14BDF3B-EE21-49B6-B8BA-D9E1A1B8C252}"/>
                  </a:ext>
                </a:extLst>
              </p:cNvPr>
              <p:cNvSpPr/>
              <p:nvPr/>
            </p:nvSpPr>
            <p:spPr>
              <a:xfrm>
                <a:off x="64632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6" name="フリーフォーム: 図形 2605">
                <a:extLst>
                  <a:ext uri="{FF2B5EF4-FFF2-40B4-BE49-F238E27FC236}">
                    <a16:creationId xmlns:a16="http://schemas.microsoft.com/office/drawing/2014/main" id="{DC7CF160-EE10-4331-A5F9-E3A015F558B8}"/>
                  </a:ext>
                </a:extLst>
              </p:cNvPr>
              <p:cNvSpPr/>
              <p:nvPr/>
            </p:nvSpPr>
            <p:spPr>
              <a:xfrm>
                <a:off x="69695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0" name="グループ化 2529">
              <a:extLst>
                <a:ext uri="{FF2B5EF4-FFF2-40B4-BE49-F238E27FC236}">
                  <a16:creationId xmlns:a16="http://schemas.microsoft.com/office/drawing/2014/main" id="{2436813B-E7B6-452F-A065-28A85FAB49A9}"/>
                </a:ext>
              </a:extLst>
            </p:cNvPr>
            <p:cNvGrpSpPr/>
            <p:nvPr/>
          </p:nvGrpSpPr>
          <p:grpSpPr>
            <a:xfrm flipH="1">
              <a:off x="9565304" y="-3912847"/>
              <a:ext cx="1239428" cy="2983964"/>
              <a:chOff x="8377743" y="2692795"/>
              <a:chExt cx="749002" cy="1803244"/>
            </a:xfrm>
          </p:grpSpPr>
          <p:sp>
            <p:nvSpPr>
              <p:cNvPr id="2594" name="二等辺三角形 2593">
                <a:extLst>
                  <a:ext uri="{FF2B5EF4-FFF2-40B4-BE49-F238E27FC236}">
                    <a16:creationId xmlns:a16="http://schemas.microsoft.com/office/drawing/2014/main" id="{E768204E-276C-48C8-9D72-51B10CFDC59A}"/>
                  </a:ext>
                </a:extLst>
              </p:cNvPr>
              <p:cNvSpPr/>
              <p:nvPr/>
            </p:nvSpPr>
            <p:spPr>
              <a:xfrm>
                <a:off x="8694507" y="3726403"/>
                <a:ext cx="115699" cy="185152"/>
              </a:xfrm>
              <a:prstGeom prst="triangle">
                <a:avLst/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5" name="四角形: 角を丸くする 2594">
                <a:extLst>
                  <a:ext uri="{FF2B5EF4-FFF2-40B4-BE49-F238E27FC236}">
                    <a16:creationId xmlns:a16="http://schemas.microsoft.com/office/drawing/2014/main" id="{D2BA4752-E16A-4E46-A4C6-A50FEF0D243C}"/>
                  </a:ext>
                </a:extLst>
              </p:cNvPr>
              <p:cNvSpPr/>
              <p:nvPr/>
            </p:nvSpPr>
            <p:spPr>
              <a:xfrm>
                <a:off x="86728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96" name="グループ化 2595">
                <a:extLst>
                  <a:ext uri="{FF2B5EF4-FFF2-40B4-BE49-F238E27FC236}">
                    <a16:creationId xmlns:a16="http://schemas.microsoft.com/office/drawing/2014/main" id="{7370C06F-CE3F-4FE5-A2AE-A4153F6B55F4}"/>
                  </a:ext>
                </a:extLst>
              </p:cNvPr>
              <p:cNvGrpSpPr/>
              <p:nvPr/>
            </p:nvGrpSpPr>
            <p:grpSpPr>
              <a:xfrm>
                <a:off x="86099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99" name="フリーフォーム: 図形 2598">
                  <a:extLst>
                    <a:ext uri="{FF2B5EF4-FFF2-40B4-BE49-F238E27FC236}">
                      <a16:creationId xmlns:a16="http://schemas.microsoft.com/office/drawing/2014/main" id="{B954AE4B-3035-4A92-AAE5-2F2C08B65150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0" name="四角形: 角を丸くする 2599">
                  <a:extLst>
                    <a:ext uri="{FF2B5EF4-FFF2-40B4-BE49-F238E27FC236}">
                      <a16:creationId xmlns:a16="http://schemas.microsoft.com/office/drawing/2014/main" id="{B1F206CC-89B5-4CE9-BEE0-1863B6032C1B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1" name="四角形: 角を丸くする 2600">
                  <a:extLst>
                    <a:ext uri="{FF2B5EF4-FFF2-40B4-BE49-F238E27FC236}">
                      <a16:creationId xmlns:a16="http://schemas.microsoft.com/office/drawing/2014/main" id="{025A4FC9-F9DE-4AD7-96DE-482E5E33994B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97" name="フリーフォーム: 図形 2596">
                <a:extLst>
                  <a:ext uri="{FF2B5EF4-FFF2-40B4-BE49-F238E27FC236}">
                    <a16:creationId xmlns:a16="http://schemas.microsoft.com/office/drawing/2014/main" id="{5A6A1E1A-98A6-42C0-8477-11C6CEC35D54}"/>
                  </a:ext>
                </a:extLst>
              </p:cNvPr>
              <p:cNvSpPr/>
              <p:nvPr/>
            </p:nvSpPr>
            <p:spPr>
              <a:xfrm>
                <a:off x="83777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8" name="フリーフォーム: 図形 2597">
                <a:extLst>
                  <a:ext uri="{FF2B5EF4-FFF2-40B4-BE49-F238E27FC236}">
                    <a16:creationId xmlns:a16="http://schemas.microsoft.com/office/drawing/2014/main" id="{CAEFD03A-BE21-4C8F-9F89-1E954CF5E532}"/>
                  </a:ext>
                </a:extLst>
              </p:cNvPr>
              <p:cNvSpPr/>
              <p:nvPr/>
            </p:nvSpPr>
            <p:spPr>
              <a:xfrm>
                <a:off x="88840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1" name="グループ化 2530">
              <a:extLst>
                <a:ext uri="{FF2B5EF4-FFF2-40B4-BE49-F238E27FC236}">
                  <a16:creationId xmlns:a16="http://schemas.microsoft.com/office/drawing/2014/main" id="{060DF0A5-D1B1-4CC3-B563-9FC16C581EE7}"/>
                </a:ext>
              </a:extLst>
            </p:cNvPr>
            <p:cNvGrpSpPr/>
            <p:nvPr/>
          </p:nvGrpSpPr>
          <p:grpSpPr>
            <a:xfrm flipH="1">
              <a:off x="5361807" y="-4405682"/>
              <a:ext cx="1239428" cy="2983964"/>
              <a:chOff x="938718" y="2692795"/>
              <a:chExt cx="749002" cy="1803244"/>
            </a:xfrm>
          </p:grpSpPr>
          <p:sp>
            <p:nvSpPr>
              <p:cNvPr id="2586" name="二等辺三角形 2585">
                <a:extLst>
                  <a:ext uri="{FF2B5EF4-FFF2-40B4-BE49-F238E27FC236}">
                    <a16:creationId xmlns:a16="http://schemas.microsoft.com/office/drawing/2014/main" id="{4119BD5B-6EB1-4EC2-836D-935B5F4ED048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7" name="四角形: 角を丸くする 2586">
                <a:extLst>
                  <a:ext uri="{FF2B5EF4-FFF2-40B4-BE49-F238E27FC236}">
                    <a16:creationId xmlns:a16="http://schemas.microsoft.com/office/drawing/2014/main" id="{9B78F721-BB1F-40EB-9608-2A44FECBA634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88" name="グループ化 2587">
                <a:extLst>
                  <a:ext uri="{FF2B5EF4-FFF2-40B4-BE49-F238E27FC236}">
                    <a16:creationId xmlns:a16="http://schemas.microsoft.com/office/drawing/2014/main" id="{C0AD9F28-EB63-4F21-B563-ED01863E1B39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91" name="フリーフォーム: 図形 2590">
                  <a:extLst>
                    <a:ext uri="{FF2B5EF4-FFF2-40B4-BE49-F238E27FC236}">
                      <a16:creationId xmlns:a16="http://schemas.microsoft.com/office/drawing/2014/main" id="{530D051C-0C8D-45C0-B095-4F182B36793C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2" name="四角形: 角を丸くする 2591">
                  <a:extLst>
                    <a:ext uri="{FF2B5EF4-FFF2-40B4-BE49-F238E27FC236}">
                      <a16:creationId xmlns:a16="http://schemas.microsoft.com/office/drawing/2014/main" id="{217812AD-E530-472D-8A37-68D46C392ED1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3" name="四角形: 角を丸くする 2592">
                  <a:extLst>
                    <a:ext uri="{FF2B5EF4-FFF2-40B4-BE49-F238E27FC236}">
                      <a16:creationId xmlns:a16="http://schemas.microsoft.com/office/drawing/2014/main" id="{113F1A30-F415-4E0A-B5E4-C6B4C72F254D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89" name="フリーフォーム: 図形 2588">
                <a:extLst>
                  <a:ext uri="{FF2B5EF4-FFF2-40B4-BE49-F238E27FC236}">
                    <a16:creationId xmlns:a16="http://schemas.microsoft.com/office/drawing/2014/main" id="{C5773C54-D748-4CCF-88D6-EC7F93675C35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0" name="フリーフォーム: 図形 2589">
                <a:extLst>
                  <a:ext uri="{FF2B5EF4-FFF2-40B4-BE49-F238E27FC236}">
                    <a16:creationId xmlns:a16="http://schemas.microsoft.com/office/drawing/2014/main" id="{4C6968DF-F0AA-46A0-9930-23FB48196118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2" name="グループ化 2531">
              <a:extLst>
                <a:ext uri="{FF2B5EF4-FFF2-40B4-BE49-F238E27FC236}">
                  <a16:creationId xmlns:a16="http://schemas.microsoft.com/office/drawing/2014/main" id="{D756DE8A-AD23-43CD-9D4F-57A878EBB155}"/>
                </a:ext>
              </a:extLst>
            </p:cNvPr>
            <p:cNvGrpSpPr/>
            <p:nvPr/>
          </p:nvGrpSpPr>
          <p:grpSpPr>
            <a:xfrm flipH="1">
              <a:off x="10564641" y="11023363"/>
              <a:ext cx="1239428" cy="2983964"/>
              <a:chOff x="4605843" y="2692795"/>
              <a:chExt cx="749002" cy="1803244"/>
            </a:xfrm>
          </p:grpSpPr>
          <p:sp>
            <p:nvSpPr>
              <p:cNvPr id="2578" name="二等辺三角形 2577">
                <a:extLst>
                  <a:ext uri="{FF2B5EF4-FFF2-40B4-BE49-F238E27FC236}">
                    <a16:creationId xmlns:a16="http://schemas.microsoft.com/office/drawing/2014/main" id="{399C3A74-51B3-41A0-A6FA-5837CCE9F896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9" name="四角形: 角を丸くする 2578">
                <a:extLst>
                  <a:ext uri="{FF2B5EF4-FFF2-40B4-BE49-F238E27FC236}">
                    <a16:creationId xmlns:a16="http://schemas.microsoft.com/office/drawing/2014/main" id="{C3FBB0AF-AD3C-4F74-A6B4-AC97E463CE76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80" name="グループ化 2579">
                <a:extLst>
                  <a:ext uri="{FF2B5EF4-FFF2-40B4-BE49-F238E27FC236}">
                    <a16:creationId xmlns:a16="http://schemas.microsoft.com/office/drawing/2014/main" id="{1A0DD4FF-680A-4048-A66E-8762B6DEDEC6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83" name="フリーフォーム: 図形 2582">
                  <a:extLst>
                    <a:ext uri="{FF2B5EF4-FFF2-40B4-BE49-F238E27FC236}">
                      <a16:creationId xmlns:a16="http://schemas.microsoft.com/office/drawing/2014/main" id="{DCE00499-E38D-4781-8AAE-D748F0209B5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4" name="四角形: 角を丸くする 2583">
                  <a:extLst>
                    <a:ext uri="{FF2B5EF4-FFF2-40B4-BE49-F238E27FC236}">
                      <a16:creationId xmlns:a16="http://schemas.microsoft.com/office/drawing/2014/main" id="{755B0348-DED2-4359-B623-FE73EB26B9E0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5" name="四角形: 角を丸くする 2584">
                  <a:extLst>
                    <a:ext uri="{FF2B5EF4-FFF2-40B4-BE49-F238E27FC236}">
                      <a16:creationId xmlns:a16="http://schemas.microsoft.com/office/drawing/2014/main" id="{4563FC2C-861E-4014-A690-8A4D4ACD79FF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81" name="フリーフォーム: 図形 2580">
                <a:extLst>
                  <a:ext uri="{FF2B5EF4-FFF2-40B4-BE49-F238E27FC236}">
                    <a16:creationId xmlns:a16="http://schemas.microsoft.com/office/drawing/2014/main" id="{20FB7E86-6880-457E-A10F-FAAD8C91FFBA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2" name="フリーフォーム: 図形 2581">
                <a:extLst>
                  <a:ext uri="{FF2B5EF4-FFF2-40B4-BE49-F238E27FC236}">
                    <a16:creationId xmlns:a16="http://schemas.microsoft.com/office/drawing/2014/main" id="{5054F72C-4719-4672-9A28-350CE8E5763C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3" name="グループ化 2532">
              <a:extLst>
                <a:ext uri="{FF2B5EF4-FFF2-40B4-BE49-F238E27FC236}">
                  <a16:creationId xmlns:a16="http://schemas.microsoft.com/office/drawing/2014/main" id="{963E15E0-5357-4D67-8616-FD65A2585170}"/>
                </a:ext>
              </a:extLst>
            </p:cNvPr>
            <p:cNvGrpSpPr/>
            <p:nvPr/>
          </p:nvGrpSpPr>
          <p:grpSpPr>
            <a:xfrm flipH="1">
              <a:off x="4220962" y="-1342340"/>
              <a:ext cx="1239428" cy="2983964"/>
              <a:chOff x="4605843" y="2692795"/>
              <a:chExt cx="749002" cy="1803244"/>
            </a:xfrm>
          </p:grpSpPr>
          <p:sp>
            <p:nvSpPr>
              <p:cNvPr id="2570" name="二等辺三角形 2569">
                <a:extLst>
                  <a:ext uri="{FF2B5EF4-FFF2-40B4-BE49-F238E27FC236}">
                    <a16:creationId xmlns:a16="http://schemas.microsoft.com/office/drawing/2014/main" id="{4FDC3AAE-A408-4C9C-88F7-5091A14C58FE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1" name="四角形: 角を丸くする 2570">
                <a:extLst>
                  <a:ext uri="{FF2B5EF4-FFF2-40B4-BE49-F238E27FC236}">
                    <a16:creationId xmlns:a16="http://schemas.microsoft.com/office/drawing/2014/main" id="{C8F1DFCE-2F08-4B33-BC8F-963E1F4BA0B2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72" name="グループ化 2571">
                <a:extLst>
                  <a:ext uri="{FF2B5EF4-FFF2-40B4-BE49-F238E27FC236}">
                    <a16:creationId xmlns:a16="http://schemas.microsoft.com/office/drawing/2014/main" id="{A91A8CD1-92D2-43E8-9C8C-EC8FA2EB6D34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75" name="フリーフォーム: 図形 2574">
                  <a:extLst>
                    <a:ext uri="{FF2B5EF4-FFF2-40B4-BE49-F238E27FC236}">
                      <a16:creationId xmlns:a16="http://schemas.microsoft.com/office/drawing/2014/main" id="{23B023BD-52AB-422A-AF9A-11727D4FF6D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6" name="四角形: 角を丸くする 2575">
                  <a:extLst>
                    <a:ext uri="{FF2B5EF4-FFF2-40B4-BE49-F238E27FC236}">
                      <a16:creationId xmlns:a16="http://schemas.microsoft.com/office/drawing/2014/main" id="{F6CD583F-5BC5-4916-94F7-598B53B70F3F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7" name="四角形: 角を丸くする 2576">
                  <a:extLst>
                    <a:ext uri="{FF2B5EF4-FFF2-40B4-BE49-F238E27FC236}">
                      <a16:creationId xmlns:a16="http://schemas.microsoft.com/office/drawing/2014/main" id="{F57FC58A-B539-4F2F-AF42-96F6C90FE927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73" name="フリーフォーム: 図形 2572">
                <a:extLst>
                  <a:ext uri="{FF2B5EF4-FFF2-40B4-BE49-F238E27FC236}">
                    <a16:creationId xmlns:a16="http://schemas.microsoft.com/office/drawing/2014/main" id="{E979E902-8893-4128-932C-63B162FE938D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4" name="フリーフォーム: 図形 2573">
                <a:extLst>
                  <a:ext uri="{FF2B5EF4-FFF2-40B4-BE49-F238E27FC236}">
                    <a16:creationId xmlns:a16="http://schemas.microsoft.com/office/drawing/2014/main" id="{7CFE850F-0462-4D5B-AD78-6D9CFA80FEAD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4" name="グループ化 2533">
              <a:extLst>
                <a:ext uri="{FF2B5EF4-FFF2-40B4-BE49-F238E27FC236}">
                  <a16:creationId xmlns:a16="http://schemas.microsoft.com/office/drawing/2014/main" id="{7D70A59D-526C-4879-9B30-F0F4FE97547D}"/>
                </a:ext>
              </a:extLst>
            </p:cNvPr>
            <p:cNvGrpSpPr/>
            <p:nvPr/>
          </p:nvGrpSpPr>
          <p:grpSpPr>
            <a:xfrm flipH="1">
              <a:off x="7819521" y="-7236919"/>
              <a:ext cx="1239428" cy="2983964"/>
              <a:chOff x="938718" y="2692795"/>
              <a:chExt cx="749002" cy="1803244"/>
            </a:xfrm>
          </p:grpSpPr>
          <p:sp>
            <p:nvSpPr>
              <p:cNvPr id="2562" name="二等辺三角形 2561">
                <a:extLst>
                  <a:ext uri="{FF2B5EF4-FFF2-40B4-BE49-F238E27FC236}">
                    <a16:creationId xmlns:a16="http://schemas.microsoft.com/office/drawing/2014/main" id="{1F233142-371E-46C4-968B-129A1C5650E5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3" name="四角形: 角を丸くする 2562">
                <a:extLst>
                  <a:ext uri="{FF2B5EF4-FFF2-40B4-BE49-F238E27FC236}">
                    <a16:creationId xmlns:a16="http://schemas.microsoft.com/office/drawing/2014/main" id="{CC357094-1A7E-490C-8559-C9FC14BAD9FF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64" name="グループ化 2563">
                <a:extLst>
                  <a:ext uri="{FF2B5EF4-FFF2-40B4-BE49-F238E27FC236}">
                    <a16:creationId xmlns:a16="http://schemas.microsoft.com/office/drawing/2014/main" id="{5BA7803F-DD53-4F24-B362-6EA4C55F1E63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67" name="フリーフォーム: 図形 2566">
                  <a:extLst>
                    <a:ext uri="{FF2B5EF4-FFF2-40B4-BE49-F238E27FC236}">
                      <a16:creationId xmlns:a16="http://schemas.microsoft.com/office/drawing/2014/main" id="{823B154C-1F80-4CFD-9A98-FF7D9510021E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8" name="四角形: 角を丸くする 2567">
                  <a:extLst>
                    <a:ext uri="{FF2B5EF4-FFF2-40B4-BE49-F238E27FC236}">
                      <a16:creationId xmlns:a16="http://schemas.microsoft.com/office/drawing/2014/main" id="{3BD586A4-0D88-4269-9D7E-7393F6DE6F8F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9" name="四角形: 角を丸くする 2568">
                  <a:extLst>
                    <a:ext uri="{FF2B5EF4-FFF2-40B4-BE49-F238E27FC236}">
                      <a16:creationId xmlns:a16="http://schemas.microsoft.com/office/drawing/2014/main" id="{ABE4E575-B1A8-4E34-BD2A-3A7338C74290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65" name="フリーフォーム: 図形 2564">
                <a:extLst>
                  <a:ext uri="{FF2B5EF4-FFF2-40B4-BE49-F238E27FC236}">
                    <a16:creationId xmlns:a16="http://schemas.microsoft.com/office/drawing/2014/main" id="{C29DEB5D-E459-4E89-9798-2E95E3527F38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6" name="フリーフォーム: 図形 2565">
                <a:extLst>
                  <a:ext uri="{FF2B5EF4-FFF2-40B4-BE49-F238E27FC236}">
                    <a16:creationId xmlns:a16="http://schemas.microsoft.com/office/drawing/2014/main" id="{698BDAB6-621A-4CA2-81C7-53F696D65DCC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5" name="グループ化 2534">
              <a:extLst>
                <a:ext uri="{FF2B5EF4-FFF2-40B4-BE49-F238E27FC236}">
                  <a16:creationId xmlns:a16="http://schemas.microsoft.com/office/drawing/2014/main" id="{883728B6-7E10-4273-97AE-380651003CCF}"/>
                </a:ext>
              </a:extLst>
            </p:cNvPr>
            <p:cNvGrpSpPr/>
            <p:nvPr/>
          </p:nvGrpSpPr>
          <p:grpSpPr>
            <a:xfrm flipH="1">
              <a:off x="2834614" y="13347054"/>
              <a:ext cx="1239428" cy="2983964"/>
              <a:chOff x="4605843" y="2692795"/>
              <a:chExt cx="749002" cy="1803244"/>
            </a:xfrm>
          </p:grpSpPr>
          <p:sp>
            <p:nvSpPr>
              <p:cNvPr id="2554" name="二等辺三角形 2553">
                <a:extLst>
                  <a:ext uri="{FF2B5EF4-FFF2-40B4-BE49-F238E27FC236}">
                    <a16:creationId xmlns:a16="http://schemas.microsoft.com/office/drawing/2014/main" id="{4A3B3C9C-E9A6-4D26-B011-0A52D52CD96E}"/>
                  </a:ext>
                </a:extLst>
              </p:cNvPr>
              <p:cNvSpPr/>
              <p:nvPr/>
            </p:nvSpPr>
            <p:spPr>
              <a:xfrm>
                <a:off x="4922607" y="3726403"/>
                <a:ext cx="115699" cy="185152"/>
              </a:xfrm>
              <a:prstGeom prst="triangl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5" name="四角形: 角を丸くする 2554">
                <a:extLst>
                  <a:ext uri="{FF2B5EF4-FFF2-40B4-BE49-F238E27FC236}">
                    <a16:creationId xmlns:a16="http://schemas.microsoft.com/office/drawing/2014/main" id="{006CF0B8-B1E8-4B07-B8A8-0A70C59614DF}"/>
                  </a:ext>
                </a:extLst>
              </p:cNvPr>
              <p:cNvSpPr/>
              <p:nvPr/>
            </p:nvSpPr>
            <p:spPr>
              <a:xfrm>
                <a:off x="4900965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56" name="グループ化 2555">
                <a:extLst>
                  <a:ext uri="{FF2B5EF4-FFF2-40B4-BE49-F238E27FC236}">
                    <a16:creationId xmlns:a16="http://schemas.microsoft.com/office/drawing/2014/main" id="{5A1B1B1C-D19F-4B35-810C-F9095CE5378F}"/>
                  </a:ext>
                </a:extLst>
              </p:cNvPr>
              <p:cNvGrpSpPr/>
              <p:nvPr/>
            </p:nvGrpSpPr>
            <p:grpSpPr>
              <a:xfrm>
                <a:off x="4838005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59" name="フリーフォーム: 図形 2558">
                  <a:extLst>
                    <a:ext uri="{FF2B5EF4-FFF2-40B4-BE49-F238E27FC236}">
                      <a16:creationId xmlns:a16="http://schemas.microsoft.com/office/drawing/2014/main" id="{4A4BE28C-FAE3-467D-96D8-ABD0CBB95154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0" name="四角形: 角を丸くする 2559">
                  <a:extLst>
                    <a:ext uri="{FF2B5EF4-FFF2-40B4-BE49-F238E27FC236}">
                      <a16:creationId xmlns:a16="http://schemas.microsoft.com/office/drawing/2014/main" id="{2C34E441-ECF0-4F61-9D2B-C9742D17150F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1" name="四角形: 角を丸くする 2560">
                  <a:extLst>
                    <a:ext uri="{FF2B5EF4-FFF2-40B4-BE49-F238E27FC236}">
                      <a16:creationId xmlns:a16="http://schemas.microsoft.com/office/drawing/2014/main" id="{B51BC22E-A395-4279-841D-9F5C27C50476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57" name="フリーフォーム: 図形 2556">
                <a:extLst>
                  <a:ext uri="{FF2B5EF4-FFF2-40B4-BE49-F238E27FC236}">
                    <a16:creationId xmlns:a16="http://schemas.microsoft.com/office/drawing/2014/main" id="{B45F2C39-21B8-43BC-986B-CF1332998BD4}"/>
                  </a:ext>
                </a:extLst>
              </p:cNvPr>
              <p:cNvSpPr/>
              <p:nvPr/>
            </p:nvSpPr>
            <p:spPr>
              <a:xfrm>
                <a:off x="4605843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8" name="フリーフォーム: 図形 2557">
                <a:extLst>
                  <a:ext uri="{FF2B5EF4-FFF2-40B4-BE49-F238E27FC236}">
                    <a16:creationId xmlns:a16="http://schemas.microsoft.com/office/drawing/2014/main" id="{33CAF10A-791B-4DBA-9896-F2CE3FDB3AA5}"/>
                  </a:ext>
                </a:extLst>
              </p:cNvPr>
              <p:cNvSpPr/>
              <p:nvPr/>
            </p:nvSpPr>
            <p:spPr>
              <a:xfrm>
                <a:off x="5112195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6" name="グループ化 2535">
              <a:extLst>
                <a:ext uri="{FF2B5EF4-FFF2-40B4-BE49-F238E27FC236}">
                  <a16:creationId xmlns:a16="http://schemas.microsoft.com/office/drawing/2014/main" id="{702195BD-F68B-4F8B-B849-6567B6FD10B1}"/>
                </a:ext>
              </a:extLst>
            </p:cNvPr>
            <p:cNvGrpSpPr/>
            <p:nvPr/>
          </p:nvGrpSpPr>
          <p:grpSpPr>
            <a:xfrm flipH="1">
              <a:off x="5381121" y="15356381"/>
              <a:ext cx="1239428" cy="2983964"/>
              <a:chOff x="938718" y="2692795"/>
              <a:chExt cx="749002" cy="1803244"/>
            </a:xfrm>
          </p:grpSpPr>
          <p:sp>
            <p:nvSpPr>
              <p:cNvPr id="2546" name="二等辺三角形 2545">
                <a:extLst>
                  <a:ext uri="{FF2B5EF4-FFF2-40B4-BE49-F238E27FC236}">
                    <a16:creationId xmlns:a16="http://schemas.microsoft.com/office/drawing/2014/main" id="{82D7D7D4-94B3-40C1-82DB-B5C1565935CF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7" name="四角形: 角を丸くする 2546">
                <a:extLst>
                  <a:ext uri="{FF2B5EF4-FFF2-40B4-BE49-F238E27FC236}">
                    <a16:creationId xmlns:a16="http://schemas.microsoft.com/office/drawing/2014/main" id="{ED5DA4CF-990B-489C-8DE7-7F5D07AC2C1C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48" name="グループ化 2547">
                <a:extLst>
                  <a:ext uri="{FF2B5EF4-FFF2-40B4-BE49-F238E27FC236}">
                    <a16:creationId xmlns:a16="http://schemas.microsoft.com/office/drawing/2014/main" id="{BE84961D-CA71-471A-92F0-C71BC43DD4B1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51" name="フリーフォーム: 図形 2550">
                  <a:extLst>
                    <a:ext uri="{FF2B5EF4-FFF2-40B4-BE49-F238E27FC236}">
                      <a16:creationId xmlns:a16="http://schemas.microsoft.com/office/drawing/2014/main" id="{F5047D0B-E345-43FB-9A6B-C60E80F9598D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2" name="四角形: 角を丸くする 2551">
                  <a:extLst>
                    <a:ext uri="{FF2B5EF4-FFF2-40B4-BE49-F238E27FC236}">
                      <a16:creationId xmlns:a16="http://schemas.microsoft.com/office/drawing/2014/main" id="{08239A7F-1BD6-4D60-A146-911352BAE868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3" name="四角形: 角を丸くする 2552">
                  <a:extLst>
                    <a:ext uri="{FF2B5EF4-FFF2-40B4-BE49-F238E27FC236}">
                      <a16:creationId xmlns:a16="http://schemas.microsoft.com/office/drawing/2014/main" id="{73C13508-64C2-4364-9541-EBE189A39745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49" name="フリーフォーム: 図形 2548">
                <a:extLst>
                  <a:ext uri="{FF2B5EF4-FFF2-40B4-BE49-F238E27FC236}">
                    <a16:creationId xmlns:a16="http://schemas.microsoft.com/office/drawing/2014/main" id="{7D968BB5-EB33-44C8-A00F-8B9ACB136FD3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0" name="フリーフォーム: 図形 2549">
                <a:extLst>
                  <a:ext uri="{FF2B5EF4-FFF2-40B4-BE49-F238E27FC236}">
                    <a16:creationId xmlns:a16="http://schemas.microsoft.com/office/drawing/2014/main" id="{FD2E0F04-FCD9-44A4-AFA7-EAF8461CCDDA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7" name="グループ化 2536">
              <a:extLst>
                <a:ext uri="{FF2B5EF4-FFF2-40B4-BE49-F238E27FC236}">
                  <a16:creationId xmlns:a16="http://schemas.microsoft.com/office/drawing/2014/main" id="{681805CE-3331-4409-82E4-9A852AE4CE60}"/>
                </a:ext>
              </a:extLst>
            </p:cNvPr>
            <p:cNvGrpSpPr/>
            <p:nvPr/>
          </p:nvGrpSpPr>
          <p:grpSpPr>
            <a:xfrm flipH="1">
              <a:off x="2866935" y="1370375"/>
              <a:ext cx="1239428" cy="2983964"/>
              <a:chOff x="938718" y="2692795"/>
              <a:chExt cx="749002" cy="1803244"/>
            </a:xfrm>
          </p:grpSpPr>
          <p:sp>
            <p:nvSpPr>
              <p:cNvPr id="2538" name="二等辺三角形 2537">
                <a:extLst>
                  <a:ext uri="{FF2B5EF4-FFF2-40B4-BE49-F238E27FC236}">
                    <a16:creationId xmlns:a16="http://schemas.microsoft.com/office/drawing/2014/main" id="{03F44721-5DA4-4BBF-98E6-B574640DBCD0}"/>
                  </a:ext>
                </a:extLst>
              </p:cNvPr>
              <p:cNvSpPr/>
              <p:nvPr/>
            </p:nvSpPr>
            <p:spPr>
              <a:xfrm>
                <a:off x="1255482" y="3726403"/>
                <a:ext cx="115699" cy="185152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9" name="四角形: 角を丸くする 2538">
                <a:extLst>
                  <a:ext uri="{FF2B5EF4-FFF2-40B4-BE49-F238E27FC236}">
                    <a16:creationId xmlns:a16="http://schemas.microsoft.com/office/drawing/2014/main" id="{DED2E5FD-DDEB-49ED-8ADF-A8572ECC6756}"/>
                  </a:ext>
                </a:extLst>
              </p:cNvPr>
              <p:cNvSpPr/>
              <p:nvPr/>
            </p:nvSpPr>
            <p:spPr>
              <a:xfrm>
                <a:off x="1233840" y="3893264"/>
                <a:ext cx="158983" cy="365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40" name="グループ化 2539">
                <a:extLst>
                  <a:ext uri="{FF2B5EF4-FFF2-40B4-BE49-F238E27FC236}">
                    <a16:creationId xmlns:a16="http://schemas.microsoft.com/office/drawing/2014/main" id="{54AE6E32-97A5-481E-9593-1F5487684460}"/>
                  </a:ext>
                </a:extLst>
              </p:cNvPr>
              <p:cNvGrpSpPr/>
              <p:nvPr/>
            </p:nvGrpSpPr>
            <p:grpSpPr>
              <a:xfrm>
                <a:off x="1170880" y="3800899"/>
                <a:ext cx="214767" cy="695140"/>
                <a:chOff x="3405272" y="5559414"/>
                <a:chExt cx="484662" cy="1568713"/>
              </a:xfrm>
            </p:grpSpPr>
            <p:sp>
              <p:nvSpPr>
                <p:cNvPr id="2543" name="フリーフォーム: 図形 2542">
                  <a:extLst>
                    <a:ext uri="{FF2B5EF4-FFF2-40B4-BE49-F238E27FC236}">
                      <a16:creationId xmlns:a16="http://schemas.microsoft.com/office/drawing/2014/main" id="{B8F51657-6565-4607-9A86-6CC87D7F2E94}"/>
                    </a:ext>
                  </a:extLst>
                </p:cNvPr>
                <p:cNvSpPr/>
                <p:nvPr/>
              </p:nvSpPr>
              <p:spPr>
                <a:xfrm>
                  <a:off x="3405272" y="5562599"/>
                  <a:ext cx="484662" cy="1565528"/>
                </a:xfrm>
                <a:custGeom>
                  <a:avLst/>
                  <a:gdLst>
                    <a:gd name="connsiteX0" fmla="*/ 878139 w 1758655"/>
                    <a:gd name="connsiteY0" fmla="*/ 0 h 5680711"/>
                    <a:gd name="connsiteX1" fmla="*/ 883860 w 1758655"/>
                    <a:gd name="connsiteY1" fmla="*/ 139749 h 5680711"/>
                    <a:gd name="connsiteX2" fmla="*/ 139866 w 1758655"/>
                    <a:gd name="connsiteY2" fmla="*/ 916266 h 5680711"/>
                    <a:gd name="connsiteX3" fmla="*/ 886743 w 1758655"/>
                    <a:gd name="connsiteY3" fmla="*/ 1690010 h 5680711"/>
                    <a:gd name="connsiteX4" fmla="*/ 886676 w 1758655"/>
                    <a:gd name="connsiteY4" fmla="*/ 1691834 h 5680711"/>
                    <a:gd name="connsiteX5" fmla="*/ 1056044 w 1758655"/>
                    <a:gd name="connsiteY5" fmla="*/ 1714856 h 5680711"/>
                    <a:gd name="connsiteX6" fmla="*/ 1758654 w 1758655"/>
                    <a:gd name="connsiteY6" fmla="*/ 2603787 h 5680711"/>
                    <a:gd name="connsiteX7" fmla="*/ 880515 w 1758655"/>
                    <a:gd name="connsiteY7" fmla="*/ 3520313 h 5680711"/>
                    <a:gd name="connsiteX8" fmla="*/ 880498 w 1758655"/>
                    <a:gd name="connsiteY8" fmla="*/ 3519906 h 5680711"/>
                    <a:gd name="connsiteX9" fmla="*/ 811427 w 1758655"/>
                    <a:gd name="connsiteY9" fmla="*/ 3526145 h 5680711"/>
                    <a:gd name="connsiteX10" fmla="*/ 157302 w 1758655"/>
                    <a:gd name="connsiteY10" fmla="*/ 4152682 h 5680711"/>
                    <a:gd name="connsiteX11" fmla="*/ 147916 w 1758655"/>
                    <a:gd name="connsiteY11" fmla="*/ 4256723 h 5680711"/>
                    <a:gd name="connsiteX12" fmla="*/ 153801 w 1758655"/>
                    <a:gd name="connsiteY12" fmla="*/ 4256723 h 5680711"/>
                    <a:gd name="connsiteX13" fmla="*/ 153801 w 1758655"/>
                    <a:gd name="connsiteY13" fmla="*/ 5680711 h 5680711"/>
                    <a:gd name="connsiteX14" fmla="*/ 4763 w 1758655"/>
                    <a:gd name="connsiteY14" fmla="*/ 5680711 h 5680711"/>
                    <a:gd name="connsiteX15" fmla="*/ 4763 w 1758655"/>
                    <a:gd name="connsiteY15" fmla="*/ 4256723 h 5680711"/>
                    <a:gd name="connsiteX16" fmla="*/ 6391 w 1758655"/>
                    <a:gd name="connsiteY16" fmla="*/ 4256723 h 5680711"/>
                    <a:gd name="connsiteX17" fmla="*/ 8847 w 1758655"/>
                    <a:gd name="connsiteY17" fmla="*/ 4204859 h 5680711"/>
                    <a:gd name="connsiteX18" fmla="*/ 882672 w 1758655"/>
                    <a:gd name="connsiteY18" fmla="*/ 3379444 h 5680711"/>
                    <a:gd name="connsiteX19" fmla="*/ 882689 w 1758655"/>
                    <a:gd name="connsiteY19" fmla="*/ 3379851 h 5680711"/>
                    <a:gd name="connsiteX20" fmla="*/ 951761 w 1758655"/>
                    <a:gd name="connsiteY20" fmla="*/ 3373613 h 5680711"/>
                    <a:gd name="connsiteX21" fmla="*/ 1618789 w 1758655"/>
                    <a:gd name="connsiteY21" fmla="*/ 2604047 h 5680711"/>
                    <a:gd name="connsiteX22" fmla="*/ 871911 w 1758655"/>
                    <a:gd name="connsiteY22" fmla="*/ 1830303 h 5680711"/>
                    <a:gd name="connsiteX23" fmla="*/ 871979 w 1758655"/>
                    <a:gd name="connsiteY23" fmla="*/ 1828479 h 5680711"/>
                    <a:gd name="connsiteX24" fmla="*/ 702611 w 1758655"/>
                    <a:gd name="connsiteY24" fmla="*/ 1805457 h 5680711"/>
                    <a:gd name="connsiteX25" fmla="*/ 1 w 1758655"/>
                    <a:gd name="connsiteY25" fmla="*/ 916526 h 5680711"/>
                    <a:gd name="connsiteX26" fmla="*/ 878139 w 1758655"/>
                    <a:gd name="connsiteY26" fmla="*/ 0 h 5680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758655" h="5680711">
                      <a:moveTo>
                        <a:pt x="878139" y="0"/>
                      </a:moveTo>
                      <a:lnTo>
                        <a:pt x="883860" y="139749"/>
                      </a:lnTo>
                      <a:cubicBezTo>
                        <a:pt x="467571" y="156790"/>
                        <a:pt x="139091" y="499630"/>
                        <a:pt x="139866" y="916266"/>
                      </a:cubicBezTo>
                      <a:cubicBezTo>
                        <a:pt x="140641" y="1332902"/>
                        <a:pt x="470395" y="1674518"/>
                        <a:pt x="886743" y="1690010"/>
                      </a:cubicBezTo>
                      <a:lnTo>
                        <a:pt x="886676" y="1691834"/>
                      </a:lnTo>
                      <a:lnTo>
                        <a:pt x="1056044" y="1714856"/>
                      </a:lnTo>
                      <a:cubicBezTo>
                        <a:pt x="1459765" y="1811006"/>
                        <a:pt x="1757853" y="2173499"/>
                        <a:pt x="1758654" y="2603787"/>
                      </a:cubicBezTo>
                      <a:cubicBezTo>
                        <a:pt x="1759568" y="3095544"/>
                        <a:pt x="1371861" y="3500199"/>
                        <a:pt x="880515" y="3520313"/>
                      </a:cubicBezTo>
                      <a:lnTo>
                        <a:pt x="880498" y="3519906"/>
                      </a:lnTo>
                      <a:lnTo>
                        <a:pt x="811427" y="3526145"/>
                      </a:lnTo>
                      <a:cubicBezTo>
                        <a:pt x="479717" y="3572723"/>
                        <a:pt x="217250" y="3827937"/>
                        <a:pt x="157302" y="4152682"/>
                      </a:cubicBezTo>
                      <a:lnTo>
                        <a:pt x="147916" y="4256723"/>
                      </a:lnTo>
                      <a:lnTo>
                        <a:pt x="153801" y="4256723"/>
                      </a:lnTo>
                      <a:lnTo>
                        <a:pt x="153801" y="5680711"/>
                      </a:lnTo>
                      <a:lnTo>
                        <a:pt x="4763" y="5680711"/>
                      </a:lnTo>
                      <a:lnTo>
                        <a:pt x="4763" y="4256723"/>
                      </a:lnTo>
                      <a:lnTo>
                        <a:pt x="6391" y="4256723"/>
                      </a:lnTo>
                      <a:lnTo>
                        <a:pt x="8847" y="4204859"/>
                      </a:lnTo>
                      <a:cubicBezTo>
                        <a:pt x="52487" y="3755133"/>
                        <a:pt x="422035" y="3398301"/>
                        <a:pt x="882672" y="3379444"/>
                      </a:cubicBezTo>
                      <a:lnTo>
                        <a:pt x="882689" y="3379851"/>
                      </a:lnTo>
                      <a:lnTo>
                        <a:pt x="951761" y="3373613"/>
                      </a:lnTo>
                      <a:cubicBezTo>
                        <a:pt x="1330857" y="3320380"/>
                        <a:pt x="1619515" y="2994643"/>
                        <a:pt x="1618789" y="2604047"/>
                      </a:cubicBezTo>
                      <a:cubicBezTo>
                        <a:pt x="1618014" y="2187411"/>
                        <a:pt x="1288260" y="1845795"/>
                        <a:pt x="871911" y="1830303"/>
                      </a:cubicBezTo>
                      <a:lnTo>
                        <a:pt x="871979" y="1828479"/>
                      </a:lnTo>
                      <a:lnTo>
                        <a:pt x="702611" y="1805457"/>
                      </a:lnTo>
                      <a:cubicBezTo>
                        <a:pt x="298889" y="1709307"/>
                        <a:pt x="801" y="1346814"/>
                        <a:pt x="1" y="916526"/>
                      </a:cubicBezTo>
                      <a:cubicBezTo>
                        <a:pt x="-914" y="424769"/>
                        <a:pt x="386793" y="20114"/>
                        <a:pt x="878139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4" name="四角形: 角を丸くする 2543">
                  <a:extLst>
                    <a:ext uri="{FF2B5EF4-FFF2-40B4-BE49-F238E27FC236}">
                      <a16:creationId xmlns:a16="http://schemas.microsoft.com/office/drawing/2014/main" id="{305E0469-4E03-4E21-8C34-E2E664346A44}"/>
                    </a:ext>
                  </a:extLst>
                </p:cNvPr>
                <p:cNvSpPr/>
                <p:nvPr/>
              </p:nvSpPr>
              <p:spPr>
                <a:xfrm rot="20700000">
                  <a:off x="3608099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5" name="四角形: 角を丸くする 2544">
                  <a:extLst>
                    <a:ext uri="{FF2B5EF4-FFF2-40B4-BE49-F238E27FC236}">
                      <a16:creationId xmlns:a16="http://schemas.microsoft.com/office/drawing/2014/main" id="{C3B5ABD0-E5F2-4C2F-A649-59321062D18D}"/>
                    </a:ext>
                  </a:extLst>
                </p:cNvPr>
                <p:cNvSpPr/>
                <p:nvPr/>
              </p:nvSpPr>
              <p:spPr>
                <a:xfrm rot="900000">
                  <a:off x="3608098" y="5559414"/>
                  <a:ext cx="237286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41" name="フリーフォーム: 図形 2540">
                <a:extLst>
                  <a:ext uri="{FF2B5EF4-FFF2-40B4-BE49-F238E27FC236}">
                    <a16:creationId xmlns:a16="http://schemas.microsoft.com/office/drawing/2014/main" id="{84A9D35A-8D4E-486A-BA05-20DE2331BCE4}"/>
                  </a:ext>
                </a:extLst>
              </p:cNvPr>
              <p:cNvSpPr/>
              <p:nvPr/>
            </p:nvSpPr>
            <p:spPr>
              <a:xfrm>
                <a:off x="938718" y="2692795"/>
                <a:ext cx="749002" cy="1104531"/>
              </a:xfrm>
              <a:custGeom>
                <a:avLst/>
                <a:gdLst>
                  <a:gd name="connsiteX0" fmla="*/ 1285909 w 2571818"/>
                  <a:gd name="connsiteY0" fmla="*/ 0 h 3792580"/>
                  <a:gd name="connsiteX1" fmla="*/ 2571818 w 2571818"/>
                  <a:gd name="connsiteY1" fmla="*/ 1611389 h 3792580"/>
                  <a:gd name="connsiteX2" fmla="*/ 2103867 w 2571818"/>
                  <a:gd name="connsiteY2" fmla="*/ 2854815 h 3792580"/>
                  <a:gd name="connsiteX3" fmla="*/ 1970594 w 2571818"/>
                  <a:gd name="connsiteY3" fmla="*/ 2973550 h 3792580"/>
                  <a:gd name="connsiteX4" fmla="*/ 1908128 w 2571818"/>
                  <a:gd name="connsiteY4" fmla="*/ 3032966 h 3792580"/>
                  <a:gd name="connsiteX5" fmla="*/ 1728790 w 2571818"/>
                  <a:gd name="connsiteY5" fmla="*/ 3426684 h 3792580"/>
                  <a:gd name="connsiteX6" fmla="*/ 1726042 w 2571818"/>
                  <a:gd name="connsiteY6" fmla="*/ 3424705 h 3792580"/>
                  <a:gd name="connsiteX7" fmla="*/ 1725037 w 2571818"/>
                  <a:gd name="connsiteY7" fmla="*/ 3434680 h 3792580"/>
                  <a:gd name="connsiteX8" fmla="*/ 1285907 w 2571818"/>
                  <a:gd name="connsiteY8" fmla="*/ 3792580 h 3792580"/>
                  <a:gd name="connsiteX9" fmla="*/ 1285908 w 2571818"/>
                  <a:gd name="connsiteY9" fmla="*/ 3792579 h 3792580"/>
                  <a:gd name="connsiteX10" fmla="*/ 846779 w 2571818"/>
                  <a:gd name="connsiteY10" fmla="*/ 3434678 h 3792580"/>
                  <a:gd name="connsiteX11" fmla="*/ 845723 w 2571818"/>
                  <a:gd name="connsiteY11" fmla="*/ 3424201 h 3792580"/>
                  <a:gd name="connsiteX12" fmla="*/ 811872 w 2571818"/>
                  <a:gd name="connsiteY12" fmla="*/ 3283921 h 3792580"/>
                  <a:gd name="connsiteX13" fmla="*/ 666983 w 2571818"/>
                  <a:gd name="connsiteY13" fmla="*/ 3032966 h 3792580"/>
                  <a:gd name="connsiteX14" fmla="*/ 625751 w 2571818"/>
                  <a:gd name="connsiteY14" fmla="*/ 2993747 h 3792580"/>
                  <a:gd name="connsiteX15" fmla="*/ 619119 w 2571818"/>
                  <a:gd name="connsiteY15" fmla="*/ 2989492 h 3792580"/>
                  <a:gd name="connsiteX16" fmla="*/ 0 w 2571818"/>
                  <a:gd name="connsiteY16" fmla="*/ 1611389 h 3792580"/>
                  <a:gd name="connsiteX17" fmla="*/ 1285909 w 2571818"/>
                  <a:gd name="connsiteY17" fmla="*/ 0 h 37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1818" h="3792580">
                    <a:moveTo>
                      <a:pt x="1285909" y="0"/>
                    </a:moveTo>
                    <a:cubicBezTo>
                      <a:pt x="1996097" y="0"/>
                      <a:pt x="2571818" y="721443"/>
                      <a:pt x="2571818" y="1611389"/>
                    </a:cubicBezTo>
                    <a:cubicBezTo>
                      <a:pt x="2571818" y="2111984"/>
                      <a:pt x="2389657" y="2559263"/>
                      <a:pt x="2103867" y="2854815"/>
                    </a:cubicBezTo>
                    <a:lnTo>
                      <a:pt x="1970594" y="2973550"/>
                    </a:lnTo>
                    <a:lnTo>
                      <a:pt x="1908128" y="3032966"/>
                    </a:lnTo>
                    <a:cubicBezTo>
                      <a:pt x="1812368" y="3143432"/>
                      <a:pt x="1749568" y="3279902"/>
                      <a:pt x="1728790" y="3426684"/>
                    </a:cubicBezTo>
                    <a:lnTo>
                      <a:pt x="1726042" y="3424705"/>
                    </a:lnTo>
                    <a:lnTo>
                      <a:pt x="1725037" y="3434680"/>
                    </a:lnTo>
                    <a:cubicBezTo>
                      <a:pt x="1683240" y="3638933"/>
                      <a:pt x="1502517" y="3792580"/>
                      <a:pt x="1285907" y="3792580"/>
                    </a:cubicBezTo>
                    <a:lnTo>
                      <a:pt x="1285908" y="3792579"/>
                    </a:lnTo>
                    <a:cubicBezTo>
                      <a:pt x="1069299" y="3792579"/>
                      <a:pt x="888575" y="3638932"/>
                      <a:pt x="846779" y="3434678"/>
                    </a:cubicBezTo>
                    <a:lnTo>
                      <a:pt x="845723" y="3424201"/>
                    </a:lnTo>
                    <a:lnTo>
                      <a:pt x="811872" y="3283921"/>
                    </a:lnTo>
                    <a:cubicBezTo>
                      <a:pt x="780014" y="3191811"/>
                      <a:pt x="730823" y="3106610"/>
                      <a:pt x="666983" y="3032966"/>
                    </a:cubicBezTo>
                    <a:lnTo>
                      <a:pt x="625751" y="2993747"/>
                    </a:lnTo>
                    <a:lnTo>
                      <a:pt x="619119" y="2989492"/>
                    </a:lnTo>
                    <a:cubicBezTo>
                      <a:pt x="247943" y="2706875"/>
                      <a:pt x="0" y="2195416"/>
                      <a:pt x="0" y="1611389"/>
                    </a:cubicBezTo>
                    <a:cubicBezTo>
                      <a:pt x="0" y="721443"/>
                      <a:pt x="575721" y="0"/>
                      <a:pt x="128590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2" name="フリーフォーム: 図形 2541">
                <a:extLst>
                  <a:ext uri="{FF2B5EF4-FFF2-40B4-BE49-F238E27FC236}">
                    <a16:creationId xmlns:a16="http://schemas.microsoft.com/office/drawing/2014/main" id="{75DE0905-841E-429E-B777-7374F1517A56}"/>
                  </a:ext>
                </a:extLst>
              </p:cNvPr>
              <p:cNvSpPr/>
              <p:nvPr/>
            </p:nvSpPr>
            <p:spPr>
              <a:xfrm>
                <a:off x="1445070" y="2790435"/>
                <a:ext cx="151450" cy="176177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0" fill="hold"/>
                                        <p:tgtEl>
                                          <p:spTgt spid="2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0" fill="hold"/>
                                        <p:tgtEl>
                                          <p:spTgt spid="2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7411AEDE-3D0C-43C8-A54B-18FF99A68ADE}"/>
              </a:ext>
            </a:extLst>
          </p:cNvPr>
          <p:cNvGrpSpPr/>
          <p:nvPr/>
        </p:nvGrpSpPr>
        <p:grpSpPr>
          <a:xfrm>
            <a:off x="0" y="0"/>
            <a:ext cx="12192000" cy="6858001"/>
            <a:chOff x="0" y="0"/>
            <a:chExt cx="12192000" cy="6858001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101C1C3E-50A1-4865-B6F9-4C36448152D9}"/>
                </a:ext>
              </a:extLst>
            </p:cNvPr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CCECFF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95DA20B-C687-4C00-B22F-72CDE92DAD2B}"/>
                </a:ext>
              </a:extLst>
            </p:cNvPr>
            <p:cNvSpPr/>
            <p:nvPr/>
          </p:nvSpPr>
          <p:spPr bwMode="auto">
            <a:xfrm>
              <a:off x="0" y="590204"/>
              <a:ext cx="12192000" cy="6267796"/>
            </a:xfrm>
            <a:custGeom>
              <a:avLst/>
              <a:gdLst>
                <a:gd name="connsiteX0" fmla="*/ 7663703 w 12192000"/>
                <a:gd name="connsiteY0" fmla="*/ 0 h 6267796"/>
                <a:gd name="connsiteX1" fmla="*/ 8342259 w 12192000"/>
                <a:gd name="connsiteY1" fmla="*/ 678556 h 6267796"/>
                <a:gd name="connsiteX2" fmla="*/ 8335425 w 12192000"/>
                <a:gd name="connsiteY2" fmla="*/ 746346 h 6267796"/>
                <a:gd name="connsiteX3" fmla="*/ 8432767 w 12192000"/>
                <a:gd name="connsiteY3" fmla="*/ 776563 h 6267796"/>
                <a:gd name="connsiteX4" fmla="*/ 8783975 w 12192000"/>
                <a:gd name="connsiteY4" fmla="*/ 1306413 h 6267796"/>
                <a:gd name="connsiteX5" fmla="*/ 8738786 w 12192000"/>
                <a:gd name="connsiteY5" fmla="*/ 1530243 h 6267796"/>
                <a:gd name="connsiteX6" fmla="*/ 8729102 w 12192000"/>
                <a:gd name="connsiteY6" fmla="*/ 1548083 h 6267796"/>
                <a:gd name="connsiteX7" fmla="*/ 8786906 w 12192000"/>
                <a:gd name="connsiteY7" fmla="*/ 1542256 h 6267796"/>
                <a:gd name="connsiteX8" fmla="*/ 9361945 w 12192000"/>
                <a:gd name="connsiteY8" fmla="*/ 2117295 h 6267796"/>
                <a:gd name="connsiteX9" fmla="*/ 9316756 w 12192000"/>
                <a:gd name="connsiteY9" fmla="*/ 2341126 h 6267796"/>
                <a:gd name="connsiteX10" fmla="*/ 9276974 w 12192000"/>
                <a:gd name="connsiteY10" fmla="*/ 2414417 h 6267796"/>
                <a:gd name="connsiteX11" fmla="*/ 9293142 w 12192000"/>
                <a:gd name="connsiteY11" fmla="*/ 2415234 h 6267796"/>
                <a:gd name="connsiteX12" fmla="*/ 9945147 w 12192000"/>
                <a:gd name="connsiteY12" fmla="*/ 2909643 h 6267796"/>
                <a:gd name="connsiteX13" fmla="*/ 9962497 w 12192000"/>
                <a:gd name="connsiteY13" fmla="*/ 2969432 h 6267796"/>
                <a:gd name="connsiteX14" fmla="*/ 10033046 w 12192000"/>
                <a:gd name="connsiteY14" fmla="*/ 2947534 h 6267796"/>
                <a:gd name="connsiteX15" fmla="*/ 10143963 w 12192000"/>
                <a:gd name="connsiteY15" fmla="*/ 2936352 h 6267796"/>
                <a:gd name="connsiteX16" fmla="*/ 10651074 w 12192000"/>
                <a:gd name="connsiteY16" fmla="*/ 3272487 h 6267796"/>
                <a:gd name="connsiteX17" fmla="*/ 10663890 w 12192000"/>
                <a:gd name="connsiteY17" fmla="*/ 3313775 h 6267796"/>
                <a:gd name="connsiteX18" fmla="*/ 10695062 w 12192000"/>
                <a:gd name="connsiteY18" fmla="*/ 3288057 h 6267796"/>
                <a:gd name="connsiteX19" fmla="*/ 10989093 w 12192000"/>
                <a:gd name="connsiteY19" fmla="*/ 3198243 h 6267796"/>
                <a:gd name="connsiteX20" fmla="*/ 11283124 w 12192000"/>
                <a:gd name="connsiteY20" fmla="*/ 3288057 h 6267796"/>
                <a:gd name="connsiteX21" fmla="*/ 11333200 w 12192000"/>
                <a:gd name="connsiteY21" fmla="*/ 3329373 h 6267796"/>
                <a:gd name="connsiteX22" fmla="*/ 11370868 w 12192000"/>
                <a:gd name="connsiteY22" fmla="*/ 3208028 h 6267796"/>
                <a:gd name="connsiteX23" fmla="*/ 11971749 w 12192000"/>
                <a:gd name="connsiteY23" fmla="*/ 2809737 h 6267796"/>
                <a:gd name="connsiteX24" fmla="*/ 12103176 w 12192000"/>
                <a:gd name="connsiteY24" fmla="*/ 2822986 h 6267796"/>
                <a:gd name="connsiteX25" fmla="*/ 12192000 w 12192000"/>
                <a:gd name="connsiteY25" fmla="*/ 2850559 h 6267796"/>
                <a:gd name="connsiteX26" fmla="*/ 12192000 w 12192000"/>
                <a:gd name="connsiteY26" fmla="*/ 6267796 h 6267796"/>
                <a:gd name="connsiteX27" fmla="*/ 0 w 12192000"/>
                <a:gd name="connsiteY27" fmla="*/ 6267796 h 6267796"/>
                <a:gd name="connsiteX28" fmla="*/ 0 w 12192000"/>
                <a:gd name="connsiteY28" fmla="*/ 3535271 h 6267796"/>
                <a:gd name="connsiteX29" fmla="*/ 96842 w 12192000"/>
                <a:gd name="connsiteY29" fmla="*/ 3545034 h 6267796"/>
                <a:gd name="connsiteX30" fmla="*/ 221201 w 12192000"/>
                <a:gd name="connsiteY30" fmla="*/ 3583637 h 6267796"/>
                <a:gd name="connsiteX31" fmla="*/ 322561 w 12192000"/>
                <a:gd name="connsiteY31" fmla="*/ 3638653 h 6267796"/>
                <a:gd name="connsiteX32" fmla="*/ 349252 w 12192000"/>
                <a:gd name="connsiteY32" fmla="*/ 3600137 h 6267796"/>
                <a:gd name="connsiteX33" fmla="*/ 726955 w 12192000"/>
                <a:gd name="connsiteY33" fmla="*/ 3372506 h 6267796"/>
                <a:gd name="connsiteX34" fmla="*/ 761927 w 12192000"/>
                <a:gd name="connsiteY34" fmla="*/ 3368980 h 6267796"/>
                <a:gd name="connsiteX35" fmla="*/ 763518 w 12192000"/>
                <a:gd name="connsiteY35" fmla="*/ 3353195 h 6267796"/>
                <a:gd name="connsiteX36" fmla="*/ 1412563 w 12192000"/>
                <a:gd name="connsiteY36" fmla="*/ 2824208 h 6267796"/>
                <a:gd name="connsiteX37" fmla="*/ 1961922 w 12192000"/>
                <a:gd name="connsiteY37" fmla="*/ 3116301 h 6267796"/>
                <a:gd name="connsiteX38" fmla="*/ 1965786 w 12192000"/>
                <a:gd name="connsiteY38" fmla="*/ 3123418 h 6267796"/>
                <a:gd name="connsiteX39" fmla="*/ 1983940 w 12192000"/>
                <a:gd name="connsiteY39" fmla="*/ 3064935 h 6267796"/>
                <a:gd name="connsiteX40" fmla="*/ 2594383 w 12192000"/>
                <a:gd name="connsiteY40" fmla="*/ 2660307 h 6267796"/>
                <a:gd name="connsiteX41" fmla="*/ 2647766 w 12192000"/>
                <a:gd name="connsiteY41" fmla="*/ 2665687 h 6267796"/>
                <a:gd name="connsiteX42" fmla="*/ 2674752 w 12192000"/>
                <a:gd name="connsiteY42" fmla="*/ 2615969 h 6267796"/>
                <a:gd name="connsiteX43" fmla="*/ 3224113 w 12192000"/>
                <a:gd name="connsiteY43" fmla="*/ 2323877 h 6267796"/>
                <a:gd name="connsiteX44" fmla="*/ 3692573 w 12192000"/>
                <a:gd name="connsiteY44" fmla="*/ 2517920 h 6267796"/>
                <a:gd name="connsiteX45" fmla="*/ 3762499 w 12192000"/>
                <a:gd name="connsiteY45" fmla="*/ 2602670 h 6267796"/>
                <a:gd name="connsiteX46" fmla="*/ 3767853 w 12192000"/>
                <a:gd name="connsiteY46" fmla="*/ 2549565 h 6267796"/>
                <a:gd name="connsiteX47" fmla="*/ 4351705 w 12192000"/>
                <a:gd name="connsiteY47" fmla="*/ 2073711 h 6267796"/>
                <a:gd name="connsiteX48" fmla="*/ 4583680 w 12192000"/>
                <a:gd name="connsiteY48" fmla="*/ 2120544 h 6267796"/>
                <a:gd name="connsiteX49" fmla="*/ 4587622 w 12192000"/>
                <a:gd name="connsiteY49" fmla="*/ 2122684 h 6267796"/>
                <a:gd name="connsiteX50" fmla="*/ 4548326 w 12192000"/>
                <a:gd name="connsiteY50" fmla="*/ 2050288 h 6267796"/>
                <a:gd name="connsiteX51" fmla="*/ 4475825 w 12192000"/>
                <a:gd name="connsiteY51" fmla="*/ 1691169 h 6267796"/>
                <a:gd name="connsiteX52" fmla="*/ 5398426 w 12192000"/>
                <a:gd name="connsiteY52" fmla="*/ 768567 h 6267796"/>
                <a:gd name="connsiteX53" fmla="*/ 5672780 w 12192000"/>
                <a:gd name="connsiteY53" fmla="*/ 810045 h 6267796"/>
                <a:gd name="connsiteX54" fmla="*/ 5727643 w 12192000"/>
                <a:gd name="connsiteY54" fmla="*/ 830125 h 6267796"/>
                <a:gd name="connsiteX55" fmla="*/ 5781863 w 12192000"/>
                <a:gd name="connsiteY55" fmla="*/ 785388 h 6267796"/>
                <a:gd name="connsiteX56" fmla="*/ 6024595 w 12192000"/>
                <a:gd name="connsiteY56" fmla="*/ 711243 h 6267796"/>
                <a:gd name="connsiteX57" fmla="*/ 6193583 w 12192000"/>
                <a:gd name="connsiteY57" fmla="*/ 745360 h 6267796"/>
                <a:gd name="connsiteX58" fmla="*/ 6223069 w 12192000"/>
                <a:gd name="connsiteY58" fmla="*/ 761364 h 6267796"/>
                <a:gd name="connsiteX59" fmla="*/ 6265616 w 12192000"/>
                <a:gd name="connsiteY59" fmla="*/ 682978 h 6267796"/>
                <a:gd name="connsiteX60" fmla="*/ 6742445 w 12192000"/>
                <a:gd name="connsiteY60" fmla="*/ 429448 h 6267796"/>
                <a:gd name="connsiteX61" fmla="*/ 6966276 w 12192000"/>
                <a:gd name="connsiteY61" fmla="*/ 474638 h 6267796"/>
                <a:gd name="connsiteX62" fmla="*/ 7012067 w 12192000"/>
                <a:gd name="connsiteY62" fmla="*/ 499493 h 6267796"/>
                <a:gd name="connsiteX63" fmla="*/ 7038471 w 12192000"/>
                <a:gd name="connsiteY63" fmla="*/ 414432 h 6267796"/>
                <a:gd name="connsiteX64" fmla="*/ 7663703 w 12192000"/>
                <a:gd name="connsiteY64" fmla="*/ 0 h 626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192000" h="6267796">
                  <a:moveTo>
                    <a:pt x="7663703" y="0"/>
                  </a:moveTo>
                  <a:cubicBezTo>
                    <a:pt x="8038459" y="0"/>
                    <a:pt x="8342259" y="303800"/>
                    <a:pt x="8342259" y="678556"/>
                  </a:cubicBezTo>
                  <a:lnTo>
                    <a:pt x="8335425" y="746346"/>
                  </a:lnTo>
                  <a:lnTo>
                    <a:pt x="8432767" y="776563"/>
                  </a:lnTo>
                  <a:cubicBezTo>
                    <a:pt x="8639157" y="863859"/>
                    <a:pt x="8783975" y="1068224"/>
                    <a:pt x="8783975" y="1306413"/>
                  </a:cubicBezTo>
                  <a:cubicBezTo>
                    <a:pt x="8783975" y="1385809"/>
                    <a:pt x="8767884" y="1461447"/>
                    <a:pt x="8738786" y="1530243"/>
                  </a:cubicBezTo>
                  <a:lnTo>
                    <a:pt x="8729102" y="1548083"/>
                  </a:lnTo>
                  <a:lnTo>
                    <a:pt x="8786906" y="1542256"/>
                  </a:lnTo>
                  <a:cubicBezTo>
                    <a:pt x="9104491" y="1542256"/>
                    <a:pt x="9361945" y="1799710"/>
                    <a:pt x="9361945" y="2117295"/>
                  </a:cubicBezTo>
                  <a:cubicBezTo>
                    <a:pt x="9361945" y="2196691"/>
                    <a:pt x="9345854" y="2272329"/>
                    <a:pt x="9316756" y="2341126"/>
                  </a:cubicBezTo>
                  <a:lnTo>
                    <a:pt x="9276974" y="2414417"/>
                  </a:lnTo>
                  <a:lnTo>
                    <a:pt x="9293142" y="2415234"/>
                  </a:lnTo>
                  <a:cubicBezTo>
                    <a:pt x="9590806" y="2445463"/>
                    <a:pt x="9839436" y="2641560"/>
                    <a:pt x="9945147" y="2909643"/>
                  </a:cubicBezTo>
                  <a:lnTo>
                    <a:pt x="9962497" y="2969432"/>
                  </a:lnTo>
                  <a:lnTo>
                    <a:pt x="10033046" y="2947534"/>
                  </a:lnTo>
                  <a:cubicBezTo>
                    <a:pt x="10068873" y="2940201"/>
                    <a:pt x="10105969" y="2936352"/>
                    <a:pt x="10143963" y="2936352"/>
                  </a:cubicBezTo>
                  <a:cubicBezTo>
                    <a:pt x="10371930" y="2936352"/>
                    <a:pt x="10567525" y="3074954"/>
                    <a:pt x="10651074" y="3272487"/>
                  </a:cubicBezTo>
                  <a:lnTo>
                    <a:pt x="10663890" y="3313775"/>
                  </a:lnTo>
                  <a:lnTo>
                    <a:pt x="10695062" y="3288057"/>
                  </a:lnTo>
                  <a:cubicBezTo>
                    <a:pt x="10778995" y="3231353"/>
                    <a:pt x="10880177" y="3198243"/>
                    <a:pt x="10989093" y="3198243"/>
                  </a:cubicBezTo>
                  <a:cubicBezTo>
                    <a:pt x="11098009" y="3198243"/>
                    <a:pt x="11199191" y="3231353"/>
                    <a:pt x="11283124" y="3288057"/>
                  </a:cubicBezTo>
                  <a:lnTo>
                    <a:pt x="11333200" y="3329373"/>
                  </a:lnTo>
                  <a:lnTo>
                    <a:pt x="11370868" y="3208028"/>
                  </a:lnTo>
                  <a:cubicBezTo>
                    <a:pt x="11469866" y="2973969"/>
                    <a:pt x="11701628" y="2809737"/>
                    <a:pt x="11971749" y="2809737"/>
                  </a:cubicBezTo>
                  <a:cubicBezTo>
                    <a:pt x="12016769" y="2809737"/>
                    <a:pt x="12060724" y="2814299"/>
                    <a:pt x="12103176" y="2822986"/>
                  </a:cubicBezTo>
                  <a:lnTo>
                    <a:pt x="12192000" y="2850559"/>
                  </a:lnTo>
                  <a:lnTo>
                    <a:pt x="12192000" y="6267796"/>
                  </a:lnTo>
                  <a:lnTo>
                    <a:pt x="0" y="6267796"/>
                  </a:lnTo>
                  <a:lnTo>
                    <a:pt x="0" y="3535271"/>
                  </a:lnTo>
                  <a:lnTo>
                    <a:pt x="96842" y="3545034"/>
                  </a:lnTo>
                  <a:cubicBezTo>
                    <a:pt x="139970" y="3553859"/>
                    <a:pt x="181571" y="3566875"/>
                    <a:pt x="221201" y="3583637"/>
                  </a:cubicBezTo>
                  <a:lnTo>
                    <a:pt x="322561" y="3638653"/>
                  </a:lnTo>
                  <a:lnTo>
                    <a:pt x="349252" y="3600137"/>
                  </a:lnTo>
                  <a:cubicBezTo>
                    <a:pt x="443762" y="3485617"/>
                    <a:pt x="576009" y="3403394"/>
                    <a:pt x="726955" y="3372506"/>
                  </a:cubicBezTo>
                  <a:lnTo>
                    <a:pt x="761927" y="3368980"/>
                  </a:lnTo>
                  <a:lnTo>
                    <a:pt x="763518" y="3353195"/>
                  </a:lnTo>
                  <a:cubicBezTo>
                    <a:pt x="825294" y="3051304"/>
                    <a:pt x="1092408" y="2824208"/>
                    <a:pt x="1412563" y="2824208"/>
                  </a:cubicBezTo>
                  <a:cubicBezTo>
                    <a:pt x="1641245" y="2824208"/>
                    <a:pt x="1842865" y="2940074"/>
                    <a:pt x="1961922" y="3116301"/>
                  </a:cubicBezTo>
                  <a:lnTo>
                    <a:pt x="1965786" y="3123418"/>
                  </a:lnTo>
                  <a:lnTo>
                    <a:pt x="1983940" y="3064935"/>
                  </a:lnTo>
                  <a:cubicBezTo>
                    <a:pt x="2084514" y="2827153"/>
                    <a:pt x="2319965" y="2660307"/>
                    <a:pt x="2594383" y="2660307"/>
                  </a:cubicBezTo>
                  <a:lnTo>
                    <a:pt x="2647766" y="2665687"/>
                  </a:lnTo>
                  <a:lnTo>
                    <a:pt x="2674752" y="2615969"/>
                  </a:lnTo>
                  <a:cubicBezTo>
                    <a:pt x="2793810" y="2439741"/>
                    <a:pt x="2995430" y="2323877"/>
                    <a:pt x="3224113" y="2323877"/>
                  </a:cubicBezTo>
                  <a:cubicBezTo>
                    <a:pt x="3407058" y="2323877"/>
                    <a:pt x="3572683" y="2398030"/>
                    <a:pt x="3692573" y="2517920"/>
                  </a:cubicBezTo>
                  <a:lnTo>
                    <a:pt x="3762499" y="2602670"/>
                  </a:lnTo>
                  <a:lnTo>
                    <a:pt x="3767853" y="2549565"/>
                  </a:lnTo>
                  <a:cubicBezTo>
                    <a:pt x="3823423" y="2277996"/>
                    <a:pt x="4063707" y="2073711"/>
                    <a:pt x="4351705" y="2073711"/>
                  </a:cubicBezTo>
                  <a:cubicBezTo>
                    <a:pt x="4433989" y="2073711"/>
                    <a:pt x="4512378" y="2090387"/>
                    <a:pt x="4583680" y="2120544"/>
                  </a:cubicBezTo>
                  <a:lnTo>
                    <a:pt x="4587622" y="2122684"/>
                  </a:lnTo>
                  <a:lnTo>
                    <a:pt x="4548326" y="2050288"/>
                  </a:lnTo>
                  <a:cubicBezTo>
                    <a:pt x="4501640" y="1939909"/>
                    <a:pt x="4475825" y="1818554"/>
                    <a:pt x="4475825" y="1691169"/>
                  </a:cubicBezTo>
                  <a:cubicBezTo>
                    <a:pt x="4475825" y="1181630"/>
                    <a:pt x="4888885" y="768567"/>
                    <a:pt x="5398426" y="768567"/>
                  </a:cubicBezTo>
                  <a:cubicBezTo>
                    <a:pt x="5493965" y="768567"/>
                    <a:pt x="5586111" y="783089"/>
                    <a:pt x="5672780" y="810045"/>
                  </a:cubicBezTo>
                  <a:lnTo>
                    <a:pt x="5727643" y="830125"/>
                  </a:lnTo>
                  <a:lnTo>
                    <a:pt x="5781863" y="785388"/>
                  </a:lnTo>
                  <a:cubicBezTo>
                    <a:pt x="5851150" y="738576"/>
                    <a:pt x="5934683" y="711243"/>
                    <a:pt x="6024595" y="711243"/>
                  </a:cubicBezTo>
                  <a:cubicBezTo>
                    <a:pt x="6084536" y="711243"/>
                    <a:pt x="6141643" y="723391"/>
                    <a:pt x="6193583" y="745360"/>
                  </a:cubicBezTo>
                  <a:lnTo>
                    <a:pt x="6223069" y="761364"/>
                  </a:lnTo>
                  <a:lnTo>
                    <a:pt x="6265616" y="682978"/>
                  </a:lnTo>
                  <a:cubicBezTo>
                    <a:pt x="6368953" y="530017"/>
                    <a:pt x="6543954" y="429448"/>
                    <a:pt x="6742445" y="429448"/>
                  </a:cubicBezTo>
                  <a:cubicBezTo>
                    <a:pt x="6821841" y="429448"/>
                    <a:pt x="6897479" y="445539"/>
                    <a:pt x="6966276" y="474638"/>
                  </a:cubicBezTo>
                  <a:lnTo>
                    <a:pt x="7012067" y="499493"/>
                  </a:lnTo>
                  <a:lnTo>
                    <a:pt x="7038471" y="414432"/>
                  </a:lnTo>
                  <a:cubicBezTo>
                    <a:pt x="7141482" y="170888"/>
                    <a:pt x="7382636" y="0"/>
                    <a:pt x="766370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D4BE439A-FF2E-4F6D-8082-626EE41F1FD2}"/>
                </a:ext>
              </a:extLst>
            </p:cNvPr>
            <p:cNvSpPr/>
            <p:nvPr/>
          </p:nvSpPr>
          <p:spPr bwMode="auto">
            <a:xfrm>
              <a:off x="1" y="4464116"/>
              <a:ext cx="4354241" cy="2393885"/>
            </a:xfrm>
            <a:custGeom>
              <a:avLst/>
              <a:gdLst>
                <a:gd name="connsiteX0" fmla="*/ 2135560 w 4354241"/>
                <a:gd name="connsiteY0" fmla="*/ 0 h 2393885"/>
                <a:gd name="connsiteX1" fmla="*/ 2855640 w 4354241"/>
                <a:gd name="connsiteY1" fmla="*/ 720080 h 2393885"/>
                <a:gd name="connsiteX2" fmla="*/ 2841011 w 4354241"/>
                <a:gd name="connsiteY2" fmla="*/ 865201 h 2393885"/>
                <a:gd name="connsiteX3" fmla="*/ 2835146 w 4354241"/>
                <a:gd name="connsiteY3" fmla="*/ 884094 h 2393885"/>
                <a:gd name="connsiteX4" fmla="*/ 2854039 w 4354241"/>
                <a:gd name="connsiteY4" fmla="*/ 878229 h 2393885"/>
                <a:gd name="connsiteX5" fmla="*/ 2999160 w 4354241"/>
                <a:gd name="connsiteY5" fmla="*/ 863600 h 2393885"/>
                <a:gd name="connsiteX6" fmla="*/ 3704611 w 4354241"/>
                <a:gd name="connsiteY6" fmla="*/ 1438559 h 2393885"/>
                <a:gd name="connsiteX7" fmla="*/ 3712513 w 4354241"/>
                <a:gd name="connsiteY7" fmla="*/ 1490339 h 2393885"/>
                <a:gd name="connsiteX8" fmla="*/ 3779281 w 4354241"/>
                <a:gd name="connsiteY8" fmla="*/ 1500529 h 2393885"/>
                <a:gd name="connsiteX9" fmla="*/ 4354241 w 4354241"/>
                <a:gd name="connsiteY9" fmla="*/ 2205980 h 2393885"/>
                <a:gd name="connsiteX10" fmla="*/ 4339611 w 4354241"/>
                <a:gd name="connsiteY10" fmla="*/ 2351101 h 2393885"/>
                <a:gd name="connsiteX11" fmla="*/ 4326330 w 4354241"/>
                <a:gd name="connsiteY11" fmla="*/ 2393885 h 2393885"/>
                <a:gd name="connsiteX12" fmla="*/ 0 w 4354241"/>
                <a:gd name="connsiteY12" fmla="*/ 2393885 h 2393885"/>
                <a:gd name="connsiteX13" fmla="*/ 0 w 4354241"/>
                <a:gd name="connsiteY13" fmla="*/ 488949 h 2393885"/>
                <a:gd name="connsiteX14" fmla="*/ 17236 w 4354241"/>
                <a:gd name="connsiteY14" fmla="*/ 486318 h 2393885"/>
                <a:gd name="connsiteX15" fmla="*/ 90860 w 4354241"/>
                <a:gd name="connsiteY15" fmla="*/ 482600 h 2393885"/>
                <a:gd name="connsiteX16" fmla="*/ 600034 w 4354241"/>
                <a:gd name="connsiteY16" fmla="*/ 693506 h 2393885"/>
                <a:gd name="connsiteX17" fmla="*/ 663299 w 4354241"/>
                <a:gd name="connsiteY17" fmla="*/ 770185 h 2393885"/>
                <a:gd name="connsiteX18" fmla="*/ 755057 w 4354241"/>
                <a:gd name="connsiteY18" fmla="*/ 694478 h 2393885"/>
                <a:gd name="connsiteX19" fmla="*/ 1157660 w 4354241"/>
                <a:gd name="connsiteY19" fmla="*/ 571500 h 2393885"/>
                <a:gd name="connsiteX20" fmla="*/ 1302782 w 4354241"/>
                <a:gd name="connsiteY20" fmla="*/ 586129 h 2393885"/>
                <a:gd name="connsiteX21" fmla="*/ 1425154 w 4354241"/>
                <a:gd name="connsiteY21" fmla="*/ 624116 h 2393885"/>
                <a:gd name="connsiteX22" fmla="*/ 1430110 w 4354241"/>
                <a:gd name="connsiteY22" fmla="*/ 574959 h 2393885"/>
                <a:gd name="connsiteX23" fmla="*/ 2135560 w 4354241"/>
                <a:gd name="connsiteY23" fmla="*/ 0 h 2393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54241" h="2393885">
                  <a:moveTo>
                    <a:pt x="2135560" y="0"/>
                  </a:moveTo>
                  <a:cubicBezTo>
                    <a:pt x="2533249" y="0"/>
                    <a:pt x="2855640" y="322391"/>
                    <a:pt x="2855640" y="720080"/>
                  </a:cubicBezTo>
                  <a:cubicBezTo>
                    <a:pt x="2855640" y="769791"/>
                    <a:pt x="2850603" y="818326"/>
                    <a:pt x="2841011" y="865201"/>
                  </a:cubicBezTo>
                  <a:lnTo>
                    <a:pt x="2835146" y="884094"/>
                  </a:lnTo>
                  <a:lnTo>
                    <a:pt x="2854039" y="878229"/>
                  </a:lnTo>
                  <a:cubicBezTo>
                    <a:pt x="2900914" y="868637"/>
                    <a:pt x="2949449" y="863600"/>
                    <a:pt x="2999160" y="863600"/>
                  </a:cubicBezTo>
                  <a:cubicBezTo>
                    <a:pt x="3347138" y="863600"/>
                    <a:pt x="3637466" y="1110430"/>
                    <a:pt x="3704611" y="1438559"/>
                  </a:cubicBezTo>
                  <a:lnTo>
                    <a:pt x="3712513" y="1490339"/>
                  </a:lnTo>
                  <a:lnTo>
                    <a:pt x="3779281" y="1500529"/>
                  </a:lnTo>
                  <a:cubicBezTo>
                    <a:pt x="4107410" y="1567675"/>
                    <a:pt x="4354241" y="1858002"/>
                    <a:pt x="4354241" y="2205980"/>
                  </a:cubicBezTo>
                  <a:cubicBezTo>
                    <a:pt x="4354241" y="2255691"/>
                    <a:pt x="4349203" y="2304226"/>
                    <a:pt x="4339611" y="2351101"/>
                  </a:cubicBezTo>
                  <a:lnTo>
                    <a:pt x="4326330" y="2393885"/>
                  </a:lnTo>
                  <a:lnTo>
                    <a:pt x="0" y="2393885"/>
                  </a:lnTo>
                  <a:lnTo>
                    <a:pt x="0" y="488949"/>
                  </a:lnTo>
                  <a:lnTo>
                    <a:pt x="17236" y="486318"/>
                  </a:lnTo>
                  <a:cubicBezTo>
                    <a:pt x="41443" y="483860"/>
                    <a:pt x="66005" y="482600"/>
                    <a:pt x="90860" y="482600"/>
                  </a:cubicBezTo>
                  <a:cubicBezTo>
                    <a:pt x="289705" y="482600"/>
                    <a:pt x="469725" y="563198"/>
                    <a:pt x="600034" y="693506"/>
                  </a:cubicBezTo>
                  <a:lnTo>
                    <a:pt x="663299" y="770185"/>
                  </a:lnTo>
                  <a:lnTo>
                    <a:pt x="755057" y="694478"/>
                  </a:lnTo>
                  <a:cubicBezTo>
                    <a:pt x="869982" y="616836"/>
                    <a:pt x="1008527" y="571500"/>
                    <a:pt x="1157660" y="571500"/>
                  </a:cubicBezTo>
                  <a:cubicBezTo>
                    <a:pt x="1207371" y="571500"/>
                    <a:pt x="1255906" y="576537"/>
                    <a:pt x="1302782" y="586129"/>
                  </a:cubicBezTo>
                  <a:lnTo>
                    <a:pt x="1425154" y="624116"/>
                  </a:lnTo>
                  <a:lnTo>
                    <a:pt x="1430110" y="574959"/>
                  </a:lnTo>
                  <a:cubicBezTo>
                    <a:pt x="1497255" y="246830"/>
                    <a:pt x="1787583" y="0"/>
                    <a:pt x="2135560" y="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1EE2BD63-11BB-4642-93AE-729E886D1AA7}"/>
                </a:ext>
              </a:extLst>
            </p:cNvPr>
            <p:cNvSpPr/>
            <p:nvPr/>
          </p:nvSpPr>
          <p:spPr bwMode="auto">
            <a:xfrm>
              <a:off x="6921229" y="5823014"/>
              <a:ext cx="5270770" cy="1034986"/>
            </a:xfrm>
            <a:custGeom>
              <a:avLst/>
              <a:gdLst>
                <a:gd name="connsiteX0" fmla="*/ 1551532 w 5270770"/>
                <a:gd name="connsiteY0" fmla="*/ 0 h 1034986"/>
                <a:gd name="connsiteX1" fmla="*/ 2190758 w 5270770"/>
                <a:gd name="connsiteY1" fmla="*/ 339874 h 1034986"/>
                <a:gd name="connsiteX2" fmla="*/ 2241460 w 5270770"/>
                <a:gd name="connsiteY2" fmla="*/ 433286 h 1034986"/>
                <a:gd name="connsiteX3" fmla="*/ 2322412 w 5270770"/>
                <a:gd name="connsiteY3" fmla="*/ 425125 h 1034986"/>
                <a:gd name="connsiteX4" fmla="*/ 2836855 w 5270770"/>
                <a:gd name="connsiteY4" fmla="*/ 766121 h 1034986"/>
                <a:gd name="connsiteX5" fmla="*/ 2847543 w 5270770"/>
                <a:gd name="connsiteY5" fmla="*/ 800553 h 1034986"/>
                <a:gd name="connsiteX6" fmla="*/ 2854721 w 5270770"/>
                <a:gd name="connsiteY6" fmla="*/ 791853 h 1034986"/>
                <a:gd name="connsiteX7" fmla="*/ 3249512 w 5270770"/>
                <a:gd name="connsiteY7" fmla="*/ 628325 h 1034986"/>
                <a:gd name="connsiteX8" fmla="*/ 3561673 w 5270770"/>
                <a:gd name="connsiteY8" fmla="*/ 723677 h 1034986"/>
                <a:gd name="connsiteX9" fmla="*/ 3613043 w 5270770"/>
                <a:gd name="connsiteY9" fmla="*/ 766061 h 1034986"/>
                <a:gd name="connsiteX10" fmla="*/ 3653537 w 5270770"/>
                <a:gd name="connsiteY10" fmla="*/ 691456 h 1034986"/>
                <a:gd name="connsiteX11" fmla="*/ 4256295 w 5270770"/>
                <a:gd name="connsiteY11" fmla="*/ 370972 h 1034986"/>
                <a:gd name="connsiteX12" fmla="*/ 4859053 w 5270770"/>
                <a:gd name="connsiteY12" fmla="*/ 691456 h 1034986"/>
                <a:gd name="connsiteX13" fmla="*/ 4899923 w 5270770"/>
                <a:gd name="connsiteY13" fmla="*/ 766754 h 1034986"/>
                <a:gd name="connsiteX14" fmla="*/ 4967478 w 5270770"/>
                <a:gd name="connsiteY14" fmla="*/ 711016 h 1034986"/>
                <a:gd name="connsiteX15" fmla="*/ 5263195 w 5270770"/>
                <a:gd name="connsiteY15" fmla="*/ 595248 h 1034986"/>
                <a:gd name="connsiteX16" fmla="*/ 5270770 w 5270770"/>
                <a:gd name="connsiteY16" fmla="*/ 594675 h 1034986"/>
                <a:gd name="connsiteX17" fmla="*/ 5270770 w 5270770"/>
                <a:gd name="connsiteY17" fmla="*/ 1034986 h 1034986"/>
                <a:gd name="connsiteX18" fmla="*/ 0 w 5270770"/>
                <a:gd name="connsiteY18" fmla="*/ 1034986 h 1034986"/>
                <a:gd name="connsiteX19" fmla="*/ 10137 w 5270770"/>
                <a:gd name="connsiteY19" fmla="*/ 934423 h 1034986"/>
                <a:gd name="connsiteX20" fmla="*/ 557112 w 5270770"/>
                <a:gd name="connsiteY20" fmla="*/ 488625 h 1034986"/>
                <a:gd name="connsiteX21" fmla="*/ 774435 w 5270770"/>
                <a:gd name="connsiteY21" fmla="*/ 532501 h 1034986"/>
                <a:gd name="connsiteX22" fmla="*/ 815214 w 5270770"/>
                <a:gd name="connsiteY22" fmla="*/ 554635 h 1034986"/>
                <a:gd name="connsiteX23" fmla="*/ 841231 w 5270770"/>
                <a:gd name="connsiteY23" fmla="*/ 470819 h 1034986"/>
                <a:gd name="connsiteX24" fmla="*/ 1551532 w 5270770"/>
                <a:gd name="connsiteY24" fmla="*/ 0 h 103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70770" h="1034986">
                  <a:moveTo>
                    <a:pt x="1551532" y="0"/>
                  </a:moveTo>
                  <a:cubicBezTo>
                    <a:pt x="1817623" y="0"/>
                    <a:pt x="2052225" y="134818"/>
                    <a:pt x="2190758" y="339874"/>
                  </a:cubicBezTo>
                  <a:lnTo>
                    <a:pt x="2241460" y="433286"/>
                  </a:lnTo>
                  <a:lnTo>
                    <a:pt x="2322412" y="425125"/>
                  </a:lnTo>
                  <a:cubicBezTo>
                    <a:pt x="2553675" y="425125"/>
                    <a:pt x="2752098" y="565732"/>
                    <a:pt x="2836855" y="766121"/>
                  </a:cubicBezTo>
                  <a:lnTo>
                    <a:pt x="2847543" y="800553"/>
                  </a:lnTo>
                  <a:lnTo>
                    <a:pt x="2854721" y="791853"/>
                  </a:lnTo>
                  <a:cubicBezTo>
                    <a:pt x="2955757" y="690817"/>
                    <a:pt x="3095337" y="628325"/>
                    <a:pt x="3249512" y="628325"/>
                  </a:cubicBezTo>
                  <a:cubicBezTo>
                    <a:pt x="3365144" y="628325"/>
                    <a:pt x="3472565" y="663477"/>
                    <a:pt x="3561673" y="723677"/>
                  </a:cubicBezTo>
                  <a:lnTo>
                    <a:pt x="3613043" y="766061"/>
                  </a:lnTo>
                  <a:lnTo>
                    <a:pt x="3653537" y="691456"/>
                  </a:lnTo>
                  <a:cubicBezTo>
                    <a:pt x="3784167" y="498099"/>
                    <a:pt x="4005385" y="370972"/>
                    <a:pt x="4256295" y="370972"/>
                  </a:cubicBezTo>
                  <a:cubicBezTo>
                    <a:pt x="4507205" y="370972"/>
                    <a:pt x="4728423" y="498099"/>
                    <a:pt x="4859053" y="691456"/>
                  </a:cubicBezTo>
                  <a:lnTo>
                    <a:pt x="4899923" y="766754"/>
                  </a:lnTo>
                  <a:lnTo>
                    <a:pt x="4967478" y="711016"/>
                  </a:lnTo>
                  <a:cubicBezTo>
                    <a:pt x="5054488" y="652233"/>
                    <a:pt x="5154911" y="611794"/>
                    <a:pt x="5263195" y="595248"/>
                  </a:cubicBezTo>
                  <a:lnTo>
                    <a:pt x="5270770" y="594675"/>
                  </a:lnTo>
                  <a:lnTo>
                    <a:pt x="5270770" y="1034986"/>
                  </a:lnTo>
                  <a:lnTo>
                    <a:pt x="0" y="1034986"/>
                  </a:lnTo>
                  <a:lnTo>
                    <a:pt x="10137" y="934423"/>
                  </a:lnTo>
                  <a:cubicBezTo>
                    <a:pt x="62198" y="680006"/>
                    <a:pt x="287305" y="488625"/>
                    <a:pt x="557112" y="488625"/>
                  </a:cubicBezTo>
                  <a:cubicBezTo>
                    <a:pt x="634200" y="488625"/>
                    <a:pt x="707638" y="504248"/>
                    <a:pt x="774435" y="532501"/>
                  </a:cubicBezTo>
                  <a:lnTo>
                    <a:pt x="815214" y="554635"/>
                  </a:lnTo>
                  <a:lnTo>
                    <a:pt x="841231" y="470819"/>
                  </a:lnTo>
                  <a:cubicBezTo>
                    <a:pt x="958257" y="194138"/>
                    <a:pt x="1232223" y="0"/>
                    <a:pt x="1551532" y="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CF3CEE9F-86A6-4D91-A2F0-D76441E62367}"/>
              </a:ext>
            </a:extLst>
          </p:cNvPr>
          <p:cNvGrpSpPr/>
          <p:nvPr/>
        </p:nvGrpSpPr>
        <p:grpSpPr>
          <a:xfrm>
            <a:off x="705145" y="-21665459"/>
            <a:ext cx="11105669" cy="21370357"/>
            <a:chOff x="705145" y="-5715000"/>
            <a:chExt cx="11105669" cy="21370357"/>
          </a:xfrm>
        </p:grpSpPr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3349B9E3-141D-4875-A1A2-660F49BBE1B2}"/>
                </a:ext>
              </a:extLst>
            </p:cNvPr>
            <p:cNvGrpSpPr/>
            <p:nvPr/>
          </p:nvGrpSpPr>
          <p:grpSpPr>
            <a:xfrm>
              <a:off x="2000545" y="3429000"/>
              <a:ext cx="658091" cy="1699305"/>
              <a:chOff x="860596" y="738919"/>
              <a:chExt cx="658091" cy="1699305"/>
            </a:xfrm>
          </p:grpSpPr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5C131894-6773-4C79-A05D-0B61E50F33DC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6" name="四角形: 角を丸くする 675">
                <a:extLst>
                  <a:ext uri="{FF2B5EF4-FFF2-40B4-BE49-F238E27FC236}">
                    <a16:creationId xmlns:a16="http://schemas.microsoft.com/office/drawing/2014/main" id="{EF2A8DE0-8DF2-4293-984A-DEFB01F4A47E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ACC074A5-17BF-4D62-8977-C515309CEB0F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CB078243-6ECC-4529-B827-C5E3841272F9}"/>
                </a:ext>
              </a:extLst>
            </p:cNvPr>
            <p:cNvGrpSpPr/>
            <p:nvPr/>
          </p:nvGrpSpPr>
          <p:grpSpPr>
            <a:xfrm>
              <a:off x="3557449" y="1867187"/>
              <a:ext cx="658091" cy="1699305"/>
              <a:chOff x="2756071" y="738919"/>
              <a:chExt cx="658091" cy="1699305"/>
            </a:xfrm>
          </p:grpSpPr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4DC4D39A-C7AB-49DB-87AB-3B47CE1BFBCF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3" name="四角形: 角を丸くする 672">
                <a:extLst>
                  <a:ext uri="{FF2B5EF4-FFF2-40B4-BE49-F238E27FC236}">
                    <a16:creationId xmlns:a16="http://schemas.microsoft.com/office/drawing/2014/main" id="{D74B3F21-B773-4D45-AA6B-5F61F28F313B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46E987F6-8062-4FFE-938E-A0FA25EB39AF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A85BDBF7-88EA-4A5D-BB73-69C76CE5040B}"/>
                </a:ext>
              </a:extLst>
            </p:cNvPr>
            <p:cNvGrpSpPr/>
            <p:nvPr/>
          </p:nvGrpSpPr>
          <p:grpSpPr>
            <a:xfrm>
              <a:off x="3875623" y="4278652"/>
              <a:ext cx="658091" cy="1699305"/>
              <a:chOff x="4603921" y="738919"/>
              <a:chExt cx="658091" cy="1699305"/>
            </a:xfrm>
          </p:grpSpPr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B5C42815-37FD-494A-8F8E-ABC491EA0B60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0" name="四角形: 角を丸くする 669">
                <a:extLst>
                  <a:ext uri="{FF2B5EF4-FFF2-40B4-BE49-F238E27FC236}">
                    <a16:creationId xmlns:a16="http://schemas.microsoft.com/office/drawing/2014/main" id="{B8076A48-BF75-4C05-8245-BCE6D8EA38AF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2FD1D3D0-E6FF-417B-8E75-9B876F42F545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61E01389-C615-46AD-BF1E-5B3402E64444}"/>
                </a:ext>
              </a:extLst>
            </p:cNvPr>
            <p:cNvGrpSpPr/>
            <p:nvPr/>
          </p:nvGrpSpPr>
          <p:grpSpPr>
            <a:xfrm>
              <a:off x="5039901" y="2815441"/>
              <a:ext cx="658091" cy="1699305"/>
              <a:chOff x="6489871" y="738919"/>
              <a:chExt cx="658091" cy="1699305"/>
            </a:xfrm>
          </p:grpSpPr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9F9E043D-0D88-4866-9B82-88B9B4B85F98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四角形: 角を丸くする 666">
                <a:extLst>
                  <a:ext uri="{FF2B5EF4-FFF2-40B4-BE49-F238E27FC236}">
                    <a16:creationId xmlns:a16="http://schemas.microsoft.com/office/drawing/2014/main" id="{B7BDD412-A0D0-4A82-8FE6-0DC833330438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E90BF495-82D5-4960-9270-6D3541B441CC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0808BF59-671B-4782-B855-36955E7B98E8}"/>
                </a:ext>
              </a:extLst>
            </p:cNvPr>
            <p:cNvGrpSpPr/>
            <p:nvPr/>
          </p:nvGrpSpPr>
          <p:grpSpPr>
            <a:xfrm>
              <a:off x="7000197" y="3546410"/>
              <a:ext cx="658091" cy="1699305"/>
              <a:chOff x="8366296" y="738919"/>
              <a:chExt cx="658091" cy="1699305"/>
            </a:xfrm>
          </p:grpSpPr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28593D9E-12A5-4EAC-8257-C5A07DCE1440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四角形: 角を丸くする 663">
                <a:extLst>
                  <a:ext uri="{FF2B5EF4-FFF2-40B4-BE49-F238E27FC236}">
                    <a16:creationId xmlns:a16="http://schemas.microsoft.com/office/drawing/2014/main" id="{D4050DD6-839A-4509-87F1-909331E4D6AB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A81A761C-09E9-45FA-8382-36DB1F6D7B2D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AD43A204-BE1A-4EA2-9F15-79D413D2DF1B}"/>
                </a:ext>
              </a:extLst>
            </p:cNvPr>
            <p:cNvGrpSpPr/>
            <p:nvPr/>
          </p:nvGrpSpPr>
          <p:grpSpPr>
            <a:xfrm>
              <a:off x="5819097" y="5146610"/>
              <a:ext cx="658091" cy="1699305"/>
              <a:chOff x="8366296" y="738919"/>
              <a:chExt cx="658091" cy="1699305"/>
            </a:xfrm>
          </p:grpSpPr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B8D4A701-CE14-45D5-88F7-9077DF89B41D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四角形: 角を丸くする 660">
                <a:extLst>
                  <a:ext uri="{FF2B5EF4-FFF2-40B4-BE49-F238E27FC236}">
                    <a16:creationId xmlns:a16="http://schemas.microsoft.com/office/drawing/2014/main" id="{F63EB03F-2988-40C2-ABFC-99B5DE1A339B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014D0F9A-64EA-4C84-9CB8-B48CE7276533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1072DFF7-44A4-49A1-B29E-7A8ADEF5B711}"/>
                </a:ext>
              </a:extLst>
            </p:cNvPr>
            <p:cNvGrpSpPr/>
            <p:nvPr/>
          </p:nvGrpSpPr>
          <p:grpSpPr>
            <a:xfrm>
              <a:off x="5895297" y="422210"/>
              <a:ext cx="658091" cy="1699305"/>
              <a:chOff x="8366296" y="738919"/>
              <a:chExt cx="658091" cy="1699305"/>
            </a:xfrm>
          </p:grpSpPr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D5B134BA-6498-40EC-BFE7-29B7501FFA20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四角形: 角を丸くする 657">
                <a:extLst>
                  <a:ext uri="{FF2B5EF4-FFF2-40B4-BE49-F238E27FC236}">
                    <a16:creationId xmlns:a16="http://schemas.microsoft.com/office/drawing/2014/main" id="{EE7CD828-4A13-452F-8141-7E6E6FB9314F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6004EDC8-8F66-4C36-82F9-08584DD7EAF9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D13D8541-90D9-49EB-9102-61B4599C78AD}"/>
                </a:ext>
              </a:extLst>
            </p:cNvPr>
            <p:cNvGrpSpPr/>
            <p:nvPr/>
          </p:nvGrpSpPr>
          <p:grpSpPr>
            <a:xfrm>
              <a:off x="6191545" y="7848600"/>
              <a:ext cx="658091" cy="1699305"/>
              <a:chOff x="860596" y="738919"/>
              <a:chExt cx="658091" cy="1699305"/>
            </a:xfrm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70E59FDC-A8A3-4405-AEB2-B33DEA545A6E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四角形: 角を丸くする 654">
                <a:extLst>
                  <a:ext uri="{FF2B5EF4-FFF2-40B4-BE49-F238E27FC236}">
                    <a16:creationId xmlns:a16="http://schemas.microsoft.com/office/drawing/2014/main" id="{4916DB06-9112-4535-A121-093AE5F46128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77529728-EC9B-4B3B-AF04-616D60588BF0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7CDD2CE1-4CA3-47E8-AA6C-8011B03E026E}"/>
                </a:ext>
              </a:extLst>
            </p:cNvPr>
            <p:cNvGrpSpPr/>
            <p:nvPr/>
          </p:nvGrpSpPr>
          <p:grpSpPr>
            <a:xfrm>
              <a:off x="7748449" y="6286787"/>
              <a:ext cx="658091" cy="1699305"/>
              <a:chOff x="2756071" y="738919"/>
              <a:chExt cx="658091" cy="1699305"/>
            </a:xfrm>
          </p:grpSpPr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BCAE9B06-850E-4595-AA51-3339CB3FC9BC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四角形: 角を丸くする 651">
                <a:extLst>
                  <a:ext uri="{FF2B5EF4-FFF2-40B4-BE49-F238E27FC236}">
                    <a16:creationId xmlns:a16="http://schemas.microsoft.com/office/drawing/2014/main" id="{A36CD73B-4636-435D-959D-521C3FE6C011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A61C3A04-DD70-4E0D-87AF-F0302CD7FD32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58BF501A-73DD-40F4-BB5C-BB0CDC6B377D}"/>
                </a:ext>
              </a:extLst>
            </p:cNvPr>
            <p:cNvGrpSpPr/>
            <p:nvPr/>
          </p:nvGrpSpPr>
          <p:grpSpPr>
            <a:xfrm>
              <a:off x="8066623" y="8698252"/>
              <a:ext cx="658091" cy="1699305"/>
              <a:chOff x="4603921" y="738919"/>
              <a:chExt cx="658091" cy="1699305"/>
            </a:xfrm>
          </p:grpSpPr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15E346A6-181F-4554-BFE4-DF493512ECE8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四角形: 角を丸くする 648">
                <a:extLst>
                  <a:ext uri="{FF2B5EF4-FFF2-40B4-BE49-F238E27FC236}">
                    <a16:creationId xmlns:a16="http://schemas.microsoft.com/office/drawing/2014/main" id="{71286134-911D-46AE-BA1C-84CD289538F2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13FD40DB-6F89-4192-BC56-56680E21D560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AF267B05-16C0-4BB5-A913-354C81567433}"/>
                </a:ext>
              </a:extLst>
            </p:cNvPr>
            <p:cNvGrpSpPr/>
            <p:nvPr/>
          </p:nvGrpSpPr>
          <p:grpSpPr>
            <a:xfrm>
              <a:off x="9230901" y="7235041"/>
              <a:ext cx="658091" cy="1699305"/>
              <a:chOff x="6489871" y="738919"/>
              <a:chExt cx="658091" cy="1699305"/>
            </a:xfrm>
          </p:grpSpPr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373C1E80-5BA8-475F-8459-805252A8D9E1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四角形: 角を丸くする 645">
                <a:extLst>
                  <a:ext uri="{FF2B5EF4-FFF2-40B4-BE49-F238E27FC236}">
                    <a16:creationId xmlns:a16="http://schemas.microsoft.com/office/drawing/2014/main" id="{905900E7-1572-4FBC-813D-3F3BCFE99354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D216C0B3-3B8D-4EBE-A87A-841A1DA36178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BD88BBA7-8EBD-4A14-96BA-B32FBE2D0D9E}"/>
                </a:ext>
              </a:extLst>
            </p:cNvPr>
            <p:cNvGrpSpPr/>
            <p:nvPr/>
          </p:nvGrpSpPr>
          <p:grpSpPr>
            <a:xfrm>
              <a:off x="10086297" y="4841810"/>
              <a:ext cx="658091" cy="1699305"/>
              <a:chOff x="8366296" y="738919"/>
              <a:chExt cx="658091" cy="1699305"/>
            </a:xfrm>
          </p:grpSpPr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04F1AD2D-B2DB-4548-8092-A1B30BD2531A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四角形: 角を丸くする 642">
                <a:extLst>
                  <a:ext uri="{FF2B5EF4-FFF2-40B4-BE49-F238E27FC236}">
                    <a16:creationId xmlns:a16="http://schemas.microsoft.com/office/drawing/2014/main" id="{F4F7411E-EE8C-4EF3-95D9-B81DD5E6697B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0456B814-7751-486D-9E7F-9D5002CEA35D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3CBBEBD5-2E71-4251-80F1-4E4BE63AF9FB}"/>
                </a:ext>
              </a:extLst>
            </p:cNvPr>
            <p:cNvGrpSpPr/>
            <p:nvPr/>
          </p:nvGrpSpPr>
          <p:grpSpPr>
            <a:xfrm>
              <a:off x="743245" y="9372600"/>
              <a:ext cx="658091" cy="1699305"/>
              <a:chOff x="860596" y="738919"/>
              <a:chExt cx="658091" cy="1699305"/>
            </a:xfrm>
          </p:grpSpPr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5DE88082-C83A-4ED1-9D3B-703CF7570B55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四角形: 角を丸くする 639">
                <a:extLst>
                  <a:ext uri="{FF2B5EF4-FFF2-40B4-BE49-F238E27FC236}">
                    <a16:creationId xmlns:a16="http://schemas.microsoft.com/office/drawing/2014/main" id="{5EA64967-94A9-46FD-8725-7A0F7E39E91B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51F24368-B0D0-42D7-81AD-CCD73A51E744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D2F9F14C-880F-4677-86A4-D04AA4E22748}"/>
                </a:ext>
              </a:extLst>
            </p:cNvPr>
            <p:cNvGrpSpPr/>
            <p:nvPr/>
          </p:nvGrpSpPr>
          <p:grpSpPr>
            <a:xfrm>
              <a:off x="2300149" y="7810787"/>
              <a:ext cx="658091" cy="1699305"/>
              <a:chOff x="2756071" y="738919"/>
              <a:chExt cx="658091" cy="1699305"/>
            </a:xfrm>
          </p:grpSpPr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8F3C2367-7672-4E99-A7CE-853B0617BC0E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四角形: 角を丸くする 636">
                <a:extLst>
                  <a:ext uri="{FF2B5EF4-FFF2-40B4-BE49-F238E27FC236}">
                    <a16:creationId xmlns:a16="http://schemas.microsoft.com/office/drawing/2014/main" id="{A10943CF-169B-4D49-8EF2-1347B7EC0A55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5AC0BF6C-8CFD-4897-B0C7-980EC028C6D5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79CE42DE-53FE-433E-9052-7135C8E2CF63}"/>
                </a:ext>
              </a:extLst>
            </p:cNvPr>
            <p:cNvGrpSpPr/>
            <p:nvPr/>
          </p:nvGrpSpPr>
          <p:grpSpPr>
            <a:xfrm>
              <a:off x="2618323" y="10222252"/>
              <a:ext cx="658091" cy="1699305"/>
              <a:chOff x="4603921" y="738919"/>
              <a:chExt cx="658091" cy="1699305"/>
            </a:xfrm>
          </p:grpSpPr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F45F23C4-1761-4478-8083-018ED58E7239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四角形: 角を丸くする 633">
                <a:extLst>
                  <a:ext uri="{FF2B5EF4-FFF2-40B4-BE49-F238E27FC236}">
                    <a16:creationId xmlns:a16="http://schemas.microsoft.com/office/drawing/2014/main" id="{9CD045CB-8EAD-4FC7-8BE8-88AB31C6B7AD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3F6CE4B6-2A58-436B-8C25-703E757F846F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15C55623-8C95-4A36-91D6-79483E721761}"/>
                </a:ext>
              </a:extLst>
            </p:cNvPr>
            <p:cNvGrpSpPr/>
            <p:nvPr/>
          </p:nvGrpSpPr>
          <p:grpSpPr>
            <a:xfrm>
              <a:off x="3782601" y="8759041"/>
              <a:ext cx="658091" cy="1699305"/>
              <a:chOff x="6489871" y="738919"/>
              <a:chExt cx="658091" cy="1699305"/>
            </a:xfrm>
          </p:grpSpPr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E626BE32-1583-4A21-AEE0-2882F9D1A474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四角形: 角を丸くする 630">
                <a:extLst>
                  <a:ext uri="{FF2B5EF4-FFF2-40B4-BE49-F238E27FC236}">
                    <a16:creationId xmlns:a16="http://schemas.microsoft.com/office/drawing/2014/main" id="{32E52921-D0C0-432A-B249-F252B442B892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11AE026D-D550-4183-AE88-4F682E742721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62D59922-C2D4-4C47-88D4-C72BFFA75DAC}"/>
                </a:ext>
              </a:extLst>
            </p:cNvPr>
            <p:cNvGrpSpPr/>
            <p:nvPr/>
          </p:nvGrpSpPr>
          <p:grpSpPr>
            <a:xfrm>
              <a:off x="4637997" y="6365810"/>
              <a:ext cx="658091" cy="1699305"/>
              <a:chOff x="8366296" y="738919"/>
              <a:chExt cx="658091" cy="1699305"/>
            </a:xfrm>
          </p:grpSpPr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6F422C48-35B3-4A39-AE9E-CCBADFF630AE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四角形: 角を丸くする 627">
                <a:extLst>
                  <a:ext uri="{FF2B5EF4-FFF2-40B4-BE49-F238E27FC236}">
                    <a16:creationId xmlns:a16="http://schemas.microsoft.com/office/drawing/2014/main" id="{FCE8BD10-666F-4E27-A414-22D549B0C5D9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3793F29E-91BD-44AA-9CE6-BC942E7D42E5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0BAF1DD2-3B38-4264-A9B2-28E6B0C58D37}"/>
                </a:ext>
              </a:extLst>
            </p:cNvPr>
            <p:cNvGrpSpPr/>
            <p:nvPr/>
          </p:nvGrpSpPr>
          <p:grpSpPr>
            <a:xfrm>
              <a:off x="1162345" y="5981700"/>
              <a:ext cx="658091" cy="1699305"/>
              <a:chOff x="860596" y="738919"/>
              <a:chExt cx="658091" cy="1699305"/>
            </a:xfrm>
          </p:grpSpPr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01ED86F8-5591-461D-A0D6-159879BF41EA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四角形: 角を丸くする 624">
                <a:extLst>
                  <a:ext uri="{FF2B5EF4-FFF2-40B4-BE49-F238E27FC236}">
                    <a16:creationId xmlns:a16="http://schemas.microsoft.com/office/drawing/2014/main" id="{6565FCF8-E738-4AD6-A828-2B82DFEEE440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F4B63409-EC6D-4418-BECC-0A605E8AA0EC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6C652787-808E-4CC3-8F90-BAD613AC553F}"/>
                </a:ext>
              </a:extLst>
            </p:cNvPr>
            <p:cNvGrpSpPr/>
            <p:nvPr/>
          </p:nvGrpSpPr>
          <p:grpSpPr>
            <a:xfrm>
              <a:off x="5590497" y="10404410"/>
              <a:ext cx="658091" cy="1699305"/>
              <a:chOff x="8366296" y="738919"/>
              <a:chExt cx="658091" cy="1699305"/>
            </a:xfrm>
          </p:grpSpPr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5679004B-19B3-4B4F-A02E-48FD04D3F350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四角形: 角を丸くする 621">
                <a:extLst>
                  <a:ext uri="{FF2B5EF4-FFF2-40B4-BE49-F238E27FC236}">
                    <a16:creationId xmlns:a16="http://schemas.microsoft.com/office/drawing/2014/main" id="{4239D6CD-7092-4D47-AB2F-45DFF6D46A26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09E957A8-4D1D-410F-A8EA-52F7D5470AF2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D996F4BA-2598-4646-8E3D-F60A594BABC1}"/>
                </a:ext>
              </a:extLst>
            </p:cNvPr>
            <p:cNvGrpSpPr/>
            <p:nvPr/>
          </p:nvGrpSpPr>
          <p:grpSpPr>
            <a:xfrm>
              <a:off x="5962945" y="13106400"/>
              <a:ext cx="658091" cy="1699305"/>
              <a:chOff x="860596" y="738919"/>
              <a:chExt cx="658091" cy="1699305"/>
            </a:xfrm>
          </p:grpSpPr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C02FB875-4798-40DD-B95B-E3592B0B16DE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四角形: 角を丸くする 618">
                <a:extLst>
                  <a:ext uri="{FF2B5EF4-FFF2-40B4-BE49-F238E27FC236}">
                    <a16:creationId xmlns:a16="http://schemas.microsoft.com/office/drawing/2014/main" id="{F0D6B486-F828-4776-9DE2-E3285F01B20F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05F84B60-E087-499A-A810-177CC4512398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3A579F04-9D09-4F25-A4C1-2D23F88795C3}"/>
                </a:ext>
              </a:extLst>
            </p:cNvPr>
            <p:cNvGrpSpPr/>
            <p:nvPr/>
          </p:nvGrpSpPr>
          <p:grpSpPr>
            <a:xfrm>
              <a:off x="7519849" y="11544587"/>
              <a:ext cx="658091" cy="1699305"/>
              <a:chOff x="2756071" y="738919"/>
              <a:chExt cx="658091" cy="1699305"/>
            </a:xfrm>
          </p:grpSpPr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1CAF4083-DD39-45B5-8F16-80B97C14C2EA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四角形: 角を丸くする 615">
                <a:extLst>
                  <a:ext uri="{FF2B5EF4-FFF2-40B4-BE49-F238E27FC236}">
                    <a16:creationId xmlns:a16="http://schemas.microsoft.com/office/drawing/2014/main" id="{5F2985B4-AB74-4F12-B56D-826AAE26E9A9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046EE82A-0C6B-443E-8A86-FDECE4AF1D9E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101F3869-E9AA-4864-A9FF-2270D76DEA80}"/>
                </a:ext>
              </a:extLst>
            </p:cNvPr>
            <p:cNvGrpSpPr/>
            <p:nvPr/>
          </p:nvGrpSpPr>
          <p:grpSpPr>
            <a:xfrm>
              <a:off x="7838023" y="13956052"/>
              <a:ext cx="658091" cy="1699305"/>
              <a:chOff x="4603921" y="738919"/>
              <a:chExt cx="658091" cy="1699305"/>
            </a:xfrm>
          </p:grpSpPr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B0ACA6B0-19E7-48A0-9483-8003DCC21BE9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842DA7FE-F0CC-410C-AF12-A3093FFCF242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D17C9DE7-BE35-4FB7-8D90-65565EBAC4ED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76461362-F64C-4D8D-B9E8-CF81182D8C0D}"/>
                </a:ext>
              </a:extLst>
            </p:cNvPr>
            <p:cNvGrpSpPr/>
            <p:nvPr/>
          </p:nvGrpSpPr>
          <p:grpSpPr>
            <a:xfrm>
              <a:off x="4409397" y="11623610"/>
              <a:ext cx="658091" cy="1699305"/>
              <a:chOff x="8366296" y="738919"/>
              <a:chExt cx="658091" cy="1699305"/>
            </a:xfrm>
          </p:grpSpPr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712A32EB-D857-4A5A-8C65-4E5084880C08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四角形: 角を丸くする 609">
                <a:extLst>
                  <a:ext uri="{FF2B5EF4-FFF2-40B4-BE49-F238E27FC236}">
                    <a16:creationId xmlns:a16="http://schemas.microsoft.com/office/drawing/2014/main" id="{1109D891-E08F-40DE-9B39-3AC109DFF3C7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4C59576B-7790-4FDB-B5DD-6F97A7A0A7BE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7E4C6C7D-8F70-48FC-A5FE-246A84722C17}"/>
                </a:ext>
              </a:extLst>
            </p:cNvPr>
            <p:cNvGrpSpPr/>
            <p:nvPr/>
          </p:nvGrpSpPr>
          <p:grpSpPr>
            <a:xfrm>
              <a:off x="8905197" y="-3044890"/>
              <a:ext cx="658091" cy="1699305"/>
              <a:chOff x="8366296" y="738919"/>
              <a:chExt cx="658091" cy="1699305"/>
            </a:xfrm>
          </p:grpSpPr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54E44409-0D11-4D32-9465-9EA02BCC6229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四角形: 角を丸くする 606">
                <a:extLst>
                  <a:ext uri="{FF2B5EF4-FFF2-40B4-BE49-F238E27FC236}">
                    <a16:creationId xmlns:a16="http://schemas.microsoft.com/office/drawing/2014/main" id="{D2A98BC8-6A68-4292-9A14-DBBBC8F00F8F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71A3D825-0907-445B-8942-1041F792F09A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9992CC04-1041-411B-A67A-553E15E7EBDF}"/>
                </a:ext>
              </a:extLst>
            </p:cNvPr>
            <p:cNvGrpSpPr/>
            <p:nvPr/>
          </p:nvGrpSpPr>
          <p:grpSpPr>
            <a:xfrm>
              <a:off x="9277645" y="-342900"/>
              <a:ext cx="658091" cy="1699305"/>
              <a:chOff x="860596" y="738919"/>
              <a:chExt cx="658091" cy="1699305"/>
            </a:xfrm>
          </p:grpSpPr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C1320B18-7286-4B21-9288-02338767E447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四角形: 角を丸くする 603">
                <a:extLst>
                  <a:ext uri="{FF2B5EF4-FFF2-40B4-BE49-F238E27FC236}">
                    <a16:creationId xmlns:a16="http://schemas.microsoft.com/office/drawing/2014/main" id="{F6DE965F-31C0-4B9C-8D04-9695195CBE25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F799C61F-56FE-4223-B69E-ACFD5DC06DAD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25DD8257-B53F-4C39-B615-739FDD480055}"/>
                </a:ext>
              </a:extLst>
            </p:cNvPr>
            <p:cNvGrpSpPr/>
            <p:nvPr/>
          </p:nvGrpSpPr>
          <p:grpSpPr>
            <a:xfrm>
              <a:off x="10834549" y="-1904713"/>
              <a:ext cx="658091" cy="1699305"/>
              <a:chOff x="2756071" y="738919"/>
              <a:chExt cx="658091" cy="1699305"/>
            </a:xfrm>
          </p:grpSpPr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94A7E210-9D56-42B5-A15B-225F38A0936F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四角形: 角を丸くする 600">
                <a:extLst>
                  <a:ext uri="{FF2B5EF4-FFF2-40B4-BE49-F238E27FC236}">
                    <a16:creationId xmlns:a16="http://schemas.microsoft.com/office/drawing/2014/main" id="{24AE4F05-EF29-40D9-A89B-EC916CC3E3D3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2A8ED511-EF0E-43B6-BB8E-AD6F4485F592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35A34B2E-8655-4906-9104-9437BE5AF009}"/>
                </a:ext>
              </a:extLst>
            </p:cNvPr>
            <p:cNvGrpSpPr/>
            <p:nvPr/>
          </p:nvGrpSpPr>
          <p:grpSpPr>
            <a:xfrm>
              <a:off x="11152723" y="506752"/>
              <a:ext cx="658091" cy="1699305"/>
              <a:chOff x="4603921" y="738919"/>
              <a:chExt cx="658091" cy="1699305"/>
            </a:xfrm>
          </p:grpSpPr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4CAC4CCA-817B-43D5-A7ED-77581AADD45B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四角形: 角を丸くする 597">
                <a:extLst>
                  <a:ext uri="{FF2B5EF4-FFF2-40B4-BE49-F238E27FC236}">
                    <a16:creationId xmlns:a16="http://schemas.microsoft.com/office/drawing/2014/main" id="{84BD7FBC-DCFD-40DF-8FD3-592055D9118B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B53675FC-29E6-4F1D-AB0D-C93BE9302F1D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F81615AB-F240-41A4-8111-FB06AE10394B}"/>
                </a:ext>
              </a:extLst>
            </p:cNvPr>
            <p:cNvGrpSpPr/>
            <p:nvPr/>
          </p:nvGrpSpPr>
          <p:grpSpPr>
            <a:xfrm>
              <a:off x="9495397" y="12312945"/>
              <a:ext cx="658091" cy="1699305"/>
              <a:chOff x="6489871" y="738919"/>
              <a:chExt cx="658091" cy="1699305"/>
            </a:xfrm>
          </p:grpSpPr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BABE3365-A3A1-4039-891A-B6D6EFA03CD6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四角形: 角を丸くする 594">
                <a:extLst>
                  <a:ext uri="{FF2B5EF4-FFF2-40B4-BE49-F238E27FC236}">
                    <a16:creationId xmlns:a16="http://schemas.microsoft.com/office/drawing/2014/main" id="{8DD8C840-7E2C-419B-B354-3D27C98AF4AC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95D26368-857C-47A1-8D09-CFBAE00FE79D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CA583CEC-3D6A-4AE9-9C01-BE3BDD46E4FC}"/>
                </a:ext>
              </a:extLst>
            </p:cNvPr>
            <p:cNvGrpSpPr/>
            <p:nvPr/>
          </p:nvGrpSpPr>
          <p:grpSpPr>
            <a:xfrm>
              <a:off x="10350793" y="9919714"/>
              <a:ext cx="658091" cy="1699305"/>
              <a:chOff x="8366296" y="738919"/>
              <a:chExt cx="658091" cy="1699305"/>
            </a:xfrm>
          </p:grpSpPr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44011454-3C6B-46D1-8831-908F7370CF60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四角形: 角を丸くする 591">
                <a:extLst>
                  <a:ext uri="{FF2B5EF4-FFF2-40B4-BE49-F238E27FC236}">
                    <a16:creationId xmlns:a16="http://schemas.microsoft.com/office/drawing/2014/main" id="{18217965-2B8C-4F42-BD82-491C5A93636B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DFEF0948-8C78-4704-8D81-A8C7D215D784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E7C8E4A1-65DC-45C5-809E-3CC7BE28F892}"/>
                </a:ext>
              </a:extLst>
            </p:cNvPr>
            <p:cNvGrpSpPr/>
            <p:nvPr/>
          </p:nvGrpSpPr>
          <p:grpSpPr>
            <a:xfrm>
              <a:off x="7724097" y="-1825690"/>
              <a:ext cx="658091" cy="1699305"/>
              <a:chOff x="8366296" y="738919"/>
              <a:chExt cx="658091" cy="1699305"/>
            </a:xfrm>
          </p:grpSpPr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D597233F-5473-4175-BE9B-E10C775A0E54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四角形: 角を丸くする 588">
                <a:extLst>
                  <a:ext uri="{FF2B5EF4-FFF2-40B4-BE49-F238E27FC236}">
                    <a16:creationId xmlns:a16="http://schemas.microsoft.com/office/drawing/2014/main" id="{1CF7FC9A-79B0-4566-A7A1-4177F6AB477E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88D70A8D-12AF-45BA-96E7-0ABAC716AFCC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CACC497F-A75E-45FA-8548-0A51D34FE5A3}"/>
                </a:ext>
              </a:extLst>
            </p:cNvPr>
            <p:cNvGrpSpPr/>
            <p:nvPr/>
          </p:nvGrpSpPr>
          <p:grpSpPr>
            <a:xfrm>
              <a:off x="8676597" y="2212910"/>
              <a:ext cx="658091" cy="1699305"/>
              <a:chOff x="8366296" y="738919"/>
              <a:chExt cx="658091" cy="1699305"/>
            </a:xfrm>
          </p:grpSpPr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72A9A716-22D9-4627-BD5C-2DB9F3A417AA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四角形: 角を丸くする 585">
                <a:extLst>
                  <a:ext uri="{FF2B5EF4-FFF2-40B4-BE49-F238E27FC236}">
                    <a16:creationId xmlns:a16="http://schemas.microsoft.com/office/drawing/2014/main" id="{E5ABC313-980A-401D-8045-5F7419CF7132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03938136-A971-4515-BB8B-EAACD42B65CB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476903E4-2B40-4C04-83FC-7BBCD7940391}"/>
                </a:ext>
              </a:extLst>
            </p:cNvPr>
            <p:cNvGrpSpPr/>
            <p:nvPr/>
          </p:nvGrpSpPr>
          <p:grpSpPr>
            <a:xfrm>
              <a:off x="4436810" y="-5149115"/>
              <a:ext cx="658091" cy="1699305"/>
              <a:chOff x="2756071" y="738919"/>
              <a:chExt cx="658091" cy="1699305"/>
            </a:xfrm>
          </p:grpSpPr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120BF13B-3715-4803-8C28-C93AB224219F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四角形: 角を丸くする 582">
                <a:extLst>
                  <a:ext uri="{FF2B5EF4-FFF2-40B4-BE49-F238E27FC236}">
                    <a16:creationId xmlns:a16="http://schemas.microsoft.com/office/drawing/2014/main" id="{DDBE715C-3F73-4651-8708-7415E5D1A343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7E08E41D-B897-4484-B827-8074B473C203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2BE484C2-A7AE-45AB-BEEA-67F4595F4217}"/>
                </a:ext>
              </a:extLst>
            </p:cNvPr>
            <p:cNvGrpSpPr/>
            <p:nvPr/>
          </p:nvGrpSpPr>
          <p:grpSpPr>
            <a:xfrm>
              <a:off x="4754984" y="-2737650"/>
              <a:ext cx="658091" cy="1699305"/>
              <a:chOff x="4603921" y="738919"/>
              <a:chExt cx="658091" cy="1699305"/>
            </a:xfrm>
          </p:grpSpPr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CB2C003F-FCCC-4D7C-BA1A-FEFDDA14C712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四角形: 角を丸くする 579">
                <a:extLst>
                  <a:ext uri="{FF2B5EF4-FFF2-40B4-BE49-F238E27FC236}">
                    <a16:creationId xmlns:a16="http://schemas.microsoft.com/office/drawing/2014/main" id="{15D402C5-A3F0-4937-BAA3-097A237B5EE5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8641E711-82E1-4542-89C8-3CBAD825AD2E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05C87755-8C16-4DF3-9E6C-B3FCBE91E23B}"/>
                </a:ext>
              </a:extLst>
            </p:cNvPr>
            <p:cNvGrpSpPr/>
            <p:nvPr/>
          </p:nvGrpSpPr>
          <p:grpSpPr>
            <a:xfrm>
              <a:off x="1306101" y="-1489859"/>
              <a:ext cx="658091" cy="1699305"/>
              <a:chOff x="6489871" y="738919"/>
              <a:chExt cx="658091" cy="1699305"/>
            </a:xfrm>
          </p:grpSpPr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6374A5EA-48C9-45F6-8B68-1F0C700D628E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四角形: 角を丸くする 576">
                <a:extLst>
                  <a:ext uri="{FF2B5EF4-FFF2-40B4-BE49-F238E27FC236}">
                    <a16:creationId xmlns:a16="http://schemas.microsoft.com/office/drawing/2014/main" id="{F60435A3-4A61-489A-8303-8CD991262525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C134BEA0-308F-42BD-9778-1D01B4A6745B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B9CB7CB1-30F8-4828-A585-74A8E646C6AA}"/>
                </a:ext>
              </a:extLst>
            </p:cNvPr>
            <p:cNvGrpSpPr/>
            <p:nvPr/>
          </p:nvGrpSpPr>
          <p:grpSpPr>
            <a:xfrm>
              <a:off x="3266397" y="-758890"/>
              <a:ext cx="658091" cy="1699305"/>
              <a:chOff x="8366296" y="738919"/>
              <a:chExt cx="658091" cy="1699305"/>
            </a:xfrm>
          </p:grpSpPr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AE8D4FA1-7104-471B-81A2-43161C805BEC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四角形: 角を丸くする 573">
                <a:extLst>
                  <a:ext uri="{FF2B5EF4-FFF2-40B4-BE49-F238E27FC236}">
                    <a16:creationId xmlns:a16="http://schemas.microsoft.com/office/drawing/2014/main" id="{759D4BD6-4E15-480C-8878-27ACA05D4EF7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69239A10-331C-4F5D-8E34-7719B25AD4E8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6837E95F-2979-499E-BD21-0957223F7AC6}"/>
                </a:ext>
              </a:extLst>
            </p:cNvPr>
            <p:cNvGrpSpPr/>
            <p:nvPr/>
          </p:nvGrpSpPr>
          <p:grpSpPr>
            <a:xfrm>
              <a:off x="2085297" y="841310"/>
              <a:ext cx="658091" cy="1699305"/>
              <a:chOff x="8366296" y="738919"/>
              <a:chExt cx="658091" cy="1699305"/>
            </a:xfrm>
          </p:grpSpPr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EFD9BBB8-79F1-46C4-8F3E-0B5960676C1C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1" name="四角形: 角を丸くする 570">
                <a:extLst>
                  <a:ext uri="{FF2B5EF4-FFF2-40B4-BE49-F238E27FC236}">
                    <a16:creationId xmlns:a16="http://schemas.microsoft.com/office/drawing/2014/main" id="{29B991A2-6A7D-4DF0-BF67-9AFD6B32BD1C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E623AFFD-3B1C-451D-80CA-86C019EC5DB7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DD069DD7-F3CD-46D0-804F-975DF873FBCB}"/>
                </a:ext>
              </a:extLst>
            </p:cNvPr>
            <p:cNvGrpSpPr/>
            <p:nvPr/>
          </p:nvGrpSpPr>
          <p:grpSpPr>
            <a:xfrm>
              <a:off x="2161497" y="-3883090"/>
              <a:ext cx="658091" cy="1699305"/>
              <a:chOff x="8366296" y="738919"/>
              <a:chExt cx="658091" cy="1699305"/>
            </a:xfrm>
          </p:grpSpPr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8D0A3FB1-0C2F-442B-BE29-163009DFB463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8" name="四角形: 角を丸くする 567">
                <a:extLst>
                  <a:ext uri="{FF2B5EF4-FFF2-40B4-BE49-F238E27FC236}">
                    <a16:creationId xmlns:a16="http://schemas.microsoft.com/office/drawing/2014/main" id="{BC43204A-4131-487F-9121-F5199C4184AB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D368795F-937C-43A4-B7A4-9EE616ABCEEA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613A8DE2-C909-4E14-91E1-7DA021E93E74}"/>
                </a:ext>
              </a:extLst>
            </p:cNvPr>
            <p:cNvGrpSpPr/>
            <p:nvPr/>
          </p:nvGrpSpPr>
          <p:grpSpPr>
            <a:xfrm>
              <a:off x="705145" y="1143000"/>
              <a:ext cx="658091" cy="1699305"/>
              <a:chOff x="860596" y="738919"/>
              <a:chExt cx="658091" cy="1699305"/>
            </a:xfrm>
          </p:grpSpPr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13D70E0A-2FB3-487F-A8F5-9535BB4C2589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四角形: 角を丸くする 564">
                <a:extLst>
                  <a:ext uri="{FF2B5EF4-FFF2-40B4-BE49-F238E27FC236}">
                    <a16:creationId xmlns:a16="http://schemas.microsoft.com/office/drawing/2014/main" id="{4030521A-A0A3-4C38-951F-061173E047C5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3EE9BCA8-D2F9-402E-A75E-E59150B82F66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1DF31411-9B16-489E-9458-966D9FD7E5ED}"/>
                </a:ext>
              </a:extLst>
            </p:cNvPr>
            <p:cNvGrpSpPr/>
            <p:nvPr/>
          </p:nvGrpSpPr>
          <p:grpSpPr>
            <a:xfrm>
              <a:off x="6991645" y="-5715000"/>
              <a:ext cx="658091" cy="1699305"/>
              <a:chOff x="860596" y="738919"/>
              <a:chExt cx="658091" cy="1699305"/>
            </a:xfrm>
          </p:grpSpPr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176A527F-7196-4584-BE43-EA12B328625E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FC8BF603-A4EB-4E25-9CC6-2AF34798FB20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CF8A306A-E78A-4055-979F-B5699FB14D6F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FEE388D1-7EF3-41B4-A541-30F14DF8E13F}"/>
                </a:ext>
              </a:extLst>
            </p:cNvPr>
            <p:cNvGrpSpPr/>
            <p:nvPr/>
          </p:nvGrpSpPr>
          <p:grpSpPr>
            <a:xfrm>
              <a:off x="10992145" y="2628900"/>
              <a:ext cx="658091" cy="1699305"/>
              <a:chOff x="860596" y="738919"/>
              <a:chExt cx="658091" cy="1699305"/>
            </a:xfrm>
          </p:grpSpPr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32ABE08C-97CA-4F72-A93F-0DB6D9AE816A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320D2135-37DB-4D48-8E16-7AA1A5E90FAC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2AE95916-D9EA-4A1B-A36B-FDF66B9E2853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78" name="グループ化 677">
            <a:extLst>
              <a:ext uri="{FF2B5EF4-FFF2-40B4-BE49-F238E27FC236}">
                <a16:creationId xmlns:a16="http://schemas.microsoft.com/office/drawing/2014/main" id="{8C2A47C0-440D-4E38-BEBB-207F7DFA65EA}"/>
              </a:ext>
            </a:extLst>
          </p:cNvPr>
          <p:cNvGrpSpPr/>
          <p:nvPr/>
        </p:nvGrpSpPr>
        <p:grpSpPr>
          <a:xfrm>
            <a:off x="348685" y="-31776196"/>
            <a:ext cx="11818590" cy="27708600"/>
            <a:chOff x="348685" y="-8768086"/>
            <a:chExt cx="11818590" cy="27708600"/>
          </a:xfrm>
        </p:grpSpPr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BDA8F1DC-881E-4B2E-9CF5-0246A16A6EE6}"/>
                </a:ext>
              </a:extLst>
            </p:cNvPr>
            <p:cNvGrpSpPr/>
            <p:nvPr/>
          </p:nvGrpSpPr>
          <p:grpSpPr>
            <a:xfrm>
              <a:off x="1644085" y="2508561"/>
              <a:ext cx="1371012" cy="3540184"/>
              <a:chOff x="860596" y="738919"/>
              <a:chExt cx="658091" cy="1699305"/>
            </a:xfrm>
          </p:grpSpPr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20651B1E-6B25-43E2-A710-F8E9CA3DEEDC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7" name="四角形: 角を丸くする 796">
                <a:extLst>
                  <a:ext uri="{FF2B5EF4-FFF2-40B4-BE49-F238E27FC236}">
                    <a16:creationId xmlns:a16="http://schemas.microsoft.com/office/drawing/2014/main" id="{EFD5183D-0FBD-43B1-AA3F-AF29239BAFA7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0CCE02C-E8E9-49EF-9521-4FE91F19B0E7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7590F868-AADD-465F-92F9-27DE38806112}"/>
                </a:ext>
              </a:extLst>
            </p:cNvPr>
            <p:cNvGrpSpPr/>
            <p:nvPr/>
          </p:nvGrpSpPr>
          <p:grpSpPr>
            <a:xfrm>
              <a:off x="2743458" y="-1525326"/>
              <a:ext cx="1371012" cy="3540184"/>
              <a:chOff x="2756071" y="738919"/>
              <a:chExt cx="658091" cy="1699305"/>
            </a:xfrm>
          </p:grpSpPr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FEAC8A62-C8DE-418B-8BDB-C7B7D3733740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4" name="四角形: 角を丸くする 793">
                <a:extLst>
                  <a:ext uri="{FF2B5EF4-FFF2-40B4-BE49-F238E27FC236}">
                    <a16:creationId xmlns:a16="http://schemas.microsoft.com/office/drawing/2014/main" id="{77D8B226-11DD-453C-9ED3-2B38B35166B1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37EC0F64-A2EE-4480-A1E3-47CB43CE04FE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1CA3E2EB-77CB-4EE7-8009-0F49C8CBF222}"/>
                </a:ext>
              </a:extLst>
            </p:cNvPr>
            <p:cNvGrpSpPr/>
            <p:nvPr/>
          </p:nvGrpSpPr>
          <p:grpSpPr>
            <a:xfrm>
              <a:off x="3519163" y="3358213"/>
              <a:ext cx="1371012" cy="3540184"/>
              <a:chOff x="4603921" y="738919"/>
              <a:chExt cx="658091" cy="1699305"/>
            </a:xfrm>
          </p:grpSpPr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E4AF7929-13BC-4A91-9048-C53751370205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四角形: 角を丸くする 790">
                <a:extLst>
                  <a:ext uri="{FF2B5EF4-FFF2-40B4-BE49-F238E27FC236}">
                    <a16:creationId xmlns:a16="http://schemas.microsoft.com/office/drawing/2014/main" id="{58111C00-C20B-47F0-8CAC-8618A1283B5B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865A915E-D244-429E-AF71-68C5C6130EB5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A6205C17-BEFB-4918-ABC3-96B021162440}"/>
                </a:ext>
              </a:extLst>
            </p:cNvPr>
            <p:cNvGrpSpPr/>
            <p:nvPr/>
          </p:nvGrpSpPr>
          <p:grpSpPr>
            <a:xfrm>
              <a:off x="4871263" y="673195"/>
              <a:ext cx="1371012" cy="3540184"/>
              <a:chOff x="6489871" y="738919"/>
              <a:chExt cx="658091" cy="1699305"/>
            </a:xfrm>
          </p:grpSpPr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0A758909-D78F-4456-94F4-6F21829C9BDA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四角形: 角を丸くする 787">
                <a:extLst>
                  <a:ext uri="{FF2B5EF4-FFF2-40B4-BE49-F238E27FC236}">
                    <a16:creationId xmlns:a16="http://schemas.microsoft.com/office/drawing/2014/main" id="{0D70D911-CAD3-4420-B7F7-EF832824EF3D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E8550CBB-316F-4F3F-9D74-EB859A911954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A9ECB426-4C9F-4A42-B39C-270891F1865E}"/>
                </a:ext>
              </a:extLst>
            </p:cNvPr>
            <p:cNvGrpSpPr/>
            <p:nvPr/>
          </p:nvGrpSpPr>
          <p:grpSpPr>
            <a:xfrm>
              <a:off x="5302042" y="10290333"/>
              <a:ext cx="1371012" cy="3540184"/>
              <a:chOff x="860596" y="738919"/>
              <a:chExt cx="658091" cy="1699305"/>
            </a:xfrm>
          </p:grpSpPr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99A0EFD3-81A0-4ED1-AE6C-7C267C03BC8C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四角形: 角を丸くする 784">
                <a:extLst>
                  <a:ext uri="{FF2B5EF4-FFF2-40B4-BE49-F238E27FC236}">
                    <a16:creationId xmlns:a16="http://schemas.microsoft.com/office/drawing/2014/main" id="{EE5C0619-9EAE-418F-AF62-B0E461047E6B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E1F573F0-D63D-4B7F-8121-7BD313311A1A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C6D529C6-9C0E-49F2-A2AB-B97EA916EBC4}"/>
                </a:ext>
              </a:extLst>
            </p:cNvPr>
            <p:cNvGrpSpPr/>
            <p:nvPr/>
          </p:nvGrpSpPr>
          <p:grpSpPr>
            <a:xfrm>
              <a:off x="6251027" y="3658715"/>
              <a:ext cx="1371012" cy="3540184"/>
              <a:chOff x="2756071" y="738919"/>
              <a:chExt cx="658091" cy="1699305"/>
            </a:xfrm>
          </p:grpSpPr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1969F5C3-F96C-4D26-AAA2-9A456C546DEF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四角形: 角を丸くする 781">
                <a:extLst>
                  <a:ext uri="{FF2B5EF4-FFF2-40B4-BE49-F238E27FC236}">
                    <a16:creationId xmlns:a16="http://schemas.microsoft.com/office/drawing/2014/main" id="{5C65AB4E-138F-4CDE-83FF-35FF7289F58F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9630E440-8FB9-4E11-8853-FCF6BA758B1A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E33AD7DD-0568-42E7-AC5A-AF9DE4E98A34}"/>
                </a:ext>
              </a:extLst>
            </p:cNvPr>
            <p:cNvGrpSpPr/>
            <p:nvPr/>
          </p:nvGrpSpPr>
          <p:grpSpPr>
            <a:xfrm>
              <a:off x="7022845" y="6389375"/>
              <a:ext cx="1371012" cy="3540184"/>
              <a:chOff x="4603921" y="738919"/>
              <a:chExt cx="658091" cy="1699305"/>
            </a:xfrm>
          </p:grpSpPr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C7B00AA9-80E8-4017-A5D0-43C952C20358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四角形: 角を丸くする 778">
                <a:extLst>
                  <a:ext uri="{FF2B5EF4-FFF2-40B4-BE49-F238E27FC236}">
                    <a16:creationId xmlns:a16="http://schemas.microsoft.com/office/drawing/2014/main" id="{A0B996DE-BFB8-4A1E-8707-98AAB9B1E344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14C0F623-7D5F-458B-A5EB-2B2317944E31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47E2F452-5313-41B3-99F9-A9F8E417069A}"/>
                </a:ext>
              </a:extLst>
            </p:cNvPr>
            <p:cNvGrpSpPr/>
            <p:nvPr/>
          </p:nvGrpSpPr>
          <p:grpSpPr>
            <a:xfrm>
              <a:off x="8874441" y="6314602"/>
              <a:ext cx="1371012" cy="3540184"/>
              <a:chOff x="6489871" y="738919"/>
              <a:chExt cx="658091" cy="1699305"/>
            </a:xfrm>
          </p:grpSpPr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06783D28-48AC-45B0-99C2-45E679F0C29A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四角形: 角を丸くする 775">
                <a:extLst>
                  <a:ext uri="{FF2B5EF4-FFF2-40B4-BE49-F238E27FC236}">
                    <a16:creationId xmlns:a16="http://schemas.microsoft.com/office/drawing/2014/main" id="{ED1B5E60-70C7-445B-9102-F472A93753A0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5DEC65A-D950-4202-B8FF-C8DD54D00A1C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3E0F95C1-41A7-4ACA-962C-0BA94395764E}"/>
                </a:ext>
              </a:extLst>
            </p:cNvPr>
            <p:cNvGrpSpPr/>
            <p:nvPr/>
          </p:nvGrpSpPr>
          <p:grpSpPr>
            <a:xfrm>
              <a:off x="9729837" y="3921371"/>
              <a:ext cx="1371012" cy="3540184"/>
              <a:chOff x="8366296" y="738919"/>
              <a:chExt cx="658091" cy="1699305"/>
            </a:xfrm>
          </p:grpSpPr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FB716438-3DD6-451D-B663-756FA1375D51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四角形: 角を丸くする 772">
                <a:extLst>
                  <a:ext uri="{FF2B5EF4-FFF2-40B4-BE49-F238E27FC236}">
                    <a16:creationId xmlns:a16="http://schemas.microsoft.com/office/drawing/2014/main" id="{7B182A2F-7690-4C67-9A82-4D2AAC46C090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916B96C6-60C6-4802-8F84-B191C196D74C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67B4570D-EA37-4039-B21C-A381747B6E9F}"/>
                </a:ext>
              </a:extLst>
            </p:cNvPr>
            <p:cNvGrpSpPr/>
            <p:nvPr/>
          </p:nvGrpSpPr>
          <p:grpSpPr>
            <a:xfrm>
              <a:off x="386785" y="8452161"/>
              <a:ext cx="1371012" cy="3540184"/>
              <a:chOff x="860596" y="738919"/>
              <a:chExt cx="658091" cy="1699305"/>
            </a:xfrm>
          </p:grpSpPr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275C84E5-725E-442F-9A5E-E1AE8ADBDE0A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四角形: 角を丸くする 769">
                <a:extLst>
                  <a:ext uri="{FF2B5EF4-FFF2-40B4-BE49-F238E27FC236}">
                    <a16:creationId xmlns:a16="http://schemas.microsoft.com/office/drawing/2014/main" id="{6EA96C77-3846-49A6-92B8-DA540B60F92A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254B62CC-6190-477B-83D1-3951EF37D59B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A0E993D5-3516-4FD2-8FB4-85671044C048}"/>
                </a:ext>
              </a:extLst>
            </p:cNvPr>
            <p:cNvGrpSpPr/>
            <p:nvPr/>
          </p:nvGrpSpPr>
          <p:grpSpPr>
            <a:xfrm>
              <a:off x="2362312" y="5097401"/>
              <a:ext cx="1371012" cy="3540184"/>
              <a:chOff x="2756071" y="738919"/>
              <a:chExt cx="658091" cy="1699305"/>
            </a:xfrm>
          </p:grpSpPr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262DCC5B-6AF5-45D5-9BAC-D8D2915DD0CC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四角形: 角を丸くする 766">
                <a:extLst>
                  <a:ext uri="{FF2B5EF4-FFF2-40B4-BE49-F238E27FC236}">
                    <a16:creationId xmlns:a16="http://schemas.microsoft.com/office/drawing/2014/main" id="{D8F983B8-D57B-40E1-96F9-BF48C7BDCC10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3D61E08-B526-400E-B02C-F70390638CC9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B4778460-20DB-4563-95DF-9D54B550A25A}"/>
                </a:ext>
              </a:extLst>
            </p:cNvPr>
            <p:cNvGrpSpPr/>
            <p:nvPr/>
          </p:nvGrpSpPr>
          <p:grpSpPr>
            <a:xfrm>
              <a:off x="2261863" y="9301813"/>
              <a:ext cx="1371012" cy="3540184"/>
              <a:chOff x="4603921" y="738919"/>
              <a:chExt cx="658091" cy="1699305"/>
            </a:xfrm>
          </p:grpSpPr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CCA63C97-BEE3-4B95-B238-83A8B6156964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四角形: 角を丸くする 763">
                <a:extLst>
                  <a:ext uri="{FF2B5EF4-FFF2-40B4-BE49-F238E27FC236}">
                    <a16:creationId xmlns:a16="http://schemas.microsoft.com/office/drawing/2014/main" id="{A36501C9-6AA8-4F27-B77F-0A59D71761C7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74555846-ABC0-4BBB-98DA-055C1588D677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C76F1802-CB56-4EA9-ACE0-56C16C3B254A}"/>
                </a:ext>
              </a:extLst>
            </p:cNvPr>
            <p:cNvGrpSpPr/>
            <p:nvPr/>
          </p:nvGrpSpPr>
          <p:grpSpPr>
            <a:xfrm>
              <a:off x="3426141" y="7838602"/>
              <a:ext cx="1371012" cy="3540184"/>
              <a:chOff x="6489871" y="738919"/>
              <a:chExt cx="658091" cy="1699305"/>
            </a:xfrm>
          </p:grpSpPr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D5A3E0C6-B4E2-474A-A4D7-134ED9AAE8F9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四角形: 角を丸くする 760">
                <a:extLst>
                  <a:ext uri="{FF2B5EF4-FFF2-40B4-BE49-F238E27FC236}">
                    <a16:creationId xmlns:a16="http://schemas.microsoft.com/office/drawing/2014/main" id="{2B0CD103-92F6-4131-91FD-2E94408D7BD5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C15CE68D-E352-438C-A6A6-20755BF14508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57F156B8-1834-4CAF-B841-AE6DF94D2346}"/>
                </a:ext>
              </a:extLst>
            </p:cNvPr>
            <p:cNvGrpSpPr/>
            <p:nvPr/>
          </p:nvGrpSpPr>
          <p:grpSpPr>
            <a:xfrm>
              <a:off x="5462858" y="15400330"/>
              <a:ext cx="1371012" cy="3540184"/>
              <a:chOff x="860596" y="738919"/>
              <a:chExt cx="658091" cy="1699305"/>
            </a:xfrm>
          </p:grpSpPr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85B75A93-AABA-4EDD-A7F1-ED55C7CB2BC6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四角形: 角を丸くする 757">
                <a:extLst>
                  <a:ext uri="{FF2B5EF4-FFF2-40B4-BE49-F238E27FC236}">
                    <a16:creationId xmlns:a16="http://schemas.microsoft.com/office/drawing/2014/main" id="{54687E50-E88E-4D51-B377-7FF8AC26313D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F0D87790-E316-4246-B981-419313EA9AB1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931E417C-973B-41BE-B774-67B8BAC2D0A8}"/>
                </a:ext>
              </a:extLst>
            </p:cNvPr>
            <p:cNvGrpSpPr/>
            <p:nvPr/>
          </p:nvGrpSpPr>
          <p:grpSpPr>
            <a:xfrm>
              <a:off x="7163389" y="10624148"/>
              <a:ext cx="1371012" cy="3540184"/>
              <a:chOff x="2756071" y="738919"/>
              <a:chExt cx="658091" cy="1699305"/>
            </a:xfrm>
          </p:grpSpPr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B95A9345-6078-4DA0-87AF-70638CE37197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四角形: 角を丸くする 754">
                <a:extLst>
                  <a:ext uri="{FF2B5EF4-FFF2-40B4-BE49-F238E27FC236}">
                    <a16:creationId xmlns:a16="http://schemas.microsoft.com/office/drawing/2014/main" id="{94422E77-F6E0-472F-AD86-851096575857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FA2FF421-CB8D-4F60-80AB-1C237E7B2707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E556F16A-7D17-49B4-8559-B595896D317C}"/>
                </a:ext>
              </a:extLst>
            </p:cNvPr>
            <p:cNvGrpSpPr/>
            <p:nvPr/>
          </p:nvGrpSpPr>
          <p:grpSpPr>
            <a:xfrm>
              <a:off x="7481563" y="13035613"/>
              <a:ext cx="1371012" cy="3540184"/>
              <a:chOff x="4603921" y="738919"/>
              <a:chExt cx="658091" cy="1699305"/>
            </a:xfrm>
          </p:grpSpPr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15780645-A49F-467F-92A0-D60E798ED7F0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四角形: 角を丸くする 751">
                <a:extLst>
                  <a:ext uri="{FF2B5EF4-FFF2-40B4-BE49-F238E27FC236}">
                    <a16:creationId xmlns:a16="http://schemas.microsoft.com/office/drawing/2014/main" id="{30CF8851-5F2E-49BF-BFAA-21B787962FE2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1410B755-7D7B-4D96-9CDD-13E61C4019C5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FB5951C2-03AC-4FE2-AA5A-0F35376D0C40}"/>
                </a:ext>
              </a:extLst>
            </p:cNvPr>
            <p:cNvGrpSpPr/>
            <p:nvPr/>
          </p:nvGrpSpPr>
          <p:grpSpPr>
            <a:xfrm>
              <a:off x="3134433" y="13204988"/>
              <a:ext cx="1371012" cy="3540184"/>
              <a:chOff x="8366296" y="738919"/>
              <a:chExt cx="658091" cy="1699305"/>
            </a:xfrm>
          </p:grpSpPr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E92B6A3C-5A2A-4165-8407-841154483A25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9" name="四角形: 角を丸くする 748">
                <a:extLst>
                  <a:ext uri="{FF2B5EF4-FFF2-40B4-BE49-F238E27FC236}">
                    <a16:creationId xmlns:a16="http://schemas.microsoft.com/office/drawing/2014/main" id="{6496C368-1E58-4AC0-ABC5-6E03F40DB3AB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BF294E71-73BF-47FB-A52E-E965604A0171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6F285925-2A81-42C2-983D-8E681F69262C}"/>
                </a:ext>
              </a:extLst>
            </p:cNvPr>
            <p:cNvGrpSpPr/>
            <p:nvPr/>
          </p:nvGrpSpPr>
          <p:grpSpPr>
            <a:xfrm>
              <a:off x="10478089" y="-2825152"/>
              <a:ext cx="1371012" cy="3540184"/>
              <a:chOff x="2756071" y="738919"/>
              <a:chExt cx="658091" cy="1699305"/>
            </a:xfrm>
          </p:grpSpPr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78E6E4F2-5F82-4E7F-B6C3-106EED69932E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四角形: 角を丸くする 745">
                <a:extLst>
                  <a:ext uri="{FF2B5EF4-FFF2-40B4-BE49-F238E27FC236}">
                    <a16:creationId xmlns:a16="http://schemas.microsoft.com/office/drawing/2014/main" id="{85148C3F-A340-4EDA-B7D7-708531DA9A0D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BF4C0E5F-0D84-4A71-B821-B324CD11058E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9BD24878-6804-42CF-A3C8-FE3808083038}"/>
                </a:ext>
              </a:extLst>
            </p:cNvPr>
            <p:cNvGrpSpPr/>
            <p:nvPr/>
          </p:nvGrpSpPr>
          <p:grpSpPr>
            <a:xfrm>
              <a:off x="10796263" y="-413687"/>
              <a:ext cx="1371012" cy="3540184"/>
              <a:chOff x="4603921" y="738919"/>
              <a:chExt cx="658091" cy="1699305"/>
            </a:xfrm>
          </p:grpSpPr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A54DF6A3-7592-4E3F-B11D-B3E6B190FC21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四角形: 角を丸くする 742">
                <a:extLst>
                  <a:ext uri="{FF2B5EF4-FFF2-40B4-BE49-F238E27FC236}">
                    <a16:creationId xmlns:a16="http://schemas.microsoft.com/office/drawing/2014/main" id="{040C011E-386E-43B7-A6D5-F10A30D5A3C6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CAD43B81-374D-4BF8-9360-AA10A225AD74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F27A0B6A-98F7-414C-AE30-FA6A00379920}"/>
                </a:ext>
              </a:extLst>
            </p:cNvPr>
            <p:cNvGrpSpPr/>
            <p:nvPr/>
          </p:nvGrpSpPr>
          <p:grpSpPr>
            <a:xfrm>
              <a:off x="9138937" y="11392506"/>
              <a:ext cx="1371012" cy="3540184"/>
              <a:chOff x="6489871" y="738919"/>
              <a:chExt cx="658091" cy="1699305"/>
            </a:xfrm>
          </p:grpSpPr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63CA3F0-8DAD-4941-8FEE-9ECE7F4C8FAC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四角形: 角を丸くする 739">
                <a:extLst>
                  <a:ext uri="{FF2B5EF4-FFF2-40B4-BE49-F238E27FC236}">
                    <a16:creationId xmlns:a16="http://schemas.microsoft.com/office/drawing/2014/main" id="{8DC6F2B7-6578-484D-B1F4-4DC4DBCB3F42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6C826056-FCC8-47E1-B6AA-1139416C135D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239472DF-56E3-4E2D-81C0-A9E536F6824B}"/>
                </a:ext>
              </a:extLst>
            </p:cNvPr>
            <p:cNvGrpSpPr/>
            <p:nvPr/>
          </p:nvGrpSpPr>
          <p:grpSpPr>
            <a:xfrm>
              <a:off x="9994333" y="8999275"/>
              <a:ext cx="1371012" cy="3540184"/>
              <a:chOff x="8366296" y="738919"/>
              <a:chExt cx="658091" cy="1699305"/>
            </a:xfrm>
          </p:grpSpPr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93180C0F-7617-4C9E-8EA2-22CB9672E2A4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四角形: 角を丸くする 736">
                <a:extLst>
                  <a:ext uri="{FF2B5EF4-FFF2-40B4-BE49-F238E27FC236}">
                    <a16:creationId xmlns:a16="http://schemas.microsoft.com/office/drawing/2014/main" id="{DD4044EA-70A6-4821-9313-E5E016E4E003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F442F285-6789-4AE7-9AE0-0662AC9123F0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C175A14C-C3A4-4011-8C5C-0B6DBCDB7D53}"/>
                </a:ext>
              </a:extLst>
            </p:cNvPr>
            <p:cNvGrpSpPr/>
            <p:nvPr/>
          </p:nvGrpSpPr>
          <p:grpSpPr>
            <a:xfrm>
              <a:off x="7367637" y="-2746129"/>
              <a:ext cx="1371012" cy="3540184"/>
              <a:chOff x="8366296" y="738919"/>
              <a:chExt cx="658091" cy="1699305"/>
            </a:xfrm>
          </p:grpSpPr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234BF5C0-529C-42D3-ABB6-876B4664B844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4" name="四角形: 角を丸くする 733">
                <a:extLst>
                  <a:ext uri="{FF2B5EF4-FFF2-40B4-BE49-F238E27FC236}">
                    <a16:creationId xmlns:a16="http://schemas.microsoft.com/office/drawing/2014/main" id="{CE940817-BCC9-4654-A609-896846AC62C5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10BD9727-D163-4557-BE40-64A6E98D4C91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ADD697CB-D652-4395-B584-353F5A5F9CC4}"/>
                </a:ext>
              </a:extLst>
            </p:cNvPr>
            <p:cNvGrpSpPr/>
            <p:nvPr/>
          </p:nvGrpSpPr>
          <p:grpSpPr>
            <a:xfrm>
              <a:off x="8320137" y="1292471"/>
              <a:ext cx="1371012" cy="3540184"/>
              <a:chOff x="8366296" y="738919"/>
              <a:chExt cx="658091" cy="1699305"/>
            </a:xfrm>
          </p:grpSpPr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F473DCB2-BE78-49E6-B85B-C48A598BC48B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1" name="四角形: 角を丸くする 730">
                <a:extLst>
                  <a:ext uri="{FF2B5EF4-FFF2-40B4-BE49-F238E27FC236}">
                    <a16:creationId xmlns:a16="http://schemas.microsoft.com/office/drawing/2014/main" id="{4A4FEFEF-2CFE-4A96-A25C-46FD856950BD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A8D7D7F3-4ECA-457E-8C1B-30CCB2FAB072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2CDFBE22-C2C9-46C8-B21A-98799EEB640A}"/>
                </a:ext>
              </a:extLst>
            </p:cNvPr>
            <p:cNvGrpSpPr/>
            <p:nvPr/>
          </p:nvGrpSpPr>
          <p:grpSpPr>
            <a:xfrm>
              <a:off x="4505445" y="-8768086"/>
              <a:ext cx="1371012" cy="3540184"/>
              <a:chOff x="2756071" y="738919"/>
              <a:chExt cx="658091" cy="1699305"/>
            </a:xfrm>
          </p:grpSpPr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3E527FF2-4F10-4652-BB45-AC8DB97DB9BB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8" name="四角形: 角を丸くする 727">
                <a:extLst>
                  <a:ext uri="{FF2B5EF4-FFF2-40B4-BE49-F238E27FC236}">
                    <a16:creationId xmlns:a16="http://schemas.microsoft.com/office/drawing/2014/main" id="{209D41D7-4FEB-4195-A79A-33D00281A96B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AC58F452-0CD3-4D99-A3AA-43CE817D11D3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FB7E6003-009E-4501-87A8-8B758D3B8697}"/>
                </a:ext>
              </a:extLst>
            </p:cNvPr>
            <p:cNvGrpSpPr/>
            <p:nvPr/>
          </p:nvGrpSpPr>
          <p:grpSpPr>
            <a:xfrm>
              <a:off x="4398524" y="-3658089"/>
              <a:ext cx="1371012" cy="3540184"/>
              <a:chOff x="4603921" y="738919"/>
              <a:chExt cx="658091" cy="1699305"/>
            </a:xfrm>
          </p:grpSpPr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A6728CC5-9288-489A-BF40-E5A9089481B6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5" name="四角形: 角を丸くする 724">
                <a:extLst>
                  <a:ext uri="{FF2B5EF4-FFF2-40B4-BE49-F238E27FC236}">
                    <a16:creationId xmlns:a16="http://schemas.microsoft.com/office/drawing/2014/main" id="{F31052BE-DBA6-47B2-BCE7-7DF116FB8AF5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D9ED6915-F5DA-4717-8299-62DBE47564A5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2E4A404D-E19A-4771-B66A-ECF89D9FDBA5}"/>
                </a:ext>
              </a:extLst>
            </p:cNvPr>
            <p:cNvGrpSpPr/>
            <p:nvPr/>
          </p:nvGrpSpPr>
          <p:grpSpPr>
            <a:xfrm>
              <a:off x="949641" y="-2410298"/>
              <a:ext cx="1371012" cy="3540184"/>
              <a:chOff x="6489871" y="738919"/>
              <a:chExt cx="658091" cy="1699305"/>
            </a:xfrm>
          </p:grpSpPr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F0ADBDDD-A5D8-4527-AC05-C716BE677AE2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2" name="四角形: 角を丸くする 721">
                <a:extLst>
                  <a:ext uri="{FF2B5EF4-FFF2-40B4-BE49-F238E27FC236}">
                    <a16:creationId xmlns:a16="http://schemas.microsoft.com/office/drawing/2014/main" id="{E8CF2F7B-4FFD-487B-B200-CB92CB7F4D4C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BA9BDC52-EBC8-4A83-A0FA-D8D29BE93C86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B9A749AC-B0A3-4622-9875-103677A614D6}"/>
                </a:ext>
              </a:extLst>
            </p:cNvPr>
            <p:cNvGrpSpPr/>
            <p:nvPr/>
          </p:nvGrpSpPr>
          <p:grpSpPr>
            <a:xfrm>
              <a:off x="2037600" y="-5873479"/>
              <a:ext cx="1371012" cy="3540184"/>
              <a:chOff x="8366296" y="738919"/>
              <a:chExt cx="658091" cy="1699305"/>
            </a:xfrm>
          </p:grpSpPr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3E20389E-33B7-4FE0-9C65-470E9BB9598D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四角形: 角を丸くする 718">
                <a:extLst>
                  <a:ext uri="{FF2B5EF4-FFF2-40B4-BE49-F238E27FC236}">
                    <a16:creationId xmlns:a16="http://schemas.microsoft.com/office/drawing/2014/main" id="{FBF20923-D9E1-412E-A1F7-061800E41B39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B2B144F9-C8B4-48F2-979F-43E0B862A6A4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A02F4912-9567-44C6-9F25-AA4CF3BE2D09}"/>
                </a:ext>
              </a:extLst>
            </p:cNvPr>
            <p:cNvGrpSpPr/>
            <p:nvPr/>
          </p:nvGrpSpPr>
          <p:grpSpPr>
            <a:xfrm>
              <a:off x="348685" y="222561"/>
              <a:ext cx="1371012" cy="3540184"/>
              <a:chOff x="860596" y="738919"/>
              <a:chExt cx="658091" cy="1699305"/>
            </a:xfrm>
          </p:grpSpPr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DE67EBD7-DAF9-4F9F-BCD2-4B4E3F05810F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四角形: 角を丸くする 715">
                <a:extLst>
                  <a:ext uri="{FF2B5EF4-FFF2-40B4-BE49-F238E27FC236}">
                    <a16:creationId xmlns:a16="http://schemas.microsoft.com/office/drawing/2014/main" id="{955E2EB4-BCBC-4501-B05F-4752F2E4BBB7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AB820CF5-DA76-49AF-8DC8-B62754A87C0F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1CBAEFD8-7230-4BE2-A49C-F59E71534D81}"/>
                </a:ext>
              </a:extLst>
            </p:cNvPr>
            <p:cNvGrpSpPr/>
            <p:nvPr/>
          </p:nvGrpSpPr>
          <p:grpSpPr>
            <a:xfrm>
              <a:off x="6635185" y="-6635439"/>
              <a:ext cx="1371012" cy="3540184"/>
              <a:chOff x="860596" y="738919"/>
              <a:chExt cx="658091" cy="1699305"/>
            </a:xfrm>
          </p:grpSpPr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E74E1FDC-613C-4A75-858A-DC700CA73B5C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四角形: 角を丸くする 712">
                <a:extLst>
                  <a:ext uri="{FF2B5EF4-FFF2-40B4-BE49-F238E27FC236}">
                    <a16:creationId xmlns:a16="http://schemas.microsoft.com/office/drawing/2014/main" id="{B41C1B10-D4C3-4885-A4C2-D30CF16B668D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2E693CF0-FA5E-489D-AD5C-C16B63B07802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EFA42B46-15A7-401B-9C4A-B06A34EBD400}"/>
                </a:ext>
              </a:extLst>
            </p:cNvPr>
            <p:cNvGrpSpPr/>
            <p:nvPr/>
          </p:nvGrpSpPr>
          <p:grpSpPr>
            <a:xfrm>
              <a:off x="10635685" y="1708461"/>
              <a:ext cx="1371012" cy="3540184"/>
              <a:chOff x="860596" y="738919"/>
              <a:chExt cx="658091" cy="1699305"/>
            </a:xfrm>
          </p:grpSpPr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DAD17A5B-21EA-4098-9232-966695AC195F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四角形: 角を丸くする 709">
                <a:extLst>
                  <a:ext uri="{FF2B5EF4-FFF2-40B4-BE49-F238E27FC236}">
                    <a16:creationId xmlns:a16="http://schemas.microsoft.com/office/drawing/2014/main" id="{70AEB3A9-336C-4129-B019-3C1286BFE942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9C0705D8-239D-4D72-8A04-ED3EE0D0CA6A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99" name="グループ化 798">
            <a:extLst>
              <a:ext uri="{FF2B5EF4-FFF2-40B4-BE49-F238E27FC236}">
                <a16:creationId xmlns:a16="http://schemas.microsoft.com/office/drawing/2014/main" id="{D1ECFFE4-72B8-4444-9600-CE44284B8186}"/>
              </a:ext>
            </a:extLst>
          </p:cNvPr>
          <p:cNvGrpSpPr/>
          <p:nvPr/>
        </p:nvGrpSpPr>
        <p:grpSpPr>
          <a:xfrm>
            <a:off x="-43375" y="-33054528"/>
            <a:ext cx="12822039" cy="32690357"/>
            <a:chOff x="-43375" y="-9780451"/>
            <a:chExt cx="12822039" cy="32690357"/>
          </a:xfrm>
        </p:grpSpPr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FFFB545A-8956-4DE3-A3F1-5A6A92DA9F61}"/>
                </a:ext>
              </a:extLst>
            </p:cNvPr>
            <p:cNvGrpSpPr/>
            <p:nvPr/>
          </p:nvGrpSpPr>
          <p:grpSpPr>
            <a:xfrm>
              <a:off x="2351398" y="-2537691"/>
              <a:ext cx="2155132" cy="5564914"/>
              <a:chOff x="2756071" y="738919"/>
              <a:chExt cx="658091" cy="1699305"/>
            </a:xfrm>
          </p:grpSpPr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45F1BFE8-0321-4765-8042-D6536BDB11EF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四角形: 角を丸くする 873">
                <a:extLst>
                  <a:ext uri="{FF2B5EF4-FFF2-40B4-BE49-F238E27FC236}">
                    <a16:creationId xmlns:a16="http://schemas.microsoft.com/office/drawing/2014/main" id="{D5547589-7E5B-43F9-9395-71E9966AC262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E12B25C2-4C64-4055-BCCC-0BD1AE78B015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D69E8BD9-BEE0-4F4D-B0E7-1EAAD7196798}"/>
                </a:ext>
              </a:extLst>
            </p:cNvPr>
            <p:cNvGrpSpPr/>
            <p:nvPr/>
          </p:nvGrpSpPr>
          <p:grpSpPr>
            <a:xfrm>
              <a:off x="4479203" y="-339170"/>
              <a:ext cx="2155132" cy="5564914"/>
              <a:chOff x="6489871" y="738919"/>
              <a:chExt cx="658091" cy="1699305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A65D43E2-07B2-4397-AA27-55036FFC09DB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1" name="四角形: 角を丸くする 870">
                <a:extLst>
                  <a:ext uri="{FF2B5EF4-FFF2-40B4-BE49-F238E27FC236}">
                    <a16:creationId xmlns:a16="http://schemas.microsoft.com/office/drawing/2014/main" id="{7541DA59-0247-4921-B326-7101A4D8898C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0F515E97-642D-4392-8541-D4BE4FB86CCE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2" name="グループ化 801">
              <a:extLst>
                <a:ext uri="{FF2B5EF4-FFF2-40B4-BE49-F238E27FC236}">
                  <a16:creationId xmlns:a16="http://schemas.microsoft.com/office/drawing/2014/main" id="{2F9166E1-C033-4554-B094-CD953D675F12}"/>
                </a:ext>
              </a:extLst>
            </p:cNvPr>
            <p:cNvGrpSpPr/>
            <p:nvPr/>
          </p:nvGrpSpPr>
          <p:grpSpPr>
            <a:xfrm>
              <a:off x="6630785" y="5377010"/>
              <a:ext cx="2155132" cy="5564914"/>
              <a:chOff x="4603921" y="738919"/>
              <a:chExt cx="658091" cy="1699305"/>
            </a:xfrm>
          </p:grpSpPr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AC385524-AF61-43F8-8861-645ABD8AD4F3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8" name="四角形: 角を丸くする 867">
                <a:extLst>
                  <a:ext uri="{FF2B5EF4-FFF2-40B4-BE49-F238E27FC236}">
                    <a16:creationId xmlns:a16="http://schemas.microsoft.com/office/drawing/2014/main" id="{CD3CA945-BA88-490F-A126-5E14443CDE2B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5D21ADB9-FE37-4279-9039-F8DF8527E5E8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3" name="グループ化 802">
              <a:extLst>
                <a:ext uri="{FF2B5EF4-FFF2-40B4-BE49-F238E27FC236}">
                  <a16:creationId xmlns:a16="http://schemas.microsoft.com/office/drawing/2014/main" id="{32BB5BF7-2671-450E-9A78-93912A814AF1}"/>
                </a:ext>
              </a:extLst>
            </p:cNvPr>
            <p:cNvGrpSpPr/>
            <p:nvPr/>
          </p:nvGrpSpPr>
          <p:grpSpPr>
            <a:xfrm>
              <a:off x="-5275" y="7439796"/>
              <a:ext cx="2155132" cy="5564914"/>
              <a:chOff x="860596" y="738919"/>
              <a:chExt cx="658091" cy="1699305"/>
            </a:xfrm>
          </p:grpSpPr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3F29C2D1-D225-4EAE-9EF1-06EA6C518DC0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5" name="四角形: 角を丸くする 864">
                <a:extLst>
                  <a:ext uri="{FF2B5EF4-FFF2-40B4-BE49-F238E27FC236}">
                    <a16:creationId xmlns:a16="http://schemas.microsoft.com/office/drawing/2014/main" id="{A75AA485-0EC0-4D4E-8F53-4CA5F661F32B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FD0D65EE-59D0-4549-8663-F5A0C67A52E0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5465378B-2680-4802-81D9-73E668259BF3}"/>
                </a:ext>
              </a:extLst>
            </p:cNvPr>
            <p:cNvGrpSpPr/>
            <p:nvPr/>
          </p:nvGrpSpPr>
          <p:grpSpPr>
            <a:xfrm>
              <a:off x="1970252" y="4085036"/>
              <a:ext cx="2155132" cy="5564914"/>
              <a:chOff x="2756071" y="738919"/>
              <a:chExt cx="658091" cy="1699305"/>
            </a:xfrm>
          </p:grpSpPr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B80E62B1-DA89-4D47-BF54-B7D4F6500A61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2" name="四角形: 角を丸くする 861">
                <a:extLst>
                  <a:ext uri="{FF2B5EF4-FFF2-40B4-BE49-F238E27FC236}">
                    <a16:creationId xmlns:a16="http://schemas.microsoft.com/office/drawing/2014/main" id="{867B6489-FCDC-4DB4-88CA-4588A3ED2B76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4E29A02C-1D1A-45BA-AE92-A93426FEFDB2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7593D010-9BAA-4B19-9BC6-B6224818E07D}"/>
                </a:ext>
              </a:extLst>
            </p:cNvPr>
            <p:cNvGrpSpPr/>
            <p:nvPr/>
          </p:nvGrpSpPr>
          <p:grpSpPr>
            <a:xfrm>
              <a:off x="3034081" y="6826237"/>
              <a:ext cx="2155132" cy="5564914"/>
              <a:chOff x="6489871" y="738919"/>
              <a:chExt cx="658091" cy="1699305"/>
            </a:xfrm>
          </p:grpSpPr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D33D144E-0130-4178-9EE9-DDA46E3635C9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9" name="四角形: 角を丸くする 858">
                <a:extLst>
                  <a:ext uri="{FF2B5EF4-FFF2-40B4-BE49-F238E27FC236}">
                    <a16:creationId xmlns:a16="http://schemas.microsoft.com/office/drawing/2014/main" id="{B29D09F3-826D-4CB6-850F-74C8AAE02B29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74696E12-B4C5-45C5-981E-3C34DB5585A3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5860098D-7702-4FFD-8AC0-13E28C716850}"/>
                </a:ext>
              </a:extLst>
            </p:cNvPr>
            <p:cNvGrpSpPr/>
            <p:nvPr/>
          </p:nvGrpSpPr>
          <p:grpSpPr>
            <a:xfrm>
              <a:off x="4461609" y="17344992"/>
              <a:ext cx="2155132" cy="5564914"/>
              <a:chOff x="860596" y="738919"/>
              <a:chExt cx="658091" cy="1699305"/>
            </a:xfrm>
          </p:grpSpPr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DB581AEB-3884-42FC-9E15-EF385078BDAC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6" name="四角形: 角を丸くする 855">
                <a:extLst>
                  <a:ext uri="{FF2B5EF4-FFF2-40B4-BE49-F238E27FC236}">
                    <a16:creationId xmlns:a16="http://schemas.microsoft.com/office/drawing/2014/main" id="{D56EE20E-4382-4C1F-9F61-BB9B414F84D7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937A6E15-AEA0-4CDE-9881-5C4B9163F2A7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358B66DC-54E6-424F-A17D-BE509B13812A}"/>
                </a:ext>
              </a:extLst>
            </p:cNvPr>
            <p:cNvGrpSpPr/>
            <p:nvPr/>
          </p:nvGrpSpPr>
          <p:grpSpPr>
            <a:xfrm>
              <a:off x="6771329" y="9611783"/>
              <a:ext cx="2155132" cy="5564914"/>
              <a:chOff x="2756071" y="738919"/>
              <a:chExt cx="658091" cy="1699305"/>
            </a:xfrm>
          </p:grpSpPr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17336A99-8C73-4A1E-87C4-D429A57C0C98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3" name="四角形: 角を丸くする 852">
                <a:extLst>
                  <a:ext uri="{FF2B5EF4-FFF2-40B4-BE49-F238E27FC236}">
                    <a16:creationId xmlns:a16="http://schemas.microsoft.com/office/drawing/2014/main" id="{33B6FCB6-30A9-4528-B8C1-51F250BABBD7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F3085BC3-DACA-4CC2-9C61-F42008EBAB96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31520319-067A-4BA9-BA53-3F3C715F2523}"/>
                </a:ext>
              </a:extLst>
            </p:cNvPr>
            <p:cNvGrpSpPr/>
            <p:nvPr/>
          </p:nvGrpSpPr>
          <p:grpSpPr>
            <a:xfrm>
              <a:off x="8103113" y="16144160"/>
              <a:ext cx="2155132" cy="5564914"/>
              <a:chOff x="4603921" y="738919"/>
              <a:chExt cx="658091" cy="1699305"/>
            </a:xfrm>
          </p:grpSpPr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7A6EF547-4625-4430-BD07-C699C4F07E6A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0" name="四角形: 角を丸くする 849">
                <a:extLst>
                  <a:ext uri="{FF2B5EF4-FFF2-40B4-BE49-F238E27FC236}">
                    <a16:creationId xmlns:a16="http://schemas.microsoft.com/office/drawing/2014/main" id="{C37C66E5-AC81-48D8-9D62-FC748C546FC2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DC2B8DCE-BECD-431B-BBE7-E43E5B0FD16C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9" name="グループ化 808">
              <a:extLst>
                <a:ext uri="{FF2B5EF4-FFF2-40B4-BE49-F238E27FC236}">
                  <a16:creationId xmlns:a16="http://schemas.microsoft.com/office/drawing/2014/main" id="{4921AFED-813F-4555-924E-A7B2106F431E}"/>
                </a:ext>
              </a:extLst>
            </p:cNvPr>
            <p:cNvGrpSpPr/>
            <p:nvPr/>
          </p:nvGrpSpPr>
          <p:grpSpPr>
            <a:xfrm>
              <a:off x="2742373" y="12192623"/>
              <a:ext cx="2155132" cy="5564914"/>
              <a:chOff x="8366296" y="738919"/>
              <a:chExt cx="658091" cy="1699305"/>
            </a:xfrm>
          </p:grpSpPr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AC101649-F76D-4EFE-B634-5ADA8D0C2474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7" name="四角形: 角を丸くする 846">
                <a:extLst>
                  <a:ext uri="{FF2B5EF4-FFF2-40B4-BE49-F238E27FC236}">
                    <a16:creationId xmlns:a16="http://schemas.microsoft.com/office/drawing/2014/main" id="{204AB7ED-09A8-4055-B254-40ACE8529C41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C6AF12FB-C471-4812-8885-DB7C8E2E0821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DC43863E-6D58-4761-926E-3307245DC26A}"/>
                </a:ext>
              </a:extLst>
            </p:cNvPr>
            <p:cNvGrpSpPr/>
            <p:nvPr/>
          </p:nvGrpSpPr>
          <p:grpSpPr>
            <a:xfrm>
              <a:off x="10086029" y="-3837517"/>
              <a:ext cx="2155132" cy="5564914"/>
              <a:chOff x="2756071" y="738919"/>
              <a:chExt cx="658091" cy="1699305"/>
            </a:xfrm>
          </p:grpSpPr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CB804776-3144-4757-B202-B55554280E9C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4" name="四角形: 角を丸くする 843">
                <a:extLst>
                  <a:ext uri="{FF2B5EF4-FFF2-40B4-BE49-F238E27FC236}">
                    <a16:creationId xmlns:a16="http://schemas.microsoft.com/office/drawing/2014/main" id="{EF66D412-8620-4DEB-9634-2B561585F740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92A9CAC7-CF48-46D4-9288-2512240EABD2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5857D095-7081-4149-A9C2-E51484C1D655}"/>
                </a:ext>
              </a:extLst>
            </p:cNvPr>
            <p:cNvGrpSpPr/>
            <p:nvPr/>
          </p:nvGrpSpPr>
          <p:grpSpPr>
            <a:xfrm>
              <a:off x="7505319" y="-1571006"/>
              <a:ext cx="2155132" cy="5564914"/>
              <a:chOff x="4603921" y="738919"/>
              <a:chExt cx="658091" cy="1699305"/>
            </a:xfrm>
          </p:grpSpPr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BB9A4840-1D66-47F0-8CF0-5F0EAAB9A851}"/>
                  </a:ext>
                </a:extLst>
              </p:cNvPr>
              <p:cNvSpPr/>
              <p:nvPr/>
            </p:nvSpPr>
            <p:spPr>
              <a:xfrm>
                <a:off x="460392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  <a:gs pos="5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1" name="四角形: 角を丸くする 840">
                <a:extLst>
                  <a:ext uri="{FF2B5EF4-FFF2-40B4-BE49-F238E27FC236}">
                    <a16:creationId xmlns:a16="http://schemas.microsoft.com/office/drawing/2014/main" id="{1D04EB22-2783-4FE7-A900-A88CFF322F3E}"/>
                  </a:ext>
                </a:extLst>
              </p:cNvPr>
              <p:cNvSpPr/>
              <p:nvPr/>
            </p:nvSpPr>
            <p:spPr>
              <a:xfrm>
                <a:off x="488289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E07B0AAF-F50E-44B1-A93E-FE28C16BB995}"/>
                  </a:ext>
                </a:extLst>
              </p:cNvPr>
              <p:cNvSpPr/>
              <p:nvPr/>
            </p:nvSpPr>
            <p:spPr>
              <a:xfrm>
                <a:off x="504897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2" name="グループ化 811">
              <a:extLst>
                <a:ext uri="{FF2B5EF4-FFF2-40B4-BE49-F238E27FC236}">
                  <a16:creationId xmlns:a16="http://schemas.microsoft.com/office/drawing/2014/main" id="{3844DCC1-38A9-4578-B6F3-CFA8F98E46BA}"/>
                </a:ext>
              </a:extLst>
            </p:cNvPr>
            <p:cNvGrpSpPr/>
            <p:nvPr/>
          </p:nvGrpSpPr>
          <p:grpSpPr>
            <a:xfrm>
              <a:off x="10623532" y="12126858"/>
              <a:ext cx="2155132" cy="5564914"/>
              <a:chOff x="6489871" y="738919"/>
              <a:chExt cx="658091" cy="1699305"/>
            </a:xfrm>
          </p:grpSpPr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01323D23-491F-459D-91CE-452D0F83FEB3}"/>
                  </a:ext>
                </a:extLst>
              </p:cNvPr>
              <p:cNvSpPr/>
              <p:nvPr/>
            </p:nvSpPr>
            <p:spPr>
              <a:xfrm>
                <a:off x="64898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100000">
                    <a:srgbClr val="70AD47">
                      <a:lumMod val="50000"/>
                    </a:srgbClr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8" name="四角形: 角を丸くする 837">
                <a:extLst>
                  <a:ext uri="{FF2B5EF4-FFF2-40B4-BE49-F238E27FC236}">
                    <a16:creationId xmlns:a16="http://schemas.microsoft.com/office/drawing/2014/main" id="{0EEEF3F1-CE4E-421E-8658-4166E3316B06}"/>
                  </a:ext>
                </a:extLst>
              </p:cNvPr>
              <p:cNvSpPr/>
              <p:nvPr/>
            </p:nvSpPr>
            <p:spPr>
              <a:xfrm>
                <a:off x="67688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4F0A6AC0-8609-4A17-BF21-814CEC414889}"/>
                  </a:ext>
                </a:extLst>
              </p:cNvPr>
              <p:cNvSpPr/>
              <p:nvPr/>
            </p:nvSpPr>
            <p:spPr>
              <a:xfrm>
                <a:off x="69349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3" name="グループ化 812">
              <a:extLst>
                <a:ext uri="{FF2B5EF4-FFF2-40B4-BE49-F238E27FC236}">
                  <a16:creationId xmlns:a16="http://schemas.microsoft.com/office/drawing/2014/main" id="{824D27E3-673E-4883-9706-E41A1681F4C3}"/>
                </a:ext>
              </a:extLst>
            </p:cNvPr>
            <p:cNvGrpSpPr/>
            <p:nvPr/>
          </p:nvGrpSpPr>
          <p:grpSpPr>
            <a:xfrm>
              <a:off x="9602273" y="7986910"/>
              <a:ext cx="2155132" cy="5564914"/>
              <a:chOff x="8366296" y="738919"/>
              <a:chExt cx="658091" cy="1699305"/>
            </a:xfrm>
          </p:grpSpPr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1872C693-1112-4725-991C-1F8414CF9D99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5" name="四角形: 角を丸くする 834">
                <a:extLst>
                  <a:ext uri="{FF2B5EF4-FFF2-40B4-BE49-F238E27FC236}">
                    <a16:creationId xmlns:a16="http://schemas.microsoft.com/office/drawing/2014/main" id="{EF9B3674-0748-44B7-B012-CD951210B54E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DC2F8CD1-13EB-4408-A100-0819C6ADE084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4" name="グループ化 813">
              <a:extLst>
                <a:ext uri="{FF2B5EF4-FFF2-40B4-BE49-F238E27FC236}">
                  <a16:creationId xmlns:a16="http://schemas.microsoft.com/office/drawing/2014/main" id="{A0522309-A609-4F23-8F33-D1BC391E6F7D}"/>
                </a:ext>
              </a:extLst>
            </p:cNvPr>
            <p:cNvGrpSpPr/>
            <p:nvPr/>
          </p:nvGrpSpPr>
          <p:grpSpPr>
            <a:xfrm>
              <a:off x="4113385" y="-9780451"/>
              <a:ext cx="2155132" cy="5564914"/>
              <a:chOff x="2756071" y="738919"/>
              <a:chExt cx="658091" cy="1699305"/>
            </a:xfrm>
          </p:grpSpPr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D66A2DAC-F7B7-494A-9A75-2C32B6678D43}"/>
                  </a:ext>
                </a:extLst>
              </p:cNvPr>
              <p:cNvSpPr/>
              <p:nvPr/>
            </p:nvSpPr>
            <p:spPr>
              <a:xfrm>
                <a:off x="2756071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100000">
                    <a:srgbClr val="5B9BD5">
                      <a:lumMod val="50000"/>
                    </a:srgbClr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2" name="四角形: 角を丸くする 831">
                <a:extLst>
                  <a:ext uri="{FF2B5EF4-FFF2-40B4-BE49-F238E27FC236}">
                    <a16:creationId xmlns:a16="http://schemas.microsoft.com/office/drawing/2014/main" id="{614D1E09-1FF8-4865-94F7-44757BA4ADAD}"/>
                  </a:ext>
                </a:extLst>
              </p:cNvPr>
              <p:cNvSpPr/>
              <p:nvPr/>
            </p:nvSpPr>
            <p:spPr>
              <a:xfrm>
                <a:off x="3035040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5FC5483F-005A-49D3-A657-CDA85F4DC4A7}"/>
                  </a:ext>
                </a:extLst>
              </p:cNvPr>
              <p:cNvSpPr/>
              <p:nvPr/>
            </p:nvSpPr>
            <p:spPr>
              <a:xfrm>
                <a:off x="3201125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5" name="グループ化 814">
              <a:extLst>
                <a:ext uri="{FF2B5EF4-FFF2-40B4-BE49-F238E27FC236}">
                  <a16:creationId xmlns:a16="http://schemas.microsoft.com/office/drawing/2014/main" id="{584E2BBE-049D-433B-A5B2-C72C2BC56AAC}"/>
                </a:ext>
              </a:extLst>
            </p:cNvPr>
            <p:cNvGrpSpPr/>
            <p:nvPr/>
          </p:nvGrpSpPr>
          <p:grpSpPr>
            <a:xfrm>
              <a:off x="1645540" y="-6885844"/>
              <a:ext cx="2155132" cy="5564914"/>
              <a:chOff x="8366296" y="738919"/>
              <a:chExt cx="658091" cy="1699305"/>
            </a:xfrm>
          </p:grpSpPr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EF2EFB69-711E-42AF-B1AB-CE0C4EEF19F4}"/>
                  </a:ext>
                </a:extLst>
              </p:cNvPr>
              <p:cNvSpPr/>
              <p:nvPr/>
            </p:nvSpPr>
            <p:spPr>
              <a:xfrm>
                <a:off x="83662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0066"/>
                  </a:gs>
                  <a:gs pos="50000">
                    <a:srgbClr val="FF6699"/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9" name="四角形: 角を丸くする 828">
                <a:extLst>
                  <a:ext uri="{FF2B5EF4-FFF2-40B4-BE49-F238E27FC236}">
                    <a16:creationId xmlns:a16="http://schemas.microsoft.com/office/drawing/2014/main" id="{3E92A744-979F-4017-BFEA-DE9F63DA11BE}"/>
                  </a:ext>
                </a:extLst>
              </p:cNvPr>
              <p:cNvSpPr/>
              <p:nvPr/>
            </p:nvSpPr>
            <p:spPr>
              <a:xfrm>
                <a:off x="86452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7CB4BDE-8ED6-403C-8D0E-8D6959C6B93E}"/>
                  </a:ext>
                </a:extLst>
              </p:cNvPr>
              <p:cNvSpPr/>
              <p:nvPr/>
            </p:nvSpPr>
            <p:spPr>
              <a:xfrm>
                <a:off x="88113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6D58019E-8A67-4B20-ABE5-6F28140178DA}"/>
                </a:ext>
              </a:extLst>
            </p:cNvPr>
            <p:cNvGrpSpPr/>
            <p:nvPr/>
          </p:nvGrpSpPr>
          <p:grpSpPr>
            <a:xfrm>
              <a:off x="-43375" y="-789804"/>
              <a:ext cx="2155132" cy="5564914"/>
              <a:chOff x="860596" y="738919"/>
              <a:chExt cx="658091" cy="1699305"/>
            </a:xfrm>
          </p:grpSpPr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BD4F512D-1D6E-4E69-936B-3AA8896CF6E7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6" name="四角形: 角を丸くする 825">
                <a:extLst>
                  <a:ext uri="{FF2B5EF4-FFF2-40B4-BE49-F238E27FC236}">
                    <a16:creationId xmlns:a16="http://schemas.microsoft.com/office/drawing/2014/main" id="{673855D1-3C36-4A87-B880-97305EC1B285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1537E3C1-9107-4480-8857-4C80C207E310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7" name="グループ化 816">
              <a:extLst>
                <a:ext uri="{FF2B5EF4-FFF2-40B4-BE49-F238E27FC236}">
                  <a16:creationId xmlns:a16="http://schemas.microsoft.com/office/drawing/2014/main" id="{FA83D8A4-380C-4B75-BA8C-D2C6C860702E}"/>
                </a:ext>
              </a:extLst>
            </p:cNvPr>
            <p:cNvGrpSpPr/>
            <p:nvPr/>
          </p:nvGrpSpPr>
          <p:grpSpPr>
            <a:xfrm>
              <a:off x="6243125" y="-7647804"/>
              <a:ext cx="2155132" cy="5564914"/>
              <a:chOff x="860596" y="738919"/>
              <a:chExt cx="658091" cy="1699305"/>
            </a:xfrm>
          </p:grpSpPr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945FC7AA-2104-4AC0-96E5-56A7F770A313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3" name="四角形: 角を丸くする 822">
                <a:extLst>
                  <a:ext uri="{FF2B5EF4-FFF2-40B4-BE49-F238E27FC236}">
                    <a16:creationId xmlns:a16="http://schemas.microsoft.com/office/drawing/2014/main" id="{A71864A1-8B93-4CA9-A9E8-20338ECE681E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C9978C64-F0BC-4CEB-B9DD-67A18956AAB0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B034B7E6-BCA4-4A3C-8B45-AB49359FF651}"/>
                </a:ext>
              </a:extLst>
            </p:cNvPr>
            <p:cNvGrpSpPr/>
            <p:nvPr/>
          </p:nvGrpSpPr>
          <p:grpSpPr>
            <a:xfrm>
              <a:off x="10243625" y="696096"/>
              <a:ext cx="2155132" cy="5564914"/>
              <a:chOff x="860596" y="738919"/>
              <a:chExt cx="658091" cy="1699305"/>
            </a:xfrm>
          </p:grpSpPr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78E5EE31-2B8D-436C-B4DF-ED8F7E948BA4}"/>
                  </a:ext>
                </a:extLst>
              </p:cNvPr>
              <p:cNvSpPr/>
              <p:nvPr/>
            </p:nvSpPr>
            <p:spPr>
              <a:xfrm>
                <a:off x="860596" y="738919"/>
                <a:ext cx="658091" cy="1679223"/>
              </a:xfrm>
              <a:custGeom>
                <a:avLst/>
                <a:gdLst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4400 w 1690266"/>
                  <a:gd name="connsiteY6" fmla="*/ 2250805 h 4312976"/>
                  <a:gd name="connsiteX7" fmla="*/ 1133739 w 1690266"/>
                  <a:gd name="connsiteY7" fmla="*/ 2257361 h 4312976"/>
                  <a:gd name="connsiteX8" fmla="*/ 1119291 w 1690266"/>
                  <a:gd name="connsiteY8" fmla="*/ 2306010 h 4312976"/>
                  <a:gd name="connsiteX9" fmla="*/ 1113586 w 1690266"/>
                  <a:gd name="connsiteY9" fmla="*/ 2317497 h 4312976"/>
                  <a:gd name="connsiteX10" fmla="*/ 1113799 w 1690266"/>
                  <a:gd name="connsiteY10" fmla="*/ 2317504 h 4312976"/>
                  <a:gd name="connsiteX11" fmla="*/ 1045626 w 1690266"/>
                  <a:gd name="connsiteY11" fmla="*/ 2555226 h 4312976"/>
                  <a:gd name="connsiteX12" fmla="*/ 1045601 w 1690266"/>
                  <a:gd name="connsiteY12" fmla="*/ 2555212 h 4312976"/>
                  <a:gd name="connsiteX13" fmla="*/ 1045601 w 1690266"/>
                  <a:gd name="connsiteY13" fmla="*/ 4113056 h 4312976"/>
                  <a:gd name="connsiteX14" fmla="*/ 845681 w 1690266"/>
                  <a:gd name="connsiteY14" fmla="*/ 4312976 h 4312976"/>
                  <a:gd name="connsiteX15" fmla="*/ 645761 w 1690266"/>
                  <a:gd name="connsiteY15" fmla="*/ 4113056 h 4312976"/>
                  <a:gd name="connsiteX16" fmla="*/ 645761 w 1690266"/>
                  <a:gd name="connsiteY16" fmla="*/ 2554834 h 4312976"/>
                  <a:gd name="connsiteX17" fmla="*/ 645088 w 1690266"/>
                  <a:gd name="connsiteY17" fmla="*/ 2555226 h 4312976"/>
                  <a:gd name="connsiteX18" fmla="*/ 625505 w 1690266"/>
                  <a:gd name="connsiteY18" fmla="*/ 2432206 h 4312976"/>
                  <a:gd name="connsiteX19" fmla="*/ 578268 w 1690266"/>
                  <a:gd name="connsiteY19" fmla="*/ 2320698 h 4312976"/>
                  <a:gd name="connsiteX20" fmla="*/ 570974 w 1690266"/>
                  <a:gd name="connsiteY20" fmla="*/ 2306009 h 4312976"/>
                  <a:gd name="connsiteX21" fmla="*/ 556525 w 1690266"/>
                  <a:gd name="connsiteY21" fmla="*/ 2257360 h 4312976"/>
                  <a:gd name="connsiteX22" fmla="*/ 555831 w 1690266"/>
                  <a:gd name="connsiteY22" fmla="*/ 2250474 h 4312976"/>
                  <a:gd name="connsiteX23" fmla="*/ 533584 w 1690266"/>
                  <a:gd name="connsiteY23" fmla="*/ 2158278 h 4312976"/>
                  <a:gd name="connsiteX24" fmla="*/ 438359 w 1690266"/>
                  <a:gd name="connsiteY24" fmla="*/ 1993344 h 4312976"/>
                  <a:gd name="connsiteX25" fmla="*/ 411260 w 1690266"/>
                  <a:gd name="connsiteY25" fmla="*/ 1967568 h 4312976"/>
                  <a:gd name="connsiteX26" fmla="*/ 406901 w 1690266"/>
                  <a:gd name="connsiteY26" fmla="*/ 1964772 h 4312976"/>
                  <a:gd name="connsiteX27" fmla="*/ 0 w 1690266"/>
                  <a:gd name="connsiteY27" fmla="*/ 1059047 h 4312976"/>
                  <a:gd name="connsiteX28" fmla="*/ 845133 w 1690266"/>
                  <a:gd name="connsiteY28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9291 w 1690266"/>
                  <a:gd name="connsiteY7" fmla="*/ 2306010 h 4312976"/>
                  <a:gd name="connsiteX8" fmla="*/ 1113586 w 1690266"/>
                  <a:gd name="connsiteY8" fmla="*/ 2317497 h 4312976"/>
                  <a:gd name="connsiteX9" fmla="*/ 1113799 w 1690266"/>
                  <a:gd name="connsiteY9" fmla="*/ 2317504 h 4312976"/>
                  <a:gd name="connsiteX10" fmla="*/ 1045626 w 1690266"/>
                  <a:gd name="connsiteY10" fmla="*/ 2555226 h 4312976"/>
                  <a:gd name="connsiteX11" fmla="*/ 1045601 w 1690266"/>
                  <a:gd name="connsiteY11" fmla="*/ 2555212 h 4312976"/>
                  <a:gd name="connsiteX12" fmla="*/ 1045601 w 1690266"/>
                  <a:gd name="connsiteY12" fmla="*/ 4113056 h 4312976"/>
                  <a:gd name="connsiteX13" fmla="*/ 845681 w 1690266"/>
                  <a:gd name="connsiteY13" fmla="*/ 4312976 h 4312976"/>
                  <a:gd name="connsiteX14" fmla="*/ 645761 w 1690266"/>
                  <a:gd name="connsiteY14" fmla="*/ 4113056 h 4312976"/>
                  <a:gd name="connsiteX15" fmla="*/ 645761 w 1690266"/>
                  <a:gd name="connsiteY15" fmla="*/ 2554834 h 4312976"/>
                  <a:gd name="connsiteX16" fmla="*/ 645088 w 1690266"/>
                  <a:gd name="connsiteY16" fmla="*/ 2555226 h 4312976"/>
                  <a:gd name="connsiteX17" fmla="*/ 625505 w 1690266"/>
                  <a:gd name="connsiteY17" fmla="*/ 2432206 h 4312976"/>
                  <a:gd name="connsiteX18" fmla="*/ 578268 w 1690266"/>
                  <a:gd name="connsiteY18" fmla="*/ 2320698 h 4312976"/>
                  <a:gd name="connsiteX19" fmla="*/ 570974 w 1690266"/>
                  <a:gd name="connsiteY19" fmla="*/ 2306009 h 4312976"/>
                  <a:gd name="connsiteX20" fmla="*/ 556525 w 1690266"/>
                  <a:gd name="connsiteY20" fmla="*/ 2257360 h 4312976"/>
                  <a:gd name="connsiteX21" fmla="*/ 555831 w 1690266"/>
                  <a:gd name="connsiteY21" fmla="*/ 2250474 h 4312976"/>
                  <a:gd name="connsiteX22" fmla="*/ 533584 w 1690266"/>
                  <a:gd name="connsiteY22" fmla="*/ 2158278 h 4312976"/>
                  <a:gd name="connsiteX23" fmla="*/ 438359 w 1690266"/>
                  <a:gd name="connsiteY23" fmla="*/ 1993344 h 4312976"/>
                  <a:gd name="connsiteX24" fmla="*/ 411260 w 1690266"/>
                  <a:gd name="connsiteY24" fmla="*/ 1967568 h 4312976"/>
                  <a:gd name="connsiteX25" fmla="*/ 406901 w 1690266"/>
                  <a:gd name="connsiteY25" fmla="*/ 1964772 h 4312976"/>
                  <a:gd name="connsiteX26" fmla="*/ 0 w 1690266"/>
                  <a:gd name="connsiteY26" fmla="*/ 1059047 h 4312976"/>
                  <a:gd name="connsiteX27" fmla="*/ 845133 w 1690266"/>
                  <a:gd name="connsiteY27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33739 w 1690266"/>
                  <a:gd name="connsiteY6" fmla="*/ 2257361 h 4312976"/>
                  <a:gd name="connsiteX7" fmla="*/ 1113586 w 1690266"/>
                  <a:gd name="connsiteY7" fmla="*/ 2317497 h 4312976"/>
                  <a:gd name="connsiteX8" fmla="*/ 1113799 w 1690266"/>
                  <a:gd name="connsiteY8" fmla="*/ 2317504 h 4312976"/>
                  <a:gd name="connsiteX9" fmla="*/ 1045626 w 1690266"/>
                  <a:gd name="connsiteY9" fmla="*/ 2555226 h 4312976"/>
                  <a:gd name="connsiteX10" fmla="*/ 1045601 w 1690266"/>
                  <a:gd name="connsiteY10" fmla="*/ 2555212 h 4312976"/>
                  <a:gd name="connsiteX11" fmla="*/ 1045601 w 1690266"/>
                  <a:gd name="connsiteY11" fmla="*/ 4113056 h 4312976"/>
                  <a:gd name="connsiteX12" fmla="*/ 845681 w 1690266"/>
                  <a:gd name="connsiteY12" fmla="*/ 4312976 h 4312976"/>
                  <a:gd name="connsiteX13" fmla="*/ 645761 w 1690266"/>
                  <a:gd name="connsiteY13" fmla="*/ 4113056 h 4312976"/>
                  <a:gd name="connsiteX14" fmla="*/ 645761 w 1690266"/>
                  <a:gd name="connsiteY14" fmla="*/ 2554834 h 4312976"/>
                  <a:gd name="connsiteX15" fmla="*/ 645088 w 1690266"/>
                  <a:gd name="connsiteY15" fmla="*/ 2555226 h 4312976"/>
                  <a:gd name="connsiteX16" fmla="*/ 625505 w 1690266"/>
                  <a:gd name="connsiteY16" fmla="*/ 2432206 h 4312976"/>
                  <a:gd name="connsiteX17" fmla="*/ 578268 w 1690266"/>
                  <a:gd name="connsiteY17" fmla="*/ 2320698 h 4312976"/>
                  <a:gd name="connsiteX18" fmla="*/ 570974 w 1690266"/>
                  <a:gd name="connsiteY18" fmla="*/ 2306009 h 4312976"/>
                  <a:gd name="connsiteX19" fmla="*/ 556525 w 1690266"/>
                  <a:gd name="connsiteY19" fmla="*/ 2257360 h 4312976"/>
                  <a:gd name="connsiteX20" fmla="*/ 555831 w 1690266"/>
                  <a:gd name="connsiteY20" fmla="*/ 2250474 h 4312976"/>
                  <a:gd name="connsiteX21" fmla="*/ 533584 w 1690266"/>
                  <a:gd name="connsiteY21" fmla="*/ 2158278 h 4312976"/>
                  <a:gd name="connsiteX22" fmla="*/ 438359 w 1690266"/>
                  <a:gd name="connsiteY22" fmla="*/ 1993344 h 4312976"/>
                  <a:gd name="connsiteX23" fmla="*/ 411260 w 1690266"/>
                  <a:gd name="connsiteY23" fmla="*/ 1967568 h 4312976"/>
                  <a:gd name="connsiteX24" fmla="*/ 406901 w 1690266"/>
                  <a:gd name="connsiteY24" fmla="*/ 1964772 h 4312976"/>
                  <a:gd name="connsiteX25" fmla="*/ 0 w 1690266"/>
                  <a:gd name="connsiteY25" fmla="*/ 1059047 h 4312976"/>
                  <a:gd name="connsiteX26" fmla="*/ 845133 w 1690266"/>
                  <a:gd name="connsiteY26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13799 w 1690266"/>
                  <a:gd name="connsiteY7" fmla="*/ 2317504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13586 w 1690266"/>
                  <a:gd name="connsiteY6" fmla="*/ 2317497 h 4312976"/>
                  <a:gd name="connsiteX7" fmla="*/ 1104274 w 1690266"/>
                  <a:gd name="connsiteY7" fmla="*/ 2338935 h 4312976"/>
                  <a:gd name="connsiteX8" fmla="*/ 1045626 w 1690266"/>
                  <a:gd name="connsiteY8" fmla="*/ 2555226 h 4312976"/>
                  <a:gd name="connsiteX9" fmla="*/ 1045601 w 1690266"/>
                  <a:gd name="connsiteY9" fmla="*/ 2555212 h 4312976"/>
                  <a:gd name="connsiteX10" fmla="*/ 1045601 w 1690266"/>
                  <a:gd name="connsiteY10" fmla="*/ 4113056 h 4312976"/>
                  <a:gd name="connsiteX11" fmla="*/ 845681 w 1690266"/>
                  <a:gd name="connsiteY11" fmla="*/ 4312976 h 4312976"/>
                  <a:gd name="connsiteX12" fmla="*/ 645761 w 1690266"/>
                  <a:gd name="connsiteY12" fmla="*/ 4113056 h 4312976"/>
                  <a:gd name="connsiteX13" fmla="*/ 645761 w 1690266"/>
                  <a:gd name="connsiteY13" fmla="*/ 2554834 h 4312976"/>
                  <a:gd name="connsiteX14" fmla="*/ 645088 w 1690266"/>
                  <a:gd name="connsiteY14" fmla="*/ 2555226 h 4312976"/>
                  <a:gd name="connsiteX15" fmla="*/ 625505 w 1690266"/>
                  <a:gd name="connsiteY15" fmla="*/ 2432206 h 4312976"/>
                  <a:gd name="connsiteX16" fmla="*/ 578268 w 1690266"/>
                  <a:gd name="connsiteY16" fmla="*/ 2320698 h 4312976"/>
                  <a:gd name="connsiteX17" fmla="*/ 570974 w 1690266"/>
                  <a:gd name="connsiteY17" fmla="*/ 2306009 h 4312976"/>
                  <a:gd name="connsiteX18" fmla="*/ 556525 w 1690266"/>
                  <a:gd name="connsiteY18" fmla="*/ 2257360 h 4312976"/>
                  <a:gd name="connsiteX19" fmla="*/ 555831 w 1690266"/>
                  <a:gd name="connsiteY19" fmla="*/ 2250474 h 4312976"/>
                  <a:gd name="connsiteX20" fmla="*/ 533584 w 1690266"/>
                  <a:gd name="connsiteY20" fmla="*/ 2158278 h 4312976"/>
                  <a:gd name="connsiteX21" fmla="*/ 438359 w 1690266"/>
                  <a:gd name="connsiteY21" fmla="*/ 1993344 h 4312976"/>
                  <a:gd name="connsiteX22" fmla="*/ 411260 w 1690266"/>
                  <a:gd name="connsiteY22" fmla="*/ 1967568 h 4312976"/>
                  <a:gd name="connsiteX23" fmla="*/ 406901 w 1690266"/>
                  <a:gd name="connsiteY23" fmla="*/ 1964772 h 4312976"/>
                  <a:gd name="connsiteX24" fmla="*/ 0 w 1690266"/>
                  <a:gd name="connsiteY24" fmla="*/ 1059047 h 4312976"/>
                  <a:gd name="connsiteX25" fmla="*/ 845133 w 1690266"/>
                  <a:gd name="connsiteY25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6525 w 1690266"/>
                  <a:gd name="connsiteY17" fmla="*/ 2257360 h 4312976"/>
                  <a:gd name="connsiteX18" fmla="*/ 555831 w 1690266"/>
                  <a:gd name="connsiteY18" fmla="*/ 2250474 h 4312976"/>
                  <a:gd name="connsiteX19" fmla="*/ 533584 w 1690266"/>
                  <a:gd name="connsiteY19" fmla="*/ 2158278 h 4312976"/>
                  <a:gd name="connsiteX20" fmla="*/ 438359 w 1690266"/>
                  <a:gd name="connsiteY20" fmla="*/ 1993344 h 4312976"/>
                  <a:gd name="connsiteX21" fmla="*/ 411260 w 1690266"/>
                  <a:gd name="connsiteY21" fmla="*/ 1967568 h 4312976"/>
                  <a:gd name="connsiteX22" fmla="*/ 406901 w 1690266"/>
                  <a:gd name="connsiteY22" fmla="*/ 1964772 h 4312976"/>
                  <a:gd name="connsiteX23" fmla="*/ 0 w 1690266"/>
                  <a:gd name="connsiteY23" fmla="*/ 1059047 h 4312976"/>
                  <a:gd name="connsiteX24" fmla="*/ 845133 w 1690266"/>
                  <a:gd name="connsiteY24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406901 w 1690266"/>
                  <a:gd name="connsiteY21" fmla="*/ 1964772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411260 w 1690266"/>
                  <a:gd name="connsiteY20" fmla="*/ 1967568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6973 w 1690266"/>
                  <a:gd name="connsiteY20" fmla="*/ 2041386 h 4312976"/>
                  <a:gd name="connsiteX21" fmla="*/ 399758 w 1690266"/>
                  <a:gd name="connsiteY21" fmla="*/ 1960010 h 4312976"/>
                  <a:gd name="connsiteX22" fmla="*/ 0 w 1690266"/>
                  <a:gd name="connsiteY22" fmla="*/ 1059047 h 4312976"/>
                  <a:gd name="connsiteX23" fmla="*/ 845133 w 1690266"/>
                  <a:gd name="connsiteY23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70974 w 1690266"/>
                  <a:gd name="connsiteY16" fmla="*/ 2306009 h 4312976"/>
                  <a:gd name="connsiteX17" fmla="*/ 555831 w 1690266"/>
                  <a:gd name="connsiteY17" fmla="*/ 2250474 h 4312976"/>
                  <a:gd name="connsiteX18" fmla="*/ 533584 w 1690266"/>
                  <a:gd name="connsiteY18" fmla="*/ 2158278 h 4312976"/>
                  <a:gd name="connsiteX19" fmla="*/ 438359 w 1690266"/>
                  <a:gd name="connsiteY19" fmla="*/ 1993344 h 4312976"/>
                  <a:gd name="connsiteX20" fmla="*/ 399758 w 1690266"/>
                  <a:gd name="connsiteY20" fmla="*/ 1960010 h 4312976"/>
                  <a:gd name="connsiteX21" fmla="*/ 0 w 1690266"/>
                  <a:gd name="connsiteY21" fmla="*/ 1059047 h 4312976"/>
                  <a:gd name="connsiteX22" fmla="*/ 845133 w 1690266"/>
                  <a:gd name="connsiteY22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45088 w 1690266"/>
                  <a:gd name="connsiteY13" fmla="*/ 2555226 h 4312976"/>
                  <a:gd name="connsiteX14" fmla="*/ 625505 w 1690266"/>
                  <a:gd name="connsiteY14" fmla="*/ 2432206 h 4312976"/>
                  <a:gd name="connsiteX15" fmla="*/ 578268 w 1690266"/>
                  <a:gd name="connsiteY15" fmla="*/ 2320698 h 4312976"/>
                  <a:gd name="connsiteX16" fmla="*/ 555831 w 1690266"/>
                  <a:gd name="connsiteY16" fmla="*/ 2250474 h 4312976"/>
                  <a:gd name="connsiteX17" fmla="*/ 533584 w 1690266"/>
                  <a:gd name="connsiteY17" fmla="*/ 2158278 h 4312976"/>
                  <a:gd name="connsiteX18" fmla="*/ 438359 w 1690266"/>
                  <a:gd name="connsiteY18" fmla="*/ 1993344 h 4312976"/>
                  <a:gd name="connsiteX19" fmla="*/ 399758 w 1690266"/>
                  <a:gd name="connsiteY19" fmla="*/ 1960010 h 4312976"/>
                  <a:gd name="connsiteX20" fmla="*/ 0 w 1690266"/>
                  <a:gd name="connsiteY20" fmla="*/ 1059047 h 4312976"/>
                  <a:gd name="connsiteX21" fmla="*/ 845133 w 1690266"/>
                  <a:gd name="connsiteY21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  <a:gd name="connsiteX0" fmla="*/ 845133 w 1690266"/>
                  <a:gd name="connsiteY0" fmla="*/ 0 h 4312976"/>
                  <a:gd name="connsiteX1" fmla="*/ 1690266 w 1690266"/>
                  <a:gd name="connsiteY1" fmla="*/ 1059047 h 4312976"/>
                  <a:gd name="connsiteX2" fmla="*/ 1382716 w 1690266"/>
                  <a:gd name="connsiteY2" fmla="*/ 1876259 h 4312976"/>
                  <a:gd name="connsiteX3" fmla="*/ 1295126 w 1690266"/>
                  <a:gd name="connsiteY3" fmla="*/ 1954294 h 4312976"/>
                  <a:gd name="connsiteX4" fmla="*/ 1254072 w 1690266"/>
                  <a:gd name="connsiteY4" fmla="*/ 1993344 h 4312976"/>
                  <a:gd name="connsiteX5" fmla="*/ 1136206 w 1690266"/>
                  <a:gd name="connsiteY5" fmla="*/ 2252106 h 4312976"/>
                  <a:gd name="connsiteX6" fmla="*/ 1104274 w 1690266"/>
                  <a:gd name="connsiteY6" fmla="*/ 2338935 h 4312976"/>
                  <a:gd name="connsiteX7" fmla="*/ 1045626 w 1690266"/>
                  <a:gd name="connsiteY7" fmla="*/ 2555226 h 4312976"/>
                  <a:gd name="connsiteX8" fmla="*/ 1045601 w 1690266"/>
                  <a:gd name="connsiteY8" fmla="*/ 2555212 h 4312976"/>
                  <a:gd name="connsiteX9" fmla="*/ 1045601 w 1690266"/>
                  <a:gd name="connsiteY9" fmla="*/ 4113056 h 4312976"/>
                  <a:gd name="connsiteX10" fmla="*/ 845681 w 1690266"/>
                  <a:gd name="connsiteY10" fmla="*/ 4312976 h 4312976"/>
                  <a:gd name="connsiteX11" fmla="*/ 645761 w 1690266"/>
                  <a:gd name="connsiteY11" fmla="*/ 4113056 h 4312976"/>
                  <a:gd name="connsiteX12" fmla="*/ 645761 w 1690266"/>
                  <a:gd name="connsiteY12" fmla="*/ 2554834 h 4312976"/>
                  <a:gd name="connsiteX13" fmla="*/ 625505 w 1690266"/>
                  <a:gd name="connsiteY13" fmla="*/ 2432206 h 4312976"/>
                  <a:gd name="connsiteX14" fmla="*/ 578268 w 1690266"/>
                  <a:gd name="connsiteY14" fmla="*/ 2320698 h 4312976"/>
                  <a:gd name="connsiteX15" fmla="*/ 555831 w 1690266"/>
                  <a:gd name="connsiteY15" fmla="*/ 2250474 h 4312976"/>
                  <a:gd name="connsiteX16" fmla="*/ 533584 w 1690266"/>
                  <a:gd name="connsiteY16" fmla="*/ 2158278 h 4312976"/>
                  <a:gd name="connsiteX17" fmla="*/ 438359 w 1690266"/>
                  <a:gd name="connsiteY17" fmla="*/ 1993344 h 4312976"/>
                  <a:gd name="connsiteX18" fmla="*/ 399758 w 1690266"/>
                  <a:gd name="connsiteY18" fmla="*/ 1960010 h 4312976"/>
                  <a:gd name="connsiteX19" fmla="*/ 0 w 1690266"/>
                  <a:gd name="connsiteY19" fmla="*/ 1059047 h 4312976"/>
                  <a:gd name="connsiteX20" fmla="*/ 845133 w 1690266"/>
                  <a:gd name="connsiteY20" fmla="*/ 0 h 431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90266" h="4312976">
                    <a:moveTo>
                      <a:pt x="845133" y="0"/>
                    </a:moveTo>
                    <a:cubicBezTo>
                      <a:pt x="1311887" y="0"/>
                      <a:pt x="1690266" y="474151"/>
                      <a:pt x="1690266" y="1059047"/>
                    </a:cubicBezTo>
                    <a:cubicBezTo>
                      <a:pt x="1690266" y="1388051"/>
                      <a:pt x="1570545" y="1682014"/>
                      <a:pt x="1382716" y="1876259"/>
                    </a:cubicBezTo>
                    <a:lnTo>
                      <a:pt x="1295126" y="1954294"/>
                    </a:lnTo>
                    <a:lnTo>
                      <a:pt x="1254072" y="1993344"/>
                    </a:lnTo>
                    <a:cubicBezTo>
                      <a:pt x="1191136" y="2065945"/>
                      <a:pt x="1149862" y="2155637"/>
                      <a:pt x="1136206" y="2252106"/>
                    </a:cubicBezTo>
                    <a:lnTo>
                      <a:pt x="1104274" y="2338935"/>
                    </a:lnTo>
                    <a:cubicBezTo>
                      <a:pt x="1062743" y="2410777"/>
                      <a:pt x="1048481" y="2472293"/>
                      <a:pt x="1045626" y="2555226"/>
                    </a:cubicBezTo>
                    <a:cubicBezTo>
                      <a:pt x="1045618" y="2555221"/>
                      <a:pt x="1045609" y="2555217"/>
                      <a:pt x="1045601" y="2555212"/>
                    </a:cubicBezTo>
                    <a:lnTo>
                      <a:pt x="1045601" y="4113056"/>
                    </a:lnTo>
                    <a:cubicBezTo>
                      <a:pt x="1045601" y="4223469"/>
                      <a:pt x="956094" y="4312976"/>
                      <a:pt x="845681" y="4312976"/>
                    </a:cubicBezTo>
                    <a:cubicBezTo>
                      <a:pt x="735268" y="4312976"/>
                      <a:pt x="645761" y="4223469"/>
                      <a:pt x="645761" y="4113056"/>
                    </a:cubicBezTo>
                    <a:lnTo>
                      <a:pt x="645761" y="2554834"/>
                    </a:lnTo>
                    <a:cubicBezTo>
                      <a:pt x="639009" y="2513958"/>
                      <a:pt x="637019" y="2482607"/>
                      <a:pt x="625505" y="2432206"/>
                    </a:cubicBezTo>
                    <a:lnTo>
                      <a:pt x="578268" y="2320698"/>
                    </a:lnTo>
                    <a:lnTo>
                      <a:pt x="555831" y="2250474"/>
                    </a:lnTo>
                    <a:lnTo>
                      <a:pt x="533584" y="2158278"/>
                    </a:lnTo>
                    <a:cubicBezTo>
                      <a:pt x="512646" y="2097741"/>
                      <a:pt x="480316" y="2041745"/>
                      <a:pt x="438359" y="1993344"/>
                    </a:cubicBezTo>
                    <a:lnTo>
                      <a:pt x="399758" y="1960010"/>
                    </a:lnTo>
                    <a:cubicBezTo>
                      <a:pt x="155812" y="1774267"/>
                      <a:pt x="0" y="1442885"/>
                      <a:pt x="0" y="1059047"/>
                    </a:cubicBezTo>
                    <a:cubicBezTo>
                      <a:pt x="0" y="474151"/>
                      <a:pt x="378379" y="0"/>
                      <a:pt x="84513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33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四角形: 角を丸くする 819">
                <a:extLst>
                  <a:ext uri="{FF2B5EF4-FFF2-40B4-BE49-F238E27FC236}">
                    <a16:creationId xmlns:a16="http://schemas.microsoft.com/office/drawing/2014/main" id="{6BB49972-DBFE-41E4-806C-F41C230C4DF9}"/>
                  </a:ext>
                </a:extLst>
              </p:cNvPr>
              <p:cNvSpPr/>
              <p:nvPr/>
            </p:nvSpPr>
            <p:spPr>
              <a:xfrm>
                <a:off x="1139565" y="2408556"/>
                <a:ext cx="95154" cy="2966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CE95AE87-F8B5-4AB7-B4F4-DA686026008F}"/>
                  </a:ext>
                </a:extLst>
              </p:cNvPr>
              <p:cNvSpPr/>
              <p:nvPr/>
            </p:nvSpPr>
            <p:spPr>
              <a:xfrm>
                <a:off x="1305650" y="820220"/>
                <a:ext cx="133068" cy="154793"/>
              </a:xfrm>
              <a:custGeom>
                <a:avLst/>
                <a:gdLst>
                  <a:gd name="connsiteX0" fmla="*/ 255587 w 622300"/>
                  <a:gd name="connsiteY0" fmla="*/ 139700 h 723901"/>
                  <a:gd name="connsiteX1" fmla="*/ 336039 w 622300"/>
                  <a:gd name="connsiteY1" fmla="*/ 193027 h 723901"/>
                  <a:gd name="connsiteX2" fmla="*/ 336490 w 622300"/>
                  <a:gd name="connsiteY2" fmla="*/ 195262 h 723901"/>
                  <a:gd name="connsiteX3" fmla="*/ 402639 w 622300"/>
                  <a:gd name="connsiteY3" fmla="*/ 267013 h 723901"/>
                  <a:gd name="connsiteX4" fmla="*/ 550724 w 622300"/>
                  <a:gd name="connsiteY4" fmla="*/ 483238 h 723901"/>
                  <a:gd name="connsiteX5" fmla="*/ 595161 w 622300"/>
                  <a:gd name="connsiteY5" fmla="*/ 573792 h 723901"/>
                  <a:gd name="connsiteX6" fmla="*/ 596727 w 622300"/>
                  <a:gd name="connsiteY6" fmla="*/ 574848 h 723901"/>
                  <a:gd name="connsiteX7" fmla="*/ 622300 w 622300"/>
                  <a:gd name="connsiteY7" fmla="*/ 636588 h 723901"/>
                  <a:gd name="connsiteX8" fmla="*/ 534987 w 622300"/>
                  <a:gd name="connsiteY8" fmla="*/ 723901 h 723901"/>
                  <a:gd name="connsiteX9" fmla="*/ 454536 w 622300"/>
                  <a:gd name="connsiteY9" fmla="*/ 670574 h 723901"/>
                  <a:gd name="connsiteX10" fmla="*/ 451348 w 622300"/>
                  <a:gd name="connsiteY10" fmla="*/ 654784 h 723901"/>
                  <a:gd name="connsiteX11" fmla="*/ 406290 w 622300"/>
                  <a:gd name="connsiteY11" fmla="*/ 562964 h 723901"/>
                  <a:gd name="connsiteX12" fmla="*/ 276100 w 622300"/>
                  <a:gd name="connsiteY12" fmla="*/ 372867 h 723901"/>
                  <a:gd name="connsiteX13" fmla="*/ 206283 w 622300"/>
                  <a:gd name="connsiteY13" fmla="*/ 297137 h 723901"/>
                  <a:gd name="connsiteX14" fmla="*/ 193847 w 622300"/>
                  <a:gd name="connsiteY14" fmla="*/ 288753 h 723901"/>
                  <a:gd name="connsiteX15" fmla="*/ 168274 w 622300"/>
                  <a:gd name="connsiteY15" fmla="*/ 227013 h 723901"/>
                  <a:gd name="connsiteX16" fmla="*/ 255587 w 622300"/>
                  <a:gd name="connsiteY16" fmla="*/ 139700 h 723901"/>
                  <a:gd name="connsiteX17" fmla="*/ 87313 w 622300"/>
                  <a:gd name="connsiteY17" fmla="*/ 0 h 723901"/>
                  <a:gd name="connsiteX18" fmla="*/ 174626 w 622300"/>
                  <a:gd name="connsiteY18" fmla="*/ 87313 h 723901"/>
                  <a:gd name="connsiteX19" fmla="*/ 87313 w 622300"/>
                  <a:gd name="connsiteY19" fmla="*/ 174626 h 723901"/>
                  <a:gd name="connsiteX20" fmla="*/ 0 w 622300"/>
                  <a:gd name="connsiteY20" fmla="*/ 87313 h 723901"/>
                  <a:gd name="connsiteX21" fmla="*/ 87313 w 622300"/>
                  <a:gd name="connsiteY21" fmla="*/ 0 h 723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22300" h="723901">
                    <a:moveTo>
                      <a:pt x="255587" y="139700"/>
                    </a:moveTo>
                    <a:cubicBezTo>
                      <a:pt x="291754" y="139700"/>
                      <a:pt x="322784" y="161689"/>
                      <a:pt x="336039" y="193027"/>
                    </a:cubicBezTo>
                    <a:lnTo>
                      <a:pt x="336490" y="195262"/>
                    </a:lnTo>
                    <a:lnTo>
                      <a:pt x="402639" y="267013"/>
                    </a:lnTo>
                    <a:cubicBezTo>
                      <a:pt x="458820" y="334172"/>
                      <a:pt x="508411" y="406582"/>
                      <a:pt x="550724" y="483238"/>
                    </a:cubicBezTo>
                    <a:lnTo>
                      <a:pt x="595161" y="573792"/>
                    </a:lnTo>
                    <a:lnTo>
                      <a:pt x="596727" y="574848"/>
                    </a:lnTo>
                    <a:cubicBezTo>
                      <a:pt x="612528" y="590649"/>
                      <a:pt x="622300" y="612477"/>
                      <a:pt x="622300" y="636588"/>
                    </a:cubicBezTo>
                    <a:cubicBezTo>
                      <a:pt x="622300" y="684810"/>
                      <a:pt x="583209" y="723901"/>
                      <a:pt x="534987" y="723901"/>
                    </a:cubicBezTo>
                    <a:cubicBezTo>
                      <a:pt x="498821" y="723901"/>
                      <a:pt x="467790" y="701912"/>
                      <a:pt x="454536" y="670574"/>
                    </a:cubicBezTo>
                    <a:lnTo>
                      <a:pt x="451348" y="654784"/>
                    </a:lnTo>
                    <a:lnTo>
                      <a:pt x="406290" y="562964"/>
                    </a:lnTo>
                    <a:cubicBezTo>
                      <a:pt x="369090" y="495571"/>
                      <a:pt x="325492" y="431911"/>
                      <a:pt x="276100" y="372867"/>
                    </a:cubicBezTo>
                    <a:lnTo>
                      <a:pt x="206283" y="297137"/>
                    </a:lnTo>
                    <a:lnTo>
                      <a:pt x="193847" y="288753"/>
                    </a:lnTo>
                    <a:cubicBezTo>
                      <a:pt x="178047" y="272952"/>
                      <a:pt x="168274" y="251124"/>
                      <a:pt x="168274" y="227013"/>
                    </a:cubicBezTo>
                    <a:cubicBezTo>
                      <a:pt x="168274" y="178791"/>
                      <a:pt x="207365" y="139700"/>
                      <a:pt x="255587" y="139700"/>
                    </a:cubicBezTo>
                    <a:close/>
                    <a:moveTo>
                      <a:pt x="87313" y="0"/>
                    </a:moveTo>
                    <a:cubicBezTo>
                      <a:pt x="135535" y="0"/>
                      <a:pt x="174626" y="39091"/>
                      <a:pt x="174626" y="87313"/>
                    </a:cubicBezTo>
                    <a:cubicBezTo>
                      <a:pt x="174626" y="135535"/>
                      <a:pt x="135535" y="174626"/>
                      <a:pt x="87313" y="174626"/>
                    </a:cubicBezTo>
                    <a:cubicBezTo>
                      <a:pt x="39091" y="174626"/>
                      <a:pt x="0" y="135535"/>
                      <a:pt x="0" y="87313"/>
                    </a:cubicBezTo>
                    <a:cubicBezTo>
                      <a:pt x="0" y="39091"/>
                      <a:pt x="39091" y="0"/>
                      <a:pt x="873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876" name="テキスト ボックス 875">
            <a:extLst>
              <a:ext uri="{FF2B5EF4-FFF2-40B4-BE49-F238E27FC236}">
                <a16:creationId xmlns:a16="http://schemas.microsoft.com/office/drawing/2014/main" id="{04097A54-012B-46C7-AD24-C10D75D94AD8}"/>
              </a:ext>
            </a:extLst>
          </p:cNvPr>
          <p:cNvSpPr txBox="1"/>
          <p:nvPr/>
        </p:nvSpPr>
        <p:spPr>
          <a:xfrm>
            <a:off x="1386878" y="3526075"/>
            <a:ext cx="91871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株式会社〇〇〇〇へようこそ</a:t>
            </a:r>
          </a:p>
        </p:txBody>
      </p:sp>
    </p:spTree>
    <p:extLst>
      <p:ext uri="{BB962C8B-B14F-4D97-AF65-F5344CB8AC3E}">
        <p14:creationId xmlns:p14="http://schemas.microsoft.com/office/powerpoint/2010/main" val="222205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6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pptx010_空を舞う風船のアニメ</dc:title>
  <dc:subject>pptx010_空を舞う風船のアニメ</dc:subject>
  <dc:creator>でじけろお</dc:creator>
  <cp:lastModifiedBy/>
  <cp:revision>1</cp:revision>
  <dcterms:created xsi:type="dcterms:W3CDTF">2017-10-06T02:08:43Z</dcterms:created>
  <dcterms:modified xsi:type="dcterms:W3CDTF">2020-10-07T15:34:49Z</dcterms:modified>
  <cp:category/>
  <cp:version>1</cp:version>
</cp:coreProperties>
</file>