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84" r:id="rId3"/>
    <p:sldId id="285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CCCC"/>
    <a:srgbClr val="FF99CC"/>
    <a:srgbClr val="FFCCFF"/>
    <a:srgbClr val="FF33CC"/>
    <a:srgbClr val="FF66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114" y="6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54FB59-B05B-4439-9FCF-90BE147C85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7E66231-87C8-4174-9C2D-9E72AD0803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11" indent="0" algn="ctr">
              <a:buNone/>
              <a:defRPr sz="2000"/>
            </a:lvl2pPr>
            <a:lvl3pPr marL="914423" indent="0" algn="ctr">
              <a:buNone/>
              <a:defRPr sz="1801"/>
            </a:lvl3pPr>
            <a:lvl4pPr marL="1371634" indent="0" algn="ctr">
              <a:buNone/>
              <a:defRPr sz="1600"/>
            </a:lvl4pPr>
            <a:lvl5pPr marL="1828846" indent="0" algn="ctr">
              <a:buNone/>
              <a:defRPr sz="1600"/>
            </a:lvl5pPr>
            <a:lvl6pPr marL="2286057" indent="0" algn="ctr">
              <a:buNone/>
              <a:defRPr sz="1600"/>
            </a:lvl6pPr>
            <a:lvl7pPr marL="2743269" indent="0" algn="ctr">
              <a:buNone/>
              <a:defRPr sz="1600"/>
            </a:lvl7pPr>
            <a:lvl8pPr marL="3200480" indent="0" algn="ctr">
              <a:buNone/>
              <a:defRPr sz="1600"/>
            </a:lvl8pPr>
            <a:lvl9pPr marL="3657691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82A121D-48ED-4A69-B2B2-CA1E3B92D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6B4AA0-1D79-4006-BE1F-3C25F290B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9BBE5D-68D7-4692-A079-DC019F4E8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0567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849BA7-004A-43E8-BC94-1640BD44A9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7165026-935B-4D01-915A-69A2699A73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8A9B7E-D967-4F24-845E-4927EA2DA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12962BB-6CC1-4E21-97C5-F4AC0C727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D570013-D15D-4A05-9DC1-A2EDFD393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9066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E4B2FDC-FCB0-4B3B-8D17-2440E2E845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8E8532E-15BC-4591-8CC7-B41D7B62D5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D6D70F8-E51F-45CA-BF47-46A5C4189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DB0C747-34B9-4C2D-B2EE-D13E8B03E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ACA7A7B-6866-4F3A-BC24-80EFB376D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4767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A78E0D-455C-4A15-B40E-6D246C053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1DB85E0-7DF2-4C72-A09A-DB653F7792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91A12F4-1311-4CEB-B46B-4F29712E0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BF2358-75B3-4449-92DC-652C2CDCB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A3F58C-D6E2-4A47-82E7-843C6A0A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1509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15BEE7-4E09-47C7-8D57-B9398D40B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23C7BC0-53FD-4602-9793-2DC8DDC29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1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23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5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3DC77F7-2934-4FE6-B8C8-FDD7B2BC8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BE69BC-0E58-4B38-859E-BE8D84EC8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E2F8A05-F2E0-4227-BD8B-EA5286A74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3787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68BA1A-E540-4E66-A71F-D61EAEC5F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FBA28D-1083-4948-9658-C53FB2785C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F231185-E45D-4343-83E5-EE3C72DDDD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1B50FDE-470A-4E9E-B6F6-49C12FE18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2020/8/31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A5A648E-3AF9-4DC8-BB3F-8038D812D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96C7C09-2C15-468F-9AB1-5FA135BBA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3281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14FE47-F812-4F0C-95A4-0E320B3ED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7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D3E8940-931A-4FE8-9E70-695AE8984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1" indent="0">
              <a:buNone/>
              <a:defRPr sz="2000" b="1"/>
            </a:lvl2pPr>
            <a:lvl3pPr marL="914423" indent="0">
              <a:buNone/>
              <a:defRPr sz="1801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A952C31-77B9-482C-A6A8-17297D5651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5B422AA-AD0D-4BC8-BE02-6F1F9C45CD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1" indent="0">
              <a:buNone/>
              <a:defRPr sz="2000" b="1"/>
            </a:lvl2pPr>
            <a:lvl3pPr marL="914423" indent="0">
              <a:buNone/>
              <a:defRPr sz="1801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E113145-8473-4E1E-BDC4-7A65402E82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614ACC1-DEAC-47DE-B1D3-85DE1BC92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2020/8/31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678EAF0-7C14-4308-8537-0381E1769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50AFFC7-E0A5-406F-96F0-3B39C1AA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7934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5A7094-3EEC-48AC-84ED-726E24027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EAF5051-FA2D-4EDE-B050-EAD0ED2B5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2020/8/31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D1DFC64-E095-48FA-8A3E-10A40AA11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42F8DA8-6002-4323-8BD8-EC357D590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859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B76948B-FDFB-4EDE-83FF-362EA0637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2020/8/31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65C7A62-4071-412D-B2D8-3D82EE1B9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D0F4CF8-5B80-4EF1-9C8B-5E80A13D9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9302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114787-AADC-4482-BBF9-6F3045729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4C5594F-ADDA-461C-AD35-6396C75D0F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A9B609B-B972-45BB-86AB-26374A2521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1" indent="0">
              <a:buNone/>
              <a:defRPr sz="1401"/>
            </a:lvl2pPr>
            <a:lvl3pPr marL="914423" indent="0">
              <a:buNone/>
              <a:defRPr sz="1200"/>
            </a:lvl3pPr>
            <a:lvl4pPr marL="1371634" indent="0">
              <a:buNone/>
              <a:defRPr sz="1001"/>
            </a:lvl4pPr>
            <a:lvl5pPr marL="1828846" indent="0">
              <a:buNone/>
              <a:defRPr sz="1001"/>
            </a:lvl5pPr>
            <a:lvl6pPr marL="2286057" indent="0">
              <a:buNone/>
              <a:defRPr sz="1001"/>
            </a:lvl6pPr>
            <a:lvl7pPr marL="2743269" indent="0">
              <a:buNone/>
              <a:defRPr sz="1001"/>
            </a:lvl7pPr>
            <a:lvl8pPr marL="3200480" indent="0">
              <a:buNone/>
              <a:defRPr sz="1001"/>
            </a:lvl8pPr>
            <a:lvl9pPr marL="3657691" indent="0">
              <a:buNone/>
              <a:defRPr sz="10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C48409D-2CC7-4D2E-B489-63D8D6D2E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2020/8/31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1348FD5-52BD-440C-BE22-ECB8AC1CF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F8F3D58-274B-463F-B3E2-014A3A083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0673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6100B3-685E-4E81-92AB-9567B86BA7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F1A54C6-9E9B-4F91-B271-F4B6C39C4F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11" indent="0">
              <a:buNone/>
              <a:defRPr sz="2800"/>
            </a:lvl2pPr>
            <a:lvl3pPr marL="914423" indent="0">
              <a:buNone/>
              <a:defRPr sz="2400"/>
            </a:lvl3pPr>
            <a:lvl4pPr marL="1371634" indent="0">
              <a:buNone/>
              <a:defRPr sz="2000"/>
            </a:lvl4pPr>
            <a:lvl5pPr marL="1828846" indent="0">
              <a:buNone/>
              <a:defRPr sz="2000"/>
            </a:lvl5pPr>
            <a:lvl6pPr marL="2286057" indent="0">
              <a:buNone/>
              <a:defRPr sz="2000"/>
            </a:lvl6pPr>
            <a:lvl7pPr marL="2743269" indent="0">
              <a:buNone/>
              <a:defRPr sz="2000"/>
            </a:lvl7pPr>
            <a:lvl8pPr marL="3200480" indent="0">
              <a:buNone/>
              <a:defRPr sz="2000"/>
            </a:lvl8pPr>
            <a:lvl9pPr marL="3657691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2282BD9-DC9B-4466-A1C8-67AB1DDE41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1" indent="0">
              <a:buNone/>
              <a:defRPr sz="1401"/>
            </a:lvl2pPr>
            <a:lvl3pPr marL="914423" indent="0">
              <a:buNone/>
              <a:defRPr sz="1200"/>
            </a:lvl3pPr>
            <a:lvl4pPr marL="1371634" indent="0">
              <a:buNone/>
              <a:defRPr sz="1001"/>
            </a:lvl4pPr>
            <a:lvl5pPr marL="1828846" indent="0">
              <a:buNone/>
              <a:defRPr sz="1001"/>
            </a:lvl5pPr>
            <a:lvl6pPr marL="2286057" indent="0">
              <a:buNone/>
              <a:defRPr sz="1001"/>
            </a:lvl6pPr>
            <a:lvl7pPr marL="2743269" indent="0">
              <a:buNone/>
              <a:defRPr sz="1001"/>
            </a:lvl7pPr>
            <a:lvl8pPr marL="3200480" indent="0">
              <a:buNone/>
              <a:defRPr sz="1001"/>
            </a:lvl8pPr>
            <a:lvl9pPr marL="3657691" indent="0">
              <a:buNone/>
              <a:defRPr sz="10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D62A2BE-F7B0-4D8B-B79B-8F1CEB50F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2020/8/31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99F1D10-7889-407A-9BB1-F1F35EDA9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FA05A04-A86D-48AA-B8D9-E40ACD5FA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8880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47B83C6-D64E-4208-AC98-D46C2DCBF0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D9C0BA7-C70B-48AB-AF43-A1ECCC13D9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1F8E22-C27C-4220-AE6C-CE8746CD25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440C7-9877-43FC-8FC5-078EDE65EC26}" type="datetimeFigureOut">
              <a:rPr kumimoji="1" lang="ja-JP" altLang="en-US" smtClean="0"/>
              <a:t>2020/8/31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241CB08-4BC5-4EF1-A80C-368A7E79B4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2D51CA-BCA7-4263-88F6-C94CAB55B5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70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23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6" indent="-228606" algn="l" defTabSz="914423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8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9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1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3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5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8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11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6" name="グループ化 515">
            <a:extLst>
              <a:ext uri="{FF2B5EF4-FFF2-40B4-BE49-F238E27FC236}">
                <a16:creationId xmlns:a16="http://schemas.microsoft.com/office/drawing/2014/main" id="{1ABB0198-94CB-4633-AE35-CC187B2FE20F}"/>
              </a:ext>
            </a:extLst>
          </p:cNvPr>
          <p:cNvGrpSpPr/>
          <p:nvPr/>
        </p:nvGrpSpPr>
        <p:grpSpPr>
          <a:xfrm>
            <a:off x="0" y="0"/>
            <a:ext cx="12192000" cy="5219700"/>
            <a:chOff x="0" y="0"/>
            <a:chExt cx="12192000" cy="5219700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DF9C975F-C18C-42D1-B051-D0C63083034B}"/>
                </a:ext>
              </a:extLst>
            </p:cNvPr>
            <p:cNvSpPr/>
            <p:nvPr/>
          </p:nvSpPr>
          <p:spPr>
            <a:xfrm>
              <a:off x="0" y="0"/>
              <a:ext cx="12192000" cy="5095875"/>
            </a:xfrm>
            <a:prstGeom prst="rect">
              <a:avLst/>
            </a:prstGeom>
            <a:gradFill>
              <a:gsLst>
                <a:gs pos="0">
                  <a:schemeClr val="accent1">
                    <a:lumMod val="5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932B7D5B-F38F-423E-A0F1-ED83A2688E7F}"/>
                </a:ext>
              </a:extLst>
            </p:cNvPr>
            <p:cNvSpPr/>
            <p:nvPr/>
          </p:nvSpPr>
          <p:spPr>
            <a:xfrm>
              <a:off x="247653" y="3990976"/>
              <a:ext cx="11868146" cy="1228724"/>
            </a:xfrm>
            <a:custGeom>
              <a:avLst/>
              <a:gdLst>
                <a:gd name="connsiteX0" fmla="*/ 10344146 w 11868146"/>
                <a:gd name="connsiteY0" fmla="*/ 930752 h 1228724"/>
                <a:gd name="connsiteX1" fmla="*/ 10706095 w 11868146"/>
                <a:gd name="connsiteY1" fmla="*/ 930752 h 1228724"/>
                <a:gd name="connsiteX2" fmla="*/ 10706095 w 11868146"/>
                <a:gd name="connsiteY2" fmla="*/ 1228724 h 1228724"/>
                <a:gd name="connsiteX3" fmla="*/ 10344146 w 11868146"/>
                <a:gd name="connsiteY3" fmla="*/ 1228724 h 1228724"/>
                <a:gd name="connsiteX4" fmla="*/ 6657972 w 11868146"/>
                <a:gd name="connsiteY4" fmla="*/ 930752 h 1228724"/>
                <a:gd name="connsiteX5" fmla="*/ 7096122 w 11868146"/>
                <a:gd name="connsiteY5" fmla="*/ 930752 h 1228724"/>
                <a:gd name="connsiteX6" fmla="*/ 7096122 w 11868146"/>
                <a:gd name="connsiteY6" fmla="*/ 1228724 h 1228724"/>
                <a:gd name="connsiteX7" fmla="*/ 6657972 w 11868146"/>
                <a:gd name="connsiteY7" fmla="*/ 1228724 h 1228724"/>
                <a:gd name="connsiteX8" fmla="*/ 2387203 w 11868146"/>
                <a:gd name="connsiteY8" fmla="*/ 909637 h 1228724"/>
                <a:gd name="connsiteX9" fmla="*/ 2727722 w 11868146"/>
                <a:gd name="connsiteY9" fmla="*/ 909637 h 1228724"/>
                <a:gd name="connsiteX10" fmla="*/ 2790826 w 11868146"/>
                <a:gd name="connsiteY10" fmla="*/ 1162049 h 1228724"/>
                <a:gd name="connsiteX11" fmla="*/ 2324100 w 11868146"/>
                <a:gd name="connsiteY11" fmla="*/ 1162049 h 1228724"/>
                <a:gd name="connsiteX12" fmla="*/ 1920478 w 11868146"/>
                <a:gd name="connsiteY12" fmla="*/ 909637 h 1228724"/>
                <a:gd name="connsiteX13" fmla="*/ 2260997 w 11868146"/>
                <a:gd name="connsiteY13" fmla="*/ 909637 h 1228724"/>
                <a:gd name="connsiteX14" fmla="*/ 2324100 w 11868146"/>
                <a:gd name="connsiteY14" fmla="*/ 1162049 h 1228724"/>
                <a:gd name="connsiteX15" fmla="*/ 1857375 w 11868146"/>
                <a:gd name="connsiteY15" fmla="*/ 1162049 h 1228724"/>
                <a:gd name="connsiteX16" fmla="*/ 11439521 w 11868146"/>
                <a:gd name="connsiteY16" fmla="*/ 885824 h 1228724"/>
                <a:gd name="connsiteX17" fmla="*/ 11868146 w 11868146"/>
                <a:gd name="connsiteY17" fmla="*/ 885824 h 1228724"/>
                <a:gd name="connsiteX18" fmla="*/ 11868146 w 11868146"/>
                <a:gd name="connsiteY18" fmla="*/ 1228724 h 1228724"/>
                <a:gd name="connsiteX19" fmla="*/ 11439521 w 11868146"/>
                <a:gd name="connsiteY19" fmla="*/ 1228724 h 1228724"/>
                <a:gd name="connsiteX20" fmla="*/ 9639296 w 11868146"/>
                <a:gd name="connsiteY20" fmla="*/ 790574 h 1228724"/>
                <a:gd name="connsiteX21" fmla="*/ 9915521 w 11868146"/>
                <a:gd name="connsiteY21" fmla="*/ 790574 h 1228724"/>
                <a:gd name="connsiteX22" fmla="*/ 9915521 w 11868146"/>
                <a:gd name="connsiteY22" fmla="*/ 981074 h 1228724"/>
                <a:gd name="connsiteX23" fmla="*/ 10001246 w 11868146"/>
                <a:gd name="connsiteY23" fmla="*/ 981074 h 1228724"/>
                <a:gd name="connsiteX24" fmla="*/ 10001246 w 11868146"/>
                <a:gd name="connsiteY24" fmla="*/ 790574 h 1228724"/>
                <a:gd name="connsiteX25" fmla="*/ 10277471 w 11868146"/>
                <a:gd name="connsiteY25" fmla="*/ 790574 h 1228724"/>
                <a:gd name="connsiteX26" fmla="*/ 10277471 w 11868146"/>
                <a:gd name="connsiteY26" fmla="*/ 1228724 h 1228724"/>
                <a:gd name="connsiteX27" fmla="*/ 10106020 w 11868146"/>
                <a:gd name="connsiteY27" fmla="*/ 1228724 h 1228724"/>
                <a:gd name="connsiteX28" fmla="*/ 10001246 w 11868146"/>
                <a:gd name="connsiteY28" fmla="*/ 1228724 h 1228724"/>
                <a:gd name="connsiteX29" fmla="*/ 9915521 w 11868146"/>
                <a:gd name="connsiteY29" fmla="*/ 1228724 h 1228724"/>
                <a:gd name="connsiteX30" fmla="*/ 9639296 w 11868146"/>
                <a:gd name="connsiteY30" fmla="*/ 1228724 h 1228724"/>
                <a:gd name="connsiteX31" fmla="*/ 9039221 w 11868146"/>
                <a:gd name="connsiteY31" fmla="*/ 1228724 h 1228724"/>
                <a:gd name="connsiteX32" fmla="*/ 9039221 w 11868146"/>
                <a:gd name="connsiteY32" fmla="*/ 981074 h 1228724"/>
                <a:gd name="connsiteX33" fmla="*/ 9639296 w 11868146"/>
                <a:gd name="connsiteY33" fmla="*/ 981074 h 1228724"/>
                <a:gd name="connsiteX34" fmla="*/ 8715372 w 11868146"/>
                <a:gd name="connsiteY34" fmla="*/ 790574 h 1228724"/>
                <a:gd name="connsiteX35" fmla="*/ 9020172 w 11868146"/>
                <a:gd name="connsiteY35" fmla="*/ 790574 h 1228724"/>
                <a:gd name="connsiteX36" fmla="*/ 9020172 w 11868146"/>
                <a:gd name="connsiteY36" fmla="*/ 1228724 h 1228724"/>
                <a:gd name="connsiteX37" fmla="*/ 8715372 w 11868146"/>
                <a:gd name="connsiteY37" fmla="*/ 1228724 h 1228724"/>
                <a:gd name="connsiteX38" fmla="*/ 0 w 11868146"/>
                <a:gd name="connsiteY38" fmla="*/ 714374 h 1228724"/>
                <a:gd name="connsiteX39" fmla="*/ 209550 w 11868146"/>
                <a:gd name="connsiteY39" fmla="*/ 714374 h 1228724"/>
                <a:gd name="connsiteX40" fmla="*/ 209550 w 11868146"/>
                <a:gd name="connsiteY40" fmla="*/ 1228723 h 1228724"/>
                <a:gd name="connsiteX41" fmla="*/ 0 w 11868146"/>
                <a:gd name="connsiteY41" fmla="*/ 1228723 h 1228724"/>
                <a:gd name="connsiteX42" fmla="*/ 3295650 w 11868146"/>
                <a:gd name="connsiteY42" fmla="*/ 600074 h 1228724"/>
                <a:gd name="connsiteX43" fmla="*/ 3648076 w 11868146"/>
                <a:gd name="connsiteY43" fmla="*/ 600074 h 1228724"/>
                <a:gd name="connsiteX44" fmla="*/ 3648076 w 11868146"/>
                <a:gd name="connsiteY44" fmla="*/ 1228724 h 1228724"/>
                <a:gd name="connsiteX45" fmla="*/ 3295650 w 11868146"/>
                <a:gd name="connsiteY45" fmla="*/ 1228724 h 1228724"/>
                <a:gd name="connsiteX46" fmla="*/ 2867026 w 11868146"/>
                <a:gd name="connsiteY46" fmla="*/ 600074 h 1228724"/>
                <a:gd name="connsiteX47" fmla="*/ 3219449 w 11868146"/>
                <a:gd name="connsiteY47" fmla="*/ 600074 h 1228724"/>
                <a:gd name="connsiteX48" fmla="*/ 3219449 w 11868146"/>
                <a:gd name="connsiteY48" fmla="*/ 1228724 h 1228724"/>
                <a:gd name="connsiteX49" fmla="*/ 2867026 w 11868146"/>
                <a:gd name="connsiteY49" fmla="*/ 1228724 h 1228724"/>
                <a:gd name="connsiteX50" fmla="*/ 8362947 w 11868146"/>
                <a:gd name="connsiteY50" fmla="*/ 485774 h 1228724"/>
                <a:gd name="connsiteX51" fmla="*/ 8667747 w 11868146"/>
                <a:gd name="connsiteY51" fmla="*/ 485774 h 1228724"/>
                <a:gd name="connsiteX52" fmla="*/ 8667747 w 11868146"/>
                <a:gd name="connsiteY52" fmla="*/ 1228724 h 1228724"/>
                <a:gd name="connsiteX53" fmla="*/ 8362947 w 11868146"/>
                <a:gd name="connsiteY53" fmla="*/ 1228724 h 1228724"/>
                <a:gd name="connsiteX54" fmla="*/ 8362947 w 11868146"/>
                <a:gd name="connsiteY54" fmla="*/ 1123949 h 1228724"/>
                <a:gd name="connsiteX55" fmla="*/ 8048621 w 11868146"/>
                <a:gd name="connsiteY55" fmla="*/ 1123949 h 1228724"/>
                <a:gd name="connsiteX56" fmla="*/ 7981946 w 11868146"/>
                <a:gd name="connsiteY56" fmla="*/ 1123949 h 1228724"/>
                <a:gd name="connsiteX57" fmla="*/ 7639046 w 11868146"/>
                <a:gd name="connsiteY57" fmla="*/ 1123949 h 1228724"/>
                <a:gd name="connsiteX58" fmla="*/ 7581896 w 11868146"/>
                <a:gd name="connsiteY58" fmla="*/ 1123949 h 1228724"/>
                <a:gd name="connsiteX59" fmla="*/ 7172321 w 11868146"/>
                <a:gd name="connsiteY59" fmla="*/ 1123949 h 1228724"/>
                <a:gd name="connsiteX60" fmla="*/ 7235424 w 11868146"/>
                <a:gd name="connsiteY60" fmla="*/ 871537 h 1228724"/>
                <a:gd name="connsiteX61" fmla="*/ 7575943 w 11868146"/>
                <a:gd name="connsiteY61" fmla="*/ 871537 h 1228724"/>
                <a:gd name="connsiteX62" fmla="*/ 7610471 w 11868146"/>
                <a:gd name="connsiteY62" fmla="*/ 1009649 h 1228724"/>
                <a:gd name="connsiteX63" fmla="*/ 7644999 w 11868146"/>
                <a:gd name="connsiteY63" fmla="*/ 871537 h 1228724"/>
                <a:gd name="connsiteX64" fmla="*/ 7985518 w 11868146"/>
                <a:gd name="connsiteY64" fmla="*/ 871537 h 1228724"/>
                <a:gd name="connsiteX65" fmla="*/ 8015283 w 11868146"/>
                <a:gd name="connsiteY65" fmla="*/ 990599 h 1228724"/>
                <a:gd name="connsiteX66" fmla="*/ 8045049 w 11868146"/>
                <a:gd name="connsiteY66" fmla="*/ 871537 h 1228724"/>
                <a:gd name="connsiteX67" fmla="*/ 8362947 w 11868146"/>
                <a:gd name="connsiteY67" fmla="*/ 871537 h 1228724"/>
                <a:gd name="connsiteX68" fmla="*/ 4772022 w 11868146"/>
                <a:gd name="connsiteY68" fmla="*/ 466724 h 1228724"/>
                <a:gd name="connsiteX69" fmla="*/ 5324471 w 11868146"/>
                <a:gd name="connsiteY69" fmla="*/ 466724 h 1228724"/>
                <a:gd name="connsiteX70" fmla="*/ 5324471 w 11868146"/>
                <a:gd name="connsiteY70" fmla="*/ 1228724 h 1228724"/>
                <a:gd name="connsiteX71" fmla="*/ 4943471 w 11868146"/>
                <a:gd name="connsiteY71" fmla="*/ 1228724 h 1228724"/>
                <a:gd name="connsiteX72" fmla="*/ 4772022 w 11868146"/>
                <a:gd name="connsiteY72" fmla="*/ 1228724 h 1228724"/>
                <a:gd name="connsiteX73" fmla="*/ 4486271 w 11868146"/>
                <a:gd name="connsiteY73" fmla="*/ 1228724 h 1228724"/>
                <a:gd name="connsiteX74" fmla="*/ 4391022 w 11868146"/>
                <a:gd name="connsiteY74" fmla="*/ 1228724 h 1228724"/>
                <a:gd name="connsiteX75" fmla="*/ 3933825 w 11868146"/>
                <a:gd name="connsiteY75" fmla="*/ 1228724 h 1228724"/>
                <a:gd name="connsiteX76" fmla="*/ 3933825 w 11868146"/>
                <a:gd name="connsiteY76" fmla="*/ 790574 h 1228724"/>
                <a:gd name="connsiteX77" fmla="*/ 4486271 w 11868146"/>
                <a:gd name="connsiteY77" fmla="*/ 790574 h 1228724"/>
                <a:gd name="connsiteX78" fmla="*/ 4486271 w 11868146"/>
                <a:gd name="connsiteY78" fmla="*/ 930752 h 1228724"/>
                <a:gd name="connsiteX79" fmla="*/ 4772022 w 11868146"/>
                <a:gd name="connsiteY79" fmla="*/ 930752 h 1228724"/>
                <a:gd name="connsiteX80" fmla="*/ 11087096 w 11868146"/>
                <a:gd name="connsiteY80" fmla="*/ 383875 h 1228724"/>
                <a:gd name="connsiteX81" fmla="*/ 11363321 w 11868146"/>
                <a:gd name="connsiteY81" fmla="*/ 383875 h 1228724"/>
                <a:gd name="connsiteX82" fmla="*/ 11363321 w 11868146"/>
                <a:gd name="connsiteY82" fmla="*/ 1228724 h 1228724"/>
                <a:gd name="connsiteX83" fmla="*/ 11087096 w 11868146"/>
                <a:gd name="connsiteY83" fmla="*/ 1228724 h 1228724"/>
                <a:gd name="connsiteX84" fmla="*/ 10753721 w 11868146"/>
                <a:gd name="connsiteY84" fmla="*/ 383875 h 1228724"/>
                <a:gd name="connsiteX85" fmla="*/ 11029946 w 11868146"/>
                <a:gd name="connsiteY85" fmla="*/ 383875 h 1228724"/>
                <a:gd name="connsiteX86" fmla="*/ 11029946 w 11868146"/>
                <a:gd name="connsiteY86" fmla="*/ 1228724 h 1228724"/>
                <a:gd name="connsiteX87" fmla="*/ 10753721 w 11868146"/>
                <a:gd name="connsiteY87" fmla="*/ 1228724 h 1228724"/>
                <a:gd name="connsiteX88" fmla="*/ 1314449 w 11868146"/>
                <a:gd name="connsiteY88" fmla="*/ 190499 h 1228724"/>
                <a:gd name="connsiteX89" fmla="*/ 1666874 w 11868146"/>
                <a:gd name="connsiteY89" fmla="*/ 190499 h 1228724"/>
                <a:gd name="connsiteX90" fmla="*/ 1666874 w 11868146"/>
                <a:gd name="connsiteY90" fmla="*/ 1228724 h 1228724"/>
                <a:gd name="connsiteX91" fmla="*/ 1371599 w 11868146"/>
                <a:gd name="connsiteY91" fmla="*/ 1228724 h 1228724"/>
                <a:gd name="connsiteX92" fmla="*/ 1314449 w 11868146"/>
                <a:gd name="connsiteY92" fmla="*/ 1228724 h 1228724"/>
                <a:gd name="connsiteX93" fmla="*/ 1219199 w 11868146"/>
                <a:gd name="connsiteY93" fmla="*/ 1228724 h 1228724"/>
                <a:gd name="connsiteX94" fmla="*/ 1019174 w 11868146"/>
                <a:gd name="connsiteY94" fmla="*/ 1228724 h 1228724"/>
                <a:gd name="connsiteX95" fmla="*/ 866774 w 11868146"/>
                <a:gd name="connsiteY95" fmla="*/ 1228724 h 1228724"/>
                <a:gd name="connsiteX96" fmla="*/ 866774 w 11868146"/>
                <a:gd name="connsiteY96" fmla="*/ 1228723 h 1228724"/>
                <a:gd name="connsiteX97" fmla="*/ 666749 w 11868146"/>
                <a:gd name="connsiteY97" fmla="*/ 1228723 h 1228724"/>
                <a:gd name="connsiteX98" fmla="*/ 485774 w 11868146"/>
                <a:gd name="connsiteY98" fmla="*/ 1228723 h 1228724"/>
                <a:gd name="connsiteX99" fmla="*/ 276224 w 11868146"/>
                <a:gd name="connsiteY99" fmla="*/ 1228723 h 1228724"/>
                <a:gd name="connsiteX100" fmla="*/ 276224 w 11868146"/>
                <a:gd name="connsiteY100" fmla="*/ 714374 h 1228724"/>
                <a:gd name="connsiteX101" fmla="*/ 666749 w 11868146"/>
                <a:gd name="connsiteY101" fmla="*/ 714374 h 1228724"/>
                <a:gd name="connsiteX102" fmla="*/ 666749 w 11868146"/>
                <a:gd name="connsiteY102" fmla="*/ 1038222 h 1228724"/>
                <a:gd name="connsiteX103" fmla="*/ 866774 w 11868146"/>
                <a:gd name="connsiteY103" fmla="*/ 1038222 h 1228724"/>
                <a:gd name="connsiteX104" fmla="*/ 866774 w 11868146"/>
                <a:gd name="connsiteY104" fmla="*/ 459175 h 1228724"/>
                <a:gd name="connsiteX105" fmla="*/ 1219199 w 11868146"/>
                <a:gd name="connsiteY105" fmla="*/ 459175 h 1228724"/>
                <a:gd name="connsiteX106" fmla="*/ 1219199 w 11868146"/>
                <a:gd name="connsiteY106" fmla="*/ 885824 h 1228724"/>
                <a:gd name="connsiteX107" fmla="*/ 1314449 w 11868146"/>
                <a:gd name="connsiteY107" fmla="*/ 885824 h 1228724"/>
                <a:gd name="connsiteX108" fmla="*/ 6095996 w 11868146"/>
                <a:gd name="connsiteY108" fmla="*/ 0 h 1228724"/>
                <a:gd name="connsiteX109" fmla="*/ 6591295 w 11868146"/>
                <a:gd name="connsiteY109" fmla="*/ 0 h 1228724"/>
                <a:gd name="connsiteX110" fmla="*/ 6591295 w 11868146"/>
                <a:gd name="connsiteY110" fmla="*/ 1228724 h 1228724"/>
                <a:gd name="connsiteX111" fmla="*/ 6095996 w 11868146"/>
                <a:gd name="connsiteY111" fmla="*/ 1228724 h 1228724"/>
                <a:gd name="connsiteX112" fmla="*/ 5543546 w 11868146"/>
                <a:gd name="connsiteY112" fmla="*/ 0 h 1228724"/>
                <a:gd name="connsiteX113" fmla="*/ 6038845 w 11868146"/>
                <a:gd name="connsiteY113" fmla="*/ 0 h 1228724"/>
                <a:gd name="connsiteX114" fmla="*/ 6038845 w 11868146"/>
                <a:gd name="connsiteY114" fmla="*/ 1228724 h 1228724"/>
                <a:gd name="connsiteX115" fmla="*/ 5543546 w 11868146"/>
                <a:gd name="connsiteY115" fmla="*/ 1228724 h 1228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11868146" h="1228724">
                  <a:moveTo>
                    <a:pt x="10344146" y="930752"/>
                  </a:moveTo>
                  <a:lnTo>
                    <a:pt x="10706095" y="930752"/>
                  </a:lnTo>
                  <a:lnTo>
                    <a:pt x="10706095" y="1228724"/>
                  </a:lnTo>
                  <a:lnTo>
                    <a:pt x="10344146" y="1228724"/>
                  </a:lnTo>
                  <a:close/>
                  <a:moveTo>
                    <a:pt x="6657972" y="930752"/>
                  </a:moveTo>
                  <a:lnTo>
                    <a:pt x="7096122" y="930752"/>
                  </a:lnTo>
                  <a:lnTo>
                    <a:pt x="7096122" y="1228724"/>
                  </a:lnTo>
                  <a:lnTo>
                    <a:pt x="6657972" y="1228724"/>
                  </a:lnTo>
                  <a:close/>
                  <a:moveTo>
                    <a:pt x="2387203" y="909637"/>
                  </a:moveTo>
                  <a:lnTo>
                    <a:pt x="2727722" y="909637"/>
                  </a:lnTo>
                  <a:lnTo>
                    <a:pt x="2790826" y="1162049"/>
                  </a:lnTo>
                  <a:lnTo>
                    <a:pt x="2324100" y="1162049"/>
                  </a:lnTo>
                  <a:close/>
                  <a:moveTo>
                    <a:pt x="1920478" y="909637"/>
                  </a:moveTo>
                  <a:lnTo>
                    <a:pt x="2260997" y="909637"/>
                  </a:lnTo>
                  <a:lnTo>
                    <a:pt x="2324100" y="1162049"/>
                  </a:lnTo>
                  <a:lnTo>
                    <a:pt x="1857375" y="1162049"/>
                  </a:lnTo>
                  <a:close/>
                  <a:moveTo>
                    <a:pt x="11439521" y="885824"/>
                  </a:moveTo>
                  <a:lnTo>
                    <a:pt x="11868146" y="885824"/>
                  </a:lnTo>
                  <a:lnTo>
                    <a:pt x="11868146" y="1228724"/>
                  </a:lnTo>
                  <a:lnTo>
                    <a:pt x="11439521" y="1228724"/>
                  </a:lnTo>
                  <a:close/>
                  <a:moveTo>
                    <a:pt x="9639296" y="790574"/>
                  </a:moveTo>
                  <a:lnTo>
                    <a:pt x="9915521" y="790574"/>
                  </a:lnTo>
                  <a:lnTo>
                    <a:pt x="9915521" y="981074"/>
                  </a:lnTo>
                  <a:lnTo>
                    <a:pt x="10001246" y="981074"/>
                  </a:lnTo>
                  <a:lnTo>
                    <a:pt x="10001246" y="790574"/>
                  </a:lnTo>
                  <a:lnTo>
                    <a:pt x="10277471" y="790574"/>
                  </a:lnTo>
                  <a:lnTo>
                    <a:pt x="10277471" y="1228724"/>
                  </a:lnTo>
                  <a:lnTo>
                    <a:pt x="10106020" y="1228724"/>
                  </a:lnTo>
                  <a:lnTo>
                    <a:pt x="10001246" y="1228724"/>
                  </a:lnTo>
                  <a:lnTo>
                    <a:pt x="9915521" y="1228724"/>
                  </a:lnTo>
                  <a:lnTo>
                    <a:pt x="9639296" y="1228724"/>
                  </a:lnTo>
                  <a:lnTo>
                    <a:pt x="9039221" y="1228724"/>
                  </a:lnTo>
                  <a:lnTo>
                    <a:pt x="9039221" y="981074"/>
                  </a:lnTo>
                  <a:lnTo>
                    <a:pt x="9639296" y="981074"/>
                  </a:lnTo>
                  <a:close/>
                  <a:moveTo>
                    <a:pt x="8715372" y="790574"/>
                  </a:moveTo>
                  <a:lnTo>
                    <a:pt x="9020172" y="790574"/>
                  </a:lnTo>
                  <a:lnTo>
                    <a:pt x="9020172" y="1228724"/>
                  </a:lnTo>
                  <a:lnTo>
                    <a:pt x="8715372" y="1228724"/>
                  </a:lnTo>
                  <a:close/>
                  <a:moveTo>
                    <a:pt x="0" y="714374"/>
                  </a:moveTo>
                  <a:lnTo>
                    <a:pt x="209550" y="714374"/>
                  </a:lnTo>
                  <a:lnTo>
                    <a:pt x="209550" y="1228723"/>
                  </a:lnTo>
                  <a:lnTo>
                    <a:pt x="0" y="1228723"/>
                  </a:lnTo>
                  <a:close/>
                  <a:moveTo>
                    <a:pt x="3295650" y="600074"/>
                  </a:moveTo>
                  <a:lnTo>
                    <a:pt x="3648076" y="600074"/>
                  </a:lnTo>
                  <a:lnTo>
                    <a:pt x="3648076" y="1228724"/>
                  </a:lnTo>
                  <a:lnTo>
                    <a:pt x="3295650" y="1228724"/>
                  </a:lnTo>
                  <a:close/>
                  <a:moveTo>
                    <a:pt x="2867026" y="600074"/>
                  </a:moveTo>
                  <a:lnTo>
                    <a:pt x="3219449" y="600074"/>
                  </a:lnTo>
                  <a:lnTo>
                    <a:pt x="3219449" y="1228724"/>
                  </a:lnTo>
                  <a:lnTo>
                    <a:pt x="2867026" y="1228724"/>
                  </a:lnTo>
                  <a:close/>
                  <a:moveTo>
                    <a:pt x="8362947" y="485774"/>
                  </a:moveTo>
                  <a:lnTo>
                    <a:pt x="8667747" y="485774"/>
                  </a:lnTo>
                  <a:lnTo>
                    <a:pt x="8667747" y="1228724"/>
                  </a:lnTo>
                  <a:lnTo>
                    <a:pt x="8362947" y="1228724"/>
                  </a:lnTo>
                  <a:lnTo>
                    <a:pt x="8362947" y="1123949"/>
                  </a:lnTo>
                  <a:lnTo>
                    <a:pt x="8048621" y="1123949"/>
                  </a:lnTo>
                  <a:lnTo>
                    <a:pt x="7981946" y="1123949"/>
                  </a:lnTo>
                  <a:lnTo>
                    <a:pt x="7639046" y="1123949"/>
                  </a:lnTo>
                  <a:lnTo>
                    <a:pt x="7581896" y="1123949"/>
                  </a:lnTo>
                  <a:lnTo>
                    <a:pt x="7172321" y="1123949"/>
                  </a:lnTo>
                  <a:lnTo>
                    <a:pt x="7235424" y="871537"/>
                  </a:lnTo>
                  <a:lnTo>
                    <a:pt x="7575943" y="871537"/>
                  </a:lnTo>
                  <a:lnTo>
                    <a:pt x="7610471" y="1009649"/>
                  </a:lnTo>
                  <a:lnTo>
                    <a:pt x="7644999" y="871537"/>
                  </a:lnTo>
                  <a:lnTo>
                    <a:pt x="7985518" y="871537"/>
                  </a:lnTo>
                  <a:lnTo>
                    <a:pt x="8015283" y="990599"/>
                  </a:lnTo>
                  <a:lnTo>
                    <a:pt x="8045049" y="871537"/>
                  </a:lnTo>
                  <a:lnTo>
                    <a:pt x="8362947" y="871537"/>
                  </a:lnTo>
                  <a:close/>
                  <a:moveTo>
                    <a:pt x="4772022" y="466724"/>
                  </a:moveTo>
                  <a:lnTo>
                    <a:pt x="5324471" y="466724"/>
                  </a:lnTo>
                  <a:lnTo>
                    <a:pt x="5324471" y="1228724"/>
                  </a:lnTo>
                  <a:lnTo>
                    <a:pt x="4943471" y="1228724"/>
                  </a:lnTo>
                  <a:lnTo>
                    <a:pt x="4772022" y="1228724"/>
                  </a:lnTo>
                  <a:lnTo>
                    <a:pt x="4486271" y="1228724"/>
                  </a:lnTo>
                  <a:lnTo>
                    <a:pt x="4391022" y="1228724"/>
                  </a:lnTo>
                  <a:lnTo>
                    <a:pt x="3933825" y="1228724"/>
                  </a:lnTo>
                  <a:lnTo>
                    <a:pt x="3933825" y="790574"/>
                  </a:lnTo>
                  <a:lnTo>
                    <a:pt x="4486271" y="790574"/>
                  </a:lnTo>
                  <a:lnTo>
                    <a:pt x="4486271" y="930752"/>
                  </a:lnTo>
                  <a:lnTo>
                    <a:pt x="4772022" y="930752"/>
                  </a:lnTo>
                  <a:close/>
                  <a:moveTo>
                    <a:pt x="11087096" y="383875"/>
                  </a:moveTo>
                  <a:lnTo>
                    <a:pt x="11363321" y="383875"/>
                  </a:lnTo>
                  <a:lnTo>
                    <a:pt x="11363321" y="1228724"/>
                  </a:lnTo>
                  <a:lnTo>
                    <a:pt x="11087096" y="1228724"/>
                  </a:lnTo>
                  <a:close/>
                  <a:moveTo>
                    <a:pt x="10753721" y="383875"/>
                  </a:moveTo>
                  <a:lnTo>
                    <a:pt x="11029946" y="383875"/>
                  </a:lnTo>
                  <a:lnTo>
                    <a:pt x="11029946" y="1228724"/>
                  </a:lnTo>
                  <a:lnTo>
                    <a:pt x="10753721" y="1228724"/>
                  </a:lnTo>
                  <a:close/>
                  <a:moveTo>
                    <a:pt x="1314449" y="190499"/>
                  </a:moveTo>
                  <a:lnTo>
                    <a:pt x="1666874" y="190499"/>
                  </a:lnTo>
                  <a:lnTo>
                    <a:pt x="1666874" y="1228724"/>
                  </a:lnTo>
                  <a:lnTo>
                    <a:pt x="1371599" y="1228724"/>
                  </a:lnTo>
                  <a:lnTo>
                    <a:pt x="1314449" y="1228724"/>
                  </a:lnTo>
                  <a:lnTo>
                    <a:pt x="1219199" y="1228724"/>
                  </a:lnTo>
                  <a:lnTo>
                    <a:pt x="1019174" y="1228724"/>
                  </a:lnTo>
                  <a:lnTo>
                    <a:pt x="866774" y="1228724"/>
                  </a:lnTo>
                  <a:lnTo>
                    <a:pt x="866774" y="1228723"/>
                  </a:lnTo>
                  <a:lnTo>
                    <a:pt x="666749" y="1228723"/>
                  </a:lnTo>
                  <a:lnTo>
                    <a:pt x="485774" y="1228723"/>
                  </a:lnTo>
                  <a:lnTo>
                    <a:pt x="276224" y="1228723"/>
                  </a:lnTo>
                  <a:lnTo>
                    <a:pt x="276224" y="714374"/>
                  </a:lnTo>
                  <a:lnTo>
                    <a:pt x="666749" y="714374"/>
                  </a:lnTo>
                  <a:lnTo>
                    <a:pt x="666749" y="1038222"/>
                  </a:lnTo>
                  <a:lnTo>
                    <a:pt x="866774" y="1038222"/>
                  </a:lnTo>
                  <a:lnTo>
                    <a:pt x="866774" y="459175"/>
                  </a:lnTo>
                  <a:lnTo>
                    <a:pt x="1219199" y="459175"/>
                  </a:lnTo>
                  <a:lnTo>
                    <a:pt x="1219199" y="885824"/>
                  </a:lnTo>
                  <a:lnTo>
                    <a:pt x="1314449" y="885824"/>
                  </a:lnTo>
                  <a:close/>
                  <a:moveTo>
                    <a:pt x="6095996" y="0"/>
                  </a:moveTo>
                  <a:lnTo>
                    <a:pt x="6591295" y="0"/>
                  </a:lnTo>
                  <a:lnTo>
                    <a:pt x="6591295" y="1228724"/>
                  </a:lnTo>
                  <a:lnTo>
                    <a:pt x="6095996" y="1228724"/>
                  </a:lnTo>
                  <a:close/>
                  <a:moveTo>
                    <a:pt x="5543546" y="0"/>
                  </a:moveTo>
                  <a:lnTo>
                    <a:pt x="6038845" y="0"/>
                  </a:lnTo>
                  <a:lnTo>
                    <a:pt x="6038845" y="1228724"/>
                  </a:lnTo>
                  <a:lnTo>
                    <a:pt x="5543546" y="12287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2" name="フリーフォーム: 図形 551">
              <a:extLst>
                <a:ext uri="{FF2B5EF4-FFF2-40B4-BE49-F238E27FC236}">
                  <a16:creationId xmlns:a16="http://schemas.microsoft.com/office/drawing/2014/main" id="{B9E99895-5F57-473E-AE8A-5031AB32021A}"/>
                </a:ext>
              </a:extLst>
            </p:cNvPr>
            <p:cNvSpPr/>
            <p:nvPr/>
          </p:nvSpPr>
          <p:spPr>
            <a:xfrm flipH="1">
              <a:off x="76201" y="4724400"/>
              <a:ext cx="11972924" cy="411551"/>
            </a:xfrm>
            <a:custGeom>
              <a:avLst/>
              <a:gdLst>
                <a:gd name="connsiteX0" fmla="*/ 3696135 w 11972924"/>
                <a:gd name="connsiteY0" fmla="*/ 411263 h 542925"/>
                <a:gd name="connsiteX1" fmla="*/ 3467917 w 11972924"/>
                <a:gd name="connsiteY1" fmla="*/ 411263 h 542925"/>
                <a:gd name="connsiteX2" fmla="*/ 3467917 w 11972924"/>
                <a:gd name="connsiteY2" fmla="*/ 542925 h 542925"/>
                <a:gd name="connsiteX3" fmla="*/ 3696135 w 11972924"/>
                <a:gd name="connsiteY3" fmla="*/ 542925 h 542925"/>
                <a:gd name="connsiteX4" fmla="*/ 5576450 w 11972924"/>
                <a:gd name="connsiteY4" fmla="*/ 411263 h 542925"/>
                <a:gd name="connsiteX5" fmla="*/ 5387923 w 11972924"/>
                <a:gd name="connsiteY5" fmla="*/ 411263 h 542925"/>
                <a:gd name="connsiteX6" fmla="*/ 5387923 w 11972924"/>
                <a:gd name="connsiteY6" fmla="*/ 542925 h 542925"/>
                <a:gd name="connsiteX7" fmla="*/ 5576450 w 11972924"/>
                <a:gd name="connsiteY7" fmla="*/ 542925 h 542925"/>
                <a:gd name="connsiteX8" fmla="*/ 9487335 w 11972924"/>
                <a:gd name="connsiteY8" fmla="*/ 411263 h 542925"/>
                <a:gd name="connsiteX9" fmla="*/ 9259117 w 11972924"/>
                <a:gd name="connsiteY9" fmla="*/ 411263 h 542925"/>
                <a:gd name="connsiteX10" fmla="*/ 9259117 w 11972924"/>
                <a:gd name="connsiteY10" fmla="*/ 542925 h 542925"/>
                <a:gd name="connsiteX11" fmla="*/ 9487335 w 11972924"/>
                <a:gd name="connsiteY11" fmla="*/ 542925 h 542925"/>
                <a:gd name="connsiteX12" fmla="*/ 11367650 w 11972924"/>
                <a:gd name="connsiteY12" fmla="*/ 411263 h 542925"/>
                <a:gd name="connsiteX13" fmla="*/ 11179123 w 11972924"/>
                <a:gd name="connsiteY13" fmla="*/ 411263 h 542925"/>
                <a:gd name="connsiteX14" fmla="*/ 11179123 w 11972924"/>
                <a:gd name="connsiteY14" fmla="*/ 542925 h 542925"/>
                <a:gd name="connsiteX15" fmla="*/ 11367650 w 11972924"/>
                <a:gd name="connsiteY15" fmla="*/ 542925 h 542925"/>
                <a:gd name="connsiteX16" fmla="*/ 1177678 w 11972924"/>
                <a:gd name="connsiteY16" fmla="*/ 401933 h 542925"/>
                <a:gd name="connsiteX17" fmla="*/ 1000313 w 11972924"/>
                <a:gd name="connsiteY17" fmla="*/ 401933 h 542925"/>
                <a:gd name="connsiteX18" fmla="*/ 967445 w 11972924"/>
                <a:gd name="connsiteY18" fmla="*/ 513464 h 542925"/>
                <a:gd name="connsiteX19" fmla="*/ 1210547 w 11972924"/>
                <a:gd name="connsiteY19" fmla="*/ 513464 h 542925"/>
                <a:gd name="connsiteX20" fmla="*/ 1420780 w 11972924"/>
                <a:gd name="connsiteY20" fmla="*/ 401933 h 542925"/>
                <a:gd name="connsiteX21" fmla="*/ 1243415 w 11972924"/>
                <a:gd name="connsiteY21" fmla="*/ 401933 h 542925"/>
                <a:gd name="connsiteX22" fmla="*/ 1210547 w 11972924"/>
                <a:gd name="connsiteY22" fmla="*/ 513464 h 542925"/>
                <a:gd name="connsiteX23" fmla="*/ 1453649 w 11972924"/>
                <a:gd name="connsiteY23" fmla="*/ 513464 h 542925"/>
                <a:gd name="connsiteX24" fmla="*/ 6968879 w 11972924"/>
                <a:gd name="connsiteY24" fmla="*/ 401933 h 542925"/>
                <a:gd name="connsiteX25" fmla="*/ 6791514 w 11972924"/>
                <a:gd name="connsiteY25" fmla="*/ 401933 h 542925"/>
                <a:gd name="connsiteX26" fmla="*/ 6758645 w 11972924"/>
                <a:gd name="connsiteY26" fmla="*/ 513464 h 542925"/>
                <a:gd name="connsiteX27" fmla="*/ 7001747 w 11972924"/>
                <a:gd name="connsiteY27" fmla="*/ 513464 h 542925"/>
                <a:gd name="connsiteX28" fmla="*/ 7211980 w 11972924"/>
                <a:gd name="connsiteY28" fmla="*/ 401933 h 542925"/>
                <a:gd name="connsiteX29" fmla="*/ 7034615 w 11972924"/>
                <a:gd name="connsiteY29" fmla="*/ 401933 h 542925"/>
                <a:gd name="connsiteX30" fmla="*/ 7001747 w 11972924"/>
                <a:gd name="connsiteY30" fmla="*/ 513464 h 542925"/>
                <a:gd name="connsiteX31" fmla="*/ 7244849 w 11972924"/>
                <a:gd name="connsiteY31" fmla="*/ 513464 h 542925"/>
                <a:gd name="connsiteX32" fmla="*/ 11972924 w 11972924"/>
                <a:gd name="connsiteY32" fmla="*/ 391411 h 542925"/>
                <a:gd name="connsiteX33" fmla="*/ 11749667 w 11972924"/>
                <a:gd name="connsiteY33" fmla="*/ 391411 h 542925"/>
                <a:gd name="connsiteX34" fmla="*/ 11749667 w 11972924"/>
                <a:gd name="connsiteY34" fmla="*/ 542925 h 542925"/>
                <a:gd name="connsiteX35" fmla="*/ 11972924 w 11972924"/>
                <a:gd name="connsiteY35" fmla="*/ 542925 h 542925"/>
                <a:gd name="connsiteX36" fmla="*/ 4698309 w 11972924"/>
                <a:gd name="connsiteY36" fmla="*/ 349324 h 542925"/>
                <a:gd name="connsiteX37" fmla="*/ 4539549 w 11972924"/>
                <a:gd name="connsiteY37" fmla="*/ 349324 h 542925"/>
                <a:gd name="connsiteX38" fmla="*/ 4539549 w 11972924"/>
                <a:gd name="connsiteY38" fmla="*/ 542925 h 542925"/>
                <a:gd name="connsiteX39" fmla="*/ 4698309 w 11972924"/>
                <a:gd name="connsiteY39" fmla="*/ 542925 h 542925"/>
                <a:gd name="connsiteX40" fmla="*/ 5353194 w 11972924"/>
                <a:gd name="connsiteY40" fmla="*/ 349324 h 542925"/>
                <a:gd name="connsiteX41" fmla="*/ 5209318 w 11972924"/>
                <a:gd name="connsiteY41" fmla="*/ 349324 h 542925"/>
                <a:gd name="connsiteX42" fmla="*/ 5209318 w 11972924"/>
                <a:gd name="connsiteY42" fmla="*/ 433498 h 542925"/>
                <a:gd name="connsiteX43" fmla="*/ 5164667 w 11972924"/>
                <a:gd name="connsiteY43" fmla="*/ 433498 h 542925"/>
                <a:gd name="connsiteX44" fmla="*/ 5164667 w 11972924"/>
                <a:gd name="connsiteY44" fmla="*/ 349324 h 542925"/>
                <a:gd name="connsiteX45" fmla="*/ 5020790 w 11972924"/>
                <a:gd name="connsiteY45" fmla="*/ 349324 h 542925"/>
                <a:gd name="connsiteX46" fmla="*/ 5020790 w 11972924"/>
                <a:gd name="connsiteY46" fmla="*/ 433498 h 542925"/>
                <a:gd name="connsiteX47" fmla="*/ 4708231 w 11972924"/>
                <a:gd name="connsiteY47" fmla="*/ 433498 h 542925"/>
                <a:gd name="connsiteX48" fmla="*/ 4708231 w 11972924"/>
                <a:gd name="connsiteY48" fmla="*/ 542925 h 542925"/>
                <a:gd name="connsiteX49" fmla="*/ 5020790 w 11972924"/>
                <a:gd name="connsiteY49" fmla="*/ 542925 h 542925"/>
                <a:gd name="connsiteX50" fmla="*/ 5164667 w 11972924"/>
                <a:gd name="connsiteY50" fmla="*/ 542925 h 542925"/>
                <a:gd name="connsiteX51" fmla="*/ 5209318 w 11972924"/>
                <a:gd name="connsiteY51" fmla="*/ 542925 h 542925"/>
                <a:gd name="connsiteX52" fmla="*/ 5263891 w 11972924"/>
                <a:gd name="connsiteY52" fmla="*/ 542925 h 542925"/>
                <a:gd name="connsiteX53" fmla="*/ 5353194 w 11972924"/>
                <a:gd name="connsiteY53" fmla="*/ 542925 h 542925"/>
                <a:gd name="connsiteX54" fmla="*/ 10489508 w 11972924"/>
                <a:gd name="connsiteY54" fmla="*/ 349324 h 542925"/>
                <a:gd name="connsiteX55" fmla="*/ 10330748 w 11972924"/>
                <a:gd name="connsiteY55" fmla="*/ 349324 h 542925"/>
                <a:gd name="connsiteX56" fmla="*/ 10330748 w 11972924"/>
                <a:gd name="connsiteY56" fmla="*/ 542925 h 542925"/>
                <a:gd name="connsiteX57" fmla="*/ 10489508 w 11972924"/>
                <a:gd name="connsiteY57" fmla="*/ 542925 h 542925"/>
                <a:gd name="connsiteX58" fmla="*/ 11144394 w 11972924"/>
                <a:gd name="connsiteY58" fmla="*/ 349324 h 542925"/>
                <a:gd name="connsiteX59" fmla="*/ 11000517 w 11972924"/>
                <a:gd name="connsiteY59" fmla="*/ 349324 h 542925"/>
                <a:gd name="connsiteX60" fmla="*/ 11000517 w 11972924"/>
                <a:gd name="connsiteY60" fmla="*/ 433498 h 542925"/>
                <a:gd name="connsiteX61" fmla="*/ 10955866 w 11972924"/>
                <a:gd name="connsiteY61" fmla="*/ 433498 h 542925"/>
                <a:gd name="connsiteX62" fmla="*/ 10955866 w 11972924"/>
                <a:gd name="connsiteY62" fmla="*/ 349324 h 542925"/>
                <a:gd name="connsiteX63" fmla="*/ 10811990 w 11972924"/>
                <a:gd name="connsiteY63" fmla="*/ 349324 h 542925"/>
                <a:gd name="connsiteX64" fmla="*/ 10811990 w 11972924"/>
                <a:gd name="connsiteY64" fmla="*/ 433498 h 542925"/>
                <a:gd name="connsiteX65" fmla="*/ 10499430 w 11972924"/>
                <a:gd name="connsiteY65" fmla="*/ 433498 h 542925"/>
                <a:gd name="connsiteX66" fmla="*/ 10499430 w 11972924"/>
                <a:gd name="connsiteY66" fmla="*/ 542925 h 542925"/>
                <a:gd name="connsiteX67" fmla="*/ 10811990 w 11972924"/>
                <a:gd name="connsiteY67" fmla="*/ 542925 h 542925"/>
                <a:gd name="connsiteX68" fmla="*/ 10955866 w 11972924"/>
                <a:gd name="connsiteY68" fmla="*/ 542925 h 542925"/>
                <a:gd name="connsiteX69" fmla="*/ 11000517 w 11972924"/>
                <a:gd name="connsiteY69" fmla="*/ 542925 h 542925"/>
                <a:gd name="connsiteX70" fmla="*/ 11055091 w 11972924"/>
                <a:gd name="connsiteY70" fmla="*/ 542925 h 542925"/>
                <a:gd name="connsiteX71" fmla="*/ 11144394 w 11972924"/>
                <a:gd name="connsiteY71" fmla="*/ 542925 h 542925"/>
                <a:gd name="connsiteX72" fmla="*/ 109148 w 11972924"/>
                <a:gd name="connsiteY72" fmla="*/ 315654 h 542925"/>
                <a:gd name="connsiteX73" fmla="*/ 0 w 11972924"/>
                <a:gd name="connsiteY73" fmla="*/ 315654 h 542925"/>
                <a:gd name="connsiteX74" fmla="*/ 0 w 11972924"/>
                <a:gd name="connsiteY74" fmla="*/ 542925 h 542925"/>
                <a:gd name="connsiteX75" fmla="*/ 109148 w 11972924"/>
                <a:gd name="connsiteY75" fmla="*/ 542925 h 542925"/>
                <a:gd name="connsiteX76" fmla="*/ 1676904 w 11972924"/>
                <a:gd name="connsiteY76" fmla="*/ 265149 h 542925"/>
                <a:gd name="connsiteX77" fmla="*/ 1493339 w 11972924"/>
                <a:gd name="connsiteY77" fmla="*/ 265149 h 542925"/>
                <a:gd name="connsiteX78" fmla="*/ 1493339 w 11972924"/>
                <a:gd name="connsiteY78" fmla="*/ 542925 h 542925"/>
                <a:gd name="connsiteX79" fmla="*/ 1676904 w 11972924"/>
                <a:gd name="connsiteY79" fmla="*/ 542925 h 542925"/>
                <a:gd name="connsiteX80" fmla="*/ 1900162 w 11972924"/>
                <a:gd name="connsiteY80" fmla="*/ 265149 h 542925"/>
                <a:gd name="connsiteX81" fmla="*/ 1716595 w 11972924"/>
                <a:gd name="connsiteY81" fmla="*/ 265149 h 542925"/>
                <a:gd name="connsiteX82" fmla="*/ 1716595 w 11972924"/>
                <a:gd name="connsiteY82" fmla="*/ 542925 h 542925"/>
                <a:gd name="connsiteX83" fmla="*/ 1900162 w 11972924"/>
                <a:gd name="connsiteY83" fmla="*/ 542925 h 542925"/>
                <a:gd name="connsiteX84" fmla="*/ 7468104 w 11972924"/>
                <a:gd name="connsiteY84" fmla="*/ 265149 h 542925"/>
                <a:gd name="connsiteX85" fmla="*/ 7284539 w 11972924"/>
                <a:gd name="connsiteY85" fmla="*/ 265149 h 542925"/>
                <a:gd name="connsiteX86" fmla="*/ 7284539 w 11972924"/>
                <a:gd name="connsiteY86" fmla="*/ 542925 h 542925"/>
                <a:gd name="connsiteX87" fmla="*/ 7468104 w 11972924"/>
                <a:gd name="connsiteY87" fmla="*/ 542925 h 542925"/>
                <a:gd name="connsiteX88" fmla="*/ 7691362 w 11972924"/>
                <a:gd name="connsiteY88" fmla="*/ 265149 h 542925"/>
                <a:gd name="connsiteX89" fmla="*/ 7507795 w 11972924"/>
                <a:gd name="connsiteY89" fmla="*/ 265149 h 542925"/>
                <a:gd name="connsiteX90" fmla="*/ 7507795 w 11972924"/>
                <a:gd name="connsiteY90" fmla="*/ 542925 h 542925"/>
                <a:gd name="connsiteX91" fmla="*/ 7691362 w 11972924"/>
                <a:gd name="connsiteY91" fmla="*/ 542925 h 542925"/>
                <a:gd name="connsiteX92" fmla="*/ 4514742 w 11972924"/>
                <a:gd name="connsiteY92" fmla="*/ 214645 h 542925"/>
                <a:gd name="connsiteX93" fmla="*/ 4355982 w 11972924"/>
                <a:gd name="connsiteY93" fmla="*/ 214645 h 542925"/>
                <a:gd name="connsiteX94" fmla="*/ 4355982 w 11972924"/>
                <a:gd name="connsiteY94" fmla="*/ 385098 h 542925"/>
                <a:gd name="connsiteX95" fmla="*/ 4190400 w 11972924"/>
                <a:gd name="connsiteY95" fmla="*/ 385098 h 542925"/>
                <a:gd name="connsiteX96" fmla="*/ 4174895 w 11972924"/>
                <a:gd name="connsiteY96" fmla="*/ 437707 h 542925"/>
                <a:gd name="connsiteX97" fmla="*/ 4159392 w 11972924"/>
                <a:gd name="connsiteY97" fmla="*/ 385098 h 542925"/>
                <a:gd name="connsiteX98" fmla="*/ 3982027 w 11972924"/>
                <a:gd name="connsiteY98" fmla="*/ 385098 h 542925"/>
                <a:gd name="connsiteX99" fmla="*/ 3964042 w 11972924"/>
                <a:gd name="connsiteY99" fmla="*/ 446125 h 542925"/>
                <a:gd name="connsiteX100" fmla="*/ 3946058 w 11972924"/>
                <a:gd name="connsiteY100" fmla="*/ 385098 h 542925"/>
                <a:gd name="connsiteX101" fmla="*/ 3768693 w 11972924"/>
                <a:gd name="connsiteY101" fmla="*/ 385098 h 542925"/>
                <a:gd name="connsiteX102" fmla="*/ 3735824 w 11972924"/>
                <a:gd name="connsiteY102" fmla="*/ 496629 h 542925"/>
                <a:gd name="connsiteX103" fmla="*/ 3949159 w 11972924"/>
                <a:gd name="connsiteY103" fmla="*/ 496629 h 542925"/>
                <a:gd name="connsiteX104" fmla="*/ 3978926 w 11972924"/>
                <a:gd name="connsiteY104" fmla="*/ 496629 h 542925"/>
                <a:gd name="connsiteX105" fmla="*/ 4157531 w 11972924"/>
                <a:gd name="connsiteY105" fmla="*/ 496629 h 542925"/>
                <a:gd name="connsiteX106" fmla="*/ 4192260 w 11972924"/>
                <a:gd name="connsiteY106" fmla="*/ 496629 h 542925"/>
                <a:gd name="connsiteX107" fmla="*/ 4355982 w 11972924"/>
                <a:gd name="connsiteY107" fmla="*/ 496629 h 542925"/>
                <a:gd name="connsiteX108" fmla="*/ 4355982 w 11972924"/>
                <a:gd name="connsiteY108" fmla="*/ 542925 h 542925"/>
                <a:gd name="connsiteX109" fmla="*/ 4514742 w 11972924"/>
                <a:gd name="connsiteY109" fmla="*/ 542925 h 542925"/>
                <a:gd name="connsiteX110" fmla="*/ 10305942 w 11972924"/>
                <a:gd name="connsiteY110" fmla="*/ 214645 h 542925"/>
                <a:gd name="connsiteX111" fmla="*/ 10147182 w 11972924"/>
                <a:gd name="connsiteY111" fmla="*/ 214645 h 542925"/>
                <a:gd name="connsiteX112" fmla="*/ 10147182 w 11972924"/>
                <a:gd name="connsiteY112" fmla="*/ 385098 h 542925"/>
                <a:gd name="connsiteX113" fmla="*/ 9981599 w 11972924"/>
                <a:gd name="connsiteY113" fmla="*/ 385098 h 542925"/>
                <a:gd name="connsiteX114" fmla="*/ 9966095 w 11972924"/>
                <a:gd name="connsiteY114" fmla="*/ 437707 h 542925"/>
                <a:gd name="connsiteX115" fmla="*/ 9950592 w 11972924"/>
                <a:gd name="connsiteY115" fmla="*/ 385098 h 542925"/>
                <a:gd name="connsiteX116" fmla="*/ 9773227 w 11972924"/>
                <a:gd name="connsiteY116" fmla="*/ 385098 h 542925"/>
                <a:gd name="connsiteX117" fmla="*/ 9755242 w 11972924"/>
                <a:gd name="connsiteY117" fmla="*/ 446125 h 542925"/>
                <a:gd name="connsiteX118" fmla="*/ 9737258 w 11972924"/>
                <a:gd name="connsiteY118" fmla="*/ 385098 h 542925"/>
                <a:gd name="connsiteX119" fmla="*/ 9559892 w 11972924"/>
                <a:gd name="connsiteY119" fmla="*/ 385098 h 542925"/>
                <a:gd name="connsiteX120" fmla="*/ 9527024 w 11972924"/>
                <a:gd name="connsiteY120" fmla="*/ 496629 h 542925"/>
                <a:gd name="connsiteX121" fmla="*/ 9740358 w 11972924"/>
                <a:gd name="connsiteY121" fmla="*/ 496629 h 542925"/>
                <a:gd name="connsiteX122" fmla="*/ 9770126 w 11972924"/>
                <a:gd name="connsiteY122" fmla="*/ 496629 h 542925"/>
                <a:gd name="connsiteX123" fmla="*/ 9948731 w 11972924"/>
                <a:gd name="connsiteY123" fmla="*/ 496629 h 542925"/>
                <a:gd name="connsiteX124" fmla="*/ 9983460 w 11972924"/>
                <a:gd name="connsiteY124" fmla="*/ 496629 h 542925"/>
                <a:gd name="connsiteX125" fmla="*/ 10147182 w 11972924"/>
                <a:gd name="connsiteY125" fmla="*/ 496629 h 542925"/>
                <a:gd name="connsiteX126" fmla="*/ 10147182 w 11972924"/>
                <a:gd name="connsiteY126" fmla="*/ 542925 h 542925"/>
                <a:gd name="connsiteX127" fmla="*/ 10305942 w 11972924"/>
                <a:gd name="connsiteY127" fmla="*/ 542925 h 542925"/>
                <a:gd name="connsiteX128" fmla="*/ 2773341 w 11972924"/>
                <a:gd name="connsiteY128" fmla="*/ 206227 h 542925"/>
                <a:gd name="connsiteX129" fmla="*/ 2485588 w 11972924"/>
                <a:gd name="connsiteY129" fmla="*/ 206227 h 542925"/>
                <a:gd name="connsiteX130" fmla="*/ 2485588 w 11972924"/>
                <a:gd name="connsiteY130" fmla="*/ 411263 h 542925"/>
                <a:gd name="connsiteX131" fmla="*/ 2336750 w 11972924"/>
                <a:gd name="connsiteY131" fmla="*/ 411263 h 542925"/>
                <a:gd name="connsiteX132" fmla="*/ 2336750 w 11972924"/>
                <a:gd name="connsiteY132" fmla="*/ 349324 h 542925"/>
                <a:gd name="connsiteX133" fmla="*/ 2048999 w 11972924"/>
                <a:gd name="connsiteY133" fmla="*/ 349324 h 542925"/>
                <a:gd name="connsiteX134" fmla="*/ 2048999 w 11972924"/>
                <a:gd name="connsiteY134" fmla="*/ 542925 h 542925"/>
                <a:gd name="connsiteX135" fmla="*/ 2287138 w 11972924"/>
                <a:gd name="connsiteY135" fmla="*/ 542925 h 542925"/>
                <a:gd name="connsiteX136" fmla="*/ 2336750 w 11972924"/>
                <a:gd name="connsiteY136" fmla="*/ 542925 h 542925"/>
                <a:gd name="connsiteX137" fmla="*/ 2485588 w 11972924"/>
                <a:gd name="connsiteY137" fmla="*/ 542925 h 542925"/>
                <a:gd name="connsiteX138" fmla="*/ 2574890 w 11972924"/>
                <a:gd name="connsiteY138" fmla="*/ 542925 h 542925"/>
                <a:gd name="connsiteX139" fmla="*/ 2773341 w 11972924"/>
                <a:gd name="connsiteY139" fmla="*/ 542925 h 542925"/>
                <a:gd name="connsiteX140" fmla="*/ 8564540 w 11972924"/>
                <a:gd name="connsiteY140" fmla="*/ 206227 h 542925"/>
                <a:gd name="connsiteX141" fmla="*/ 8276788 w 11972924"/>
                <a:gd name="connsiteY141" fmla="*/ 206227 h 542925"/>
                <a:gd name="connsiteX142" fmla="*/ 8276788 w 11972924"/>
                <a:gd name="connsiteY142" fmla="*/ 411263 h 542925"/>
                <a:gd name="connsiteX143" fmla="*/ 8127950 w 11972924"/>
                <a:gd name="connsiteY143" fmla="*/ 411263 h 542925"/>
                <a:gd name="connsiteX144" fmla="*/ 8127950 w 11972924"/>
                <a:gd name="connsiteY144" fmla="*/ 349324 h 542925"/>
                <a:gd name="connsiteX145" fmla="*/ 7840199 w 11972924"/>
                <a:gd name="connsiteY145" fmla="*/ 349324 h 542925"/>
                <a:gd name="connsiteX146" fmla="*/ 7840199 w 11972924"/>
                <a:gd name="connsiteY146" fmla="*/ 542925 h 542925"/>
                <a:gd name="connsiteX147" fmla="*/ 8078338 w 11972924"/>
                <a:gd name="connsiteY147" fmla="*/ 542925 h 542925"/>
                <a:gd name="connsiteX148" fmla="*/ 8127950 w 11972924"/>
                <a:gd name="connsiteY148" fmla="*/ 542925 h 542925"/>
                <a:gd name="connsiteX149" fmla="*/ 8276788 w 11972924"/>
                <a:gd name="connsiteY149" fmla="*/ 542925 h 542925"/>
                <a:gd name="connsiteX150" fmla="*/ 8366090 w 11972924"/>
                <a:gd name="connsiteY150" fmla="*/ 542925 h 542925"/>
                <a:gd name="connsiteX151" fmla="*/ 8564540 w 11972924"/>
                <a:gd name="connsiteY151" fmla="*/ 542925 h 542925"/>
                <a:gd name="connsiteX152" fmla="*/ 5745134 w 11972924"/>
                <a:gd name="connsiteY152" fmla="*/ 169620 h 542925"/>
                <a:gd name="connsiteX153" fmla="*/ 5601257 w 11972924"/>
                <a:gd name="connsiteY153" fmla="*/ 169620 h 542925"/>
                <a:gd name="connsiteX154" fmla="*/ 5601257 w 11972924"/>
                <a:gd name="connsiteY154" fmla="*/ 542925 h 542925"/>
                <a:gd name="connsiteX155" fmla="*/ 5745134 w 11972924"/>
                <a:gd name="connsiteY155" fmla="*/ 542925 h 542925"/>
                <a:gd name="connsiteX156" fmla="*/ 5918778 w 11972924"/>
                <a:gd name="connsiteY156" fmla="*/ 169620 h 542925"/>
                <a:gd name="connsiteX157" fmla="*/ 5774901 w 11972924"/>
                <a:gd name="connsiteY157" fmla="*/ 169620 h 542925"/>
                <a:gd name="connsiteX158" fmla="*/ 5774901 w 11972924"/>
                <a:gd name="connsiteY158" fmla="*/ 542925 h 542925"/>
                <a:gd name="connsiteX159" fmla="*/ 5918778 w 11972924"/>
                <a:gd name="connsiteY159" fmla="*/ 542925 h 542925"/>
                <a:gd name="connsiteX160" fmla="*/ 11536333 w 11972924"/>
                <a:gd name="connsiteY160" fmla="*/ 169620 h 542925"/>
                <a:gd name="connsiteX161" fmla="*/ 11392457 w 11972924"/>
                <a:gd name="connsiteY161" fmla="*/ 169620 h 542925"/>
                <a:gd name="connsiteX162" fmla="*/ 11392457 w 11972924"/>
                <a:gd name="connsiteY162" fmla="*/ 542925 h 542925"/>
                <a:gd name="connsiteX163" fmla="*/ 11536333 w 11972924"/>
                <a:gd name="connsiteY163" fmla="*/ 542925 h 542925"/>
                <a:gd name="connsiteX164" fmla="*/ 11709977 w 11972924"/>
                <a:gd name="connsiteY164" fmla="*/ 169620 h 542925"/>
                <a:gd name="connsiteX165" fmla="*/ 11566101 w 11972924"/>
                <a:gd name="connsiteY165" fmla="*/ 169620 h 542925"/>
                <a:gd name="connsiteX166" fmla="*/ 11566101 w 11972924"/>
                <a:gd name="connsiteY166" fmla="*/ 542925 h 542925"/>
                <a:gd name="connsiteX167" fmla="*/ 11709977 w 11972924"/>
                <a:gd name="connsiteY167" fmla="*/ 542925 h 542925"/>
                <a:gd name="connsiteX168" fmla="*/ 868219 w 11972924"/>
                <a:gd name="connsiteY168" fmla="*/ 84174 h 542925"/>
                <a:gd name="connsiteX169" fmla="*/ 684653 w 11972924"/>
                <a:gd name="connsiteY169" fmla="*/ 84174 h 542925"/>
                <a:gd name="connsiteX170" fmla="*/ 684653 w 11972924"/>
                <a:gd name="connsiteY170" fmla="*/ 391411 h 542925"/>
                <a:gd name="connsiteX171" fmla="*/ 635040 w 11972924"/>
                <a:gd name="connsiteY171" fmla="*/ 391411 h 542925"/>
                <a:gd name="connsiteX172" fmla="*/ 635040 w 11972924"/>
                <a:gd name="connsiteY172" fmla="*/ 202892 h 542925"/>
                <a:gd name="connsiteX173" fmla="*/ 451474 w 11972924"/>
                <a:gd name="connsiteY173" fmla="*/ 202892 h 542925"/>
                <a:gd name="connsiteX174" fmla="*/ 451474 w 11972924"/>
                <a:gd name="connsiteY174" fmla="*/ 458750 h 542925"/>
                <a:gd name="connsiteX175" fmla="*/ 347287 w 11972924"/>
                <a:gd name="connsiteY175" fmla="*/ 458750 h 542925"/>
                <a:gd name="connsiteX176" fmla="*/ 347287 w 11972924"/>
                <a:gd name="connsiteY176" fmla="*/ 315654 h 542925"/>
                <a:gd name="connsiteX177" fmla="*/ 143876 w 11972924"/>
                <a:gd name="connsiteY177" fmla="*/ 315654 h 542925"/>
                <a:gd name="connsiteX178" fmla="*/ 143876 w 11972924"/>
                <a:gd name="connsiteY178" fmla="*/ 542925 h 542925"/>
                <a:gd name="connsiteX179" fmla="*/ 253024 w 11972924"/>
                <a:gd name="connsiteY179" fmla="*/ 542925 h 542925"/>
                <a:gd name="connsiteX180" fmla="*/ 347287 w 11972924"/>
                <a:gd name="connsiteY180" fmla="*/ 542925 h 542925"/>
                <a:gd name="connsiteX181" fmla="*/ 451474 w 11972924"/>
                <a:gd name="connsiteY181" fmla="*/ 542925 h 542925"/>
                <a:gd name="connsiteX182" fmla="*/ 451474 w 11972924"/>
                <a:gd name="connsiteY182" fmla="*/ 542925 h 542925"/>
                <a:gd name="connsiteX183" fmla="*/ 530854 w 11972924"/>
                <a:gd name="connsiteY183" fmla="*/ 542925 h 542925"/>
                <a:gd name="connsiteX184" fmla="*/ 635040 w 11972924"/>
                <a:gd name="connsiteY184" fmla="*/ 542925 h 542925"/>
                <a:gd name="connsiteX185" fmla="*/ 684653 w 11972924"/>
                <a:gd name="connsiteY185" fmla="*/ 542925 h 542925"/>
                <a:gd name="connsiteX186" fmla="*/ 714421 w 11972924"/>
                <a:gd name="connsiteY186" fmla="*/ 542925 h 542925"/>
                <a:gd name="connsiteX187" fmla="*/ 868219 w 11972924"/>
                <a:gd name="connsiteY187" fmla="*/ 542925 h 542925"/>
                <a:gd name="connsiteX188" fmla="*/ 6659420 w 11972924"/>
                <a:gd name="connsiteY188" fmla="*/ 84174 h 542925"/>
                <a:gd name="connsiteX189" fmla="*/ 6475853 w 11972924"/>
                <a:gd name="connsiteY189" fmla="*/ 84174 h 542925"/>
                <a:gd name="connsiteX190" fmla="*/ 6475853 w 11972924"/>
                <a:gd name="connsiteY190" fmla="*/ 391411 h 542925"/>
                <a:gd name="connsiteX191" fmla="*/ 6426241 w 11972924"/>
                <a:gd name="connsiteY191" fmla="*/ 391411 h 542925"/>
                <a:gd name="connsiteX192" fmla="*/ 6426241 w 11972924"/>
                <a:gd name="connsiteY192" fmla="*/ 202892 h 542925"/>
                <a:gd name="connsiteX193" fmla="*/ 6242674 w 11972924"/>
                <a:gd name="connsiteY193" fmla="*/ 202892 h 542925"/>
                <a:gd name="connsiteX194" fmla="*/ 6242674 w 11972924"/>
                <a:gd name="connsiteY194" fmla="*/ 458750 h 542925"/>
                <a:gd name="connsiteX195" fmla="*/ 6181724 w 11972924"/>
                <a:gd name="connsiteY195" fmla="*/ 458750 h 542925"/>
                <a:gd name="connsiteX196" fmla="*/ 6181724 w 11972924"/>
                <a:gd name="connsiteY196" fmla="*/ 391411 h 542925"/>
                <a:gd name="connsiteX197" fmla="*/ 6138488 w 11972924"/>
                <a:gd name="connsiteY197" fmla="*/ 391411 h 542925"/>
                <a:gd name="connsiteX198" fmla="*/ 6138488 w 11972924"/>
                <a:gd name="connsiteY198" fmla="*/ 315654 h 542925"/>
                <a:gd name="connsiteX199" fmla="*/ 5935076 w 11972924"/>
                <a:gd name="connsiteY199" fmla="*/ 315654 h 542925"/>
                <a:gd name="connsiteX200" fmla="*/ 5935076 w 11972924"/>
                <a:gd name="connsiteY200" fmla="*/ 542925 h 542925"/>
                <a:gd name="connsiteX201" fmla="*/ 5958468 w 11972924"/>
                <a:gd name="connsiteY201" fmla="*/ 542925 h 542925"/>
                <a:gd name="connsiteX202" fmla="*/ 5958468 w 11972924"/>
                <a:gd name="connsiteY202" fmla="*/ 542925 h 542925"/>
                <a:gd name="connsiteX203" fmla="*/ 6181724 w 11972924"/>
                <a:gd name="connsiteY203" fmla="*/ 542925 h 542925"/>
                <a:gd name="connsiteX204" fmla="*/ 6181724 w 11972924"/>
                <a:gd name="connsiteY204" fmla="*/ 542925 h 542925"/>
                <a:gd name="connsiteX205" fmla="*/ 6242674 w 11972924"/>
                <a:gd name="connsiteY205" fmla="*/ 542925 h 542925"/>
                <a:gd name="connsiteX206" fmla="*/ 6242674 w 11972924"/>
                <a:gd name="connsiteY206" fmla="*/ 542925 h 542925"/>
                <a:gd name="connsiteX207" fmla="*/ 6322054 w 11972924"/>
                <a:gd name="connsiteY207" fmla="*/ 542925 h 542925"/>
                <a:gd name="connsiteX208" fmla="*/ 6426241 w 11972924"/>
                <a:gd name="connsiteY208" fmla="*/ 542925 h 542925"/>
                <a:gd name="connsiteX209" fmla="*/ 6475853 w 11972924"/>
                <a:gd name="connsiteY209" fmla="*/ 542925 h 542925"/>
                <a:gd name="connsiteX210" fmla="*/ 6505621 w 11972924"/>
                <a:gd name="connsiteY210" fmla="*/ 542925 h 542925"/>
                <a:gd name="connsiteX211" fmla="*/ 6659420 w 11972924"/>
                <a:gd name="connsiteY211" fmla="*/ 542925 h 542925"/>
                <a:gd name="connsiteX212" fmla="*/ 3145434 w 11972924"/>
                <a:gd name="connsiteY212" fmla="*/ 0 h 542925"/>
                <a:gd name="connsiteX213" fmla="*/ 2887449 w 11972924"/>
                <a:gd name="connsiteY213" fmla="*/ 0 h 542925"/>
                <a:gd name="connsiteX214" fmla="*/ 2887449 w 11972924"/>
                <a:gd name="connsiteY214" fmla="*/ 542925 h 542925"/>
                <a:gd name="connsiteX215" fmla="*/ 3145434 w 11972924"/>
                <a:gd name="connsiteY215" fmla="*/ 542925 h 542925"/>
                <a:gd name="connsiteX216" fmla="*/ 3433187 w 11972924"/>
                <a:gd name="connsiteY216" fmla="*/ 0 h 542925"/>
                <a:gd name="connsiteX217" fmla="*/ 3175202 w 11972924"/>
                <a:gd name="connsiteY217" fmla="*/ 0 h 542925"/>
                <a:gd name="connsiteX218" fmla="*/ 3175202 w 11972924"/>
                <a:gd name="connsiteY218" fmla="*/ 542925 h 542925"/>
                <a:gd name="connsiteX219" fmla="*/ 3433187 w 11972924"/>
                <a:gd name="connsiteY219" fmla="*/ 542925 h 542925"/>
                <a:gd name="connsiteX220" fmla="*/ 8936634 w 11972924"/>
                <a:gd name="connsiteY220" fmla="*/ 0 h 542925"/>
                <a:gd name="connsiteX221" fmla="*/ 8678649 w 11972924"/>
                <a:gd name="connsiteY221" fmla="*/ 0 h 542925"/>
                <a:gd name="connsiteX222" fmla="*/ 8678649 w 11972924"/>
                <a:gd name="connsiteY222" fmla="*/ 542925 h 542925"/>
                <a:gd name="connsiteX223" fmla="*/ 8936634 w 11972924"/>
                <a:gd name="connsiteY223" fmla="*/ 542925 h 542925"/>
                <a:gd name="connsiteX224" fmla="*/ 9224387 w 11972924"/>
                <a:gd name="connsiteY224" fmla="*/ 0 h 542925"/>
                <a:gd name="connsiteX225" fmla="*/ 8966402 w 11972924"/>
                <a:gd name="connsiteY225" fmla="*/ 0 h 542925"/>
                <a:gd name="connsiteX226" fmla="*/ 8966402 w 11972924"/>
                <a:gd name="connsiteY226" fmla="*/ 542925 h 542925"/>
                <a:gd name="connsiteX227" fmla="*/ 9224387 w 11972924"/>
                <a:gd name="connsiteY227" fmla="*/ 542925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</a:cxnLst>
              <a:rect l="l" t="t" r="r" b="b"/>
              <a:pathLst>
                <a:path w="11972924" h="542925">
                  <a:moveTo>
                    <a:pt x="3696135" y="411263"/>
                  </a:moveTo>
                  <a:lnTo>
                    <a:pt x="3467917" y="411263"/>
                  </a:lnTo>
                  <a:lnTo>
                    <a:pt x="3467917" y="542925"/>
                  </a:lnTo>
                  <a:lnTo>
                    <a:pt x="3696135" y="542925"/>
                  </a:lnTo>
                  <a:close/>
                  <a:moveTo>
                    <a:pt x="5576450" y="411263"/>
                  </a:moveTo>
                  <a:lnTo>
                    <a:pt x="5387923" y="411263"/>
                  </a:lnTo>
                  <a:lnTo>
                    <a:pt x="5387923" y="542925"/>
                  </a:lnTo>
                  <a:lnTo>
                    <a:pt x="5576450" y="542925"/>
                  </a:lnTo>
                  <a:close/>
                  <a:moveTo>
                    <a:pt x="9487335" y="411263"/>
                  </a:moveTo>
                  <a:lnTo>
                    <a:pt x="9259117" y="411263"/>
                  </a:lnTo>
                  <a:lnTo>
                    <a:pt x="9259117" y="542925"/>
                  </a:lnTo>
                  <a:lnTo>
                    <a:pt x="9487335" y="542925"/>
                  </a:lnTo>
                  <a:close/>
                  <a:moveTo>
                    <a:pt x="11367650" y="411263"/>
                  </a:moveTo>
                  <a:lnTo>
                    <a:pt x="11179123" y="411263"/>
                  </a:lnTo>
                  <a:lnTo>
                    <a:pt x="11179123" y="542925"/>
                  </a:lnTo>
                  <a:lnTo>
                    <a:pt x="11367650" y="542925"/>
                  </a:lnTo>
                  <a:close/>
                  <a:moveTo>
                    <a:pt x="1177678" y="401933"/>
                  </a:moveTo>
                  <a:lnTo>
                    <a:pt x="1000313" y="401933"/>
                  </a:lnTo>
                  <a:lnTo>
                    <a:pt x="967445" y="513464"/>
                  </a:lnTo>
                  <a:lnTo>
                    <a:pt x="1210547" y="513464"/>
                  </a:lnTo>
                  <a:close/>
                  <a:moveTo>
                    <a:pt x="1420780" y="401933"/>
                  </a:moveTo>
                  <a:lnTo>
                    <a:pt x="1243415" y="401933"/>
                  </a:lnTo>
                  <a:lnTo>
                    <a:pt x="1210547" y="513464"/>
                  </a:lnTo>
                  <a:lnTo>
                    <a:pt x="1453649" y="513464"/>
                  </a:lnTo>
                  <a:close/>
                  <a:moveTo>
                    <a:pt x="6968879" y="401933"/>
                  </a:moveTo>
                  <a:lnTo>
                    <a:pt x="6791514" y="401933"/>
                  </a:lnTo>
                  <a:lnTo>
                    <a:pt x="6758645" y="513464"/>
                  </a:lnTo>
                  <a:lnTo>
                    <a:pt x="7001747" y="513464"/>
                  </a:lnTo>
                  <a:close/>
                  <a:moveTo>
                    <a:pt x="7211980" y="401933"/>
                  </a:moveTo>
                  <a:lnTo>
                    <a:pt x="7034615" y="401933"/>
                  </a:lnTo>
                  <a:lnTo>
                    <a:pt x="7001747" y="513464"/>
                  </a:lnTo>
                  <a:lnTo>
                    <a:pt x="7244849" y="513464"/>
                  </a:lnTo>
                  <a:close/>
                  <a:moveTo>
                    <a:pt x="11972924" y="391411"/>
                  </a:moveTo>
                  <a:lnTo>
                    <a:pt x="11749667" y="391411"/>
                  </a:lnTo>
                  <a:lnTo>
                    <a:pt x="11749667" y="542925"/>
                  </a:lnTo>
                  <a:lnTo>
                    <a:pt x="11972924" y="542925"/>
                  </a:lnTo>
                  <a:close/>
                  <a:moveTo>
                    <a:pt x="4698309" y="349324"/>
                  </a:moveTo>
                  <a:lnTo>
                    <a:pt x="4539549" y="349324"/>
                  </a:lnTo>
                  <a:lnTo>
                    <a:pt x="4539549" y="542925"/>
                  </a:lnTo>
                  <a:lnTo>
                    <a:pt x="4698309" y="542925"/>
                  </a:lnTo>
                  <a:close/>
                  <a:moveTo>
                    <a:pt x="5353194" y="349324"/>
                  </a:moveTo>
                  <a:lnTo>
                    <a:pt x="5209318" y="349324"/>
                  </a:lnTo>
                  <a:lnTo>
                    <a:pt x="5209318" y="433498"/>
                  </a:lnTo>
                  <a:lnTo>
                    <a:pt x="5164667" y="433498"/>
                  </a:lnTo>
                  <a:lnTo>
                    <a:pt x="5164667" y="349324"/>
                  </a:lnTo>
                  <a:lnTo>
                    <a:pt x="5020790" y="349324"/>
                  </a:lnTo>
                  <a:lnTo>
                    <a:pt x="5020790" y="433498"/>
                  </a:lnTo>
                  <a:lnTo>
                    <a:pt x="4708231" y="433498"/>
                  </a:lnTo>
                  <a:lnTo>
                    <a:pt x="4708231" y="542925"/>
                  </a:lnTo>
                  <a:lnTo>
                    <a:pt x="5020790" y="542925"/>
                  </a:lnTo>
                  <a:lnTo>
                    <a:pt x="5164667" y="542925"/>
                  </a:lnTo>
                  <a:lnTo>
                    <a:pt x="5209318" y="542925"/>
                  </a:lnTo>
                  <a:lnTo>
                    <a:pt x="5263891" y="542925"/>
                  </a:lnTo>
                  <a:lnTo>
                    <a:pt x="5353194" y="542925"/>
                  </a:lnTo>
                  <a:close/>
                  <a:moveTo>
                    <a:pt x="10489508" y="349324"/>
                  </a:moveTo>
                  <a:lnTo>
                    <a:pt x="10330748" y="349324"/>
                  </a:lnTo>
                  <a:lnTo>
                    <a:pt x="10330748" y="542925"/>
                  </a:lnTo>
                  <a:lnTo>
                    <a:pt x="10489508" y="542925"/>
                  </a:lnTo>
                  <a:close/>
                  <a:moveTo>
                    <a:pt x="11144394" y="349324"/>
                  </a:moveTo>
                  <a:lnTo>
                    <a:pt x="11000517" y="349324"/>
                  </a:lnTo>
                  <a:lnTo>
                    <a:pt x="11000517" y="433498"/>
                  </a:lnTo>
                  <a:lnTo>
                    <a:pt x="10955866" y="433498"/>
                  </a:lnTo>
                  <a:lnTo>
                    <a:pt x="10955866" y="349324"/>
                  </a:lnTo>
                  <a:lnTo>
                    <a:pt x="10811990" y="349324"/>
                  </a:lnTo>
                  <a:lnTo>
                    <a:pt x="10811990" y="433498"/>
                  </a:lnTo>
                  <a:lnTo>
                    <a:pt x="10499430" y="433498"/>
                  </a:lnTo>
                  <a:lnTo>
                    <a:pt x="10499430" y="542925"/>
                  </a:lnTo>
                  <a:lnTo>
                    <a:pt x="10811990" y="542925"/>
                  </a:lnTo>
                  <a:lnTo>
                    <a:pt x="10955866" y="542925"/>
                  </a:lnTo>
                  <a:lnTo>
                    <a:pt x="11000517" y="542925"/>
                  </a:lnTo>
                  <a:lnTo>
                    <a:pt x="11055091" y="542925"/>
                  </a:lnTo>
                  <a:lnTo>
                    <a:pt x="11144394" y="542925"/>
                  </a:lnTo>
                  <a:close/>
                  <a:moveTo>
                    <a:pt x="109148" y="315654"/>
                  </a:moveTo>
                  <a:lnTo>
                    <a:pt x="0" y="315654"/>
                  </a:lnTo>
                  <a:lnTo>
                    <a:pt x="0" y="542925"/>
                  </a:lnTo>
                  <a:lnTo>
                    <a:pt x="109148" y="542925"/>
                  </a:lnTo>
                  <a:close/>
                  <a:moveTo>
                    <a:pt x="1676904" y="265149"/>
                  </a:moveTo>
                  <a:lnTo>
                    <a:pt x="1493339" y="265149"/>
                  </a:lnTo>
                  <a:lnTo>
                    <a:pt x="1493339" y="542925"/>
                  </a:lnTo>
                  <a:lnTo>
                    <a:pt x="1676904" y="542925"/>
                  </a:lnTo>
                  <a:close/>
                  <a:moveTo>
                    <a:pt x="1900162" y="265149"/>
                  </a:moveTo>
                  <a:lnTo>
                    <a:pt x="1716595" y="265149"/>
                  </a:lnTo>
                  <a:lnTo>
                    <a:pt x="1716595" y="542925"/>
                  </a:lnTo>
                  <a:lnTo>
                    <a:pt x="1900162" y="542925"/>
                  </a:lnTo>
                  <a:close/>
                  <a:moveTo>
                    <a:pt x="7468104" y="265149"/>
                  </a:moveTo>
                  <a:lnTo>
                    <a:pt x="7284539" y="265149"/>
                  </a:lnTo>
                  <a:lnTo>
                    <a:pt x="7284539" y="542925"/>
                  </a:lnTo>
                  <a:lnTo>
                    <a:pt x="7468104" y="542925"/>
                  </a:lnTo>
                  <a:close/>
                  <a:moveTo>
                    <a:pt x="7691362" y="265149"/>
                  </a:moveTo>
                  <a:lnTo>
                    <a:pt x="7507795" y="265149"/>
                  </a:lnTo>
                  <a:lnTo>
                    <a:pt x="7507795" y="542925"/>
                  </a:lnTo>
                  <a:lnTo>
                    <a:pt x="7691362" y="542925"/>
                  </a:lnTo>
                  <a:close/>
                  <a:moveTo>
                    <a:pt x="4514742" y="214645"/>
                  </a:moveTo>
                  <a:lnTo>
                    <a:pt x="4355982" y="214645"/>
                  </a:lnTo>
                  <a:lnTo>
                    <a:pt x="4355982" y="385098"/>
                  </a:lnTo>
                  <a:lnTo>
                    <a:pt x="4190400" y="385098"/>
                  </a:lnTo>
                  <a:lnTo>
                    <a:pt x="4174895" y="437707"/>
                  </a:lnTo>
                  <a:lnTo>
                    <a:pt x="4159392" y="385098"/>
                  </a:lnTo>
                  <a:lnTo>
                    <a:pt x="3982027" y="385098"/>
                  </a:lnTo>
                  <a:lnTo>
                    <a:pt x="3964042" y="446125"/>
                  </a:lnTo>
                  <a:lnTo>
                    <a:pt x="3946058" y="385098"/>
                  </a:lnTo>
                  <a:lnTo>
                    <a:pt x="3768693" y="385098"/>
                  </a:lnTo>
                  <a:lnTo>
                    <a:pt x="3735824" y="496629"/>
                  </a:lnTo>
                  <a:lnTo>
                    <a:pt x="3949159" y="496629"/>
                  </a:lnTo>
                  <a:lnTo>
                    <a:pt x="3978926" y="496629"/>
                  </a:lnTo>
                  <a:lnTo>
                    <a:pt x="4157531" y="496629"/>
                  </a:lnTo>
                  <a:lnTo>
                    <a:pt x="4192260" y="496629"/>
                  </a:lnTo>
                  <a:lnTo>
                    <a:pt x="4355982" y="496629"/>
                  </a:lnTo>
                  <a:lnTo>
                    <a:pt x="4355982" y="542925"/>
                  </a:lnTo>
                  <a:lnTo>
                    <a:pt x="4514742" y="542925"/>
                  </a:lnTo>
                  <a:close/>
                  <a:moveTo>
                    <a:pt x="10305942" y="214645"/>
                  </a:moveTo>
                  <a:lnTo>
                    <a:pt x="10147182" y="214645"/>
                  </a:lnTo>
                  <a:lnTo>
                    <a:pt x="10147182" y="385098"/>
                  </a:lnTo>
                  <a:lnTo>
                    <a:pt x="9981599" y="385098"/>
                  </a:lnTo>
                  <a:lnTo>
                    <a:pt x="9966095" y="437707"/>
                  </a:lnTo>
                  <a:lnTo>
                    <a:pt x="9950592" y="385098"/>
                  </a:lnTo>
                  <a:lnTo>
                    <a:pt x="9773227" y="385098"/>
                  </a:lnTo>
                  <a:lnTo>
                    <a:pt x="9755242" y="446125"/>
                  </a:lnTo>
                  <a:lnTo>
                    <a:pt x="9737258" y="385098"/>
                  </a:lnTo>
                  <a:lnTo>
                    <a:pt x="9559892" y="385098"/>
                  </a:lnTo>
                  <a:lnTo>
                    <a:pt x="9527024" y="496629"/>
                  </a:lnTo>
                  <a:lnTo>
                    <a:pt x="9740358" y="496629"/>
                  </a:lnTo>
                  <a:lnTo>
                    <a:pt x="9770126" y="496629"/>
                  </a:lnTo>
                  <a:lnTo>
                    <a:pt x="9948731" y="496629"/>
                  </a:lnTo>
                  <a:lnTo>
                    <a:pt x="9983460" y="496629"/>
                  </a:lnTo>
                  <a:lnTo>
                    <a:pt x="10147182" y="496629"/>
                  </a:lnTo>
                  <a:lnTo>
                    <a:pt x="10147182" y="542925"/>
                  </a:lnTo>
                  <a:lnTo>
                    <a:pt x="10305942" y="542925"/>
                  </a:lnTo>
                  <a:close/>
                  <a:moveTo>
                    <a:pt x="2773341" y="206227"/>
                  </a:moveTo>
                  <a:lnTo>
                    <a:pt x="2485588" y="206227"/>
                  </a:lnTo>
                  <a:lnTo>
                    <a:pt x="2485588" y="411263"/>
                  </a:lnTo>
                  <a:lnTo>
                    <a:pt x="2336750" y="411263"/>
                  </a:lnTo>
                  <a:lnTo>
                    <a:pt x="2336750" y="349324"/>
                  </a:lnTo>
                  <a:lnTo>
                    <a:pt x="2048999" y="349324"/>
                  </a:lnTo>
                  <a:lnTo>
                    <a:pt x="2048999" y="542925"/>
                  </a:lnTo>
                  <a:lnTo>
                    <a:pt x="2287138" y="542925"/>
                  </a:lnTo>
                  <a:lnTo>
                    <a:pt x="2336750" y="542925"/>
                  </a:lnTo>
                  <a:lnTo>
                    <a:pt x="2485588" y="542925"/>
                  </a:lnTo>
                  <a:lnTo>
                    <a:pt x="2574890" y="542925"/>
                  </a:lnTo>
                  <a:lnTo>
                    <a:pt x="2773341" y="542925"/>
                  </a:lnTo>
                  <a:close/>
                  <a:moveTo>
                    <a:pt x="8564540" y="206227"/>
                  </a:moveTo>
                  <a:lnTo>
                    <a:pt x="8276788" y="206227"/>
                  </a:lnTo>
                  <a:lnTo>
                    <a:pt x="8276788" y="411263"/>
                  </a:lnTo>
                  <a:lnTo>
                    <a:pt x="8127950" y="411263"/>
                  </a:lnTo>
                  <a:lnTo>
                    <a:pt x="8127950" y="349324"/>
                  </a:lnTo>
                  <a:lnTo>
                    <a:pt x="7840199" y="349324"/>
                  </a:lnTo>
                  <a:lnTo>
                    <a:pt x="7840199" y="542925"/>
                  </a:lnTo>
                  <a:lnTo>
                    <a:pt x="8078338" y="542925"/>
                  </a:lnTo>
                  <a:lnTo>
                    <a:pt x="8127950" y="542925"/>
                  </a:lnTo>
                  <a:lnTo>
                    <a:pt x="8276788" y="542925"/>
                  </a:lnTo>
                  <a:lnTo>
                    <a:pt x="8366090" y="542925"/>
                  </a:lnTo>
                  <a:lnTo>
                    <a:pt x="8564540" y="542925"/>
                  </a:lnTo>
                  <a:close/>
                  <a:moveTo>
                    <a:pt x="5745134" y="169620"/>
                  </a:moveTo>
                  <a:lnTo>
                    <a:pt x="5601257" y="169620"/>
                  </a:lnTo>
                  <a:lnTo>
                    <a:pt x="5601257" y="542925"/>
                  </a:lnTo>
                  <a:lnTo>
                    <a:pt x="5745134" y="542925"/>
                  </a:lnTo>
                  <a:close/>
                  <a:moveTo>
                    <a:pt x="5918778" y="169620"/>
                  </a:moveTo>
                  <a:lnTo>
                    <a:pt x="5774901" y="169620"/>
                  </a:lnTo>
                  <a:lnTo>
                    <a:pt x="5774901" y="542925"/>
                  </a:lnTo>
                  <a:lnTo>
                    <a:pt x="5918778" y="542925"/>
                  </a:lnTo>
                  <a:close/>
                  <a:moveTo>
                    <a:pt x="11536333" y="169620"/>
                  </a:moveTo>
                  <a:lnTo>
                    <a:pt x="11392457" y="169620"/>
                  </a:lnTo>
                  <a:lnTo>
                    <a:pt x="11392457" y="542925"/>
                  </a:lnTo>
                  <a:lnTo>
                    <a:pt x="11536333" y="542925"/>
                  </a:lnTo>
                  <a:close/>
                  <a:moveTo>
                    <a:pt x="11709977" y="169620"/>
                  </a:moveTo>
                  <a:lnTo>
                    <a:pt x="11566101" y="169620"/>
                  </a:lnTo>
                  <a:lnTo>
                    <a:pt x="11566101" y="542925"/>
                  </a:lnTo>
                  <a:lnTo>
                    <a:pt x="11709977" y="542925"/>
                  </a:lnTo>
                  <a:close/>
                  <a:moveTo>
                    <a:pt x="868219" y="84174"/>
                  </a:moveTo>
                  <a:lnTo>
                    <a:pt x="684653" y="84174"/>
                  </a:lnTo>
                  <a:lnTo>
                    <a:pt x="684653" y="391411"/>
                  </a:lnTo>
                  <a:lnTo>
                    <a:pt x="635040" y="391411"/>
                  </a:lnTo>
                  <a:lnTo>
                    <a:pt x="635040" y="202892"/>
                  </a:lnTo>
                  <a:lnTo>
                    <a:pt x="451474" y="202892"/>
                  </a:lnTo>
                  <a:lnTo>
                    <a:pt x="451474" y="458750"/>
                  </a:lnTo>
                  <a:lnTo>
                    <a:pt x="347287" y="458750"/>
                  </a:lnTo>
                  <a:lnTo>
                    <a:pt x="347287" y="315654"/>
                  </a:lnTo>
                  <a:lnTo>
                    <a:pt x="143876" y="315654"/>
                  </a:lnTo>
                  <a:lnTo>
                    <a:pt x="143876" y="542925"/>
                  </a:lnTo>
                  <a:lnTo>
                    <a:pt x="253024" y="542925"/>
                  </a:lnTo>
                  <a:lnTo>
                    <a:pt x="347287" y="542925"/>
                  </a:lnTo>
                  <a:lnTo>
                    <a:pt x="451474" y="542925"/>
                  </a:lnTo>
                  <a:lnTo>
                    <a:pt x="451474" y="542925"/>
                  </a:lnTo>
                  <a:lnTo>
                    <a:pt x="530854" y="542925"/>
                  </a:lnTo>
                  <a:lnTo>
                    <a:pt x="635040" y="542925"/>
                  </a:lnTo>
                  <a:lnTo>
                    <a:pt x="684653" y="542925"/>
                  </a:lnTo>
                  <a:lnTo>
                    <a:pt x="714421" y="542925"/>
                  </a:lnTo>
                  <a:lnTo>
                    <a:pt x="868219" y="542925"/>
                  </a:lnTo>
                  <a:close/>
                  <a:moveTo>
                    <a:pt x="6659420" y="84174"/>
                  </a:moveTo>
                  <a:lnTo>
                    <a:pt x="6475853" y="84174"/>
                  </a:lnTo>
                  <a:lnTo>
                    <a:pt x="6475853" y="391411"/>
                  </a:lnTo>
                  <a:lnTo>
                    <a:pt x="6426241" y="391411"/>
                  </a:lnTo>
                  <a:lnTo>
                    <a:pt x="6426241" y="202892"/>
                  </a:lnTo>
                  <a:lnTo>
                    <a:pt x="6242674" y="202892"/>
                  </a:lnTo>
                  <a:lnTo>
                    <a:pt x="6242674" y="458750"/>
                  </a:lnTo>
                  <a:lnTo>
                    <a:pt x="6181724" y="458750"/>
                  </a:lnTo>
                  <a:lnTo>
                    <a:pt x="6181724" y="391411"/>
                  </a:lnTo>
                  <a:lnTo>
                    <a:pt x="6138488" y="391411"/>
                  </a:lnTo>
                  <a:lnTo>
                    <a:pt x="6138488" y="315654"/>
                  </a:lnTo>
                  <a:lnTo>
                    <a:pt x="5935076" y="315654"/>
                  </a:lnTo>
                  <a:lnTo>
                    <a:pt x="5935076" y="542925"/>
                  </a:lnTo>
                  <a:lnTo>
                    <a:pt x="5958468" y="542925"/>
                  </a:lnTo>
                  <a:lnTo>
                    <a:pt x="5958468" y="542925"/>
                  </a:lnTo>
                  <a:lnTo>
                    <a:pt x="6181724" y="542925"/>
                  </a:lnTo>
                  <a:lnTo>
                    <a:pt x="6181724" y="542925"/>
                  </a:lnTo>
                  <a:lnTo>
                    <a:pt x="6242674" y="542925"/>
                  </a:lnTo>
                  <a:lnTo>
                    <a:pt x="6242674" y="542925"/>
                  </a:lnTo>
                  <a:lnTo>
                    <a:pt x="6322054" y="542925"/>
                  </a:lnTo>
                  <a:lnTo>
                    <a:pt x="6426241" y="542925"/>
                  </a:lnTo>
                  <a:lnTo>
                    <a:pt x="6475853" y="542925"/>
                  </a:lnTo>
                  <a:lnTo>
                    <a:pt x="6505621" y="542925"/>
                  </a:lnTo>
                  <a:lnTo>
                    <a:pt x="6659420" y="542925"/>
                  </a:lnTo>
                  <a:close/>
                  <a:moveTo>
                    <a:pt x="3145434" y="0"/>
                  </a:moveTo>
                  <a:lnTo>
                    <a:pt x="2887449" y="0"/>
                  </a:lnTo>
                  <a:lnTo>
                    <a:pt x="2887449" y="542925"/>
                  </a:lnTo>
                  <a:lnTo>
                    <a:pt x="3145434" y="542925"/>
                  </a:lnTo>
                  <a:close/>
                  <a:moveTo>
                    <a:pt x="3433187" y="0"/>
                  </a:moveTo>
                  <a:lnTo>
                    <a:pt x="3175202" y="0"/>
                  </a:lnTo>
                  <a:lnTo>
                    <a:pt x="3175202" y="542925"/>
                  </a:lnTo>
                  <a:lnTo>
                    <a:pt x="3433187" y="542925"/>
                  </a:lnTo>
                  <a:close/>
                  <a:moveTo>
                    <a:pt x="8936634" y="0"/>
                  </a:moveTo>
                  <a:lnTo>
                    <a:pt x="8678649" y="0"/>
                  </a:lnTo>
                  <a:lnTo>
                    <a:pt x="8678649" y="542925"/>
                  </a:lnTo>
                  <a:lnTo>
                    <a:pt x="8936634" y="542925"/>
                  </a:lnTo>
                  <a:close/>
                  <a:moveTo>
                    <a:pt x="9224387" y="0"/>
                  </a:moveTo>
                  <a:lnTo>
                    <a:pt x="8966402" y="0"/>
                  </a:lnTo>
                  <a:lnTo>
                    <a:pt x="8966402" y="542925"/>
                  </a:lnTo>
                  <a:lnTo>
                    <a:pt x="9224387" y="542925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36" name="グループ化 1135">
            <a:extLst>
              <a:ext uri="{FF2B5EF4-FFF2-40B4-BE49-F238E27FC236}">
                <a16:creationId xmlns:a16="http://schemas.microsoft.com/office/drawing/2014/main" id="{404FDE54-B9C6-4C85-9B8B-8D2DF6F15067}"/>
              </a:ext>
            </a:extLst>
          </p:cNvPr>
          <p:cNvGrpSpPr/>
          <p:nvPr/>
        </p:nvGrpSpPr>
        <p:grpSpPr>
          <a:xfrm>
            <a:off x="4660900" y="287338"/>
            <a:ext cx="2870200" cy="2870198"/>
            <a:chOff x="572935" y="476249"/>
            <a:chExt cx="2475065" cy="2475065"/>
          </a:xfrm>
        </p:grpSpPr>
        <p:grpSp>
          <p:nvGrpSpPr>
            <p:cNvPr id="1137" name="グループ化 1136">
              <a:extLst>
                <a:ext uri="{FF2B5EF4-FFF2-40B4-BE49-F238E27FC236}">
                  <a16:creationId xmlns:a16="http://schemas.microsoft.com/office/drawing/2014/main" id="{99CB63A7-AAC9-44F5-9917-37D43382634B}"/>
                </a:ext>
              </a:extLst>
            </p:cNvPr>
            <p:cNvGrpSpPr/>
            <p:nvPr/>
          </p:nvGrpSpPr>
          <p:grpSpPr>
            <a:xfrm>
              <a:off x="572935" y="476249"/>
              <a:ext cx="2475065" cy="2475065"/>
              <a:chOff x="1846054" y="603851"/>
              <a:chExt cx="4459854" cy="4459854"/>
            </a:xfrm>
            <a:solidFill>
              <a:srgbClr val="FF0000"/>
            </a:solidFill>
          </p:grpSpPr>
          <p:sp>
            <p:nvSpPr>
              <p:cNvPr id="1237" name="楕円 1">
                <a:extLst>
                  <a:ext uri="{FF2B5EF4-FFF2-40B4-BE49-F238E27FC236}">
                    <a16:creationId xmlns:a16="http://schemas.microsoft.com/office/drawing/2014/main" id="{304A26A9-4485-4CF0-999C-5E35A1924925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8" name="楕円 1">
                <a:extLst>
                  <a:ext uri="{FF2B5EF4-FFF2-40B4-BE49-F238E27FC236}">
                    <a16:creationId xmlns:a16="http://schemas.microsoft.com/office/drawing/2014/main" id="{0FAD1A1D-027B-49B7-8190-5E4F97848B2B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9" name="楕円 1">
                <a:extLst>
                  <a:ext uri="{FF2B5EF4-FFF2-40B4-BE49-F238E27FC236}">
                    <a16:creationId xmlns:a16="http://schemas.microsoft.com/office/drawing/2014/main" id="{B3D17836-EF04-47F8-8774-4B2825FD2021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0" name="楕円 1">
                <a:extLst>
                  <a:ext uri="{FF2B5EF4-FFF2-40B4-BE49-F238E27FC236}">
                    <a16:creationId xmlns:a16="http://schemas.microsoft.com/office/drawing/2014/main" id="{83CDC656-E5FF-4BED-BAE8-C4C8960A9639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1" name="楕円 1">
                <a:extLst>
                  <a:ext uri="{FF2B5EF4-FFF2-40B4-BE49-F238E27FC236}">
                    <a16:creationId xmlns:a16="http://schemas.microsoft.com/office/drawing/2014/main" id="{C8C065BD-9BE3-4674-9810-BB10FC63B1AB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2" name="楕円 1">
                <a:extLst>
                  <a:ext uri="{FF2B5EF4-FFF2-40B4-BE49-F238E27FC236}">
                    <a16:creationId xmlns:a16="http://schemas.microsoft.com/office/drawing/2014/main" id="{CE8A6BAF-6D4A-4799-8BCA-F201A96F226D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3" name="楕円 1">
                <a:extLst>
                  <a:ext uri="{FF2B5EF4-FFF2-40B4-BE49-F238E27FC236}">
                    <a16:creationId xmlns:a16="http://schemas.microsoft.com/office/drawing/2014/main" id="{90D7EE4A-5FA4-4786-BC69-A1F506E74DEE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4" name="楕円 1">
                <a:extLst>
                  <a:ext uri="{FF2B5EF4-FFF2-40B4-BE49-F238E27FC236}">
                    <a16:creationId xmlns:a16="http://schemas.microsoft.com/office/drawing/2014/main" id="{787A91F6-3B90-42C6-A227-06014A6BA979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5" name="楕円 1">
                <a:extLst>
                  <a:ext uri="{FF2B5EF4-FFF2-40B4-BE49-F238E27FC236}">
                    <a16:creationId xmlns:a16="http://schemas.microsoft.com/office/drawing/2014/main" id="{91EC41ED-00CE-4CAD-BA82-E680BA5DC95A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6" name="楕円 1">
                <a:extLst>
                  <a:ext uri="{FF2B5EF4-FFF2-40B4-BE49-F238E27FC236}">
                    <a16:creationId xmlns:a16="http://schemas.microsoft.com/office/drawing/2014/main" id="{E9FF4D7F-0CEB-4BD6-96FE-EB2C66DC0A51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7" name="楕円 1">
                <a:extLst>
                  <a:ext uri="{FF2B5EF4-FFF2-40B4-BE49-F238E27FC236}">
                    <a16:creationId xmlns:a16="http://schemas.microsoft.com/office/drawing/2014/main" id="{2E97A2F3-7461-4005-A18A-AB80EADB6CD4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8" name="楕円 1">
                <a:extLst>
                  <a:ext uri="{FF2B5EF4-FFF2-40B4-BE49-F238E27FC236}">
                    <a16:creationId xmlns:a16="http://schemas.microsoft.com/office/drawing/2014/main" id="{EFE158BE-EEB8-4DE9-8901-C16DCF45F174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9" name="楕円 1">
                <a:extLst>
                  <a:ext uri="{FF2B5EF4-FFF2-40B4-BE49-F238E27FC236}">
                    <a16:creationId xmlns:a16="http://schemas.microsoft.com/office/drawing/2014/main" id="{8711BF56-AA65-4B47-AEE5-E5AD8F881CB7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0" name="楕円 1">
                <a:extLst>
                  <a:ext uri="{FF2B5EF4-FFF2-40B4-BE49-F238E27FC236}">
                    <a16:creationId xmlns:a16="http://schemas.microsoft.com/office/drawing/2014/main" id="{A9A27579-0C8E-4468-A0C3-4D2ABA59BD18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1" name="楕円 1">
                <a:extLst>
                  <a:ext uri="{FF2B5EF4-FFF2-40B4-BE49-F238E27FC236}">
                    <a16:creationId xmlns:a16="http://schemas.microsoft.com/office/drawing/2014/main" id="{13FFCEA1-4C7F-422C-AD8F-CE50DB885A90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2" name="楕円 1">
                <a:extLst>
                  <a:ext uri="{FF2B5EF4-FFF2-40B4-BE49-F238E27FC236}">
                    <a16:creationId xmlns:a16="http://schemas.microsoft.com/office/drawing/2014/main" id="{09310D4B-F564-4032-8B72-019950126ABF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3" name="楕円 1">
                <a:extLst>
                  <a:ext uri="{FF2B5EF4-FFF2-40B4-BE49-F238E27FC236}">
                    <a16:creationId xmlns:a16="http://schemas.microsoft.com/office/drawing/2014/main" id="{7713C0C6-BED8-4608-AED9-1285999C7212}"/>
                  </a:ext>
                </a:extLst>
              </p:cNvPr>
              <p:cNvSpPr/>
              <p:nvPr/>
            </p:nvSpPr>
            <p:spPr>
              <a:xfrm rot="19800000">
                <a:off x="2984740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4" name="楕円 1">
                <a:extLst>
                  <a:ext uri="{FF2B5EF4-FFF2-40B4-BE49-F238E27FC236}">
                    <a16:creationId xmlns:a16="http://schemas.microsoft.com/office/drawing/2014/main" id="{700682E1-CB6D-42A7-A3BD-F9A201BBCEDB}"/>
                  </a:ext>
                </a:extLst>
              </p:cNvPr>
              <p:cNvSpPr/>
              <p:nvPr/>
            </p:nvSpPr>
            <p:spPr>
              <a:xfrm rot="9000000">
                <a:off x="4951562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5" name="楕円 1">
                <a:extLst>
                  <a:ext uri="{FF2B5EF4-FFF2-40B4-BE49-F238E27FC236}">
                    <a16:creationId xmlns:a16="http://schemas.microsoft.com/office/drawing/2014/main" id="{8F0D9270-A4AB-4B33-980E-C504BCBCD9DB}"/>
                  </a:ext>
                </a:extLst>
              </p:cNvPr>
              <p:cNvSpPr/>
              <p:nvPr/>
            </p:nvSpPr>
            <p:spPr>
              <a:xfrm rot="3600000">
                <a:off x="5671469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6" name="楕円 1">
                <a:extLst>
                  <a:ext uri="{FF2B5EF4-FFF2-40B4-BE49-F238E27FC236}">
                    <a16:creationId xmlns:a16="http://schemas.microsoft.com/office/drawing/2014/main" id="{2A6FB983-E1A9-46B5-9DFC-09577ADC1B93}"/>
                  </a:ext>
                </a:extLst>
              </p:cNvPr>
              <p:cNvSpPr/>
              <p:nvPr/>
            </p:nvSpPr>
            <p:spPr>
              <a:xfrm rot="14400000">
                <a:off x="2264833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7" name="楕円 1">
                <a:extLst>
                  <a:ext uri="{FF2B5EF4-FFF2-40B4-BE49-F238E27FC236}">
                    <a16:creationId xmlns:a16="http://schemas.microsoft.com/office/drawing/2014/main" id="{5D6DEE38-5B84-48B9-8CC1-A5021D38B576}"/>
                  </a:ext>
                </a:extLst>
              </p:cNvPr>
              <p:cNvSpPr/>
              <p:nvPr/>
            </p:nvSpPr>
            <p:spPr>
              <a:xfrm rot="900000">
                <a:off x="4477202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8" name="楕円 1">
                <a:extLst>
                  <a:ext uri="{FF2B5EF4-FFF2-40B4-BE49-F238E27FC236}">
                    <a16:creationId xmlns:a16="http://schemas.microsoft.com/office/drawing/2014/main" id="{C1E5CA68-D935-432B-9F75-E1C148F8A7F4}"/>
                  </a:ext>
                </a:extLst>
              </p:cNvPr>
              <p:cNvSpPr/>
              <p:nvPr/>
            </p:nvSpPr>
            <p:spPr>
              <a:xfrm rot="11700000">
                <a:off x="3459100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9" name="楕円 1">
                <a:extLst>
                  <a:ext uri="{FF2B5EF4-FFF2-40B4-BE49-F238E27FC236}">
                    <a16:creationId xmlns:a16="http://schemas.microsoft.com/office/drawing/2014/main" id="{DFF9399E-8362-4EC0-8D52-4C6597F5B1CC}"/>
                  </a:ext>
                </a:extLst>
              </p:cNvPr>
              <p:cNvSpPr/>
              <p:nvPr/>
            </p:nvSpPr>
            <p:spPr>
              <a:xfrm rot="6300000">
                <a:off x="5867955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0" name="楕円 1">
                <a:extLst>
                  <a:ext uri="{FF2B5EF4-FFF2-40B4-BE49-F238E27FC236}">
                    <a16:creationId xmlns:a16="http://schemas.microsoft.com/office/drawing/2014/main" id="{E3F4DDAB-32B5-4D88-B1D4-6277C8680555}"/>
                  </a:ext>
                </a:extLst>
              </p:cNvPr>
              <p:cNvSpPr/>
              <p:nvPr/>
            </p:nvSpPr>
            <p:spPr>
              <a:xfrm rot="17100000">
                <a:off x="2068347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1" name="楕円 1">
                <a:extLst>
                  <a:ext uri="{FF2B5EF4-FFF2-40B4-BE49-F238E27FC236}">
                    <a16:creationId xmlns:a16="http://schemas.microsoft.com/office/drawing/2014/main" id="{632D0DE8-0856-4118-A8CF-EADAD3B15F70}"/>
                  </a:ext>
                </a:extLst>
              </p:cNvPr>
              <p:cNvSpPr/>
              <p:nvPr/>
            </p:nvSpPr>
            <p:spPr>
              <a:xfrm rot="20700000">
                <a:off x="3459100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2" name="楕円 1">
                <a:extLst>
                  <a:ext uri="{FF2B5EF4-FFF2-40B4-BE49-F238E27FC236}">
                    <a16:creationId xmlns:a16="http://schemas.microsoft.com/office/drawing/2014/main" id="{1FCCBB86-6C3B-4EC6-BFDC-CFF4F225825E}"/>
                  </a:ext>
                </a:extLst>
              </p:cNvPr>
              <p:cNvSpPr/>
              <p:nvPr/>
            </p:nvSpPr>
            <p:spPr>
              <a:xfrm rot="9900000">
                <a:off x="4477202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3" name="楕円 1">
                <a:extLst>
                  <a:ext uri="{FF2B5EF4-FFF2-40B4-BE49-F238E27FC236}">
                    <a16:creationId xmlns:a16="http://schemas.microsoft.com/office/drawing/2014/main" id="{9034D2BE-2C9A-4D54-8253-3AF758312EB3}"/>
                  </a:ext>
                </a:extLst>
              </p:cNvPr>
              <p:cNvSpPr/>
              <p:nvPr/>
            </p:nvSpPr>
            <p:spPr>
              <a:xfrm rot="4500000">
                <a:off x="5867955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4" name="楕円 1">
                <a:extLst>
                  <a:ext uri="{FF2B5EF4-FFF2-40B4-BE49-F238E27FC236}">
                    <a16:creationId xmlns:a16="http://schemas.microsoft.com/office/drawing/2014/main" id="{F8FF351F-B939-4C8A-AA92-51BD54C70A83}"/>
                  </a:ext>
                </a:extLst>
              </p:cNvPr>
              <p:cNvSpPr/>
              <p:nvPr/>
            </p:nvSpPr>
            <p:spPr>
              <a:xfrm rot="15300000">
                <a:off x="2068347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5" name="楕円 1">
                <a:extLst>
                  <a:ext uri="{FF2B5EF4-FFF2-40B4-BE49-F238E27FC236}">
                    <a16:creationId xmlns:a16="http://schemas.microsoft.com/office/drawing/2014/main" id="{CB37BC75-F4EE-4E39-B514-598AD0C1FA10}"/>
                  </a:ext>
                </a:extLst>
              </p:cNvPr>
              <p:cNvSpPr/>
              <p:nvPr/>
            </p:nvSpPr>
            <p:spPr>
              <a:xfrm rot="1800000">
                <a:off x="4951562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6" name="楕円 1">
                <a:extLst>
                  <a:ext uri="{FF2B5EF4-FFF2-40B4-BE49-F238E27FC236}">
                    <a16:creationId xmlns:a16="http://schemas.microsoft.com/office/drawing/2014/main" id="{D7784CDB-12C7-4422-9BFB-E8A15E2D55A4}"/>
                  </a:ext>
                </a:extLst>
              </p:cNvPr>
              <p:cNvSpPr/>
              <p:nvPr/>
            </p:nvSpPr>
            <p:spPr>
              <a:xfrm rot="12600000">
                <a:off x="2984740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7" name="楕円 1">
                <a:extLst>
                  <a:ext uri="{FF2B5EF4-FFF2-40B4-BE49-F238E27FC236}">
                    <a16:creationId xmlns:a16="http://schemas.microsoft.com/office/drawing/2014/main" id="{8E2489C4-2AC4-4CA8-8C7B-28D7A2616940}"/>
                  </a:ext>
                </a:extLst>
              </p:cNvPr>
              <p:cNvSpPr/>
              <p:nvPr/>
            </p:nvSpPr>
            <p:spPr>
              <a:xfrm rot="7200000">
                <a:off x="5671469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8" name="楕円 1">
                <a:extLst>
                  <a:ext uri="{FF2B5EF4-FFF2-40B4-BE49-F238E27FC236}">
                    <a16:creationId xmlns:a16="http://schemas.microsoft.com/office/drawing/2014/main" id="{1D1F76A9-8DA2-41C2-A8F2-6C13D210DCAB}"/>
                  </a:ext>
                </a:extLst>
              </p:cNvPr>
              <p:cNvSpPr/>
              <p:nvPr/>
            </p:nvSpPr>
            <p:spPr>
              <a:xfrm rot="18000000">
                <a:off x="2264833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38" name="グループ化 1137">
              <a:extLst>
                <a:ext uri="{FF2B5EF4-FFF2-40B4-BE49-F238E27FC236}">
                  <a16:creationId xmlns:a16="http://schemas.microsoft.com/office/drawing/2014/main" id="{61B0571F-0CB5-46FA-8C1F-8701C477AD9C}"/>
                </a:ext>
              </a:extLst>
            </p:cNvPr>
            <p:cNvGrpSpPr/>
            <p:nvPr/>
          </p:nvGrpSpPr>
          <p:grpSpPr>
            <a:xfrm rot="1289234">
              <a:off x="940488" y="843803"/>
              <a:ext cx="1739960" cy="1739958"/>
              <a:chOff x="1846054" y="603851"/>
              <a:chExt cx="4459854" cy="4459854"/>
            </a:xfrm>
            <a:solidFill>
              <a:srgbClr val="FF0000"/>
            </a:solidFill>
          </p:grpSpPr>
          <p:sp>
            <p:nvSpPr>
              <p:cNvPr id="1205" name="楕円 1">
                <a:extLst>
                  <a:ext uri="{FF2B5EF4-FFF2-40B4-BE49-F238E27FC236}">
                    <a16:creationId xmlns:a16="http://schemas.microsoft.com/office/drawing/2014/main" id="{B8A2905A-8E88-4C03-BB3A-D5DD824E295B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6" name="楕円 1">
                <a:extLst>
                  <a:ext uri="{FF2B5EF4-FFF2-40B4-BE49-F238E27FC236}">
                    <a16:creationId xmlns:a16="http://schemas.microsoft.com/office/drawing/2014/main" id="{9F8549FD-03C8-4E78-8A2C-8683D9E2174E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7" name="楕円 1">
                <a:extLst>
                  <a:ext uri="{FF2B5EF4-FFF2-40B4-BE49-F238E27FC236}">
                    <a16:creationId xmlns:a16="http://schemas.microsoft.com/office/drawing/2014/main" id="{3D058AD2-C723-44E6-86DA-51D284EADAFB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8" name="楕円 1">
                <a:extLst>
                  <a:ext uri="{FF2B5EF4-FFF2-40B4-BE49-F238E27FC236}">
                    <a16:creationId xmlns:a16="http://schemas.microsoft.com/office/drawing/2014/main" id="{36245423-EBC7-44AC-B9A8-29681A30ECB1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9" name="楕円 1">
                <a:extLst>
                  <a:ext uri="{FF2B5EF4-FFF2-40B4-BE49-F238E27FC236}">
                    <a16:creationId xmlns:a16="http://schemas.microsoft.com/office/drawing/2014/main" id="{21E22A40-FE88-4A54-B71A-96F17EF91AE7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0" name="楕円 1">
                <a:extLst>
                  <a:ext uri="{FF2B5EF4-FFF2-40B4-BE49-F238E27FC236}">
                    <a16:creationId xmlns:a16="http://schemas.microsoft.com/office/drawing/2014/main" id="{6F953007-FF9E-44EF-93E0-087482107567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1" name="楕円 1">
                <a:extLst>
                  <a:ext uri="{FF2B5EF4-FFF2-40B4-BE49-F238E27FC236}">
                    <a16:creationId xmlns:a16="http://schemas.microsoft.com/office/drawing/2014/main" id="{99461D3E-FCB8-4767-AE46-DD3BF27924B2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2" name="楕円 1">
                <a:extLst>
                  <a:ext uri="{FF2B5EF4-FFF2-40B4-BE49-F238E27FC236}">
                    <a16:creationId xmlns:a16="http://schemas.microsoft.com/office/drawing/2014/main" id="{3C3590A5-1F73-4C62-86DE-B6E7A9B339D0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3" name="楕円 1">
                <a:extLst>
                  <a:ext uri="{FF2B5EF4-FFF2-40B4-BE49-F238E27FC236}">
                    <a16:creationId xmlns:a16="http://schemas.microsoft.com/office/drawing/2014/main" id="{E68498B8-CF45-455F-B037-77535BCFBD43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4" name="楕円 1">
                <a:extLst>
                  <a:ext uri="{FF2B5EF4-FFF2-40B4-BE49-F238E27FC236}">
                    <a16:creationId xmlns:a16="http://schemas.microsoft.com/office/drawing/2014/main" id="{F3411645-60B7-4F53-A27C-1970B33B31A2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5" name="楕円 1">
                <a:extLst>
                  <a:ext uri="{FF2B5EF4-FFF2-40B4-BE49-F238E27FC236}">
                    <a16:creationId xmlns:a16="http://schemas.microsoft.com/office/drawing/2014/main" id="{107DE8D7-5355-454A-9FDD-032B6505E016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6" name="楕円 1">
                <a:extLst>
                  <a:ext uri="{FF2B5EF4-FFF2-40B4-BE49-F238E27FC236}">
                    <a16:creationId xmlns:a16="http://schemas.microsoft.com/office/drawing/2014/main" id="{A18D210D-A91F-4861-A578-781559737C83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7" name="楕円 1">
                <a:extLst>
                  <a:ext uri="{FF2B5EF4-FFF2-40B4-BE49-F238E27FC236}">
                    <a16:creationId xmlns:a16="http://schemas.microsoft.com/office/drawing/2014/main" id="{B503DAAF-0E92-4552-8D63-BCC75C2E218D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8" name="楕円 1">
                <a:extLst>
                  <a:ext uri="{FF2B5EF4-FFF2-40B4-BE49-F238E27FC236}">
                    <a16:creationId xmlns:a16="http://schemas.microsoft.com/office/drawing/2014/main" id="{ECBC2176-7F67-4F65-88EC-13C929158D3A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9" name="楕円 1">
                <a:extLst>
                  <a:ext uri="{FF2B5EF4-FFF2-40B4-BE49-F238E27FC236}">
                    <a16:creationId xmlns:a16="http://schemas.microsoft.com/office/drawing/2014/main" id="{B1A00454-34D3-47A6-91F7-6B5616FF3767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0" name="楕円 1">
                <a:extLst>
                  <a:ext uri="{FF2B5EF4-FFF2-40B4-BE49-F238E27FC236}">
                    <a16:creationId xmlns:a16="http://schemas.microsoft.com/office/drawing/2014/main" id="{FDBF0F45-F0C4-40F5-93F0-683FD63C0E3E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1" name="楕円 1">
                <a:extLst>
                  <a:ext uri="{FF2B5EF4-FFF2-40B4-BE49-F238E27FC236}">
                    <a16:creationId xmlns:a16="http://schemas.microsoft.com/office/drawing/2014/main" id="{851A9146-A918-4C38-B4B3-ED04571D1859}"/>
                  </a:ext>
                </a:extLst>
              </p:cNvPr>
              <p:cNvSpPr/>
              <p:nvPr/>
            </p:nvSpPr>
            <p:spPr>
              <a:xfrm rot="19800000">
                <a:off x="2984740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2" name="楕円 1">
                <a:extLst>
                  <a:ext uri="{FF2B5EF4-FFF2-40B4-BE49-F238E27FC236}">
                    <a16:creationId xmlns:a16="http://schemas.microsoft.com/office/drawing/2014/main" id="{BFE8B761-8111-43EE-9525-9821574300B6}"/>
                  </a:ext>
                </a:extLst>
              </p:cNvPr>
              <p:cNvSpPr/>
              <p:nvPr/>
            </p:nvSpPr>
            <p:spPr>
              <a:xfrm rot="9000000">
                <a:off x="4951562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3" name="楕円 1">
                <a:extLst>
                  <a:ext uri="{FF2B5EF4-FFF2-40B4-BE49-F238E27FC236}">
                    <a16:creationId xmlns:a16="http://schemas.microsoft.com/office/drawing/2014/main" id="{9AB1CDAC-486B-4513-BE82-F3668EFE8F84}"/>
                  </a:ext>
                </a:extLst>
              </p:cNvPr>
              <p:cNvSpPr/>
              <p:nvPr/>
            </p:nvSpPr>
            <p:spPr>
              <a:xfrm rot="3600000">
                <a:off x="5671469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4" name="楕円 1">
                <a:extLst>
                  <a:ext uri="{FF2B5EF4-FFF2-40B4-BE49-F238E27FC236}">
                    <a16:creationId xmlns:a16="http://schemas.microsoft.com/office/drawing/2014/main" id="{63004838-7F6B-4FAE-B1DA-0A1D08828F22}"/>
                  </a:ext>
                </a:extLst>
              </p:cNvPr>
              <p:cNvSpPr/>
              <p:nvPr/>
            </p:nvSpPr>
            <p:spPr>
              <a:xfrm rot="14400000">
                <a:off x="2264833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5" name="楕円 1">
                <a:extLst>
                  <a:ext uri="{FF2B5EF4-FFF2-40B4-BE49-F238E27FC236}">
                    <a16:creationId xmlns:a16="http://schemas.microsoft.com/office/drawing/2014/main" id="{D5920040-9418-496C-9E7A-D28BAD29FCE7}"/>
                  </a:ext>
                </a:extLst>
              </p:cNvPr>
              <p:cNvSpPr/>
              <p:nvPr/>
            </p:nvSpPr>
            <p:spPr>
              <a:xfrm rot="900000">
                <a:off x="4477202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6" name="楕円 1">
                <a:extLst>
                  <a:ext uri="{FF2B5EF4-FFF2-40B4-BE49-F238E27FC236}">
                    <a16:creationId xmlns:a16="http://schemas.microsoft.com/office/drawing/2014/main" id="{7D1A33DE-4052-4792-A5F5-D43A4669BA61}"/>
                  </a:ext>
                </a:extLst>
              </p:cNvPr>
              <p:cNvSpPr/>
              <p:nvPr/>
            </p:nvSpPr>
            <p:spPr>
              <a:xfrm rot="11700000">
                <a:off x="3459100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7" name="楕円 1">
                <a:extLst>
                  <a:ext uri="{FF2B5EF4-FFF2-40B4-BE49-F238E27FC236}">
                    <a16:creationId xmlns:a16="http://schemas.microsoft.com/office/drawing/2014/main" id="{D62F2B80-3151-4E2D-9157-E0C7EC1A4B93}"/>
                  </a:ext>
                </a:extLst>
              </p:cNvPr>
              <p:cNvSpPr/>
              <p:nvPr/>
            </p:nvSpPr>
            <p:spPr>
              <a:xfrm rot="6300000">
                <a:off x="5867955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8" name="楕円 1">
                <a:extLst>
                  <a:ext uri="{FF2B5EF4-FFF2-40B4-BE49-F238E27FC236}">
                    <a16:creationId xmlns:a16="http://schemas.microsoft.com/office/drawing/2014/main" id="{A3B18819-5082-4B22-9F53-918CC8289872}"/>
                  </a:ext>
                </a:extLst>
              </p:cNvPr>
              <p:cNvSpPr/>
              <p:nvPr/>
            </p:nvSpPr>
            <p:spPr>
              <a:xfrm rot="17100000">
                <a:off x="2068347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9" name="楕円 1">
                <a:extLst>
                  <a:ext uri="{FF2B5EF4-FFF2-40B4-BE49-F238E27FC236}">
                    <a16:creationId xmlns:a16="http://schemas.microsoft.com/office/drawing/2014/main" id="{98E0C1D7-9C9C-4838-8593-229071A122C9}"/>
                  </a:ext>
                </a:extLst>
              </p:cNvPr>
              <p:cNvSpPr/>
              <p:nvPr/>
            </p:nvSpPr>
            <p:spPr>
              <a:xfrm rot="20700000">
                <a:off x="3459100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0" name="楕円 1">
                <a:extLst>
                  <a:ext uri="{FF2B5EF4-FFF2-40B4-BE49-F238E27FC236}">
                    <a16:creationId xmlns:a16="http://schemas.microsoft.com/office/drawing/2014/main" id="{8DA397EF-B639-4BC7-814E-4E1490042BF7}"/>
                  </a:ext>
                </a:extLst>
              </p:cNvPr>
              <p:cNvSpPr/>
              <p:nvPr/>
            </p:nvSpPr>
            <p:spPr>
              <a:xfrm rot="9900000">
                <a:off x="4477202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1" name="楕円 1">
                <a:extLst>
                  <a:ext uri="{FF2B5EF4-FFF2-40B4-BE49-F238E27FC236}">
                    <a16:creationId xmlns:a16="http://schemas.microsoft.com/office/drawing/2014/main" id="{835FA0FB-43E5-4E08-8F14-3ED25C793FC3}"/>
                  </a:ext>
                </a:extLst>
              </p:cNvPr>
              <p:cNvSpPr/>
              <p:nvPr/>
            </p:nvSpPr>
            <p:spPr>
              <a:xfrm rot="4500000">
                <a:off x="5867955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2" name="楕円 1">
                <a:extLst>
                  <a:ext uri="{FF2B5EF4-FFF2-40B4-BE49-F238E27FC236}">
                    <a16:creationId xmlns:a16="http://schemas.microsoft.com/office/drawing/2014/main" id="{6CAFA05D-9598-4A57-A2C1-0CF4F79F6993}"/>
                  </a:ext>
                </a:extLst>
              </p:cNvPr>
              <p:cNvSpPr/>
              <p:nvPr/>
            </p:nvSpPr>
            <p:spPr>
              <a:xfrm rot="15300000">
                <a:off x="2068347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3" name="楕円 1">
                <a:extLst>
                  <a:ext uri="{FF2B5EF4-FFF2-40B4-BE49-F238E27FC236}">
                    <a16:creationId xmlns:a16="http://schemas.microsoft.com/office/drawing/2014/main" id="{5C49DA57-779F-4C75-AD30-639EAE290C8A}"/>
                  </a:ext>
                </a:extLst>
              </p:cNvPr>
              <p:cNvSpPr/>
              <p:nvPr/>
            </p:nvSpPr>
            <p:spPr>
              <a:xfrm rot="1800000">
                <a:off x="4951562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4" name="楕円 1">
                <a:extLst>
                  <a:ext uri="{FF2B5EF4-FFF2-40B4-BE49-F238E27FC236}">
                    <a16:creationId xmlns:a16="http://schemas.microsoft.com/office/drawing/2014/main" id="{A619A084-E14E-4A7B-B358-472341D3F6F9}"/>
                  </a:ext>
                </a:extLst>
              </p:cNvPr>
              <p:cNvSpPr/>
              <p:nvPr/>
            </p:nvSpPr>
            <p:spPr>
              <a:xfrm rot="12600000">
                <a:off x="2984740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5" name="楕円 1">
                <a:extLst>
                  <a:ext uri="{FF2B5EF4-FFF2-40B4-BE49-F238E27FC236}">
                    <a16:creationId xmlns:a16="http://schemas.microsoft.com/office/drawing/2014/main" id="{B1604765-17EE-4B43-A00F-E15C43D6E550}"/>
                  </a:ext>
                </a:extLst>
              </p:cNvPr>
              <p:cNvSpPr/>
              <p:nvPr/>
            </p:nvSpPr>
            <p:spPr>
              <a:xfrm rot="7200000">
                <a:off x="5671469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6" name="楕円 1">
                <a:extLst>
                  <a:ext uri="{FF2B5EF4-FFF2-40B4-BE49-F238E27FC236}">
                    <a16:creationId xmlns:a16="http://schemas.microsoft.com/office/drawing/2014/main" id="{12B6A81D-E535-4CA4-93A6-886ED947946B}"/>
                  </a:ext>
                </a:extLst>
              </p:cNvPr>
              <p:cNvSpPr/>
              <p:nvPr/>
            </p:nvSpPr>
            <p:spPr>
              <a:xfrm rot="18000000">
                <a:off x="2264833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39" name="グループ化 1138">
              <a:extLst>
                <a:ext uri="{FF2B5EF4-FFF2-40B4-BE49-F238E27FC236}">
                  <a16:creationId xmlns:a16="http://schemas.microsoft.com/office/drawing/2014/main" id="{504893CA-2E35-4589-BE04-83BCB4A10B93}"/>
                </a:ext>
              </a:extLst>
            </p:cNvPr>
            <p:cNvGrpSpPr/>
            <p:nvPr/>
          </p:nvGrpSpPr>
          <p:grpSpPr>
            <a:xfrm rot="20502539">
              <a:off x="1252211" y="1155526"/>
              <a:ext cx="1116514" cy="1116512"/>
              <a:chOff x="1846054" y="603851"/>
              <a:chExt cx="4459854" cy="4459854"/>
            </a:xfrm>
            <a:solidFill>
              <a:srgbClr val="FF0000"/>
            </a:solidFill>
          </p:grpSpPr>
          <p:sp>
            <p:nvSpPr>
              <p:cNvPr id="1173" name="楕円 1">
                <a:extLst>
                  <a:ext uri="{FF2B5EF4-FFF2-40B4-BE49-F238E27FC236}">
                    <a16:creationId xmlns:a16="http://schemas.microsoft.com/office/drawing/2014/main" id="{15565BD6-754F-4B5C-84B0-8BBE39F08279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楕円 1">
                <a:extLst>
                  <a:ext uri="{FF2B5EF4-FFF2-40B4-BE49-F238E27FC236}">
                    <a16:creationId xmlns:a16="http://schemas.microsoft.com/office/drawing/2014/main" id="{C7AB6AA2-F658-404E-A30C-3F9F1CA7FD32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楕円 1">
                <a:extLst>
                  <a:ext uri="{FF2B5EF4-FFF2-40B4-BE49-F238E27FC236}">
                    <a16:creationId xmlns:a16="http://schemas.microsoft.com/office/drawing/2014/main" id="{DDE211FE-B4FF-49A7-BD9A-37963E83AACE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楕円 1">
                <a:extLst>
                  <a:ext uri="{FF2B5EF4-FFF2-40B4-BE49-F238E27FC236}">
                    <a16:creationId xmlns:a16="http://schemas.microsoft.com/office/drawing/2014/main" id="{EA409D53-981A-4051-82F9-0E2F28C21C5F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楕円 1">
                <a:extLst>
                  <a:ext uri="{FF2B5EF4-FFF2-40B4-BE49-F238E27FC236}">
                    <a16:creationId xmlns:a16="http://schemas.microsoft.com/office/drawing/2014/main" id="{0AE5574A-CE9D-419D-8B53-3C0455719ECF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楕円 1">
                <a:extLst>
                  <a:ext uri="{FF2B5EF4-FFF2-40B4-BE49-F238E27FC236}">
                    <a16:creationId xmlns:a16="http://schemas.microsoft.com/office/drawing/2014/main" id="{9ADB6627-4AF9-4F22-BAAB-FE2113F89B63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楕円 1">
                <a:extLst>
                  <a:ext uri="{FF2B5EF4-FFF2-40B4-BE49-F238E27FC236}">
                    <a16:creationId xmlns:a16="http://schemas.microsoft.com/office/drawing/2014/main" id="{4D970CA4-9683-4AFB-B244-FBFF4553F347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楕円 1">
                <a:extLst>
                  <a:ext uri="{FF2B5EF4-FFF2-40B4-BE49-F238E27FC236}">
                    <a16:creationId xmlns:a16="http://schemas.microsoft.com/office/drawing/2014/main" id="{CA307990-2889-4210-BFD9-5890113358DF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楕円 1">
                <a:extLst>
                  <a:ext uri="{FF2B5EF4-FFF2-40B4-BE49-F238E27FC236}">
                    <a16:creationId xmlns:a16="http://schemas.microsoft.com/office/drawing/2014/main" id="{5C3D26F3-847E-47AB-99BE-4B8C41568039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楕円 1">
                <a:extLst>
                  <a:ext uri="{FF2B5EF4-FFF2-40B4-BE49-F238E27FC236}">
                    <a16:creationId xmlns:a16="http://schemas.microsoft.com/office/drawing/2014/main" id="{4D552E41-4E6B-4EF3-94AA-37ACA1B4838D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楕円 1">
                <a:extLst>
                  <a:ext uri="{FF2B5EF4-FFF2-40B4-BE49-F238E27FC236}">
                    <a16:creationId xmlns:a16="http://schemas.microsoft.com/office/drawing/2014/main" id="{3B196FEE-D9D9-438C-80F4-46766563B06F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楕円 1">
                <a:extLst>
                  <a:ext uri="{FF2B5EF4-FFF2-40B4-BE49-F238E27FC236}">
                    <a16:creationId xmlns:a16="http://schemas.microsoft.com/office/drawing/2014/main" id="{A79644C8-E9E8-4E57-8B2D-A6898F57E402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楕円 1">
                <a:extLst>
                  <a:ext uri="{FF2B5EF4-FFF2-40B4-BE49-F238E27FC236}">
                    <a16:creationId xmlns:a16="http://schemas.microsoft.com/office/drawing/2014/main" id="{EBBA1DD9-36F5-4207-AA5E-1E9EBAAAC194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楕円 1">
                <a:extLst>
                  <a:ext uri="{FF2B5EF4-FFF2-40B4-BE49-F238E27FC236}">
                    <a16:creationId xmlns:a16="http://schemas.microsoft.com/office/drawing/2014/main" id="{800F34B1-BCAD-4E88-96D9-D7836044F4EB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楕円 1">
                <a:extLst>
                  <a:ext uri="{FF2B5EF4-FFF2-40B4-BE49-F238E27FC236}">
                    <a16:creationId xmlns:a16="http://schemas.microsoft.com/office/drawing/2014/main" id="{22E457DF-6B51-4884-99FC-109756EAD4D9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楕円 1">
                <a:extLst>
                  <a:ext uri="{FF2B5EF4-FFF2-40B4-BE49-F238E27FC236}">
                    <a16:creationId xmlns:a16="http://schemas.microsoft.com/office/drawing/2014/main" id="{DF3A1554-EDCD-4607-A5FA-B96AB799DD81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楕円 1">
                <a:extLst>
                  <a:ext uri="{FF2B5EF4-FFF2-40B4-BE49-F238E27FC236}">
                    <a16:creationId xmlns:a16="http://schemas.microsoft.com/office/drawing/2014/main" id="{23D94991-6190-4F13-B8F0-8A8DDE21C9EF}"/>
                  </a:ext>
                </a:extLst>
              </p:cNvPr>
              <p:cNvSpPr/>
              <p:nvPr/>
            </p:nvSpPr>
            <p:spPr>
              <a:xfrm rot="19800000">
                <a:off x="2984740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楕円 1">
                <a:extLst>
                  <a:ext uri="{FF2B5EF4-FFF2-40B4-BE49-F238E27FC236}">
                    <a16:creationId xmlns:a16="http://schemas.microsoft.com/office/drawing/2014/main" id="{E49FC61D-3688-45CE-AB95-D77D4CF66227}"/>
                  </a:ext>
                </a:extLst>
              </p:cNvPr>
              <p:cNvSpPr/>
              <p:nvPr/>
            </p:nvSpPr>
            <p:spPr>
              <a:xfrm rot="9000000">
                <a:off x="4951562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楕円 1">
                <a:extLst>
                  <a:ext uri="{FF2B5EF4-FFF2-40B4-BE49-F238E27FC236}">
                    <a16:creationId xmlns:a16="http://schemas.microsoft.com/office/drawing/2014/main" id="{EA1BF7AD-C1FA-421F-A0F3-62E94F2DDF5B}"/>
                  </a:ext>
                </a:extLst>
              </p:cNvPr>
              <p:cNvSpPr/>
              <p:nvPr/>
            </p:nvSpPr>
            <p:spPr>
              <a:xfrm rot="3600000">
                <a:off x="5671469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楕円 1">
                <a:extLst>
                  <a:ext uri="{FF2B5EF4-FFF2-40B4-BE49-F238E27FC236}">
                    <a16:creationId xmlns:a16="http://schemas.microsoft.com/office/drawing/2014/main" id="{78032478-EEDE-4987-AF77-D1ABB09CAE29}"/>
                  </a:ext>
                </a:extLst>
              </p:cNvPr>
              <p:cNvSpPr/>
              <p:nvPr/>
            </p:nvSpPr>
            <p:spPr>
              <a:xfrm rot="14400000">
                <a:off x="2264833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楕円 1">
                <a:extLst>
                  <a:ext uri="{FF2B5EF4-FFF2-40B4-BE49-F238E27FC236}">
                    <a16:creationId xmlns:a16="http://schemas.microsoft.com/office/drawing/2014/main" id="{E12E64B2-EE61-4AED-868A-AC557918A111}"/>
                  </a:ext>
                </a:extLst>
              </p:cNvPr>
              <p:cNvSpPr/>
              <p:nvPr/>
            </p:nvSpPr>
            <p:spPr>
              <a:xfrm rot="900000">
                <a:off x="4477202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楕円 1">
                <a:extLst>
                  <a:ext uri="{FF2B5EF4-FFF2-40B4-BE49-F238E27FC236}">
                    <a16:creationId xmlns:a16="http://schemas.microsoft.com/office/drawing/2014/main" id="{0FA7BA47-21AB-4CAF-A009-6F4FD2521C3B}"/>
                  </a:ext>
                </a:extLst>
              </p:cNvPr>
              <p:cNvSpPr/>
              <p:nvPr/>
            </p:nvSpPr>
            <p:spPr>
              <a:xfrm rot="11700000">
                <a:off x="3459100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楕円 1">
                <a:extLst>
                  <a:ext uri="{FF2B5EF4-FFF2-40B4-BE49-F238E27FC236}">
                    <a16:creationId xmlns:a16="http://schemas.microsoft.com/office/drawing/2014/main" id="{EFFF18D5-82C6-4158-A37C-4712398ECD65}"/>
                  </a:ext>
                </a:extLst>
              </p:cNvPr>
              <p:cNvSpPr/>
              <p:nvPr/>
            </p:nvSpPr>
            <p:spPr>
              <a:xfrm rot="6300000">
                <a:off x="5867955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楕円 1">
                <a:extLst>
                  <a:ext uri="{FF2B5EF4-FFF2-40B4-BE49-F238E27FC236}">
                    <a16:creationId xmlns:a16="http://schemas.microsoft.com/office/drawing/2014/main" id="{EF097FFF-7CD8-4DDC-94A1-8196EB9639F2}"/>
                  </a:ext>
                </a:extLst>
              </p:cNvPr>
              <p:cNvSpPr/>
              <p:nvPr/>
            </p:nvSpPr>
            <p:spPr>
              <a:xfrm rot="17100000">
                <a:off x="2068347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楕円 1">
                <a:extLst>
                  <a:ext uri="{FF2B5EF4-FFF2-40B4-BE49-F238E27FC236}">
                    <a16:creationId xmlns:a16="http://schemas.microsoft.com/office/drawing/2014/main" id="{1C6A6A91-10BA-4A98-8F77-89E197F0A80C}"/>
                  </a:ext>
                </a:extLst>
              </p:cNvPr>
              <p:cNvSpPr/>
              <p:nvPr/>
            </p:nvSpPr>
            <p:spPr>
              <a:xfrm rot="20700000">
                <a:off x="3459100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楕円 1">
                <a:extLst>
                  <a:ext uri="{FF2B5EF4-FFF2-40B4-BE49-F238E27FC236}">
                    <a16:creationId xmlns:a16="http://schemas.microsoft.com/office/drawing/2014/main" id="{D7F9CAF4-B8C2-430D-B08A-5D5235103FA9}"/>
                  </a:ext>
                </a:extLst>
              </p:cNvPr>
              <p:cNvSpPr/>
              <p:nvPr/>
            </p:nvSpPr>
            <p:spPr>
              <a:xfrm rot="9900000">
                <a:off x="4477202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楕円 1">
                <a:extLst>
                  <a:ext uri="{FF2B5EF4-FFF2-40B4-BE49-F238E27FC236}">
                    <a16:creationId xmlns:a16="http://schemas.microsoft.com/office/drawing/2014/main" id="{A13EA3ED-97DD-42EB-B6D8-E5F0ED0F974B}"/>
                  </a:ext>
                </a:extLst>
              </p:cNvPr>
              <p:cNvSpPr/>
              <p:nvPr/>
            </p:nvSpPr>
            <p:spPr>
              <a:xfrm rot="4500000">
                <a:off x="5867955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楕円 1">
                <a:extLst>
                  <a:ext uri="{FF2B5EF4-FFF2-40B4-BE49-F238E27FC236}">
                    <a16:creationId xmlns:a16="http://schemas.microsoft.com/office/drawing/2014/main" id="{0A67F04F-733D-4439-8ADC-4247ACE26624}"/>
                  </a:ext>
                </a:extLst>
              </p:cNvPr>
              <p:cNvSpPr/>
              <p:nvPr/>
            </p:nvSpPr>
            <p:spPr>
              <a:xfrm rot="15300000">
                <a:off x="2068347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楕円 1">
                <a:extLst>
                  <a:ext uri="{FF2B5EF4-FFF2-40B4-BE49-F238E27FC236}">
                    <a16:creationId xmlns:a16="http://schemas.microsoft.com/office/drawing/2014/main" id="{F974D356-D29E-4002-BB70-326ADD1C8DF1}"/>
                  </a:ext>
                </a:extLst>
              </p:cNvPr>
              <p:cNvSpPr/>
              <p:nvPr/>
            </p:nvSpPr>
            <p:spPr>
              <a:xfrm rot="1800000">
                <a:off x="4951562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楕円 1">
                <a:extLst>
                  <a:ext uri="{FF2B5EF4-FFF2-40B4-BE49-F238E27FC236}">
                    <a16:creationId xmlns:a16="http://schemas.microsoft.com/office/drawing/2014/main" id="{0D77CC91-1698-4690-9385-93E795FCD9FA}"/>
                  </a:ext>
                </a:extLst>
              </p:cNvPr>
              <p:cNvSpPr/>
              <p:nvPr/>
            </p:nvSpPr>
            <p:spPr>
              <a:xfrm rot="12600000">
                <a:off x="2984740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3" name="楕円 1">
                <a:extLst>
                  <a:ext uri="{FF2B5EF4-FFF2-40B4-BE49-F238E27FC236}">
                    <a16:creationId xmlns:a16="http://schemas.microsoft.com/office/drawing/2014/main" id="{198B6965-4B3F-4B47-A979-D9B620DAB3DD}"/>
                  </a:ext>
                </a:extLst>
              </p:cNvPr>
              <p:cNvSpPr/>
              <p:nvPr/>
            </p:nvSpPr>
            <p:spPr>
              <a:xfrm rot="7200000">
                <a:off x="5671469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4" name="楕円 1">
                <a:extLst>
                  <a:ext uri="{FF2B5EF4-FFF2-40B4-BE49-F238E27FC236}">
                    <a16:creationId xmlns:a16="http://schemas.microsoft.com/office/drawing/2014/main" id="{1CD3484E-F352-47C0-834C-710A3D94576A}"/>
                  </a:ext>
                </a:extLst>
              </p:cNvPr>
              <p:cNvSpPr/>
              <p:nvPr/>
            </p:nvSpPr>
            <p:spPr>
              <a:xfrm rot="18000000">
                <a:off x="2264833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0" name="グループ化 1139">
              <a:extLst>
                <a:ext uri="{FF2B5EF4-FFF2-40B4-BE49-F238E27FC236}">
                  <a16:creationId xmlns:a16="http://schemas.microsoft.com/office/drawing/2014/main" id="{A7FFE1B9-2097-4450-9471-8EC7E1C3810E}"/>
                </a:ext>
              </a:extLst>
            </p:cNvPr>
            <p:cNvGrpSpPr/>
            <p:nvPr/>
          </p:nvGrpSpPr>
          <p:grpSpPr>
            <a:xfrm rot="1310136">
              <a:off x="1522276" y="1425591"/>
              <a:ext cx="576382" cy="576380"/>
              <a:chOff x="1846054" y="603851"/>
              <a:chExt cx="4459854" cy="4459854"/>
            </a:xfrm>
            <a:solidFill>
              <a:srgbClr val="FF0000"/>
            </a:solidFill>
          </p:grpSpPr>
          <p:sp>
            <p:nvSpPr>
              <p:cNvPr id="1141" name="楕円 1">
                <a:extLst>
                  <a:ext uri="{FF2B5EF4-FFF2-40B4-BE49-F238E27FC236}">
                    <a16:creationId xmlns:a16="http://schemas.microsoft.com/office/drawing/2014/main" id="{46DA2DC2-0FA4-4C5B-B1F1-91A224A0313A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楕円 1">
                <a:extLst>
                  <a:ext uri="{FF2B5EF4-FFF2-40B4-BE49-F238E27FC236}">
                    <a16:creationId xmlns:a16="http://schemas.microsoft.com/office/drawing/2014/main" id="{715A0607-92E5-46BC-9489-805E10372650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楕円 1">
                <a:extLst>
                  <a:ext uri="{FF2B5EF4-FFF2-40B4-BE49-F238E27FC236}">
                    <a16:creationId xmlns:a16="http://schemas.microsoft.com/office/drawing/2014/main" id="{0950B328-41A5-47A1-B9C7-B2A5E66148B8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楕円 1">
                <a:extLst>
                  <a:ext uri="{FF2B5EF4-FFF2-40B4-BE49-F238E27FC236}">
                    <a16:creationId xmlns:a16="http://schemas.microsoft.com/office/drawing/2014/main" id="{2E18D22E-36BF-4B12-B070-F1F5B5484715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楕円 1">
                <a:extLst>
                  <a:ext uri="{FF2B5EF4-FFF2-40B4-BE49-F238E27FC236}">
                    <a16:creationId xmlns:a16="http://schemas.microsoft.com/office/drawing/2014/main" id="{7E5E6C75-A741-4372-846E-43F399038246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楕円 1">
                <a:extLst>
                  <a:ext uri="{FF2B5EF4-FFF2-40B4-BE49-F238E27FC236}">
                    <a16:creationId xmlns:a16="http://schemas.microsoft.com/office/drawing/2014/main" id="{ED7C7A8C-2F2B-4AAF-8242-7CB6ACA1EC86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楕円 1">
                <a:extLst>
                  <a:ext uri="{FF2B5EF4-FFF2-40B4-BE49-F238E27FC236}">
                    <a16:creationId xmlns:a16="http://schemas.microsoft.com/office/drawing/2014/main" id="{8102BC4E-5851-41A6-9A04-D70E4E5184B4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楕円 1">
                <a:extLst>
                  <a:ext uri="{FF2B5EF4-FFF2-40B4-BE49-F238E27FC236}">
                    <a16:creationId xmlns:a16="http://schemas.microsoft.com/office/drawing/2014/main" id="{DCE36EC9-8ACE-4B55-A12C-9F1D9B308AFD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楕円 1">
                <a:extLst>
                  <a:ext uri="{FF2B5EF4-FFF2-40B4-BE49-F238E27FC236}">
                    <a16:creationId xmlns:a16="http://schemas.microsoft.com/office/drawing/2014/main" id="{07D7EF4F-E39C-4938-AC53-C34350F0B943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楕円 1">
                <a:extLst>
                  <a:ext uri="{FF2B5EF4-FFF2-40B4-BE49-F238E27FC236}">
                    <a16:creationId xmlns:a16="http://schemas.microsoft.com/office/drawing/2014/main" id="{530484E6-BA25-4346-AA4B-6DC9F30D1E6D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楕円 1">
                <a:extLst>
                  <a:ext uri="{FF2B5EF4-FFF2-40B4-BE49-F238E27FC236}">
                    <a16:creationId xmlns:a16="http://schemas.microsoft.com/office/drawing/2014/main" id="{7A67C46F-4652-4889-9BA0-4AAC86AD6AE0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楕円 1">
                <a:extLst>
                  <a:ext uri="{FF2B5EF4-FFF2-40B4-BE49-F238E27FC236}">
                    <a16:creationId xmlns:a16="http://schemas.microsoft.com/office/drawing/2014/main" id="{33731765-48EC-4186-AF1D-0ACD9677FEFE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3" name="楕円 1">
                <a:extLst>
                  <a:ext uri="{FF2B5EF4-FFF2-40B4-BE49-F238E27FC236}">
                    <a16:creationId xmlns:a16="http://schemas.microsoft.com/office/drawing/2014/main" id="{76B8152D-B686-4F8F-9CE9-B8DD246303E7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4" name="楕円 1">
                <a:extLst>
                  <a:ext uri="{FF2B5EF4-FFF2-40B4-BE49-F238E27FC236}">
                    <a16:creationId xmlns:a16="http://schemas.microsoft.com/office/drawing/2014/main" id="{419A71D7-3650-4B50-AD52-48DD913D4572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5" name="楕円 1">
                <a:extLst>
                  <a:ext uri="{FF2B5EF4-FFF2-40B4-BE49-F238E27FC236}">
                    <a16:creationId xmlns:a16="http://schemas.microsoft.com/office/drawing/2014/main" id="{EE10993F-5804-4A99-9CAE-1F2F13ED1587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6" name="楕円 1">
                <a:extLst>
                  <a:ext uri="{FF2B5EF4-FFF2-40B4-BE49-F238E27FC236}">
                    <a16:creationId xmlns:a16="http://schemas.microsoft.com/office/drawing/2014/main" id="{3D1B0FCB-A46A-4E21-93B9-4BAB685ADBA2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楕円 1">
                <a:extLst>
                  <a:ext uri="{FF2B5EF4-FFF2-40B4-BE49-F238E27FC236}">
                    <a16:creationId xmlns:a16="http://schemas.microsoft.com/office/drawing/2014/main" id="{1D304353-B3F3-415C-8713-73AF0E90C08E}"/>
                  </a:ext>
                </a:extLst>
              </p:cNvPr>
              <p:cNvSpPr/>
              <p:nvPr/>
            </p:nvSpPr>
            <p:spPr>
              <a:xfrm rot="19800000">
                <a:off x="2984740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楕円 1">
                <a:extLst>
                  <a:ext uri="{FF2B5EF4-FFF2-40B4-BE49-F238E27FC236}">
                    <a16:creationId xmlns:a16="http://schemas.microsoft.com/office/drawing/2014/main" id="{3BE3470F-2F44-4DD3-91BE-A30EBF192155}"/>
                  </a:ext>
                </a:extLst>
              </p:cNvPr>
              <p:cNvSpPr/>
              <p:nvPr/>
            </p:nvSpPr>
            <p:spPr>
              <a:xfrm rot="9000000">
                <a:off x="4951562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楕円 1">
                <a:extLst>
                  <a:ext uri="{FF2B5EF4-FFF2-40B4-BE49-F238E27FC236}">
                    <a16:creationId xmlns:a16="http://schemas.microsoft.com/office/drawing/2014/main" id="{2B24B988-FF7D-4491-BC7B-0E5EF7D9F5F2}"/>
                  </a:ext>
                </a:extLst>
              </p:cNvPr>
              <p:cNvSpPr/>
              <p:nvPr/>
            </p:nvSpPr>
            <p:spPr>
              <a:xfrm rot="3600000">
                <a:off x="5671469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楕円 1">
                <a:extLst>
                  <a:ext uri="{FF2B5EF4-FFF2-40B4-BE49-F238E27FC236}">
                    <a16:creationId xmlns:a16="http://schemas.microsoft.com/office/drawing/2014/main" id="{CD2894D5-7E64-448B-A4BC-5AAE1FBD538E}"/>
                  </a:ext>
                </a:extLst>
              </p:cNvPr>
              <p:cNvSpPr/>
              <p:nvPr/>
            </p:nvSpPr>
            <p:spPr>
              <a:xfrm rot="14400000">
                <a:off x="2264833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楕円 1">
                <a:extLst>
                  <a:ext uri="{FF2B5EF4-FFF2-40B4-BE49-F238E27FC236}">
                    <a16:creationId xmlns:a16="http://schemas.microsoft.com/office/drawing/2014/main" id="{8A3670DE-C8B5-40F7-B28F-07718CDEF1E3}"/>
                  </a:ext>
                </a:extLst>
              </p:cNvPr>
              <p:cNvSpPr/>
              <p:nvPr/>
            </p:nvSpPr>
            <p:spPr>
              <a:xfrm rot="900000">
                <a:off x="4477202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楕円 1">
                <a:extLst>
                  <a:ext uri="{FF2B5EF4-FFF2-40B4-BE49-F238E27FC236}">
                    <a16:creationId xmlns:a16="http://schemas.microsoft.com/office/drawing/2014/main" id="{98D8412B-75AF-47E7-9E12-F19151772A0F}"/>
                  </a:ext>
                </a:extLst>
              </p:cNvPr>
              <p:cNvSpPr/>
              <p:nvPr/>
            </p:nvSpPr>
            <p:spPr>
              <a:xfrm rot="11700000">
                <a:off x="3459100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楕円 1">
                <a:extLst>
                  <a:ext uri="{FF2B5EF4-FFF2-40B4-BE49-F238E27FC236}">
                    <a16:creationId xmlns:a16="http://schemas.microsoft.com/office/drawing/2014/main" id="{4F19AB7B-673F-473F-8A4C-520C659C720F}"/>
                  </a:ext>
                </a:extLst>
              </p:cNvPr>
              <p:cNvSpPr/>
              <p:nvPr/>
            </p:nvSpPr>
            <p:spPr>
              <a:xfrm rot="6300000">
                <a:off x="5867955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楕円 1">
                <a:extLst>
                  <a:ext uri="{FF2B5EF4-FFF2-40B4-BE49-F238E27FC236}">
                    <a16:creationId xmlns:a16="http://schemas.microsoft.com/office/drawing/2014/main" id="{9E6AE2A4-90EB-4C89-9035-80A6AF9A939D}"/>
                  </a:ext>
                </a:extLst>
              </p:cNvPr>
              <p:cNvSpPr/>
              <p:nvPr/>
            </p:nvSpPr>
            <p:spPr>
              <a:xfrm rot="17100000">
                <a:off x="2068347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楕円 1">
                <a:extLst>
                  <a:ext uri="{FF2B5EF4-FFF2-40B4-BE49-F238E27FC236}">
                    <a16:creationId xmlns:a16="http://schemas.microsoft.com/office/drawing/2014/main" id="{4214CD67-87CB-40FD-A7B5-58A5F38D2D48}"/>
                  </a:ext>
                </a:extLst>
              </p:cNvPr>
              <p:cNvSpPr/>
              <p:nvPr/>
            </p:nvSpPr>
            <p:spPr>
              <a:xfrm rot="20700000">
                <a:off x="3459100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楕円 1">
                <a:extLst>
                  <a:ext uri="{FF2B5EF4-FFF2-40B4-BE49-F238E27FC236}">
                    <a16:creationId xmlns:a16="http://schemas.microsoft.com/office/drawing/2014/main" id="{A6C93DAA-8E0C-4EE9-907D-B91B3446408A}"/>
                  </a:ext>
                </a:extLst>
              </p:cNvPr>
              <p:cNvSpPr/>
              <p:nvPr/>
            </p:nvSpPr>
            <p:spPr>
              <a:xfrm rot="9900000">
                <a:off x="4477202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楕円 1">
                <a:extLst>
                  <a:ext uri="{FF2B5EF4-FFF2-40B4-BE49-F238E27FC236}">
                    <a16:creationId xmlns:a16="http://schemas.microsoft.com/office/drawing/2014/main" id="{8549CF16-1232-4835-BD99-EAB42A42D6AA}"/>
                  </a:ext>
                </a:extLst>
              </p:cNvPr>
              <p:cNvSpPr/>
              <p:nvPr/>
            </p:nvSpPr>
            <p:spPr>
              <a:xfrm rot="4500000">
                <a:off x="5867955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楕円 1">
                <a:extLst>
                  <a:ext uri="{FF2B5EF4-FFF2-40B4-BE49-F238E27FC236}">
                    <a16:creationId xmlns:a16="http://schemas.microsoft.com/office/drawing/2014/main" id="{489758D5-4343-4732-A587-BA939E66A006}"/>
                  </a:ext>
                </a:extLst>
              </p:cNvPr>
              <p:cNvSpPr/>
              <p:nvPr/>
            </p:nvSpPr>
            <p:spPr>
              <a:xfrm rot="15300000">
                <a:off x="2068347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楕円 1">
                <a:extLst>
                  <a:ext uri="{FF2B5EF4-FFF2-40B4-BE49-F238E27FC236}">
                    <a16:creationId xmlns:a16="http://schemas.microsoft.com/office/drawing/2014/main" id="{DFC42EC9-807B-48BD-B06B-3DDBD06A9916}"/>
                  </a:ext>
                </a:extLst>
              </p:cNvPr>
              <p:cNvSpPr/>
              <p:nvPr/>
            </p:nvSpPr>
            <p:spPr>
              <a:xfrm rot="1800000">
                <a:off x="4951562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楕円 1">
                <a:extLst>
                  <a:ext uri="{FF2B5EF4-FFF2-40B4-BE49-F238E27FC236}">
                    <a16:creationId xmlns:a16="http://schemas.microsoft.com/office/drawing/2014/main" id="{BD4C869A-CA0E-45D2-94C2-7311468A596D}"/>
                  </a:ext>
                </a:extLst>
              </p:cNvPr>
              <p:cNvSpPr/>
              <p:nvPr/>
            </p:nvSpPr>
            <p:spPr>
              <a:xfrm rot="12600000">
                <a:off x="2984740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楕円 1">
                <a:extLst>
                  <a:ext uri="{FF2B5EF4-FFF2-40B4-BE49-F238E27FC236}">
                    <a16:creationId xmlns:a16="http://schemas.microsoft.com/office/drawing/2014/main" id="{FAFEBAD4-AC19-4471-8910-28D68BAE2C29}"/>
                  </a:ext>
                </a:extLst>
              </p:cNvPr>
              <p:cNvSpPr/>
              <p:nvPr/>
            </p:nvSpPr>
            <p:spPr>
              <a:xfrm rot="7200000">
                <a:off x="5671469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楕円 1">
                <a:extLst>
                  <a:ext uri="{FF2B5EF4-FFF2-40B4-BE49-F238E27FC236}">
                    <a16:creationId xmlns:a16="http://schemas.microsoft.com/office/drawing/2014/main" id="{667A9A0E-CE9B-4567-99B9-F94B43BEC150}"/>
                  </a:ext>
                </a:extLst>
              </p:cNvPr>
              <p:cNvSpPr/>
              <p:nvPr/>
            </p:nvSpPr>
            <p:spPr>
              <a:xfrm rot="18000000">
                <a:off x="2264833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269" name="楕円 1268">
            <a:extLst>
              <a:ext uri="{FF2B5EF4-FFF2-40B4-BE49-F238E27FC236}">
                <a16:creationId xmlns:a16="http://schemas.microsoft.com/office/drawing/2014/main" id="{EC0C840B-BFAB-48A7-974E-3DA8E43C2692}"/>
              </a:ext>
            </a:extLst>
          </p:cNvPr>
          <p:cNvSpPr/>
          <p:nvPr/>
        </p:nvSpPr>
        <p:spPr>
          <a:xfrm>
            <a:off x="6056755" y="1683936"/>
            <a:ext cx="77346" cy="7734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0" name="フリーフォーム: 図形 1269">
            <a:extLst>
              <a:ext uri="{FF2B5EF4-FFF2-40B4-BE49-F238E27FC236}">
                <a16:creationId xmlns:a16="http://schemas.microsoft.com/office/drawing/2014/main" id="{41C0FDC5-ACFC-4FDC-B29C-51A43D052377}"/>
              </a:ext>
            </a:extLst>
          </p:cNvPr>
          <p:cNvSpPr/>
          <p:nvPr/>
        </p:nvSpPr>
        <p:spPr>
          <a:xfrm>
            <a:off x="4652588" y="287329"/>
            <a:ext cx="2851342" cy="2851343"/>
          </a:xfrm>
          <a:custGeom>
            <a:avLst/>
            <a:gdLst>
              <a:gd name="connsiteX0" fmla="*/ 1309407 w 2851342"/>
              <a:gd name="connsiteY0" fmla="*/ 2606874 h 2851343"/>
              <a:gd name="connsiteX1" fmla="*/ 1393169 w 2851342"/>
              <a:gd name="connsiteY1" fmla="*/ 2665129 h 2851343"/>
              <a:gd name="connsiteX2" fmla="*/ 1431499 w 2851342"/>
              <a:gd name="connsiteY2" fmla="*/ 2701660 h 2851343"/>
              <a:gd name="connsiteX3" fmla="*/ 1458172 w 2851342"/>
              <a:gd name="connsiteY3" fmla="*/ 2676239 h 2851343"/>
              <a:gd name="connsiteX4" fmla="*/ 1541935 w 2851342"/>
              <a:gd name="connsiteY4" fmla="*/ 2617984 h 2851343"/>
              <a:gd name="connsiteX5" fmla="*/ 1483679 w 2851342"/>
              <a:gd name="connsiteY5" fmla="*/ 2701746 h 2851343"/>
              <a:gd name="connsiteX6" fmla="*/ 1457997 w 2851342"/>
              <a:gd name="connsiteY6" fmla="*/ 2728692 h 2851343"/>
              <a:gd name="connsiteX7" fmla="*/ 1483679 w 2851342"/>
              <a:gd name="connsiteY7" fmla="*/ 2755639 h 2851343"/>
              <a:gd name="connsiteX8" fmla="*/ 1541934 w 2851342"/>
              <a:gd name="connsiteY8" fmla="*/ 2839401 h 2851343"/>
              <a:gd name="connsiteX9" fmla="*/ 1458172 w 2851342"/>
              <a:gd name="connsiteY9" fmla="*/ 2781146 h 2851343"/>
              <a:gd name="connsiteX10" fmla="*/ 1431499 w 2851342"/>
              <a:gd name="connsiteY10" fmla="*/ 2755725 h 2851343"/>
              <a:gd name="connsiteX11" fmla="*/ 1393169 w 2851342"/>
              <a:gd name="connsiteY11" fmla="*/ 2792255 h 2851343"/>
              <a:gd name="connsiteX12" fmla="*/ 1309407 w 2851342"/>
              <a:gd name="connsiteY12" fmla="*/ 2850511 h 2851343"/>
              <a:gd name="connsiteX13" fmla="*/ 1308592 w 2851342"/>
              <a:gd name="connsiteY13" fmla="*/ 2848496 h 2851343"/>
              <a:gd name="connsiteX14" fmla="*/ 1308979 w 2851342"/>
              <a:gd name="connsiteY14" fmla="*/ 2845360 h 2851343"/>
              <a:gd name="connsiteX15" fmla="*/ 1367662 w 2851342"/>
              <a:gd name="connsiteY15" fmla="*/ 2766749 h 2851343"/>
              <a:gd name="connsiteX16" fmla="*/ 1403932 w 2851342"/>
              <a:gd name="connsiteY16" fmla="*/ 2728692 h 2851343"/>
              <a:gd name="connsiteX17" fmla="*/ 1367662 w 2851342"/>
              <a:gd name="connsiteY17" fmla="*/ 2690636 h 2851343"/>
              <a:gd name="connsiteX18" fmla="*/ 1309407 w 2851342"/>
              <a:gd name="connsiteY18" fmla="*/ 2606874 h 2851343"/>
              <a:gd name="connsiteX19" fmla="*/ 1900998 w 2851342"/>
              <a:gd name="connsiteY19" fmla="*/ 2377726 h 2851343"/>
              <a:gd name="connsiteX20" fmla="*/ 1879787 w 2851342"/>
              <a:gd name="connsiteY20" fmla="*/ 2466138 h 2851343"/>
              <a:gd name="connsiteX21" fmla="*/ 1867202 w 2851342"/>
              <a:gd name="connsiteY21" fmla="*/ 2496830 h 2851343"/>
              <a:gd name="connsiteX22" fmla="*/ 1897254 w 2851342"/>
              <a:gd name="connsiteY22" fmla="*/ 2510875 h 2851343"/>
              <a:gd name="connsiteX23" fmla="*/ 1972759 w 2851342"/>
              <a:gd name="connsiteY23" fmla="*/ 2561525 h 2851343"/>
              <a:gd name="connsiteX24" fmla="*/ 1884348 w 2851342"/>
              <a:gd name="connsiteY24" fmla="*/ 2540315 h 2851343"/>
              <a:gd name="connsiteX25" fmla="*/ 1853968 w 2851342"/>
              <a:gd name="connsiteY25" fmla="*/ 2527858 h 2851343"/>
              <a:gd name="connsiteX26" fmla="*/ 1833990 w 2851342"/>
              <a:gd name="connsiteY26" fmla="*/ 2570604 h 2851343"/>
              <a:gd name="connsiteX27" fmla="*/ 1783340 w 2851342"/>
              <a:gd name="connsiteY27" fmla="*/ 2646110 h 2851343"/>
              <a:gd name="connsiteX28" fmla="*/ 1782010 w 2851342"/>
              <a:gd name="connsiteY28" fmla="*/ 2644702 h 2851343"/>
              <a:gd name="connsiteX29" fmla="*/ 1781315 w 2851342"/>
              <a:gd name="connsiteY29" fmla="*/ 2641973 h 2851343"/>
              <a:gd name="connsiteX30" fmla="*/ 1804550 w 2851342"/>
              <a:gd name="connsiteY30" fmla="*/ 2557699 h 2851343"/>
              <a:gd name="connsiteX31" fmla="*/ 1822323 w 2851342"/>
              <a:gd name="connsiteY31" fmla="*/ 2514353 h 2851343"/>
              <a:gd name="connsiteX32" fmla="*/ 1779881 w 2851342"/>
              <a:gd name="connsiteY32" fmla="*/ 2494518 h 2851343"/>
              <a:gd name="connsiteX33" fmla="*/ 1704376 w 2851342"/>
              <a:gd name="connsiteY33" fmla="*/ 2443868 h 2851343"/>
              <a:gd name="connsiteX34" fmla="*/ 1792787 w 2851342"/>
              <a:gd name="connsiteY34" fmla="*/ 2465077 h 2851343"/>
              <a:gd name="connsiteX35" fmla="*/ 1836445 w 2851342"/>
              <a:gd name="connsiteY35" fmla="*/ 2482979 h 2851343"/>
              <a:gd name="connsiteX36" fmla="*/ 1850347 w 2851342"/>
              <a:gd name="connsiteY36" fmla="*/ 2453232 h 2851343"/>
              <a:gd name="connsiteX37" fmla="*/ 1900998 w 2851342"/>
              <a:gd name="connsiteY37" fmla="*/ 2377726 h 2851343"/>
              <a:gd name="connsiteX38" fmla="*/ 964034 w 2851342"/>
              <a:gd name="connsiteY38" fmla="*/ 2234935 h 2851343"/>
              <a:gd name="connsiteX39" fmla="*/ 1005723 w 2851342"/>
              <a:gd name="connsiteY39" fmla="*/ 2302939 h 2851343"/>
              <a:gd name="connsiteX40" fmla="*/ 1021701 w 2851342"/>
              <a:gd name="connsiteY40" fmla="*/ 2341127 h 2851343"/>
              <a:gd name="connsiteX41" fmla="*/ 1048779 w 2851342"/>
              <a:gd name="connsiteY41" fmla="*/ 2331298 h 2851343"/>
              <a:gd name="connsiteX42" fmla="*/ 1127040 w 2851342"/>
              <a:gd name="connsiteY42" fmla="*/ 2315879 h 2851343"/>
              <a:gd name="connsiteX43" fmla="*/ 1059036 w 2851342"/>
              <a:gd name="connsiteY43" fmla="*/ 2357568 h 2851343"/>
              <a:gd name="connsiteX44" fmla="*/ 1032189 w 2851342"/>
              <a:gd name="connsiteY44" fmla="*/ 2368800 h 2851343"/>
              <a:gd name="connsiteX45" fmla="*/ 1042118 w 2851342"/>
              <a:gd name="connsiteY45" fmla="*/ 2396156 h 2851343"/>
              <a:gd name="connsiteX46" fmla="*/ 1057537 w 2851342"/>
              <a:gd name="connsiteY46" fmla="*/ 2474417 h 2851343"/>
              <a:gd name="connsiteX47" fmla="*/ 1015848 w 2851342"/>
              <a:gd name="connsiteY47" fmla="*/ 2406413 h 2851343"/>
              <a:gd name="connsiteX48" fmla="*/ 1004730 w 2851342"/>
              <a:gd name="connsiteY48" fmla="*/ 2379839 h 2851343"/>
              <a:gd name="connsiteX49" fmla="*/ 965819 w 2851342"/>
              <a:gd name="connsiteY49" fmla="*/ 2393963 h 2851343"/>
              <a:gd name="connsiteX50" fmla="*/ 887557 w 2851342"/>
              <a:gd name="connsiteY50" fmla="*/ 2409383 h 2851343"/>
              <a:gd name="connsiteX51" fmla="*/ 887607 w 2851342"/>
              <a:gd name="connsiteY51" fmla="*/ 2407684 h 2851343"/>
              <a:gd name="connsiteX52" fmla="*/ 888868 w 2851342"/>
              <a:gd name="connsiteY52" fmla="*/ 2405560 h 2851343"/>
              <a:gd name="connsiteX53" fmla="*/ 955561 w 2851342"/>
              <a:gd name="connsiteY53" fmla="*/ 2367694 h 2851343"/>
              <a:gd name="connsiteX54" fmla="*/ 993477 w 2851342"/>
              <a:gd name="connsiteY54" fmla="*/ 2351829 h 2851343"/>
              <a:gd name="connsiteX55" fmla="*/ 979453 w 2851342"/>
              <a:gd name="connsiteY55" fmla="*/ 2313196 h 2851343"/>
              <a:gd name="connsiteX56" fmla="*/ 964034 w 2851342"/>
              <a:gd name="connsiteY56" fmla="*/ 2234935 h 2851343"/>
              <a:gd name="connsiteX57" fmla="*/ 2226316 w 2851342"/>
              <a:gd name="connsiteY57" fmla="*/ 2090553 h 2851343"/>
              <a:gd name="connsiteX58" fmla="*/ 2228072 w 2851342"/>
              <a:gd name="connsiteY58" fmla="*/ 2091298 h 2851343"/>
              <a:gd name="connsiteX59" fmla="*/ 2229777 w 2851342"/>
              <a:gd name="connsiteY59" fmla="*/ 2093483 h 2851343"/>
              <a:gd name="connsiteX60" fmla="*/ 2242139 w 2851342"/>
              <a:gd name="connsiteY60" fmla="*/ 2178654 h 2851343"/>
              <a:gd name="connsiteX61" fmla="*/ 2243247 w 2851342"/>
              <a:gd name="connsiteY61" fmla="*/ 2224762 h 2851343"/>
              <a:gd name="connsiteX62" fmla="*/ 2289356 w 2851342"/>
              <a:gd name="connsiteY62" fmla="*/ 2225871 h 2851343"/>
              <a:gd name="connsiteX63" fmla="*/ 2377457 w 2851342"/>
              <a:gd name="connsiteY63" fmla="*/ 2241694 h 2851343"/>
              <a:gd name="connsiteX64" fmla="*/ 2289356 w 2851342"/>
              <a:gd name="connsiteY64" fmla="*/ 2257517 h 2851343"/>
              <a:gd name="connsiteX65" fmla="*/ 2242916 w 2851342"/>
              <a:gd name="connsiteY65" fmla="*/ 2258634 h 2851343"/>
              <a:gd name="connsiteX66" fmla="*/ 2242139 w 2851342"/>
              <a:gd name="connsiteY66" fmla="*/ 2290950 h 2851343"/>
              <a:gd name="connsiteX67" fmla="*/ 2226316 w 2851342"/>
              <a:gd name="connsiteY67" fmla="*/ 2379052 h 2851343"/>
              <a:gd name="connsiteX68" fmla="*/ 2210493 w 2851342"/>
              <a:gd name="connsiteY68" fmla="*/ 2290950 h 2851343"/>
              <a:gd name="connsiteX69" fmla="*/ 2209708 w 2851342"/>
              <a:gd name="connsiteY69" fmla="*/ 2258302 h 2851343"/>
              <a:gd name="connsiteX70" fmla="*/ 2177059 w 2851342"/>
              <a:gd name="connsiteY70" fmla="*/ 2257517 h 2851343"/>
              <a:gd name="connsiteX71" fmla="*/ 2088959 w 2851342"/>
              <a:gd name="connsiteY71" fmla="*/ 2241694 h 2851343"/>
              <a:gd name="connsiteX72" fmla="*/ 2177060 w 2851342"/>
              <a:gd name="connsiteY72" fmla="*/ 2225871 h 2851343"/>
              <a:gd name="connsiteX73" fmla="*/ 2209377 w 2851342"/>
              <a:gd name="connsiteY73" fmla="*/ 2225094 h 2851343"/>
              <a:gd name="connsiteX74" fmla="*/ 2210493 w 2851342"/>
              <a:gd name="connsiteY74" fmla="*/ 2178654 h 2851343"/>
              <a:gd name="connsiteX75" fmla="*/ 2226316 w 2851342"/>
              <a:gd name="connsiteY75" fmla="*/ 2090553 h 2851343"/>
              <a:gd name="connsiteX76" fmla="*/ 620784 w 2851342"/>
              <a:gd name="connsiteY76" fmla="*/ 2086310 h 2851343"/>
              <a:gd name="connsiteX77" fmla="*/ 636607 w 2851342"/>
              <a:gd name="connsiteY77" fmla="*/ 2174411 h 2851343"/>
              <a:gd name="connsiteX78" fmla="*/ 637723 w 2851342"/>
              <a:gd name="connsiteY78" fmla="*/ 2220851 h 2851343"/>
              <a:gd name="connsiteX79" fmla="*/ 670040 w 2851342"/>
              <a:gd name="connsiteY79" fmla="*/ 2221628 h 2851343"/>
              <a:gd name="connsiteX80" fmla="*/ 758141 w 2851342"/>
              <a:gd name="connsiteY80" fmla="*/ 2237452 h 2851343"/>
              <a:gd name="connsiteX81" fmla="*/ 670040 w 2851342"/>
              <a:gd name="connsiteY81" fmla="*/ 2253275 h 2851343"/>
              <a:gd name="connsiteX82" fmla="*/ 637392 w 2851342"/>
              <a:gd name="connsiteY82" fmla="*/ 2254059 h 2851343"/>
              <a:gd name="connsiteX83" fmla="*/ 636607 w 2851342"/>
              <a:gd name="connsiteY83" fmla="*/ 2286707 h 2851343"/>
              <a:gd name="connsiteX84" fmla="*/ 620783 w 2851342"/>
              <a:gd name="connsiteY84" fmla="*/ 2374808 h 2851343"/>
              <a:gd name="connsiteX85" fmla="*/ 604960 w 2851342"/>
              <a:gd name="connsiteY85" fmla="*/ 2286707 h 2851343"/>
              <a:gd name="connsiteX86" fmla="*/ 604183 w 2851342"/>
              <a:gd name="connsiteY86" fmla="*/ 2254391 h 2851343"/>
              <a:gd name="connsiteX87" fmla="*/ 557744 w 2851342"/>
              <a:gd name="connsiteY87" fmla="*/ 2253274 h 2851343"/>
              <a:gd name="connsiteX88" fmla="*/ 469642 w 2851342"/>
              <a:gd name="connsiteY88" fmla="*/ 2237451 h 2851343"/>
              <a:gd name="connsiteX89" fmla="*/ 470387 w 2851342"/>
              <a:gd name="connsiteY89" fmla="*/ 2235696 h 2851343"/>
              <a:gd name="connsiteX90" fmla="*/ 472572 w 2851342"/>
              <a:gd name="connsiteY90" fmla="*/ 2233990 h 2851343"/>
              <a:gd name="connsiteX91" fmla="*/ 557743 w 2851342"/>
              <a:gd name="connsiteY91" fmla="*/ 2221628 h 2851343"/>
              <a:gd name="connsiteX92" fmla="*/ 603852 w 2851342"/>
              <a:gd name="connsiteY92" fmla="*/ 2220519 h 2851343"/>
              <a:gd name="connsiteX93" fmla="*/ 604960 w 2851342"/>
              <a:gd name="connsiteY93" fmla="*/ 2174411 h 2851343"/>
              <a:gd name="connsiteX94" fmla="*/ 620784 w 2851342"/>
              <a:gd name="connsiteY94" fmla="*/ 2086310 h 2851343"/>
              <a:gd name="connsiteX95" fmla="*/ 1195785 w 2851342"/>
              <a:gd name="connsiteY95" fmla="*/ 2016334 h 2851343"/>
              <a:gd name="connsiteX96" fmla="*/ 1230788 w 2851342"/>
              <a:gd name="connsiteY96" fmla="*/ 2057781 h 2851343"/>
              <a:gd name="connsiteX97" fmla="*/ 1245446 w 2851342"/>
              <a:gd name="connsiteY97" fmla="*/ 2081818 h 2851343"/>
              <a:gd name="connsiteX98" fmla="*/ 1262644 w 2851342"/>
              <a:gd name="connsiteY98" fmla="*/ 2072432 h 2851343"/>
              <a:gd name="connsiteX99" fmla="*/ 1313681 w 2851342"/>
              <a:gd name="connsiteY99" fmla="*/ 2054040 h 2851343"/>
              <a:gd name="connsiteX100" fmla="*/ 1272234 w 2851342"/>
              <a:gd name="connsiteY100" fmla="*/ 2089043 h 2851343"/>
              <a:gd name="connsiteX101" fmla="*/ 1255336 w 2851342"/>
              <a:gd name="connsiteY101" fmla="*/ 2099348 h 2851343"/>
              <a:gd name="connsiteX102" fmla="*/ 1264817 w 2851342"/>
              <a:gd name="connsiteY102" fmla="*/ 2116722 h 2851343"/>
              <a:gd name="connsiteX103" fmla="*/ 1283209 w 2851342"/>
              <a:gd name="connsiteY103" fmla="*/ 2167759 h 2851343"/>
              <a:gd name="connsiteX104" fmla="*/ 1248207 w 2851342"/>
              <a:gd name="connsiteY104" fmla="*/ 2126312 h 2851343"/>
              <a:gd name="connsiteX105" fmla="*/ 1238006 w 2851342"/>
              <a:gd name="connsiteY105" fmla="*/ 2109586 h 2851343"/>
              <a:gd name="connsiteX106" fmla="*/ 1213293 w 2851342"/>
              <a:gd name="connsiteY106" fmla="*/ 2123072 h 2851343"/>
              <a:gd name="connsiteX107" fmla="*/ 1162255 w 2851342"/>
              <a:gd name="connsiteY107" fmla="*/ 2141465 h 2851343"/>
              <a:gd name="connsiteX108" fmla="*/ 1162115 w 2851342"/>
              <a:gd name="connsiteY108" fmla="*/ 2140318 h 2851343"/>
              <a:gd name="connsiteX109" fmla="*/ 1162745 w 2851342"/>
              <a:gd name="connsiteY109" fmla="*/ 2138761 h 2851343"/>
              <a:gd name="connsiteX110" fmla="*/ 1203702 w 2851342"/>
              <a:gd name="connsiteY110" fmla="*/ 2106462 h 2851343"/>
              <a:gd name="connsiteX111" fmla="*/ 1227568 w 2851342"/>
              <a:gd name="connsiteY111" fmla="*/ 2091908 h 2851343"/>
              <a:gd name="connsiteX112" fmla="*/ 1214177 w 2851342"/>
              <a:gd name="connsiteY112" fmla="*/ 2067371 h 2851343"/>
              <a:gd name="connsiteX113" fmla="*/ 1195785 w 2851342"/>
              <a:gd name="connsiteY113" fmla="*/ 2016334 h 2851343"/>
              <a:gd name="connsiteX114" fmla="*/ 1840389 w 2851342"/>
              <a:gd name="connsiteY114" fmla="*/ 2016254 h 2851343"/>
              <a:gd name="connsiteX115" fmla="*/ 1835195 w 2851342"/>
              <a:gd name="connsiteY115" fmla="*/ 2077872 h 2851343"/>
              <a:gd name="connsiteX116" fmla="*/ 1829881 w 2851342"/>
              <a:gd name="connsiteY116" fmla="*/ 2099798 h 2851343"/>
              <a:gd name="connsiteX117" fmla="*/ 1851526 w 2851342"/>
              <a:gd name="connsiteY117" fmla="*/ 2106159 h 2851343"/>
              <a:gd name="connsiteX118" fmla="*/ 1907486 w 2851342"/>
              <a:gd name="connsiteY118" fmla="*/ 2132470 h 2851343"/>
              <a:gd name="connsiteX119" fmla="*/ 1845868 w 2851342"/>
              <a:gd name="connsiteY119" fmla="*/ 2127276 h 2851343"/>
              <a:gd name="connsiteX120" fmla="*/ 1824165 w 2851342"/>
              <a:gd name="connsiteY120" fmla="*/ 2122017 h 2851343"/>
              <a:gd name="connsiteX121" fmla="*/ 1815116 w 2851342"/>
              <a:gd name="connsiteY121" fmla="*/ 2152806 h 2851343"/>
              <a:gd name="connsiteX122" fmla="*/ 1788805 w 2851342"/>
              <a:gd name="connsiteY122" fmla="*/ 2208765 h 2851343"/>
              <a:gd name="connsiteX123" fmla="*/ 1787767 w 2851342"/>
              <a:gd name="connsiteY123" fmla="*/ 2207955 h 2851343"/>
              <a:gd name="connsiteX124" fmla="*/ 1787020 w 2851342"/>
              <a:gd name="connsiteY124" fmla="*/ 2206192 h 2851343"/>
              <a:gd name="connsiteX125" fmla="*/ 1793999 w 2851342"/>
              <a:gd name="connsiteY125" fmla="*/ 2147148 h 2851343"/>
              <a:gd name="connsiteX126" fmla="*/ 1801503 w 2851342"/>
              <a:gd name="connsiteY126" fmla="*/ 2116181 h 2851343"/>
              <a:gd name="connsiteX127" fmla="*/ 1770934 w 2851342"/>
              <a:gd name="connsiteY127" fmla="*/ 2107198 h 2851343"/>
              <a:gd name="connsiteX128" fmla="*/ 1714974 w 2851342"/>
              <a:gd name="connsiteY128" fmla="*/ 2080887 h 2851343"/>
              <a:gd name="connsiteX129" fmla="*/ 1776592 w 2851342"/>
              <a:gd name="connsiteY129" fmla="*/ 2086080 h 2851343"/>
              <a:gd name="connsiteX130" fmla="*/ 1807781 w 2851342"/>
              <a:gd name="connsiteY130" fmla="*/ 2093639 h 2851343"/>
              <a:gd name="connsiteX131" fmla="*/ 1814077 w 2851342"/>
              <a:gd name="connsiteY131" fmla="*/ 2072214 h 2851343"/>
              <a:gd name="connsiteX132" fmla="*/ 1840389 w 2851342"/>
              <a:gd name="connsiteY132" fmla="*/ 2016254 h 2851343"/>
              <a:gd name="connsiteX133" fmla="*/ 1568734 w 2851342"/>
              <a:gd name="connsiteY133" fmla="*/ 1833184 h 2851343"/>
              <a:gd name="connsiteX134" fmla="*/ 1569213 w 2851342"/>
              <a:gd name="connsiteY134" fmla="*/ 1833820 h 2851343"/>
              <a:gd name="connsiteX135" fmla="*/ 1569373 w 2851342"/>
              <a:gd name="connsiteY135" fmla="*/ 1834966 h 2851343"/>
              <a:gd name="connsiteX136" fmla="*/ 1556064 w 2851342"/>
              <a:gd name="connsiteY136" fmla="*/ 1868339 h 2851343"/>
              <a:gd name="connsiteX137" fmla="*/ 1546840 w 2851342"/>
              <a:gd name="connsiteY137" fmla="*/ 1885241 h 2851343"/>
              <a:gd name="connsiteX138" fmla="*/ 1563279 w 2851342"/>
              <a:gd name="connsiteY138" fmla="*/ 1895266 h 2851343"/>
              <a:gd name="connsiteX139" fmla="*/ 1591829 w 2851342"/>
              <a:gd name="connsiteY139" fmla="*/ 1919377 h 2851343"/>
              <a:gd name="connsiteX140" fmla="*/ 1556674 w 2851342"/>
              <a:gd name="connsiteY140" fmla="*/ 1906708 h 2851343"/>
              <a:gd name="connsiteX141" fmla="*/ 1539650 w 2851342"/>
              <a:gd name="connsiteY141" fmla="*/ 1897418 h 2851343"/>
              <a:gd name="connsiteX142" fmla="*/ 1532624 w 2851342"/>
              <a:gd name="connsiteY142" fmla="*/ 1908939 h 2851343"/>
              <a:gd name="connsiteX143" fmla="*/ 1508513 w 2851342"/>
              <a:gd name="connsiteY143" fmla="*/ 1937490 h 2851343"/>
              <a:gd name="connsiteX144" fmla="*/ 1521182 w 2851342"/>
              <a:gd name="connsiteY144" fmla="*/ 1902334 h 2851343"/>
              <a:gd name="connsiteX145" fmla="*/ 1527713 w 2851342"/>
              <a:gd name="connsiteY145" fmla="*/ 1890366 h 2851343"/>
              <a:gd name="connsiteX146" fmla="*/ 1516073 w 2851342"/>
              <a:gd name="connsiteY146" fmla="*/ 1883267 h 2851343"/>
              <a:gd name="connsiteX147" fmla="*/ 1487524 w 2851342"/>
              <a:gd name="connsiteY147" fmla="*/ 1859157 h 2851343"/>
              <a:gd name="connsiteX148" fmla="*/ 1522679 w 2851342"/>
              <a:gd name="connsiteY148" fmla="*/ 1871826 h 2851343"/>
              <a:gd name="connsiteX149" fmla="*/ 1534526 w 2851342"/>
              <a:gd name="connsiteY149" fmla="*/ 1878291 h 2851343"/>
              <a:gd name="connsiteX150" fmla="*/ 1544623 w 2851342"/>
              <a:gd name="connsiteY150" fmla="*/ 1861733 h 2851343"/>
              <a:gd name="connsiteX151" fmla="*/ 1568734 w 2851342"/>
              <a:gd name="connsiteY151" fmla="*/ 1833184 h 2851343"/>
              <a:gd name="connsiteX152" fmla="*/ 1129452 w 2851342"/>
              <a:gd name="connsiteY152" fmla="*/ 1828463 h 2851343"/>
              <a:gd name="connsiteX153" fmla="*/ 1147576 w 2851342"/>
              <a:gd name="connsiteY153" fmla="*/ 1867010 h 2851343"/>
              <a:gd name="connsiteX154" fmla="*/ 1153809 w 2851342"/>
              <a:gd name="connsiteY154" fmla="*/ 1888218 h 2851343"/>
              <a:gd name="connsiteX155" fmla="*/ 1168758 w 2851342"/>
              <a:gd name="connsiteY155" fmla="*/ 1884595 h 2851343"/>
              <a:gd name="connsiteX156" fmla="*/ 1211203 w 2851342"/>
              <a:gd name="connsiteY156" fmla="*/ 1881018 h 2851343"/>
              <a:gd name="connsiteX157" fmla="*/ 1172656 w 2851342"/>
              <a:gd name="connsiteY157" fmla="*/ 1899141 h 2851343"/>
              <a:gd name="connsiteX158" fmla="*/ 1157746 w 2851342"/>
              <a:gd name="connsiteY158" fmla="*/ 1903523 h 2851343"/>
              <a:gd name="connsiteX159" fmla="*/ 1161407 w 2851342"/>
              <a:gd name="connsiteY159" fmla="*/ 1918626 h 2851343"/>
              <a:gd name="connsiteX160" fmla="*/ 1164984 w 2851342"/>
              <a:gd name="connsiteY160" fmla="*/ 1961070 h 2851343"/>
              <a:gd name="connsiteX161" fmla="*/ 1146860 w 2851342"/>
              <a:gd name="connsiteY161" fmla="*/ 1922524 h 2851343"/>
              <a:gd name="connsiteX162" fmla="*/ 1142523 w 2851342"/>
              <a:gd name="connsiteY162" fmla="*/ 1907765 h 2851343"/>
              <a:gd name="connsiteX163" fmla="*/ 1121040 w 2851342"/>
              <a:gd name="connsiteY163" fmla="*/ 1912972 h 2851343"/>
              <a:gd name="connsiteX164" fmla="*/ 1078596 w 2851342"/>
              <a:gd name="connsiteY164" fmla="*/ 1916550 h 2851343"/>
              <a:gd name="connsiteX165" fmla="*/ 1078722 w 2851342"/>
              <a:gd name="connsiteY165" fmla="*/ 1915651 h 2851343"/>
              <a:gd name="connsiteX166" fmla="*/ 1079516 w 2851342"/>
              <a:gd name="connsiteY166" fmla="*/ 1914598 h 2851343"/>
              <a:gd name="connsiteX167" fmla="*/ 1117142 w 2851342"/>
              <a:gd name="connsiteY167" fmla="*/ 1898426 h 2851343"/>
              <a:gd name="connsiteX168" fmla="*/ 1138199 w 2851342"/>
              <a:gd name="connsiteY168" fmla="*/ 1892237 h 2851343"/>
              <a:gd name="connsiteX169" fmla="*/ 1133030 w 2851342"/>
              <a:gd name="connsiteY169" fmla="*/ 1870907 h 2851343"/>
              <a:gd name="connsiteX170" fmla="*/ 1129452 w 2851342"/>
              <a:gd name="connsiteY170" fmla="*/ 1828463 h 2851343"/>
              <a:gd name="connsiteX171" fmla="*/ 764910 w 2851342"/>
              <a:gd name="connsiteY171" fmla="*/ 1726185 h 2851343"/>
              <a:gd name="connsiteX172" fmla="*/ 759716 w 2851342"/>
              <a:gd name="connsiteY172" fmla="*/ 1787802 h 2851343"/>
              <a:gd name="connsiteX173" fmla="*/ 752158 w 2851342"/>
              <a:gd name="connsiteY173" fmla="*/ 1818991 h 2851343"/>
              <a:gd name="connsiteX174" fmla="*/ 773583 w 2851342"/>
              <a:gd name="connsiteY174" fmla="*/ 1825288 h 2851343"/>
              <a:gd name="connsiteX175" fmla="*/ 829543 w 2851342"/>
              <a:gd name="connsiteY175" fmla="*/ 1851599 h 2851343"/>
              <a:gd name="connsiteX176" fmla="*/ 767925 w 2851342"/>
              <a:gd name="connsiteY176" fmla="*/ 1846405 h 2851343"/>
              <a:gd name="connsiteX177" fmla="*/ 745999 w 2851342"/>
              <a:gd name="connsiteY177" fmla="*/ 1841091 h 2851343"/>
              <a:gd name="connsiteX178" fmla="*/ 739638 w 2851342"/>
              <a:gd name="connsiteY178" fmla="*/ 1862737 h 2851343"/>
              <a:gd name="connsiteX179" fmla="*/ 713327 w 2851342"/>
              <a:gd name="connsiteY179" fmla="*/ 1918696 h 2851343"/>
              <a:gd name="connsiteX180" fmla="*/ 718520 w 2851342"/>
              <a:gd name="connsiteY180" fmla="*/ 1857078 h 2851343"/>
              <a:gd name="connsiteX181" fmla="*/ 723780 w 2851342"/>
              <a:gd name="connsiteY181" fmla="*/ 1835375 h 2851343"/>
              <a:gd name="connsiteX182" fmla="*/ 692991 w 2851342"/>
              <a:gd name="connsiteY182" fmla="*/ 1826326 h 2851343"/>
              <a:gd name="connsiteX183" fmla="*/ 637031 w 2851342"/>
              <a:gd name="connsiteY183" fmla="*/ 1800015 h 2851343"/>
              <a:gd name="connsiteX184" fmla="*/ 637842 w 2851342"/>
              <a:gd name="connsiteY184" fmla="*/ 1798977 h 2851343"/>
              <a:gd name="connsiteX185" fmla="*/ 639605 w 2851342"/>
              <a:gd name="connsiteY185" fmla="*/ 1798230 h 2851343"/>
              <a:gd name="connsiteX186" fmla="*/ 698649 w 2851342"/>
              <a:gd name="connsiteY186" fmla="*/ 1805209 h 2851343"/>
              <a:gd name="connsiteX187" fmla="*/ 729615 w 2851342"/>
              <a:gd name="connsiteY187" fmla="*/ 1812714 h 2851343"/>
              <a:gd name="connsiteX188" fmla="*/ 738599 w 2851342"/>
              <a:gd name="connsiteY188" fmla="*/ 1782144 h 2851343"/>
              <a:gd name="connsiteX189" fmla="*/ 764910 w 2851342"/>
              <a:gd name="connsiteY189" fmla="*/ 1726185 h 2851343"/>
              <a:gd name="connsiteX190" fmla="*/ 2298157 w 2851342"/>
              <a:gd name="connsiteY190" fmla="*/ 1718095 h 2851343"/>
              <a:gd name="connsiteX191" fmla="*/ 2299856 w 2851342"/>
              <a:gd name="connsiteY191" fmla="*/ 1718145 h 2851343"/>
              <a:gd name="connsiteX192" fmla="*/ 2301980 w 2851342"/>
              <a:gd name="connsiteY192" fmla="*/ 1719406 h 2851343"/>
              <a:gd name="connsiteX193" fmla="*/ 2339846 w 2851342"/>
              <a:gd name="connsiteY193" fmla="*/ 1786100 h 2851343"/>
              <a:gd name="connsiteX194" fmla="*/ 2355710 w 2851342"/>
              <a:gd name="connsiteY194" fmla="*/ 1824015 h 2851343"/>
              <a:gd name="connsiteX195" fmla="*/ 2394344 w 2851342"/>
              <a:gd name="connsiteY195" fmla="*/ 1809991 h 2851343"/>
              <a:gd name="connsiteX196" fmla="*/ 2472605 w 2851342"/>
              <a:gd name="connsiteY196" fmla="*/ 1794572 h 2851343"/>
              <a:gd name="connsiteX197" fmla="*/ 2404601 w 2851342"/>
              <a:gd name="connsiteY197" fmla="*/ 1836260 h 2851343"/>
              <a:gd name="connsiteX198" fmla="*/ 2366413 w 2851342"/>
              <a:gd name="connsiteY198" fmla="*/ 1852239 h 2851343"/>
              <a:gd name="connsiteX199" fmla="*/ 2376242 w 2851342"/>
              <a:gd name="connsiteY199" fmla="*/ 1879316 h 2851343"/>
              <a:gd name="connsiteX200" fmla="*/ 2391661 w 2851342"/>
              <a:gd name="connsiteY200" fmla="*/ 1957578 h 2851343"/>
              <a:gd name="connsiteX201" fmla="*/ 2349973 w 2851342"/>
              <a:gd name="connsiteY201" fmla="*/ 1889573 h 2851343"/>
              <a:gd name="connsiteX202" fmla="*/ 2338739 w 2851342"/>
              <a:gd name="connsiteY202" fmla="*/ 1862726 h 2851343"/>
              <a:gd name="connsiteX203" fmla="*/ 2311383 w 2851342"/>
              <a:gd name="connsiteY203" fmla="*/ 1872656 h 2851343"/>
              <a:gd name="connsiteX204" fmla="*/ 2233123 w 2851342"/>
              <a:gd name="connsiteY204" fmla="*/ 1888076 h 2851343"/>
              <a:gd name="connsiteX205" fmla="*/ 2301127 w 2851342"/>
              <a:gd name="connsiteY205" fmla="*/ 1846387 h 2851343"/>
              <a:gd name="connsiteX206" fmla="*/ 2327702 w 2851342"/>
              <a:gd name="connsiteY206" fmla="*/ 1835268 h 2851343"/>
              <a:gd name="connsiteX207" fmla="*/ 2313577 w 2851342"/>
              <a:gd name="connsiteY207" fmla="*/ 1796356 h 2851343"/>
              <a:gd name="connsiteX208" fmla="*/ 2298157 w 2851342"/>
              <a:gd name="connsiteY208" fmla="*/ 1718095 h 2851343"/>
              <a:gd name="connsiteX209" fmla="*/ 402074 w 2851342"/>
              <a:gd name="connsiteY209" fmla="*/ 1717673 h 2851343"/>
              <a:gd name="connsiteX210" fmla="*/ 380865 w 2851342"/>
              <a:gd name="connsiteY210" fmla="*/ 1806084 h 2851343"/>
              <a:gd name="connsiteX211" fmla="*/ 362963 w 2851342"/>
              <a:gd name="connsiteY211" fmla="*/ 1849742 h 2851343"/>
              <a:gd name="connsiteX212" fmla="*/ 392710 w 2851342"/>
              <a:gd name="connsiteY212" fmla="*/ 1863644 h 2851343"/>
              <a:gd name="connsiteX213" fmla="*/ 468216 w 2851342"/>
              <a:gd name="connsiteY213" fmla="*/ 1914295 h 2851343"/>
              <a:gd name="connsiteX214" fmla="*/ 379804 w 2851342"/>
              <a:gd name="connsiteY214" fmla="*/ 1893084 h 2851343"/>
              <a:gd name="connsiteX215" fmla="*/ 349112 w 2851342"/>
              <a:gd name="connsiteY215" fmla="*/ 1880499 h 2851343"/>
              <a:gd name="connsiteX216" fmla="*/ 335067 w 2851342"/>
              <a:gd name="connsiteY216" fmla="*/ 1910551 h 2851343"/>
              <a:gd name="connsiteX217" fmla="*/ 284417 w 2851342"/>
              <a:gd name="connsiteY217" fmla="*/ 1986056 h 2851343"/>
              <a:gd name="connsiteX218" fmla="*/ 305627 w 2851342"/>
              <a:gd name="connsiteY218" fmla="*/ 1897645 h 2851343"/>
              <a:gd name="connsiteX219" fmla="*/ 318084 w 2851342"/>
              <a:gd name="connsiteY219" fmla="*/ 1867265 h 2851343"/>
              <a:gd name="connsiteX220" fmla="*/ 275338 w 2851342"/>
              <a:gd name="connsiteY220" fmla="*/ 1847287 h 2851343"/>
              <a:gd name="connsiteX221" fmla="*/ 199832 w 2851342"/>
              <a:gd name="connsiteY221" fmla="*/ 1796637 h 2851343"/>
              <a:gd name="connsiteX222" fmla="*/ 201240 w 2851342"/>
              <a:gd name="connsiteY222" fmla="*/ 1795307 h 2851343"/>
              <a:gd name="connsiteX223" fmla="*/ 203969 w 2851342"/>
              <a:gd name="connsiteY223" fmla="*/ 1794612 h 2851343"/>
              <a:gd name="connsiteX224" fmla="*/ 288243 w 2851342"/>
              <a:gd name="connsiteY224" fmla="*/ 1817847 h 2851343"/>
              <a:gd name="connsiteX225" fmla="*/ 331590 w 2851342"/>
              <a:gd name="connsiteY225" fmla="*/ 1835620 h 2851343"/>
              <a:gd name="connsiteX226" fmla="*/ 351424 w 2851342"/>
              <a:gd name="connsiteY226" fmla="*/ 1793178 h 2851343"/>
              <a:gd name="connsiteX227" fmla="*/ 402074 w 2851342"/>
              <a:gd name="connsiteY227" fmla="*/ 1717673 h 2851343"/>
              <a:gd name="connsiteX228" fmla="*/ 1867951 w 2851342"/>
              <a:gd name="connsiteY228" fmla="*/ 1632673 h 2851343"/>
              <a:gd name="connsiteX229" fmla="*/ 1868849 w 2851342"/>
              <a:gd name="connsiteY229" fmla="*/ 1632799 h 2851343"/>
              <a:gd name="connsiteX230" fmla="*/ 1869902 w 2851342"/>
              <a:gd name="connsiteY230" fmla="*/ 1633593 h 2851343"/>
              <a:gd name="connsiteX231" fmla="*/ 1886074 w 2851342"/>
              <a:gd name="connsiteY231" fmla="*/ 1671219 h 2851343"/>
              <a:gd name="connsiteX232" fmla="*/ 1892262 w 2851342"/>
              <a:gd name="connsiteY232" fmla="*/ 1692276 h 2851343"/>
              <a:gd name="connsiteX233" fmla="*/ 1913593 w 2851342"/>
              <a:gd name="connsiteY233" fmla="*/ 1687107 h 2851343"/>
              <a:gd name="connsiteX234" fmla="*/ 1956037 w 2851342"/>
              <a:gd name="connsiteY234" fmla="*/ 1683529 h 2851343"/>
              <a:gd name="connsiteX235" fmla="*/ 1917490 w 2851342"/>
              <a:gd name="connsiteY235" fmla="*/ 1701653 h 2851343"/>
              <a:gd name="connsiteX236" fmla="*/ 1896282 w 2851342"/>
              <a:gd name="connsiteY236" fmla="*/ 1707886 h 2851343"/>
              <a:gd name="connsiteX237" fmla="*/ 1899905 w 2851342"/>
              <a:gd name="connsiteY237" fmla="*/ 1722836 h 2851343"/>
              <a:gd name="connsiteX238" fmla="*/ 1903482 w 2851342"/>
              <a:gd name="connsiteY238" fmla="*/ 1765280 h 2851343"/>
              <a:gd name="connsiteX239" fmla="*/ 1885359 w 2851342"/>
              <a:gd name="connsiteY239" fmla="*/ 1726733 h 2851343"/>
              <a:gd name="connsiteX240" fmla="*/ 1880977 w 2851342"/>
              <a:gd name="connsiteY240" fmla="*/ 1711823 h 2851343"/>
              <a:gd name="connsiteX241" fmla="*/ 1865874 w 2851342"/>
              <a:gd name="connsiteY241" fmla="*/ 1715484 h 2851343"/>
              <a:gd name="connsiteX242" fmla="*/ 1823430 w 2851342"/>
              <a:gd name="connsiteY242" fmla="*/ 1719061 h 2851343"/>
              <a:gd name="connsiteX243" fmla="*/ 1861976 w 2851342"/>
              <a:gd name="connsiteY243" fmla="*/ 1700938 h 2851343"/>
              <a:gd name="connsiteX244" fmla="*/ 1876735 w 2851342"/>
              <a:gd name="connsiteY244" fmla="*/ 1696600 h 2851343"/>
              <a:gd name="connsiteX245" fmla="*/ 1871528 w 2851342"/>
              <a:gd name="connsiteY245" fmla="*/ 1675117 h 2851343"/>
              <a:gd name="connsiteX246" fmla="*/ 1867951 w 2851342"/>
              <a:gd name="connsiteY246" fmla="*/ 1632673 h 2851343"/>
              <a:gd name="connsiteX247" fmla="*/ 2040919 w 2851342"/>
              <a:gd name="connsiteY247" fmla="*/ 1531886 h 2851343"/>
              <a:gd name="connsiteX248" fmla="*/ 2042476 w 2851342"/>
              <a:gd name="connsiteY248" fmla="*/ 1532516 h 2851343"/>
              <a:gd name="connsiteX249" fmla="*/ 2074775 w 2851342"/>
              <a:gd name="connsiteY249" fmla="*/ 1573474 h 2851343"/>
              <a:gd name="connsiteX250" fmla="*/ 2089329 w 2851342"/>
              <a:gd name="connsiteY250" fmla="*/ 1597339 h 2851343"/>
              <a:gd name="connsiteX251" fmla="*/ 2113866 w 2851342"/>
              <a:gd name="connsiteY251" fmla="*/ 1583948 h 2851343"/>
              <a:gd name="connsiteX252" fmla="*/ 2164903 w 2851342"/>
              <a:gd name="connsiteY252" fmla="*/ 1565556 h 2851343"/>
              <a:gd name="connsiteX253" fmla="*/ 2123456 w 2851342"/>
              <a:gd name="connsiteY253" fmla="*/ 1600559 h 2851343"/>
              <a:gd name="connsiteX254" fmla="*/ 2099419 w 2851342"/>
              <a:gd name="connsiteY254" fmla="*/ 1615218 h 2851343"/>
              <a:gd name="connsiteX255" fmla="*/ 2108804 w 2851342"/>
              <a:gd name="connsiteY255" fmla="*/ 1632415 h 2851343"/>
              <a:gd name="connsiteX256" fmla="*/ 2127197 w 2851342"/>
              <a:gd name="connsiteY256" fmla="*/ 1683453 h 2851343"/>
              <a:gd name="connsiteX257" fmla="*/ 2092194 w 2851342"/>
              <a:gd name="connsiteY257" fmla="*/ 1642005 h 2851343"/>
              <a:gd name="connsiteX258" fmla="*/ 2081889 w 2851342"/>
              <a:gd name="connsiteY258" fmla="*/ 1625107 h 2851343"/>
              <a:gd name="connsiteX259" fmla="*/ 2064514 w 2851342"/>
              <a:gd name="connsiteY259" fmla="*/ 1634589 h 2851343"/>
              <a:gd name="connsiteX260" fmla="*/ 2013478 w 2851342"/>
              <a:gd name="connsiteY260" fmla="*/ 1652981 h 2851343"/>
              <a:gd name="connsiteX261" fmla="*/ 2054925 w 2851342"/>
              <a:gd name="connsiteY261" fmla="*/ 1617978 h 2851343"/>
              <a:gd name="connsiteX262" fmla="*/ 2071652 w 2851342"/>
              <a:gd name="connsiteY262" fmla="*/ 1607777 h 2851343"/>
              <a:gd name="connsiteX263" fmla="*/ 2058165 w 2851342"/>
              <a:gd name="connsiteY263" fmla="*/ 1583064 h 2851343"/>
              <a:gd name="connsiteX264" fmla="*/ 2039772 w 2851342"/>
              <a:gd name="connsiteY264" fmla="*/ 1532027 h 2851343"/>
              <a:gd name="connsiteX265" fmla="*/ 2040919 w 2851342"/>
              <a:gd name="connsiteY265" fmla="*/ 1531886 h 2851343"/>
              <a:gd name="connsiteX266" fmla="*/ 989145 w 2851342"/>
              <a:gd name="connsiteY266" fmla="*/ 1496513 h 2851343"/>
              <a:gd name="connsiteX267" fmla="*/ 976476 w 2851342"/>
              <a:gd name="connsiteY267" fmla="*/ 1531668 h 2851343"/>
              <a:gd name="connsiteX268" fmla="*/ 967185 w 2851342"/>
              <a:gd name="connsiteY268" fmla="*/ 1548691 h 2851343"/>
              <a:gd name="connsiteX269" fmla="*/ 978707 w 2851342"/>
              <a:gd name="connsiteY269" fmla="*/ 1555718 h 2851343"/>
              <a:gd name="connsiteX270" fmla="*/ 1007257 w 2851342"/>
              <a:gd name="connsiteY270" fmla="*/ 1579829 h 2851343"/>
              <a:gd name="connsiteX271" fmla="*/ 972101 w 2851342"/>
              <a:gd name="connsiteY271" fmla="*/ 1567160 h 2851343"/>
              <a:gd name="connsiteX272" fmla="*/ 960134 w 2851342"/>
              <a:gd name="connsiteY272" fmla="*/ 1560628 h 2851343"/>
              <a:gd name="connsiteX273" fmla="*/ 953035 w 2851342"/>
              <a:gd name="connsiteY273" fmla="*/ 1572268 h 2851343"/>
              <a:gd name="connsiteX274" fmla="*/ 928924 w 2851342"/>
              <a:gd name="connsiteY274" fmla="*/ 1600818 h 2851343"/>
              <a:gd name="connsiteX275" fmla="*/ 941593 w 2851342"/>
              <a:gd name="connsiteY275" fmla="*/ 1565662 h 2851343"/>
              <a:gd name="connsiteX276" fmla="*/ 948058 w 2851342"/>
              <a:gd name="connsiteY276" fmla="*/ 1553816 h 2851343"/>
              <a:gd name="connsiteX277" fmla="*/ 931501 w 2851342"/>
              <a:gd name="connsiteY277" fmla="*/ 1543719 h 2851343"/>
              <a:gd name="connsiteX278" fmla="*/ 902951 w 2851342"/>
              <a:gd name="connsiteY278" fmla="*/ 1519608 h 2851343"/>
              <a:gd name="connsiteX279" fmla="*/ 903587 w 2851342"/>
              <a:gd name="connsiteY279" fmla="*/ 1519129 h 2851343"/>
              <a:gd name="connsiteX280" fmla="*/ 904733 w 2851342"/>
              <a:gd name="connsiteY280" fmla="*/ 1518968 h 2851343"/>
              <a:gd name="connsiteX281" fmla="*/ 938107 w 2851342"/>
              <a:gd name="connsiteY281" fmla="*/ 1532277 h 2851343"/>
              <a:gd name="connsiteX282" fmla="*/ 955009 w 2851342"/>
              <a:gd name="connsiteY282" fmla="*/ 1541501 h 2851343"/>
              <a:gd name="connsiteX283" fmla="*/ 965034 w 2851342"/>
              <a:gd name="connsiteY283" fmla="*/ 1525062 h 2851343"/>
              <a:gd name="connsiteX284" fmla="*/ 989145 w 2851342"/>
              <a:gd name="connsiteY284" fmla="*/ 1496513 h 2851343"/>
              <a:gd name="connsiteX285" fmla="*/ 2608888 w 2851342"/>
              <a:gd name="connsiteY285" fmla="*/ 1315432 h 2851343"/>
              <a:gd name="connsiteX286" fmla="*/ 2612024 w 2851342"/>
              <a:gd name="connsiteY286" fmla="*/ 1315819 h 2851343"/>
              <a:gd name="connsiteX287" fmla="*/ 2690635 w 2851342"/>
              <a:gd name="connsiteY287" fmla="*/ 1374502 h 2851343"/>
              <a:gd name="connsiteX288" fmla="*/ 2728691 w 2851342"/>
              <a:gd name="connsiteY288" fmla="*/ 1410772 h 2851343"/>
              <a:gd name="connsiteX289" fmla="*/ 2766748 w 2851342"/>
              <a:gd name="connsiteY289" fmla="*/ 1374502 h 2851343"/>
              <a:gd name="connsiteX290" fmla="*/ 2850510 w 2851342"/>
              <a:gd name="connsiteY290" fmla="*/ 1316247 h 2851343"/>
              <a:gd name="connsiteX291" fmla="*/ 2792254 w 2851342"/>
              <a:gd name="connsiteY291" fmla="*/ 1400009 h 2851343"/>
              <a:gd name="connsiteX292" fmla="*/ 2755724 w 2851342"/>
              <a:gd name="connsiteY292" fmla="*/ 1438339 h 2851343"/>
              <a:gd name="connsiteX293" fmla="*/ 2781145 w 2851342"/>
              <a:gd name="connsiteY293" fmla="*/ 1465012 h 2851343"/>
              <a:gd name="connsiteX294" fmla="*/ 2839400 w 2851342"/>
              <a:gd name="connsiteY294" fmla="*/ 1548775 h 2851343"/>
              <a:gd name="connsiteX295" fmla="*/ 2755638 w 2851342"/>
              <a:gd name="connsiteY295" fmla="*/ 1490519 h 2851343"/>
              <a:gd name="connsiteX296" fmla="*/ 2728691 w 2851342"/>
              <a:gd name="connsiteY296" fmla="*/ 1464837 h 2851343"/>
              <a:gd name="connsiteX297" fmla="*/ 2701744 w 2851342"/>
              <a:gd name="connsiteY297" fmla="*/ 1490519 h 2851343"/>
              <a:gd name="connsiteX298" fmla="*/ 2617982 w 2851342"/>
              <a:gd name="connsiteY298" fmla="*/ 1548774 h 2851343"/>
              <a:gd name="connsiteX299" fmla="*/ 2676238 w 2851342"/>
              <a:gd name="connsiteY299" fmla="*/ 1465012 h 2851343"/>
              <a:gd name="connsiteX300" fmla="*/ 2701659 w 2851342"/>
              <a:gd name="connsiteY300" fmla="*/ 1438339 h 2851343"/>
              <a:gd name="connsiteX301" fmla="*/ 2665128 w 2851342"/>
              <a:gd name="connsiteY301" fmla="*/ 1400009 h 2851343"/>
              <a:gd name="connsiteX302" fmla="*/ 2606873 w 2851342"/>
              <a:gd name="connsiteY302" fmla="*/ 1316247 h 2851343"/>
              <a:gd name="connsiteX303" fmla="*/ 2608888 w 2851342"/>
              <a:gd name="connsiteY303" fmla="*/ 1315432 h 2851343"/>
              <a:gd name="connsiteX304" fmla="*/ 2847 w 2851342"/>
              <a:gd name="connsiteY304" fmla="*/ 1315432 h 2851343"/>
              <a:gd name="connsiteX305" fmla="*/ 5983 w 2851342"/>
              <a:gd name="connsiteY305" fmla="*/ 1315819 h 2851343"/>
              <a:gd name="connsiteX306" fmla="*/ 84594 w 2851342"/>
              <a:gd name="connsiteY306" fmla="*/ 1374502 h 2851343"/>
              <a:gd name="connsiteX307" fmla="*/ 122651 w 2851342"/>
              <a:gd name="connsiteY307" fmla="*/ 1410772 h 2851343"/>
              <a:gd name="connsiteX308" fmla="*/ 160707 w 2851342"/>
              <a:gd name="connsiteY308" fmla="*/ 1374502 h 2851343"/>
              <a:gd name="connsiteX309" fmla="*/ 244469 w 2851342"/>
              <a:gd name="connsiteY309" fmla="*/ 1316247 h 2851343"/>
              <a:gd name="connsiteX310" fmla="*/ 186214 w 2851342"/>
              <a:gd name="connsiteY310" fmla="*/ 1400009 h 2851343"/>
              <a:gd name="connsiteX311" fmla="*/ 149683 w 2851342"/>
              <a:gd name="connsiteY311" fmla="*/ 1438339 h 2851343"/>
              <a:gd name="connsiteX312" fmla="*/ 175104 w 2851342"/>
              <a:gd name="connsiteY312" fmla="*/ 1465012 h 2851343"/>
              <a:gd name="connsiteX313" fmla="*/ 233359 w 2851342"/>
              <a:gd name="connsiteY313" fmla="*/ 1548775 h 2851343"/>
              <a:gd name="connsiteX314" fmla="*/ 149597 w 2851342"/>
              <a:gd name="connsiteY314" fmla="*/ 1490519 h 2851343"/>
              <a:gd name="connsiteX315" fmla="*/ 122651 w 2851342"/>
              <a:gd name="connsiteY315" fmla="*/ 1464837 h 2851343"/>
              <a:gd name="connsiteX316" fmla="*/ 95704 w 2851342"/>
              <a:gd name="connsiteY316" fmla="*/ 1490519 h 2851343"/>
              <a:gd name="connsiteX317" fmla="*/ 11942 w 2851342"/>
              <a:gd name="connsiteY317" fmla="*/ 1548774 h 2851343"/>
              <a:gd name="connsiteX318" fmla="*/ 70197 w 2851342"/>
              <a:gd name="connsiteY318" fmla="*/ 1465012 h 2851343"/>
              <a:gd name="connsiteX319" fmla="*/ 95618 w 2851342"/>
              <a:gd name="connsiteY319" fmla="*/ 1438339 h 2851343"/>
              <a:gd name="connsiteX320" fmla="*/ 59088 w 2851342"/>
              <a:gd name="connsiteY320" fmla="*/ 1400009 h 2851343"/>
              <a:gd name="connsiteX321" fmla="*/ 832 w 2851342"/>
              <a:gd name="connsiteY321" fmla="*/ 1316247 h 2851343"/>
              <a:gd name="connsiteX322" fmla="*/ 2847 w 2851342"/>
              <a:gd name="connsiteY322" fmla="*/ 1315432 h 2851343"/>
              <a:gd name="connsiteX323" fmla="*/ 1911107 w 2851342"/>
              <a:gd name="connsiteY323" fmla="*/ 1249473 h 2851343"/>
              <a:gd name="connsiteX324" fmla="*/ 1898437 w 2851342"/>
              <a:gd name="connsiteY324" fmla="*/ 1284629 h 2851343"/>
              <a:gd name="connsiteX325" fmla="*/ 1889147 w 2851342"/>
              <a:gd name="connsiteY325" fmla="*/ 1301652 h 2851343"/>
              <a:gd name="connsiteX326" fmla="*/ 1900669 w 2851342"/>
              <a:gd name="connsiteY326" fmla="*/ 1308679 h 2851343"/>
              <a:gd name="connsiteX327" fmla="*/ 1929219 w 2851342"/>
              <a:gd name="connsiteY327" fmla="*/ 1332790 h 2851343"/>
              <a:gd name="connsiteX328" fmla="*/ 1894063 w 2851342"/>
              <a:gd name="connsiteY328" fmla="*/ 1320120 h 2851343"/>
              <a:gd name="connsiteX329" fmla="*/ 1882096 w 2851342"/>
              <a:gd name="connsiteY329" fmla="*/ 1313589 h 2851343"/>
              <a:gd name="connsiteX330" fmla="*/ 1874997 w 2851342"/>
              <a:gd name="connsiteY330" fmla="*/ 1325230 h 2851343"/>
              <a:gd name="connsiteX331" fmla="*/ 1850886 w 2851342"/>
              <a:gd name="connsiteY331" fmla="*/ 1353779 h 2851343"/>
              <a:gd name="connsiteX332" fmla="*/ 1863555 w 2851342"/>
              <a:gd name="connsiteY332" fmla="*/ 1318623 h 2851343"/>
              <a:gd name="connsiteX333" fmla="*/ 1870020 w 2851342"/>
              <a:gd name="connsiteY333" fmla="*/ 1306777 h 2851343"/>
              <a:gd name="connsiteX334" fmla="*/ 1853463 w 2851342"/>
              <a:gd name="connsiteY334" fmla="*/ 1296680 h 2851343"/>
              <a:gd name="connsiteX335" fmla="*/ 1824913 w 2851342"/>
              <a:gd name="connsiteY335" fmla="*/ 1272569 h 2851343"/>
              <a:gd name="connsiteX336" fmla="*/ 1825549 w 2851342"/>
              <a:gd name="connsiteY336" fmla="*/ 1272089 h 2851343"/>
              <a:gd name="connsiteX337" fmla="*/ 1826695 w 2851342"/>
              <a:gd name="connsiteY337" fmla="*/ 1271929 h 2851343"/>
              <a:gd name="connsiteX338" fmla="*/ 1860069 w 2851342"/>
              <a:gd name="connsiteY338" fmla="*/ 1285238 h 2851343"/>
              <a:gd name="connsiteX339" fmla="*/ 1876970 w 2851342"/>
              <a:gd name="connsiteY339" fmla="*/ 1294462 h 2851343"/>
              <a:gd name="connsiteX340" fmla="*/ 1886996 w 2851342"/>
              <a:gd name="connsiteY340" fmla="*/ 1278023 h 2851343"/>
              <a:gd name="connsiteX341" fmla="*/ 1911107 w 2851342"/>
              <a:gd name="connsiteY341" fmla="*/ 1249473 h 2851343"/>
              <a:gd name="connsiteX342" fmla="*/ 702465 w 2851342"/>
              <a:gd name="connsiteY342" fmla="*/ 1173247 h 2851343"/>
              <a:gd name="connsiteX343" fmla="*/ 704022 w 2851342"/>
              <a:gd name="connsiteY343" fmla="*/ 1173878 h 2851343"/>
              <a:gd name="connsiteX344" fmla="*/ 736320 w 2851342"/>
              <a:gd name="connsiteY344" fmla="*/ 1214836 h 2851343"/>
              <a:gd name="connsiteX345" fmla="*/ 750875 w 2851342"/>
              <a:gd name="connsiteY345" fmla="*/ 1238701 h 2851343"/>
              <a:gd name="connsiteX346" fmla="*/ 775412 w 2851342"/>
              <a:gd name="connsiteY346" fmla="*/ 1225310 h 2851343"/>
              <a:gd name="connsiteX347" fmla="*/ 826449 w 2851342"/>
              <a:gd name="connsiteY347" fmla="*/ 1206917 h 2851343"/>
              <a:gd name="connsiteX348" fmla="*/ 785002 w 2851342"/>
              <a:gd name="connsiteY348" fmla="*/ 1241921 h 2851343"/>
              <a:gd name="connsiteX349" fmla="*/ 760965 w 2851342"/>
              <a:gd name="connsiteY349" fmla="*/ 1256580 h 2851343"/>
              <a:gd name="connsiteX350" fmla="*/ 770350 w 2851342"/>
              <a:gd name="connsiteY350" fmla="*/ 1273777 h 2851343"/>
              <a:gd name="connsiteX351" fmla="*/ 788743 w 2851342"/>
              <a:gd name="connsiteY351" fmla="*/ 1324815 h 2851343"/>
              <a:gd name="connsiteX352" fmla="*/ 753740 w 2851342"/>
              <a:gd name="connsiteY352" fmla="*/ 1283367 h 2851343"/>
              <a:gd name="connsiteX353" fmla="*/ 743435 w 2851342"/>
              <a:gd name="connsiteY353" fmla="*/ 1266468 h 2851343"/>
              <a:gd name="connsiteX354" fmla="*/ 726061 w 2851342"/>
              <a:gd name="connsiteY354" fmla="*/ 1275950 h 2851343"/>
              <a:gd name="connsiteX355" fmla="*/ 675024 w 2851342"/>
              <a:gd name="connsiteY355" fmla="*/ 1294343 h 2851343"/>
              <a:gd name="connsiteX356" fmla="*/ 716471 w 2851342"/>
              <a:gd name="connsiteY356" fmla="*/ 1259340 h 2851343"/>
              <a:gd name="connsiteX357" fmla="*/ 733197 w 2851342"/>
              <a:gd name="connsiteY357" fmla="*/ 1249139 h 2851343"/>
              <a:gd name="connsiteX358" fmla="*/ 719710 w 2851342"/>
              <a:gd name="connsiteY358" fmla="*/ 1224426 h 2851343"/>
              <a:gd name="connsiteX359" fmla="*/ 701317 w 2851342"/>
              <a:gd name="connsiteY359" fmla="*/ 1173389 h 2851343"/>
              <a:gd name="connsiteX360" fmla="*/ 702465 w 2851342"/>
              <a:gd name="connsiteY360" fmla="*/ 1173247 h 2851343"/>
              <a:gd name="connsiteX361" fmla="*/ 925746 w 2851342"/>
              <a:gd name="connsiteY361" fmla="*/ 1088691 h 2851343"/>
              <a:gd name="connsiteX362" fmla="*/ 926645 w 2851342"/>
              <a:gd name="connsiteY362" fmla="*/ 1088817 h 2851343"/>
              <a:gd name="connsiteX363" fmla="*/ 927698 w 2851342"/>
              <a:gd name="connsiteY363" fmla="*/ 1089611 h 2851343"/>
              <a:gd name="connsiteX364" fmla="*/ 943870 w 2851342"/>
              <a:gd name="connsiteY364" fmla="*/ 1127237 h 2851343"/>
              <a:gd name="connsiteX365" fmla="*/ 950058 w 2851342"/>
              <a:gd name="connsiteY365" fmla="*/ 1148294 h 2851343"/>
              <a:gd name="connsiteX366" fmla="*/ 971388 w 2851342"/>
              <a:gd name="connsiteY366" fmla="*/ 1143125 h 2851343"/>
              <a:gd name="connsiteX367" fmla="*/ 1013832 w 2851342"/>
              <a:gd name="connsiteY367" fmla="*/ 1139547 h 2851343"/>
              <a:gd name="connsiteX368" fmla="*/ 975286 w 2851342"/>
              <a:gd name="connsiteY368" fmla="*/ 1157671 h 2851343"/>
              <a:gd name="connsiteX369" fmla="*/ 954077 w 2851342"/>
              <a:gd name="connsiteY369" fmla="*/ 1163904 h 2851343"/>
              <a:gd name="connsiteX370" fmla="*/ 957700 w 2851342"/>
              <a:gd name="connsiteY370" fmla="*/ 1178854 h 2851343"/>
              <a:gd name="connsiteX371" fmla="*/ 961278 w 2851342"/>
              <a:gd name="connsiteY371" fmla="*/ 1221298 h 2851343"/>
              <a:gd name="connsiteX372" fmla="*/ 943154 w 2851342"/>
              <a:gd name="connsiteY372" fmla="*/ 1182751 h 2851343"/>
              <a:gd name="connsiteX373" fmla="*/ 938773 w 2851342"/>
              <a:gd name="connsiteY373" fmla="*/ 1167841 h 2851343"/>
              <a:gd name="connsiteX374" fmla="*/ 923669 w 2851342"/>
              <a:gd name="connsiteY374" fmla="*/ 1171502 h 2851343"/>
              <a:gd name="connsiteX375" fmla="*/ 881225 w 2851342"/>
              <a:gd name="connsiteY375" fmla="*/ 1175079 h 2851343"/>
              <a:gd name="connsiteX376" fmla="*/ 919772 w 2851342"/>
              <a:gd name="connsiteY376" fmla="*/ 1156955 h 2851343"/>
              <a:gd name="connsiteX377" fmla="*/ 934530 w 2851342"/>
              <a:gd name="connsiteY377" fmla="*/ 1152618 h 2851343"/>
              <a:gd name="connsiteX378" fmla="*/ 929324 w 2851342"/>
              <a:gd name="connsiteY378" fmla="*/ 1131135 h 2851343"/>
              <a:gd name="connsiteX379" fmla="*/ 925746 w 2851342"/>
              <a:gd name="connsiteY379" fmla="*/ 1088691 h 2851343"/>
              <a:gd name="connsiteX380" fmla="*/ 2132752 w 2851342"/>
              <a:gd name="connsiteY380" fmla="*/ 936461 h 2851343"/>
              <a:gd name="connsiteX381" fmla="*/ 2127558 w 2851342"/>
              <a:gd name="connsiteY381" fmla="*/ 998079 h 2851343"/>
              <a:gd name="connsiteX382" fmla="*/ 2120000 w 2851342"/>
              <a:gd name="connsiteY382" fmla="*/ 1029267 h 2851343"/>
              <a:gd name="connsiteX383" fmla="*/ 2141425 w 2851342"/>
              <a:gd name="connsiteY383" fmla="*/ 1035564 h 2851343"/>
              <a:gd name="connsiteX384" fmla="*/ 2197385 w 2851342"/>
              <a:gd name="connsiteY384" fmla="*/ 1061875 h 2851343"/>
              <a:gd name="connsiteX385" fmla="*/ 2135767 w 2851342"/>
              <a:gd name="connsiteY385" fmla="*/ 1056681 h 2851343"/>
              <a:gd name="connsiteX386" fmla="*/ 2113841 w 2851342"/>
              <a:gd name="connsiteY386" fmla="*/ 1051367 h 2851343"/>
              <a:gd name="connsiteX387" fmla="*/ 2107479 w 2851342"/>
              <a:gd name="connsiteY387" fmla="*/ 1073013 h 2851343"/>
              <a:gd name="connsiteX388" fmla="*/ 2081168 w 2851342"/>
              <a:gd name="connsiteY388" fmla="*/ 1128972 h 2851343"/>
              <a:gd name="connsiteX389" fmla="*/ 2086362 w 2851342"/>
              <a:gd name="connsiteY389" fmla="*/ 1067354 h 2851343"/>
              <a:gd name="connsiteX390" fmla="*/ 2091622 w 2851342"/>
              <a:gd name="connsiteY390" fmla="*/ 1045651 h 2851343"/>
              <a:gd name="connsiteX391" fmla="*/ 2060833 w 2851342"/>
              <a:gd name="connsiteY391" fmla="*/ 1036603 h 2851343"/>
              <a:gd name="connsiteX392" fmla="*/ 2004873 w 2851342"/>
              <a:gd name="connsiteY392" fmla="*/ 1010291 h 2851343"/>
              <a:gd name="connsiteX393" fmla="*/ 2005684 w 2851342"/>
              <a:gd name="connsiteY393" fmla="*/ 1009253 h 2851343"/>
              <a:gd name="connsiteX394" fmla="*/ 2007447 w 2851342"/>
              <a:gd name="connsiteY394" fmla="*/ 1008506 h 2851343"/>
              <a:gd name="connsiteX395" fmla="*/ 2066491 w 2851342"/>
              <a:gd name="connsiteY395" fmla="*/ 1015485 h 2851343"/>
              <a:gd name="connsiteX396" fmla="*/ 2097457 w 2851342"/>
              <a:gd name="connsiteY396" fmla="*/ 1022990 h 2851343"/>
              <a:gd name="connsiteX397" fmla="*/ 2106441 w 2851342"/>
              <a:gd name="connsiteY397" fmla="*/ 992420 h 2851343"/>
              <a:gd name="connsiteX398" fmla="*/ 2132752 w 2851342"/>
              <a:gd name="connsiteY398" fmla="*/ 936461 h 2851343"/>
              <a:gd name="connsiteX399" fmla="*/ 1321695 w 2851342"/>
              <a:gd name="connsiteY399" fmla="*/ 911221 h 2851343"/>
              <a:gd name="connsiteX400" fmla="*/ 1322175 w 2851342"/>
              <a:gd name="connsiteY400" fmla="*/ 911857 h 2851343"/>
              <a:gd name="connsiteX401" fmla="*/ 1322335 w 2851342"/>
              <a:gd name="connsiteY401" fmla="*/ 913003 h 2851343"/>
              <a:gd name="connsiteX402" fmla="*/ 1309026 w 2851342"/>
              <a:gd name="connsiteY402" fmla="*/ 946377 h 2851343"/>
              <a:gd name="connsiteX403" fmla="*/ 1299802 w 2851342"/>
              <a:gd name="connsiteY403" fmla="*/ 963279 h 2851343"/>
              <a:gd name="connsiteX404" fmla="*/ 1316241 w 2851342"/>
              <a:gd name="connsiteY404" fmla="*/ 973304 h 2851343"/>
              <a:gd name="connsiteX405" fmla="*/ 1344791 w 2851342"/>
              <a:gd name="connsiteY405" fmla="*/ 997415 h 2851343"/>
              <a:gd name="connsiteX406" fmla="*/ 1309635 w 2851342"/>
              <a:gd name="connsiteY406" fmla="*/ 984746 h 2851343"/>
              <a:gd name="connsiteX407" fmla="*/ 1292612 w 2851342"/>
              <a:gd name="connsiteY407" fmla="*/ 975456 h 2851343"/>
              <a:gd name="connsiteX408" fmla="*/ 1285585 w 2851342"/>
              <a:gd name="connsiteY408" fmla="*/ 986977 h 2851343"/>
              <a:gd name="connsiteX409" fmla="*/ 1261474 w 2851342"/>
              <a:gd name="connsiteY409" fmla="*/ 1015527 h 2851343"/>
              <a:gd name="connsiteX410" fmla="*/ 1274144 w 2851342"/>
              <a:gd name="connsiteY410" fmla="*/ 980371 h 2851343"/>
              <a:gd name="connsiteX411" fmla="*/ 1280675 w 2851342"/>
              <a:gd name="connsiteY411" fmla="*/ 968404 h 2851343"/>
              <a:gd name="connsiteX412" fmla="*/ 1269035 w 2851342"/>
              <a:gd name="connsiteY412" fmla="*/ 961306 h 2851343"/>
              <a:gd name="connsiteX413" fmla="*/ 1240485 w 2851342"/>
              <a:gd name="connsiteY413" fmla="*/ 937194 h 2851343"/>
              <a:gd name="connsiteX414" fmla="*/ 1275641 w 2851342"/>
              <a:gd name="connsiteY414" fmla="*/ 949864 h 2851343"/>
              <a:gd name="connsiteX415" fmla="*/ 1287487 w 2851342"/>
              <a:gd name="connsiteY415" fmla="*/ 956329 h 2851343"/>
              <a:gd name="connsiteX416" fmla="*/ 1297584 w 2851342"/>
              <a:gd name="connsiteY416" fmla="*/ 939772 h 2851343"/>
              <a:gd name="connsiteX417" fmla="*/ 1321695 w 2851342"/>
              <a:gd name="connsiteY417" fmla="*/ 911221 h 2851343"/>
              <a:gd name="connsiteX418" fmla="*/ 432196 w 2851342"/>
              <a:gd name="connsiteY418" fmla="*/ 900074 h 2851343"/>
              <a:gd name="connsiteX419" fmla="*/ 433895 w 2851342"/>
              <a:gd name="connsiteY419" fmla="*/ 900123 h 2851343"/>
              <a:gd name="connsiteX420" fmla="*/ 436018 w 2851342"/>
              <a:gd name="connsiteY420" fmla="*/ 901384 h 2851343"/>
              <a:gd name="connsiteX421" fmla="*/ 473884 w 2851342"/>
              <a:gd name="connsiteY421" fmla="*/ 968078 h 2851343"/>
              <a:gd name="connsiteX422" fmla="*/ 489749 w 2851342"/>
              <a:gd name="connsiteY422" fmla="*/ 1005994 h 2851343"/>
              <a:gd name="connsiteX423" fmla="*/ 528382 w 2851342"/>
              <a:gd name="connsiteY423" fmla="*/ 991970 h 2851343"/>
              <a:gd name="connsiteX424" fmla="*/ 606643 w 2851342"/>
              <a:gd name="connsiteY424" fmla="*/ 976550 h 2851343"/>
              <a:gd name="connsiteX425" fmla="*/ 538639 w 2851342"/>
              <a:gd name="connsiteY425" fmla="*/ 1018240 h 2851343"/>
              <a:gd name="connsiteX426" fmla="*/ 500451 w 2851342"/>
              <a:gd name="connsiteY426" fmla="*/ 1034217 h 2851343"/>
              <a:gd name="connsiteX427" fmla="*/ 510280 w 2851342"/>
              <a:gd name="connsiteY427" fmla="*/ 1061295 h 2851343"/>
              <a:gd name="connsiteX428" fmla="*/ 525699 w 2851342"/>
              <a:gd name="connsiteY428" fmla="*/ 1139557 h 2851343"/>
              <a:gd name="connsiteX429" fmla="*/ 484011 w 2851342"/>
              <a:gd name="connsiteY429" fmla="*/ 1071551 h 2851343"/>
              <a:gd name="connsiteX430" fmla="*/ 472778 w 2851342"/>
              <a:gd name="connsiteY430" fmla="*/ 1044705 h 2851343"/>
              <a:gd name="connsiteX431" fmla="*/ 445422 w 2851342"/>
              <a:gd name="connsiteY431" fmla="*/ 1054635 h 2851343"/>
              <a:gd name="connsiteX432" fmla="*/ 367161 w 2851342"/>
              <a:gd name="connsiteY432" fmla="*/ 1070054 h 2851343"/>
              <a:gd name="connsiteX433" fmla="*/ 435166 w 2851342"/>
              <a:gd name="connsiteY433" fmla="*/ 1028365 h 2851343"/>
              <a:gd name="connsiteX434" fmla="*/ 461740 w 2851342"/>
              <a:gd name="connsiteY434" fmla="*/ 1017246 h 2851343"/>
              <a:gd name="connsiteX435" fmla="*/ 447615 w 2851342"/>
              <a:gd name="connsiteY435" fmla="*/ 978336 h 2851343"/>
              <a:gd name="connsiteX436" fmla="*/ 432196 w 2851342"/>
              <a:gd name="connsiteY436" fmla="*/ 900074 h 2851343"/>
              <a:gd name="connsiteX437" fmla="*/ 1673436 w 2851342"/>
              <a:gd name="connsiteY437" fmla="*/ 886257 h 2851343"/>
              <a:gd name="connsiteX438" fmla="*/ 1691559 w 2851342"/>
              <a:gd name="connsiteY438" fmla="*/ 924804 h 2851343"/>
              <a:gd name="connsiteX439" fmla="*/ 1697792 w 2851342"/>
              <a:gd name="connsiteY439" fmla="*/ 946012 h 2851343"/>
              <a:gd name="connsiteX440" fmla="*/ 1712742 w 2851342"/>
              <a:gd name="connsiteY440" fmla="*/ 942389 h 2851343"/>
              <a:gd name="connsiteX441" fmla="*/ 1755186 w 2851342"/>
              <a:gd name="connsiteY441" fmla="*/ 938812 h 2851343"/>
              <a:gd name="connsiteX442" fmla="*/ 1716640 w 2851342"/>
              <a:gd name="connsiteY442" fmla="*/ 956935 h 2851343"/>
              <a:gd name="connsiteX443" fmla="*/ 1701729 w 2851342"/>
              <a:gd name="connsiteY443" fmla="*/ 961317 h 2851343"/>
              <a:gd name="connsiteX444" fmla="*/ 1705390 w 2851342"/>
              <a:gd name="connsiteY444" fmla="*/ 976420 h 2851343"/>
              <a:gd name="connsiteX445" fmla="*/ 1708967 w 2851342"/>
              <a:gd name="connsiteY445" fmla="*/ 1018864 h 2851343"/>
              <a:gd name="connsiteX446" fmla="*/ 1690844 w 2851342"/>
              <a:gd name="connsiteY446" fmla="*/ 980318 h 2851343"/>
              <a:gd name="connsiteX447" fmla="*/ 1686507 w 2851342"/>
              <a:gd name="connsiteY447" fmla="*/ 965559 h 2851343"/>
              <a:gd name="connsiteX448" fmla="*/ 1665023 w 2851342"/>
              <a:gd name="connsiteY448" fmla="*/ 970766 h 2851343"/>
              <a:gd name="connsiteX449" fmla="*/ 1622579 w 2851342"/>
              <a:gd name="connsiteY449" fmla="*/ 974343 h 2851343"/>
              <a:gd name="connsiteX450" fmla="*/ 1622705 w 2851342"/>
              <a:gd name="connsiteY450" fmla="*/ 973445 h 2851343"/>
              <a:gd name="connsiteX451" fmla="*/ 1623500 w 2851342"/>
              <a:gd name="connsiteY451" fmla="*/ 972392 h 2851343"/>
              <a:gd name="connsiteX452" fmla="*/ 1661125 w 2851342"/>
              <a:gd name="connsiteY452" fmla="*/ 956220 h 2851343"/>
              <a:gd name="connsiteX453" fmla="*/ 1682182 w 2851342"/>
              <a:gd name="connsiteY453" fmla="*/ 950032 h 2851343"/>
              <a:gd name="connsiteX454" fmla="*/ 1677013 w 2851342"/>
              <a:gd name="connsiteY454" fmla="*/ 928701 h 2851343"/>
              <a:gd name="connsiteX455" fmla="*/ 1673436 w 2851342"/>
              <a:gd name="connsiteY455" fmla="*/ 886257 h 2851343"/>
              <a:gd name="connsiteX456" fmla="*/ 2565342 w 2851342"/>
              <a:gd name="connsiteY456" fmla="*/ 873041 h 2851343"/>
              <a:gd name="connsiteX457" fmla="*/ 2544132 w 2851342"/>
              <a:gd name="connsiteY457" fmla="*/ 961453 h 2851343"/>
              <a:gd name="connsiteX458" fmla="*/ 2526232 w 2851342"/>
              <a:gd name="connsiteY458" fmla="*/ 1005110 h 2851343"/>
              <a:gd name="connsiteX459" fmla="*/ 2555978 w 2851342"/>
              <a:gd name="connsiteY459" fmla="*/ 1019012 h 2851343"/>
              <a:gd name="connsiteX460" fmla="*/ 2631484 w 2851342"/>
              <a:gd name="connsiteY460" fmla="*/ 1069663 h 2851343"/>
              <a:gd name="connsiteX461" fmla="*/ 2543072 w 2851342"/>
              <a:gd name="connsiteY461" fmla="*/ 1048452 h 2851343"/>
              <a:gd name="connsiteX462" fmla="*/ 2512380 w 2851342"/>
              <a:gd name="connsiteY462" fmla="*/ 1035868 h 2851343"/>
              <a:gd name="connsiteX463" fmla="*/ 2498335 w 2851342"/>
              <a:gd name="connsiteY463" fmla="*/ 1065920 h 2851343"/>
              <a:gd name="connsiteX464" fmla="*/ 2447685 w 2851342"/>
              <a:gd name="connsiteY464" fmla="*/ 1141425 h 2851343"/>
              <a:gd name="connsiteX465" fmla="*/ 2468895 w 2851342"/>
              <a:gd name="connsiteY465" fmla="*/ 1053013 h 2851343"/>
              <a:gd name="connsiteX466" fmla="*/ 2481352 w 2851342"/>
              <a:gd name="connsiteY466" fmla="*/ 1022633 h 2851343"/>
              <a:gd name="connsiteX467" fmla="*/ 2438605 w 2851342"/>
              <a:gd name="connsiteY467" fmla="*/ 1002655 h 2851343"/>
              <a:gd name="connsiteX468" fmla="*/ 2363100 w 2851342"/>
              <a:gd name="connsiteY468" fmla="*/ 952005 h 2851343"/>
              <a:gd name="connsiteX469" fmla="*/ 2364508 w 2851342"/>
              <a:gd name="connsiteY469" fmla="*/ 950676 h 2851343"/>
              <a:gd name="connsiteX470" fmla="*/ 2367237 w 2851342"/>
              <a:gd name="connsiteY470" fmla="*/ 949980 h 2851343"/>
              <a:gd name="connsiteX471" fmla="*/ 2451511 w 2851342"/>
              <a:gd name="connsiteY471" fmla="*/ 973215 h 2851343"/>
              <a:gd name="connsiteX472" fmla="*/ 2494857 w 2851342"/>
              <a:gd name="connsiteY472" fmla="*/ 990988 h 2851343"/>
              <a:gd name="connsiteX473" fmla="*/ 2514693 w 2851342"/>
              <a:gd name="connsiteY473" fmla="*/ 948546 h 2851343"/>
              <a:gd name="connsiteX474" fmla="*/ 2565342 w 2851342"/>
              <a:gd name="connsiteY474" fmla="*/ 873041 h 2851343"/>
              <a:gd name="connsiteX475" fmla="*/ 1554422 w 2851342"/>
              <a:gd name="connsiteY475" fmla="*/ 677880 h 2851343"/>
              <a:gd name="connsiteX476" fmla="*/ 1589425 w 2851342"/>
              <a:gd name="connsiteY476" fmla="*/ 719327 h 2851343"/>
              <a:gd name="connsiteX477" fmla="*/ 1604084 w 2851342"/>
              <a:gd name="connsiteY477" fmla="*/ 743363 h 2851343"/>
              <a:gd name="connsiteX478" fmla="*/ 1621282 w 2851342"/>
              <a:gd name="connsiteY478" fmla="*/ 733978 h 2851343"/>
              <a:gd name="connsiteX479" fmla="*/ 1672319 w 2851342"/>
              <a:gd name="connsiteY479" fmla="*/ 715586 h 2851343"/>
              <a:gd name="connsiteX480" fmla="*/ 1630872 w 2851342"/>
              <a:gd name="connsiteY480" fmla="*/ 750588 h 2851343"/>
              <a:gd name="connsiteX481" fmla="*/ 1613973 w 2851342"/>
              <a:gd name="connsiteY481" fmla="*/ 760894 h 2851343"/>
              <a:gd name="connsiteX482" fmla="*/ 1623455 w 2851342"/>
              <a:gd name="connsiteY482" fmla="*/ 778268 h 2851343"/>
              <a:gd name="connsiteX483" fmla="*/ 1641848 w 2851342"/>
              <a:gd name="connsiteY483" fmla="*/ 829305 h 2851343"/>
              <a:gd name="connsiteX484" fmla="*/ 1606845 w 2851342"/>
              <a:gd name="connsiteY484" fmla="*/ 787858 h 2851343"/>
              <a:gd name="connsiteX485" fmla="*/ 1596644 w 2851342"/>
              <a:gd name="connsiteY485" fmla="*/ 771131 h 2851343"/>
              <a:gd name="connsiteX486" fmla="*/ 1571930 w 2851342"/>
              <a:gd name="connsiteY486" fmla="*/ 784618 h 2851343"/>
              <a:gd name="connsiteX487" fmla="*/ 1520893 w 2851342"/>
              <a:gd name="connsiteY487" fmla="*/ 803011 h 2851343"/>
              <a:gd name="connsiteX488" fmla="*/ 1520752 w 2851342"/>
              <a:gd name="connsiteY488" fmla="*/ 801864 h 2851343"/>
              <a:gd name="connsiteX489" fmla="*/ 1521383 w 2851342"/>
              <a:gd name="connsiteY489" fmla="*/ 800306 h 2851343"/>
              <a:gd name="connsiteX490" fmla="*/ 1562340 w 2851342"/>
              <a:gd name="connsiteY490" fmla="*/ 768008 h 2851343"/>
              <a:gd name="connsiteX491" fmla="*/ 1586206 w 2851342"/>
              <a:gd name="connsiteY491" fmla="*/ 753454 h 2851343"/>
              <a:gd name="connsiteX492" fmla="*/ 1572815 w 2851342"/>
              <a:gd name="connsiteY492" fmla="*/ 728917 h 2851343"/>
              <a:gd name="connsiteX493" fmla="*/ 1554422 w 2851342"/>
              <a:gd name="connsiteY493" fmla="*/ 677880 h 2851343"/>
              <a:gd name="connsiteX494" fmla="*/ 1050665 w 2851342"/>
              <a:gd name="connsiteY494" fmla="*/ 648410 h 2851343"/>
              <a:gd name="connsiteX495" fmla="*/ 1045470 w 2851342"/>
              <a:gd name="connsiteY495" fmla="*/ 710028 h 2851343"/>
              <a:gd name="connsiteX496" fmla="*/ 1040157 w 2851342"/>
              <a:gd name="connsiteY496" fmla="*/ 731954 h 2851343"/>
              <a:gd name="connsiteX497" fmla="*/ 1061802 w 2851342"/>
              <a:gd name="connsiteY497" fmla="*/ 738316 h 2851343"/>
              <a:gd name="connsiteX498" fmla="*/ 1117762 w 2851342"/>
              <a:gd name="connsiteY498" fmla="*/ 764627 h 2851343"/>
              <a:gd name="connsiteX499" fmla="*/ 1056144 w 2851342"/>
              <a:gd name="connsiteY499" fmla="*/ 759432 h 2851343"/>
              <a:gd name="connsiteX500" fmla="*/ 1034440 w 2851342"/>
              <a:gd name="connsiteY500" fmla="*/ 754173 h 2851343"/>
              <a:gd name="connsiteX501" fmla="*/ 1025392 w 2851342"/>
              <a:gd name="connsiteY501" fmla="*/ 784962 h 2851343"/>
              <a:gd name="connsiteX502" fmla="*/ 999081 w 2851342"/>
              <a:gd name="connsiteY502" fmla="*/ 840921 h 2851343"/>
              <a:gd name="connsiteX503" fmla="*/ 998042 w 2851342"/>
              <a:gd name="connsiteY503" fmla="*/ 840111 h 2851343"/>
              <a:gd name="connsiteX504" fmla="*/ 997295 w 2851342"/>
              <a:gd name="connsiteY504" fmla="*/ 838348 h 2851343"/>
              <a:gd name="connsiteX505" fmla="*/ 1004274 w 2851342"/>
              <a:gd name="connsiteY505" fmla="*/ 779304 h 2851343"/>
              <a:gd name="connsiteX506" fmla="*/ 1011779 w 2851342"/>
              <a:gd name="connsiteY506" fmla="*/ 748338 h 2851343"/>
              <a:gd name="connsiteX507" fmla="*/ 981209 w 2851342"/>
              <a:gd name="connsiteY507" fmla="*/ 739354 h 2851343"/>
              <a:gd name="connsiteX508" fmla="*/ 925250 w 2851342"/>
              <a:gd name="connsiteY508" fmla="*/ 713043 h 2851343"/>
              <a:gd name="connsiteX509" fmla="*/ 986868 w 2851342"/>
              <a:gd name="connsiteY509" fmla="*/ 718237 h 2851343"/>
              <a:gd name="connsiteX510" fmla="*/ 1018056 w 2851342"/>
              <a:gd name="connsiteY510" fmla="*/ 725795 h 2851343"/>
              <a:gd name="connsiteX511" fmla="*/ 1024353 w 2851342"/>
              <a:gd name="connsiteY511" fmla="*/ 704370 h 2851343"/>
              <a:gd name="connsiteX512" fmla="*/ 1050665 w 2851342"/>
              <a:gd name="connsiteY512" fmla="*/ 648410 h 2851343"/>
              <a:gd name="connsiteX513" fmla="*/ 609649 w 2851342"/>
              <a:gd name="connsiteY513" fmla="*/ 473886 h 2851343"/>
              <a:gd name="connsiteX514" fmla="*/ 611405 w 2851342"/>
              <a:gd name="connsiteY514" fmla="*/ 474631 h 2851343"/>
              <a:gd name="connsiteX515" fmla="*/ 613110 w 2851342"/>
              <a:gd name="connsiteY515" fmla="*/ 476816 h 2851343"/>
              <a:gd name="connsiteX516" fmla="*/ 625472 w 2851342"/>
              <a:gd name="connsiteY516" fmla="*/ 561987 h 2851343"/>
              <a:gd name="connsiteX517" fmla="*/ 626581 w 2851342"/>
              <a:gd name="connsiteY517" fmla="*/ 608096 h 2851343"/>
              <a:gd name="connsiteX518" fmla="*/ 672689 w 2851342"/>
              <a:gd name="connsiteY518" fmla="*/ 609204 h 2851343"/>
              <a:gd name="connsiteX519" fmla="*/ 760790 w 2851342"/>
              <a:gd name="connsiteY519" fmla="*/ 625027 h 2851343"/>
              <a:gd name="connsiteX520" fmla="*/ 672689 w 2851342"/>
              <a:gd name="connsiteY520" fmla="*/ 640851 h 2851343"/>
              <a:gd name="connsiteX521" fmla="*/ 626249 w 2851342"/>
              <a:gd name="connsiteY521" fmla="*/ 641967 h 2851343"/>
              <a:gd name="connsiteX522" fmla="*/ 625472 w 2851342"/>
              <a:gd name="connsiteY522" fmla="*/ 674283 h 2851343"/>
              <a:gd name="connsiteX523" fmla="*/ 609648 w 2851342"/>
              <a:gd name="connsiteY523" fmla="*/ 762385 h 2851343"/>
              <a:gd name="connsiteX524" fmla="*/ 593826 w 2851342"/>
              <a:gd name="connsiteY524" fmla="*/ 674283 h 2851343"/>
              <a:gd name="connsiteX525" fmla="*/ 593042 w 2851342"/>
              <a:gd name="connsiteY525" fmla="*/ 641635 h 2851343"/>
              <a:gd name="connsiteX526" fmla="*/ 560393 w 2851342"/>
              <a:gd name="connsiteY526" fmla="*/ 640851 h 2851343"/>
              <a:gd name="connsiteX527" fmla="*/ 472292 w 2851342"/>
              <a:gd name="connsiteY527" fmla="*/ 625027 h 2851343"/>
              <a:gd name="connsiteX528" fmla="*/ 560393 w 2851342"/>
              <a:gd name="connsiteY528" fmla="*/ 609204 h 2851343"/>
              <a:gd name="connsiteX529" fmla="*/ 592710 w 2851342"/>
              <a:gd name="connsiteY529" fmla="*/ 608427 h 2851343"/>
              <a:gd name="connsiteX530" fmla="*/ 593826 w 2851342"/>
              <a:gd name="connsiteY530" fmla="*/ 561988 h 2851343"/>
              <a:gd name="connsiteX531" fmla="*/ 609649 w 2851342"/>
              <a:gd name="connsiteY531" fmla="*/ 473886 h 2851343"/>
              <a:gd name="connsiteX532" fmla="*/ 2237451 w 2851342"/>
              <a:gd name="connsiteY532" fmla="*/ 469644 h 2851343"/>
              <a:gd name="connsiteX533" fmla="*/ 2253274 w 2851342"/>
              <a:gd name="connsiteY533" fmla="*/ 557745 h 2851343"/>
              <a:gd name="connsiteX534" fmla="*/ 2254391 w 2851342"/>
              <a:gd name="connsiteY534" fmla="*/ 604185 h 2851343"/>
              <a:gd name="connsiteX535" fmla="*/ 2286707 w 2851342"/>
              <a:gd name="connsiteY535" fmla="*/ 604962 h 2851343"/>
              <a:gd name="connsiteX536" fmla="*/ 2374809 w 2851342"/>
              <a:gd name="connsiteY536" fmla="*/ 620786 h 2851343"/>
              <a:gd name="connsiteX537" fmla="*/ 2286707 w 2851342"/>
              <a:gd name="connsiteY537" fmla="*/ 636608 h 2851343"/>
              <a:gd name="connsiteX538" fmla="*/ 2254059 w 2851342"/>
              <a:gd name="connsiteY538" fmla="*/ 637393 h 2851343"/>
              <a:gd name="connsiteX539" fmla="*/ 2253274 w 2851342"/>
              <a:gd name="connsiteY539" fmla="*/ 670042 h 2851343"/>
              <a:gd name="connsiteX540" fmla="*/ 2237451 w 2851342"/>
              <a:gd name="connsiteY540" fmla="*/ 758142 h 2851343"/>
              <a:gd name="connsiteX541" fmla="*/ 2221628 w 2851342"/>
              <a:gd name="connsiteY541" fmla="*/ 670041 h 2851343"/>
              <a:gd name="connsiteX542" fmla="*/ 2220851 w 2851342"/>
              <a:gd name="connsiteY542" fmla="*/ 637724 h 2851343"/>
              <a:gd name="connsiteX543" fmla="*/ 2174411 w 2851342"/>
              <a:gd name="connsiteY543" fmla="*/ 636608 h 2851343"/>
              <a:gd name="connsiteX544" fmla="*/ 2086310 w 2851342"/>
              <a:gd name="connsiteY544" fmla="*/ 620785 h 2851343"/>
              <a:gd name="connsiteX545" fmla="*/ 2087054 w 2851342"/>
              <a:gd name="connsiteY545" fmla="*/ 619029 h 2851343"/>
              <a:gd name="connsiteX546" fmla="*/ 2089240 w 2851342"/>
              <a:gd name="connsiteY546" fmla="*/ 617324 h 2851343"/>
              <a:gd name="connsiteX547" fmla="*/ 2174411 w 2851342"/>
              <a:gd name="connsiteY547" fmla="*/ 604962 h 2851343"/>
              <a:gd name="connsiteX548" fmla="*/ 2220519 w 2851342"/>
              <a:gd name="connsiteY548" fmla="*/ 603854 h 2851343"/>
              <a:gd name="connsiteX549" fmla="*/ 2221628 w 2851342"/>
              <a:gd name="connsiteY549" fmla="*/ 557745 h 2851343"/>
              <a:gd name="connsiteX550" fmla="*/ 2237451 w 2851342"/>
              <a:gd name="connsiteY550" fmla="*/ 469644 h 2851343"/>
              <a:gd name="connsiteX551" fmla="*/ 1782055 w 2851342"/>
              <a:gd name="connsiteY551" fmla="*/ 368973 h 2851343"/>
              <a:gd name="connsiteX552" fmla="*/ 1823744 w 2851342"/>
              <a:gd name="connsiteY552" fmla="*/ 436978 h 2851343"/>
              <a:gd name="connsiteX553" fmla="*/ 1839722 w 2851342"/>
              <a:gd name="connsiteY553" fmla="*/ 475165 h 2851343"/>
              <a:gd name="connsiteX554" fmla="*/ 1866800 w 2851342"/>
              <a:gd name="connsiteY554" fmla="*/ 465337 h 2851343"/>
              <a:gd name="connsiteX555" fmla="*/ 1945062 w 2851342"/>
              <a:gd name="connsiteY555" fmla="*/ 449918 h 2851343"/>
              <a:gd name="connsiteX556" fmla="*/ 1877056 w 2851342"/>
              <a:gd name="connsiteY556" fmla="*/ 491606 h 2851343"/>
              <a:gd name="connsiteX557" fmla="*/ 1850210 w 2851342"/>
              <a:gd name="connsiteY557" fmla="*/ 502839 h 2851343"/>
              <a:gd name="connsiteX558" fmla="*/ 1860140 w 2851342"/>
              <a:gd name="connsiteY558" fmla="*/ 530195 h 2851343"/>
              <a:gd name="connsiteX559" fmla="*/ 1875559 w 2851342"/>
              <a:gd name="connsiteY559" fmla="*/ 608455 h 2851343"/>
              <a:gd name="connsiteX560" fmla="*/ 1833870 w 2851342"/>
              <a:gd name="connsiteY560" fmla="*/ 540451 h 2851343"/>
              <a:gd name="connsiteX561" fmla="*/ 1822751 w 2851342"/>
              <a:gd name="connsiteY561" fmla="*/ 513876 h 2851343"/>
              <a:gd name="connsiteX562" fmla="*/ 1783840 w 2851342"/>
              <a:gd name="connsiteY562" fmla="*/ 528002 h 2851343"/>
              <a:gd name="connsiteX563" fmla="*/ 1705579 w 2851342"/>
              <a:gd name="connsiteY563" fmla="*/ 543421 h 2851343"/>
              <a:gd name="connsiteX564" fmla="*/ 1705627 w 2851342"/>
              <a:gd name="connsiteY564" fmla="*/ 541722 h 2851343"/>
              <a:gd name="connsiteX565" fmla="*/ 1706889 w 2851342"/>
              <a:gd name="connsiteY565" fmla="*/ 539598 h 2851343"/>
              <a:gd name="connsiteX566" fmla="*/ 1773583 w 2851342"/>
              <a:gd name="connsiteY566" fmla="*/ 501732 h 2851343"/>
              <a:gd name="connsiteX567" fmla="*/ 1811498 w 2851342"/>
              <a:gd name="connsiteY567" fmla="*/ 485869 h 2851343"/>
              <a:gd name="connsiteX568" fmla="*/ 1797474 w 2851342"/>
              <a:gd name="connsiteY568" fmla="*/ 447234 h 2851343"/>
              <a:gd name="connsiteX569" fmla="*/ 1782055 w 2851342"/>
              <a:gd name="connsiteY569" fmla="*/ 368973 h 2851343"/>
              <a:gd name="connsiteX570" fmla="*/ 1056366 w 2851342"/>
              <a:gd name="connsiteY570" fmla="*/ 214456 h 2851343"/>
              <a:gd name="connsiteX571" fmla="*/ 1035156 w 2851342"/>
              <a:gd name="connsiteY571" fmla="*/ 302868 h 2851343"/>
              <a:gd name="connsiteX572" fmla="*/ 1022571 w 2851342"/>
              <a:gd name="connsiteY572" fmla="*/ 333560 h 2851343"/>
              <a:gd name="connsiteX573" fmla="*/ 1052623 w 2851342"/>
              <a:gd name="connsiteY573" fmla="*/ 347605 h 2851343"/>
              <a:gd name="connsiteX574" fmla="*/ 1128128 w 2851342"/>
              <a:gd name="connsiteY574" fmla="*/ 398255 h 2851343"/>
              <a:gd name="connsiteX575" fmla="*/ 1039716 w 2851342"/>
              <a:gd name="connsiteY575" fmla="*/ 377045 h 2851343"/>
              <a:gd name="connsiteX576" fmla="*/ 1009336 w 2851342"/>
              <a:gd name="connsiteY576" fmla="*/ 364588 h 2851343"/>
              <a:gd name="connsiteX577" fmla="*/ 989358 w 2851342"/>
              <a:gd name="connsiteY577" fmla="*/ 407335 h 2851343"/>
              <a:gd name="connsiteX578" fmla="*/ 938708 w 2851342"/>
              <a:gd name="connsiteY578" fmla="*/ 482840 h 2851343"/>
              <a:gd name="connsiteX579" fmla="*/ 937379 w 2851342"/>
              <a:gd name="connsiteY579" fmla="*/ 481431 h 2851343"/>
              <a:gd name="connsiteX580" fmla="*/ 936684 w 2851342"/>
              <a:gd name="connsiteY580" fmla="*/ 478703 h 2851343"/>
              <a:gd name="connsiteX581" fmla="*/ 959918 w 2851342"/>
              <a:gd name="connsiteY581" fmla="*/ 394428 h 2851343"/>
              <a:gd name="connsiteX582" fmla="*/ 977692 w 2851342"/>
              <a:gd name="connsiteY582" fmla="*/ 351083 h 2851343"/>
              <a:gd name="connsiteX583" fmla="*/ 935249 w 2851342"/>
              <a:gd name="connsiteY583" fmla="*/ 331247 h 2851343"/>
              <a:gd name="connsiteX584" fmla="*/ 859744 w 2851342"/>
              <a:gd name="connsiteY584" fmla="*/ 280597 h 2851343"/>
              <a:gd name="connsiteX585" fmla="*/ 948156 w 2851342"/>
              <a:gd name="connsiteY585" fmla="*/ 301808 h 2851343"/>
              <a:gd name="connsiteX586" fmla="*/ 991813 w 2851342"/>
              <a:gd name="connsiteY586" fmla="*/ 319708 h 2851343"/>
              <a:gd name="connsiteX587" fmla="*/ 1005715 w 2851342"/>
              <a:gd name="connsiteY587" fmla="*/ 289961 h 2851343"/>
              <a:gd name="connsiteX588" fmla="*/ 1056366 w 2851342"/>
              <a:gd name="connsiteY588" fmla="*/ 214456 h 2851343"/>
              <a:gd name="connsiteX589" fmla="*/ 1309408 w 2851342"/>
              <a:gd name="connsiteY589" fmla="*/ 832 h 2851343"/>
              <a:gd name="connsiteX590" fmla="*/ 1393170 w 2851342"/>
              <a:gd name="connsiteY590" fmla="*/ 59088 h 2851343"/>
              <a:gd name="connsiteX591" fmla="*/ 1431500 w 2851342"/>
              <a:gd name="connsiteY591" fmla="*/ 95618 h 2851343"/>
              <a:gd name="connsiteX592" fmla="*/ 1458173 w 2851342"/>
              <a:gd name="connsiteY592" fmla="*/ 70197 h 2851343"/>
              <a:gd name="connsiteX593" fmla="*/ 1541936 w 2851342"/>
              <a:gd name="connsiteY593" fmla="*/ 11942 h 2851343"/>
              <a:gd name="connsiteX594" fmla="*/ 1483680 w 2851342"/>
              <a:gd name="connsiteY594" fmla="*/ 95704 h 2851343"/>
              <a:gd name="connsiteX595" fmla="*/ 1457998 w 2851342"/>
              <a:gd name="connsiteY595" fmla="*/ 122651 h 2851343"/>
              <a:gd name="connsiteX596" fmla="*/ 1483680 w 2851342"/>
              <a:gd name="connsiteY596" fmla="*/ 149598 h 2851343"/>
              <a:gd name="connsiteX597" fmla="*/ 1541935 w 2851342"/>
              <a:gd name="connsiteY597" fmla="*/ 233360 h 2851343"/>
              <a:gd name="connsiteX598" fmla="*/ 1458173 w 2851342"/>
              <a:gd name="connsiteY598" fmla="*/ 175104 h 2851343"/>
              <a:gd name="connsiteX599" fmla="*/ 1431500 w 2851342"/>
              <a:gd name="connsiteY599" fmla="*/ 149683 h 2851343"/>
              <a:gd name="connsiteX600" fmla="*/ 1393170 w 2851342"/>
              <a:gd name="connsiteY600" fmla="*/ 186214 h 2851343"/>
              <a:gd name="connsiteX601" fmla="*/ 1309408 w 2851342"/>
              <a:gd name="connsiteY601" fmla="*/ 244469 h 2851343"/>
              <a:gd name="connsiteX602" fmla="*/ 1308593 w 2851342"/>
              <a:gd name="connsiteY602" fmla="*/ 242454 h 2851343"/>
              <a:gd name="connsiteX603" fmla="*/ 1308980 w 2851342"/>
              <a:gd name="connsiteY603" fmla="*/ 239318 h 2851343"/>
              <a:gd name="connsiteX604" fmla="*/ 1367663 w 2851342"/>
              <a:gd name="connsiteY604" fmla="*/ 160707 h 2851343"/>
              <a:gd name="connsiteX605" fmla="*/ 1403933 w 2851342"/>
              <a:gd name="connsiteY605" fmla="*/ 122651 h 2851343"/>
              <a:gd name="connsiteX606" fmla="*/ 1367663 w 2851342"/>
              <a:gd name="connsiteY606" fmla="*/ 84594 h 2851343"/>
              <a:gd name="connsiteX607" fmla="*/ 1309408 w 2851342"/>
              <a:gd name="connsiteY607" fmla="*/ 832 h 2851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</a:cxnLst>
            <a:rect l="l" t="t" r="r" b="b"/>
            <a:pathLst>
              <a:path w="2851342" h="2851343">
                <a:moveTo>
                  <a:pt x="1309407" y="2606874"/>
                </a:moveTo>
                <a:cubicBezTo>
                  <a:pt x="1315139" y="2601141"/>
                  <a:pt x="1349339" y="2625501"/>
                  <a:pt x="1393169" y="2665129"/>
                </a:cubicBezTo>
                <a:lnTo>
                  <a:pt x="1431499" y="2701660"/>
                </a:lnTo>
                <a:lnTo>
                  <a:pt x="1458172" y="2676239"/>
                </a:lnTo>
                <a:cubicBezTo>
                  <a:pt x="1502002" y="2636611"/>
                  <a:pt x="1536201" y="2612251"/>
                  <a:pt x="1541935" y="2617984"/>
                </a:cubicBezTo>
                <a:cubicBezTo>
                  <a:pt x="1547667" y="2623716"/>
                  <a:pt x="1523307" y="2657916"/>
                  <a:pt x="1483679" y="2701746"/>
                </a:cubicBezTo>
                <a:lnTo>
                  <a:pt x="1457997" y="2728692"/>
                </a:lnTo>
                <a:lnTo>
                  <a:pt x="1483679" y="2755639"/>
                </a:lnTo>
                <a:cubicBezTo>
                  <a:pt x="1523307" y="2799469"/>
                  <a:pt x="1547668" y="2833668"/>
                  <a:pt x="1541934" y="2839401"/>
                </a:cubicBezTo>
                <a:cubicBezTo>
                  <a:pt x="1536201" y="2845134"/>
                  <a:pt x="1502002" y="2820773"/>
                  <a:pt x="1458172" y="2781146"/>
                </a:cubicBezTo>
                <a:lnTo>
                  <a:pt x="1431499" y="2755725"/>
                </a:lnTo>
                <a:lnTo>
                  <a:pt x="1393169" y="2792255"/>
                </a:lnTo>
                <a:cubicBezTo>
                  <a:pt x="1349339" y="2831883"/>
                  <a:pt x="1315139" y="2856244"/>
                  <a:pt x="1309407" y="2850511"/>
                </a:cubicBezTo>
                <a:cubicBezTo>
                  <a:pt x="1308929" y="2850033"/>
                  <a:pt x="1308660" y="2849358"/>
                  <a:pt x="1308592" y="2848496"/>
                </a:cubicBezTo>
                <a:cubicBezTo>
                  <a:pt x="1308523" y="2847633"/>
                  <a:pt x="1308656" y="2846584"/>
                  <a:pt x="1308979" y="2845360"/>
                </a:cubicBezTo>
                <a:cubicBezTo>
                  <a:pt x="1312218" y="2833111"/>
                  <a:pt x="1334639" y="2803274"/>
                  <a:pt x="1367662" y="2766749"/>
                </a:cubicBezTo>
                <a:lnTo>
                  <a:pt x="1403932" y="2728692"/>
                </a:lnTo>
                <a:lnTo>
                  <a:pt x="1367662" y="2690636"/>
                </a:lnTo>
                <a:cubicBezTo>
                  <a:pt x="1328034" y="2646806"/>
                  <a:pt x="1303673" y="2612606"/>
                  <a:pt x="1309407" y="2606874"/>
                </a:cubicBezTo>
                <a:close/>
                <a:moveTo>
                  <a:pt x="1900998" y="2377726"/>
                </a:moveTo>
                <a:cubicBezTo>
                  <a:pt x="1907614" y="2380627"/>
                  <a:pt x="1898477" y="2416911"/>
                  <a:pt x="1879787" y="2466138"/>
                </a:cubicBezTo>
                <a:lnTo>
                  <a:pt x="1867202" y="2496830"/>
                </a:lnTo>
                <a:lnTo>
                  <a:pt x="1897254" y="2510875"/>
                </a:lnTo>
                <a:cubicBezTo>
                  <a:pt x="1944355" y="2534414"/>
                  <a:pt x="1975661" y="2554907"/>
                  <a:pt x="1972759" y="2561525"/>
                </a:cubicBezTo>
                <a:cubicBezTo>
                  <a:pt x="1969859" y="2568142"/>
                  <a:pt x="1933574" y="2559004"/>
                  <a:pt x="1884348" y="2540315"/>
                </a:cubicBezTo>
                <a:lnTo>
                  <a:pt x="1853968" y="2527858"/>
                </a:lnTo>
                <a:lnTo>
                  <a:pt x="1833990" y="2570604"/>
                </a:lnTo>
                <a:cubicBezTo>
                  <a:pt x="1810450" y="2617705"/>
                  <a:pt x="1789956" y="2649011"/>
                  <a:pt x="1783340" y="2646110"/>
                </a:cubicBezTo>
                <a:cubicBezTo>
                  <a:pt x="1782788" y="2645868"/>
                  <a:pt x="1782346" y="2645395"/>
                  <a:pt x="1782010" y="2644702"/>
                </a:cubicBezTo>
                <a:cubicBezTo>
                  <a:pt x="1781674" y="2644008"/>
                  <a:pt x="1781444" y="2643094"/>
                  <a:pt x="1781315" y="2641973"/>
                </a:cubicBezTo>
                <a:cubicBezTo>
                  <a:pt x="1780034" y="2630755"/>
                  <a:pt x="1788975" y="2598721"/>
                  <a:pt x="1804550" y="2557699"/>
                </a:cubicBezTo>
                <a:lnTo>
                  <a:pt x="1822323" y="2514353"/>
                </a:lnTo>
                <a:lnTo>
                  <a:pt x="1779881" y="2494518"/>
                </a:lnTo>
                <a:cubicBezTo>
                  <a:pt x="1732780" y="2470978"/>
                  <a:pt x="1701474" y="2450484"/>
                  <a:pt x="1704376" y="2443868"/>
                </a:cubicBezTo>
                <a:cubicBezTo>
                  <a:pt x="1707276" y="2437251"/>
                  <a:pt x="1743561" y="2446388"/>
                  <a:pt x="1792787" y="2465077"/>
                </a:cubicBezTo>
                <a:lnTo>
                  <a:pt x="1836445" y="2482979"/>
                </a:lnTo>
                <a:lnTo>
                  <a:pt x="1850347" y="2453232"/>
                </a:lnTo>
                <a:cubicBezTo>
                  <a:pt x="1873887" y="2406131"/>
                  <a:pt x="1894380" y="2374826"/>
                  <a:pt x="1900998" y="2377726"/>
                </a:cubicBezTo>
                <a:close/>
                <a:moveTo>
                  <a:pt x="964034" y="2234935"/>
                </a:moveTo>
                <a:cubicBezTo>
                  <a:pt x="969938" y="2232630"/>
                  <a:pt x="986779" y="2260807"/>
                  <a:pt x="1005723" y="2302939"/>
                </a:cubicBezTo>
                <a:lnTo>
                  <a:pt x="1021701" y="2341127"/>
                </a:lnTo>
                <a:lnTo>
                  <a:pt x="1048779" y="2331298"/>
                </a:lnTo>
                <a:cubicBezTo>
                  <a:pt x="1092600" y="2316682"/>
                  <a:pt x="1124734" y="2309975"/>
                  <a:pt x="1127040" y="2315879"/>
                </a:cubicBezTo>
                <a:cubicBezTo>
                  <a:pt x="1129345" y="2321783"/>
                  <a:pt x="1101167" y="2338624"/>
                  <a:pt x="1059036" y="2357568"/>
                </a:cubicBezTo>
                <a:lnTo>
                  <a:pt x="1032189" y="2368800"/>
                </a:lnTo>
                <a:lnTo>
                  <a:pt x="1042118" y="2396156"/>
                </a:lnTo>
                <a:cubicBezTo>
                  <a:pt x="1056735" y="2439978"/>
                  <a:pt x="1063443" y="2472112"/>
                  <a:pt x="1057537" y="2474417"/>
                </a:cubicBezTo>
                <a:cubicBezTo>
                  <a:pt x="1051633" y="2476722"/>
                  <a:pt x="1034793" y="2448544"/>
                  <a:pt x="1015848" y="2406413"/>
                </a:cubicBezTo>
                <a:lnTo>
                  <a:pt x="1004730" y="2379839"/>
                </a:lnTo>
                <a:lnTo>
                  <a:pt x="965819" y="2393963"/>
                </a:lnTo>
                <a:cubicBezTo>
                  <a:pt x="921996" y="2408579"/>
                  <a:pt x="889862" y="2415287"/>
                  <a:pt x="887557" y="2409383"/>
                </a:cubicBezTo>
                <a:cubicBezTo>
                  <a:pt x="887365" y="2408890"/>
                  <a:pt x="887384" y="2408323"/>
                  <a:pt x="887607" y="2407684"/>
                </a:cubicBezTo>
                <a:cubicBezTo>
                  <a:pt x="887828" y="2407045"/>
                  <a:pt x="888253" y="2406335"/>
                  <a:pt x="888868" y="2405560"/>
                </a:cubicBezTo>
                <a:cubicBezTo>
                  <a:pt x="895032" y="2397807"/>
                  <a:pt x="920452" y="2383481"/>
                  <a:pt x="955561" y="2367694"/>
                </a:cubicBezTo>
                <a:lnTo>
                  <a:pt x="993477" y="2351829"/>
                </a:lnTo>
                <a:lnTo>
                  <a:pt x="979453" y="2313196"/>
                </a:lnTo>
                <a:cubicBezTo>
                  <a:pt x="964837" y="2269374"/>
                  <a:pt x="958129" y="2237239"/>
                  <a:pt x="964034" y="2234935"/>
                </a:cubicBezTo>
                <a:close/>
                <a:moveTo>
                  <a:pt x="2226316" y="2090553"/>
                </a:moveTo>
                <a:cubicBezTo>
                  <a:pt x="2226908" y="2090553"/>
                  <a:pt x="2227495" y="2090805"/>
                  <a:pt x="2228072" y="2091298"/>
                </a:cubicBezTo>
                <a:cubicBezTo>
                  <a:pt x="2228649" y="2091790"/>
                  <a:pt x="2229218" y="2092522"/>
                  <a:pt x="2229777" y="2093483"/>
                </a:cubicBezTo>
                <a:cubicBezTo>
                  <a:pt x="2235366" y="2103091"/>
                  <a:pt x="2239966" y="2135509"/>
                  <a:pt x="2242139" y="2178654"/>
                </a:cubicBezTo>
                <a:lnTo>
                  <a:pt x="2243247" y="2224762"/>
                </a:lnTo>
                <a:lnTo>
                  <a:pt x="2289356" y="2225871"/>
                </a:lnTo>
                <a:cubicBezTo>
                  <a:pt x="2341130" y="2228478"/>
                  <a:pt x="2377458" y="2234581"/>
                  <a:pt x="2377457" y="2241694"/>
                </a:cubicBezTo>
                <a:cubicBezTo>
                  <a:pt x="2377458" y="2248807"/>
                  <a:pt x="2341129" y="2254910"/>
                  <a:pt x="2289356" y="2257517"/>
                </a:cubicBezTo>
                <a:lnTo>
                  <a:pt x="2242916" y="2258634"/>
                </a:lnTo>
                <a:lnTo>
                  <a:pt x="2242139" y="2290950"/>
                </a:lnTo>
                <a:cubicBezTo>
                  <a:pt x="2239532" y="2342723"/>
                  <a:pt x="2233429" y="2379051"/>
                  <a:pt x="2226316" y="2379052"/>
                </a:cubicBezTo>
                <a:cubicBezTo>
                  <a:pt x="2219203" y="2379051"/>
                  <a:pt x="2213099" y="2342723"/>
                  <a:pt x="2210493" y="2290950"/>
                </a:cubicBezTo>
                <a:lnTo>
                  <a:pt x="2209708" y="2258302"/>
                </a:lnTo>
                <a:lnTo>
                  <a:pt x="2177059" y="2257517"/>
                </a:lnTo>
                <a:cubicBezTo>
                  <a:pt x="2125286" y="2254910"/>
                  <a:pt x="2088959" y="2248808"/>
                  <a:pt x="2088959" y="2241694"/>
                </a:cubicBezTo>
                <a:cubicBezTo>
                  <a:pt x="2088959" y="2234581"/>
                  <a:pt x="2125287" y="2228478"/>
                  <a:pt x="2177060" y="2225871"/>
                </a:cubicBezTo>
                <a:lnTo>
                  <a:pt x="2209377" y="2225094"/>
                </a:lnTo>
                <a:lnTo>
                  <a:pt x="2210493" y="2178654"/>
                </a:lnTo>
                <a:cubicBezTo>
                  <a:pt x="2213099" y="2126880"/>
                  <a:pt x="2219203" y="2090552"/>
                  <a:pt x="2226316" y="2090553"/>
                </a:cubicBezTo>
                <a:close/>
                <a:moveTo>
                  <a:pt x="620784" y="2086310"/>
                </a:moveTo>
                <a:cubicBezTo>
                  <a:pt x="627896" y="2086310"/>
                  <a:pt x="634000" y="2122638"/>
                  <a:pt x="636607" y="2174411"/>
                </a:cubicBezTo>
                <a:lnTo>
                  <a:pt x="637723" y="2220851"/>
                </a:lnTo>
                <a:lnTo>
                  <a:pt x="670040" y="2221628"/>
                </a:lnTo>
                <a:cubicBezTo>
                  <a:pt x="721813" y="2224235"/>
                  <a:pt x="758140" y="2230339"/>
                  <a:pt x="758141" y="2237452"/>
                </a:cubicBezTo>
                <a:cubicBezTo>
                  <a:pt x="758141" y="2244564"/>
                  <a:pt x="721813" y="2250668"/>
                  <a:pt x="670040" y="2253275"/>
                </a:cubicBezTo>
                <a:lnTo>
                  <a:pt x="637392" y="2254059"/>
                </a:lnTo>
                <a:lnTo>
                  <a:pt x="636607" y="2286707"/>
                </a:lnTo>
                <a:cubicBezTo>
                  <a:pt x="634000" y="2338481"/>
                  <a:pt x="627897" y="2374809"/>
                  <a:pt x="620783" y="2374808"/>
                </a:cubicBezTo>
                <a:cubicBezTo>
                  <a:pt x="613671" y="2374808"/>
                  <a:pt x="607568" y="2338480"/>
                  <a:pt x="604960" y="2286707"/>
                </a:cubicBezTo>
                <a:lnTo>
                  <a:pt x="604183" y="2254391"/>
                </a:lnTo>
                <a:lnTo>
                  <a:pt x="557744" y="2253274"/>
                </a:lnTo>
                <a:cubicBezTo>
                  <a:pt x="505970" y="2250667"/>
                  <a:pt x="469642" y="2244564"/>
                  <a:pt x="469642" y="2237451"/>
                </a:cubicBezTo>
                <a:cubicBezTo>
                  <a:pt x="469642" y="2236858"/>
                  <a:pt x="469894" y="2236273"/>
                  <a:pt x="470387" y="2235696"/>
                </a:cubicBezTo>
                <a:cubicBezTo>
                  <a:pt x="470879" y="2235118"/>
                  <a:pt x="471613" y="2234549"/>
                  <a:pt x="472572" y="2233990"/>
                </a:cubicBezTo>
                <a:cubicBezTo>
                  <a:pt x="482180" y="2228401"/>
                  <a:pt x="514599" y="2223801"/>
                  <a:pt x="557743" y="2221628"/>
                </a:cubicBezTo>
                <a:lnTo>
                  <a:pt x="603852" y="2220519"/>
                </a:lnTo>
                <a:lnTo>
                  <a:pt x="604960" y="2174411"/>
                </a:lnTo>
                <a:cubicBezTo>
                  <a:pt x="607567" y="2122638"/>
                  <a:pt x="613671" y="2086309"/>
                  <a:pt x="620784" y="2086310"/>
                </a:cubicBezTo>
                <a:close/>
                <a:moveTo>
                  <a:pt x="1195785" y="2016334"/>
                </a:moveTo>
                <a:cubicBezTo>
                  <a:pt x="1199518" y="2014179"/>
                  <a:pt x="1213730" y="2031396"/>
                  <a:pt x="1230788" y="2057781"/>
                </a:cubicBezTo>
                <a:lnTo>
                  <a:pt x="1245446" y="2081818"/>
                </a:lnTo>
                <a:lnTo>
                  <a:pt x="1262644" y="2072432"/>
                </a:lnTo>
                <a:cubicBezTo>
                  <a:pt x="1290608" y="2058112"/>
                  <a:pt x="1311525" y="2050307"/>
                  <a:pt x="1313681" y="2054040"/>
                </a:cubicBezTo>
                <a:cubicBezTo>
                  <a:pt x="1315836" y="2057773"/>
                  <a:pt x="1298619" y="2071986"/>
                  <a:pt x="1272234" y="2089043"/>
                </a:cubicBezTo>
                <a:lnTo>
                  <a:pt x="1255336" y="2099348"/>
                </a:lnTo>
                <a:lnTo>
                  <a:pt x="1264817" y="2116722"/>
                </a:lnTo>
                <a:cubicBezTo>
                  <a:pt x="1279138" y="2144687"/>
                  <a:pt x="1286944" y="2165604"/>
                  <a:pt x="1283209" y="2167759"/>
                </a:cubicBezTo>
                <a:cubicBezTo>
                  <a:pt x="1279477" y="2169914"/>
                  <a:pt x="1265265" y="2152696"/>
                  <a:pt x="1248207" y="2126312"/>
                </a:cubicBezTo>
                <a:lnTo>
                  <a:pt x="1238006" y="2109586"/>
                </a:lnTo>
                <a:lnTo>
                  <a:pt x="1213293" y="2123072"/>
                </a:lnTo>
                <a:cubicBezTo>
                  <a:pt x="1185328" y="2137393"/>
                  <a:pt x="1164411" y="2145199"/>
                  <a:pt x="1162255" y="2141465"/>
                </a:cubicBezTo>
                <a:cubicBezTo>
                  <a:pt x="1162076" y="2141154"/>
                  <a:pt x="1162031" y="2140771"/>
                  <a:pt x="1162115" y="2140318"/>
                </a:cubicBezTo>
                <a:cubicBezTo>
                  <a:pt x="1162198" y="2139866"/>
                  <a:pt x="1162411" y="2139345"/>
                  <a:pt x="1162745" y="2138761"/>
                </a:cubicBezTo>
                <a:cubicBezTo>
                  <a:pt x="1166094" y="2132916"/>
                  <a:pt x="1181716" y="2120677"/>
                  <a:pt x="1203702" y="2106462"/>
                </a:cubicBezTo>
                <a:lnTo>
                  <a:pt x="1227568" y="2091908"/>
                </a:lnTo>
                <a:lnTo>
                  <a:pt x="1214177" y="2067371"/>
                </a:lnTo>
                <a:cubicBezTo>
                  <a:pt x="1199856" y="2039407"/>
                  <a:pt x="1192051" y="2018489"/>
                  <a:pt x="1195785" y="2016334"/>
                </a:cubicBezTo>
                <a:close/>
                <a:moveTo>
                  <a:pt x="1840389" y="2016254"/>
                </a:moveTo>
                <a:cubicBezTo>
                  <a:pt x="1845135" y="2017525"/>
                  <a:pt x="1842712" y="2042858"/>
                  <a:pt x="1835195" y="2077872"/>
                </a:cubicBezTo>
                <a:lnTo>
                  <a:pt x="1829881" y="2099798"/>
                </a:lnTo>
                <a:lnTo>
                  <a:pt x="1851526" y="2106159"/>
                </a:lnTo>
                <a:cubicBezTo>
                  <a:pt x="1885608" y="2117156"/>
                  <a:pt x="1908758" y="2127723"/>
                  <a:pt x="1907486" y="2132470"/>
                </a:cubicBezTo>
                <a:cubicBezTo>
                  <a:pt x="1906214" y="2137217"/>
                  <a:pt x="1880882" y="2134794"/>
                  <a:pt x="1845868" y="2127276"/>
                </a:cubicBezTo>
                <a:lnTo>
                  <a:pt x="1824165" y="2122017"/>
                </a:lnTo>
                <a:lnTo>
                  <a:pt x="1815116" y="2152806"/>
                </a:lnTo>
                <a:cubicBezTo>
                  <a:pt x="1804120" y="2186887"/>
                  <a:pt x="1793551" y="2210038"/>
                  <a:pt x="1788805" y="2208765"/>
                </a:cubicBezTo>
                <a:cubicBezTo>
                  <a:pt x="1788409" y="2208659"/>
                  <a:pt x="1788064" y="2208387"/>
                  <a:pt x="1787767" y="2207955"/>
                </a:cubicBezTo>
                <a:cubicBezTo>
                  <a:pt x="1787469" y="2207523"/>
                  <a:pt x="1787221" y="2206932"/>
                  <a:pt x="1787020" y="2206192"/>
                </a:cubicBezTo>
                <a:cubicBezTo>
                  <a:pt x="1785008" y="2198781"/>
                  <a:pt x="1787734" y="2176326"/>
                  <a:pt x="1793999" y="2147148"/>
                </a:cubicBezTo>
                <a:lnTo>
                  <a:pt x="1801503" y="2116181"/>
                </a:lnTo>
                <a:lnTo>
                  <a:pt x="1770934" y="2107198"/>
                </a:lnTo>
                <a:cubicBezTo>
                  <a:pt x="1736852" y="2096201"/>
                  <a:pt x="1713702" y="2085633"/>
                  <a:pt x="1714974" y="2080887"/>
                </a:cubicBezTo>
                <a:cubicBezTo>
                  <a:pt x="1716246" y="2076141"/>
                  <a:pt x="1741578" y="2078563"/>
                  <a:pt x="1776592" y="2086080"/>
                </a:cubicBezTo>
                <a:lnTo>
                  <a:pt x="1807781" y="2093639"/>
                </a:lnTo>
                <a:lnTo>
                  <a:pt x="1814077" y="2072214"/>
                </a:lnTo>
                <a:cubicBezTo>
                  <a:pt x="1825074" y="2038132"/>
                  <a:pt x="1835642" y="2014982"/>
                  <a:pt x="1840389" y="2016254"/>
                </a:cubicBezTo>
                <a:close/>
                <a:moveTo>
                  <a:pt x="1568734" y="1833184"/>
                </a:moveTo>
                <a:cubicBezTo>
                  <a:pt x="1568948" y="1833307"/>
                  <a:pt x="1569107" y="1833521"/>
                  <a:pt x="1569213" y="1833820"/>
                </a:cubicBezTo>
                <a:cubicBezTo>
                  <a:pt x="1569319" y="1834118"/>
                  <a:pt x="1569372" y="1834501"/>
                  <a:pt x="1569373" y="1834966"/>
                </a:cubicBezTo>
                <a:cubicBezTo>
                  <a:pt x="1569389" y="1839606"/>
                  <a:pt x="1564285" y="1852287"/>
                  <a:pt x="1556064" y="1868339"/>
                </a:cubicBezTo>
                <a:lnTo>
                  <a:pt x="1546840" y="1885241"/>
                </a:lnTo>
                <a:lnTo>
                  <a:pt x="1563279" y="1895266"/>
                </a:lnTo>
                <a:cubicBezTo>
                  <a:pt x="1581454" y="1907016"/>
                  <a:pt x="1593314" y="1916806"/>
                  <a:pt x="1591829" y="1919377"/>
                </a:cubicBezTo>
                <a:cubicBezTo>
                  <a:pt x="1590345" y="1921949"/>
                  <a:pt x="1575936" y="1916572"/>
                  <a:pt x="1556674" y="1906708"/>
                </a:cubicBezTo>
                <a:lnTo>
                  <a:pt x="1539650" y="1897418"/>
                </a:lnTo>
                <a:lnTo>
                  <a:pt x="1532624" y="1908939"/>
                </a:lnTo>
                <a:cubicBezTo>
                  <a:pt x="1520874" y="1927114"/>
                  <a:pt x="1511085" y="1938974"/>
                  <a:pt x="1508513" y="1937490"/>
                </a:cubicBezTo>
                <a:cubicBezTo>
                  <a:pt x="1505941" y="1936004"/>
                  <a:pt x="1511317" y="1921596"/>
                  <a:pt x="1521182" y="1902334"/>
                </a:cubicBezTo>
                <a:lnTo>
                  <a:pt x="1527713" y="1890366"/>
                </a:lnTo>
                <a:lnTo>
                  <a:pt x="1516073" y="1883267"/>
                </a:lnTo>
                <a:cubicBezTo>
                  <a:pt x="1497899" y="1871518"/>
                  <a:pt x="1486039" y="1861729"/>
                  <a:pt x="1487524" y="1859157"/>
                </a:cubicBezTo>
                <a:cubicBezTo>
                  <a:pt x="1489009" y="1856585"/>
                  <a:pt x="1503417" y="1861961"/>
                  <a:pt x="1522679" y="1871826"/>
                </a:cubicBezTo>
                <a:lnTo>
                  <a:pt x="1534526" y="1878291"/>
                </a:lnTo>
                <a:lnTo>
                  <a:pt x="1544623" y="1861733"/>
                </a:lnTo>
                <a:cubicBezTo>
                  <a:pt x="1556372" y="1843559"/>
                  <a:pt x="1566162" y="1831699"/>
                  <a:pt x="1568734" y="1833184"/>
                </a:cubicBezTo>
                <a:close/>
                <a:moveTo>
                  <a:pt x="1129452" y="1828463"/>
                </a:moveTo>
                <a:cubicBezTo>
                  <a:pt x="1132721" y="1827587"/>
                  <a:pt x="1140001" y="1843533"/>
                  <a:pt x="1147576" y="1867010"/>
                </a:cubicBezTo>
                <a:lnTo>
                  <a:pt x="1153809" y="1888218"/>
                </a:lnTo>
                <a:lnTo>
                  <a:pt x="1168758" y="1884595"/>
                </a:lnTo>
                <a:cubicBezTo>
                  <a:pt x="1192877" y="1879417"/>
                  <a:pt x="1210326" y="1877748"/>
                  <a:pt x="1211203" y="1881018"/>
                </a:cubicBezTo>
                <a:cubicBezTo>
                  <a:pt x="1212079" y="1884287"/>
                  <a:pt x="1196133" y="1891567"/>
                  <a:pt x="1172656" y="1899141"/>
                </a:cubicBezTo>
                <a:lnTo>
                  <a:pt x="1157746" y="1903523"/>
                </a:lnTo>
                <a:lnTo>
                  <a:pt x="1161407" y="1918626"/>
                </a:lnTo>
                <a:cubicBezTo>
                  <a:pt x="1166585" y="1942745"/>
                  <a:pt x="1168254" y="1960194"/>
                  <a:pt x="1164984" y="1961070"/>
                </a:cubicBezTo>
                <a:cubicBezTo>
                  <a:pt x="1161715" y="1961946"/>
                  <a:pt x="1154435" y="1946000"/>
                  <a:pt x="1146860" y="1922524"/>
                </a:cubicBezTo>
                <a:lnTo>
                  <a:pt x="1142523" y="1907765"/>
                </a:lnTo>
                <a:lnTo>
                  <a:pt x="1121040" y="1912972"/>
                </a:lnTo>
                <a:cubicBezTo>
                  <a:pt x="1096921" y="1918150"/>
                  <a:pt x="1079471" y="1919819"/>
                  <a:pt x="1078596" y="1916550"/>
                </a:cubicBezTo>
                <a:cubicBezTo>
                  <a:pt x="1078523" y="1916277"/>
                  <a:pt x="1078566" y="1915977"/>
                  <a:pt x="1078722" y="1915651"/>
                </a:cubicBezTo>
                <a:cubicBezTo>
                  <a:pt x="1078877" y="1915324"/>
                  <a:pt x="1079144" y="1914973"/>
                  <a:pt x="1079516" y="1914598"/>
                </a:cubicBezTo>
                <a:cubicBezTo>
                  <a:pt x="1083244" y="1910845"/>
                  <a:pt x="1097578" y="1904738"/>
                  <a:pt x="1117142" y="1898426"/>
                </a:cubicBezTo>
                <a:lnTo>
                  <a:pt x="1138199" y="1892237"/>
                </a:lnTo>
                <a:lnTo>
                  <a:pt x="1133030" y="1870907"/>
                </a:lnTo>
                <a:cubicBezTo>
                  <a:pt x="1127851" y="1846789"/>
                  <a:pt x="1126183" y="1829339"/>
                  <a:pt x="1129452" y="1828463"/>
                </a:cubicBezTo>
                <a:close/>
                <a:moveTo>
                  <a:pt x="764910" y="1726185"/>
                </a:moveTo>
                <a:cubicBezTo>
                  <a:pt x="769656" y="1727456"/>
                  <a:pt x="767234" y="1752789"/>
                  <a:pt x="759716" y="1787802"/>
                </a:cubicBezTo>
                <a:lnTo>
                  <a:pt x="752158" y="1818991"/>
                </a:lnTo>
                <a:lnTo>
                  <a:pt x="773583" y="1825288"/>
                </a:lnTo>
                <a:cubicBezTo>
                  <a:pt x="807665" y="1836284"/>
                  <a:pt x="830814" y="1846852"/>
                  <a:pt x="829543" y="1851599"/>
                </a:cubicBezTo>
                <a:cubicBezTo>
                  <a:pt x="828271" y="1856345"/>
                  <a:pt x="802939" y="1853923"/>
                  <a:pt x="767925" y="1846405"/>
                </a:cubicBezTo>
                <a:lnTo>
                  <a:pt x="745999" y="1841091"/>
                </a:lnTo>
                <a:lnTo>
                  <a:pt x="739638" y="1862737"/>
                </a:lnTo>
                <a:cubicBezTo>
                  <a:pt x="728641" y="1896818"/>
                  <a:pt x="718073" y="1919968"/>
                  <a:pt x="713327" y="1918696"/>
                </a:cubicBezTo>
                <a:cubicBezTo>
                  <a:pt x="708580" y="1917424"/>
                  <a:pt x="711003" y="1892092"/>
                  <a:pt x="718520" y="1857078"/>
                </a:cubicBezTo>
                <a:lnTo>
                  <a:pt x="723780" y="1835375"/>
                </a:lnTo>
                <a:lnTo>
                  <a:pt x="692991" y="1826326"/>
                </a:lnTo>
                <a:cubicBezTo>
                  <a:pt x="658909" y="1815330"/>
                  <a:pt x="635759" y="1804761"/>
                  <a:pt x="637031" y="1800015"/>
                </a:cubicBezTo>
                <a:cubicBezTo>
                  <a:pt x="637137" y="1799620"/>
                  <a:pt x="637410" y="1799274"/>
                  <a:pt x="637842" y="1798977"/>
                </a:cubicBezTo>
                <a:cubicBezTo>
                  <a:pt x="638274" y="1798679"/>
                  <a:pt x="638865" y="1798431"/>
                  <a:pt x="639605" y="1798230"/>
                </a:cubicBezTo>
                <a:cubicBezTo>
                  <a:pt x="647016" y="1796218"/>
                  <a:pt x="669471" y="1798944"/>
                  <a:pt x="698649" y="1805209"/>
                </a:cubicBezTo>
                <a:lnTo>
                  <a:pt x="729615" y="1812714"/>
                </a:lnTo>
                <a:lnTo>
                  <a:pt x="738599" y="1782144"/>
                </a:lnTo>
                <a:cubicBezTo>
                  <a:pt x="749595" y="1748062"/>
                  <a:pt x="760164" y="1724912"/>
                  <a:pt x="764910" y="1726185"/>
                </a:cubicBezTo>
                <a:close/>
                <a:moveTo>
                  <a:pt x="2298157" y="1718095"/>
                </a:moveTo>
                <a:cubicBezTo>
                  <a:pt x="2298649" y="1717904"/>
                  <a:pt x="2299218" y="1717923"/>
                  <a:pt x="2299856" y="1718145"/>
                </a:cubicBezTo>
                <a:cubicBezTo>
                  <a:pt x="2300495" y="1718366"/>
                  <a:pt x="2301205" y="1718789"/>
                  <a:pt x="2301980" y="1719406"/>
                </a:cubicBezTo>
                <a:cubicBezTo>
                  <a:pt x="2309733" y="1725570"/>
                  <a:pt x="2324059" y="1750989"/>
                  <a:pt x="2339846" y="1786100"/>
                </a:cubicBezTo>
                <a:lnTo>
                  <a:pt x="2355710" y="1824015"/>
                </a:lnTo>
                <a:lnTo>
                  <a:pt x="2394344" y="1809991"/>
                </a:lnTo>
                <a:cubicBezTo>
                  <a:pt x="2438166" y="1795375"/>
                  <a:pt x="2470300" y="1788667"/>
                  <a:pt x="2472605" y="1794572"/>
                </a:cubicBezTo>
                <a:cubicBezTo>
                  <a:pt x="2474911" y="1800476"/>
                  <a:pt x="2446732" y="1817316"/>
                  <a:pt x="2404601" y="1836260"/>
                </a:cubicBezTo>
                <a:lnTo>
                  <a:pt x="2366413" y="1852239"/>
                </a:lnTo>
                <a:lnTo>
                  <a:pt x="2376242" y="1879316"/>
                </a:lnTo>
                <a:cubicBezTo>
                  <a:pt x="2390858" y="1923138"/>
                  <a:pt x="2397566" y="1955272"/>
                  <a:pt x="2391661" y="1957578"/>
                </a:cubicBezTo>
                <a:cubicBezTo>
                  <a:pt x="2385757" y="1959883"/>
                  <a:pt x="2368916" y="1931705"/>
                  <a:pt x="2349973" y="1889573"/>
                </a:cubicBezTo>
                <a:lnTo>
                  <a:pt x="2338739" y="1862726"/>
                </a:lnTo>
                <a:lnTo>
                  <a:pt x="2311383" y="1872656"/>
                </a:lnTo>
                <a:cubicBezTo>
                  <a:pt x="2267562" y="1887272"/>
                  <a:pt x="2235429" y="1893981"/>
                  <a:pt x="2233123" y="1888076"/>
                </a:cubicBezTo>
                <a:cubicBezTo>
                  <a:pt x="2230818" y="1882171"/>
                  <a:pt x="2258996" y="1865331"/>
                  <a:pt x="2301127" y="1846387"/>
                </a:cubicBezTo>
                <a:lnTo>
                  <a:pt x="2327702" y="1835268"/>
                </a:lnTo>
                <a:lnTo>
                  <a:pt x="2313577" y="1796356"/>
                </a:lnTo>
                <a:cubicBezTo>
                  <a:pt x="2298960" y="1752534"/>
                  <a:pt x="2292253" y="1720400"/>
                  <a:pt x="2298157" y="1718095"/>
                </a:cubicBezTo>
                <a:close/>
                <a:moveTo>
                  <a:pt x="402074" y="1717673"/>
                </a:moveTo>
                <a:cubicBezTo>
                  <a:pt x="408691" y="1720573"/>
                  <a:pt x="399554" y="1756857"/>
                  <a:pt x="380865" y="1806084"/>
                </a:cubicBezTo>
                <a:lnTo>
                  <a:pt x="362963" y="1849742"/>
                </a:lnTo>
                <a:lnTo>
                  <a:pt x="392710" y="1863644"/>
                </a:lnTo>
                <a:cubicBezTo>
                  <a:pt x="439811" y="1887184"/>
                  <a:pt x="471116" y="1907677"/>
                  <a:pt x="468216" y="1914295"/>
                </a:cubicBezTo>
                <a:cubicBezTo>
                  <a:pt x="465315" y="1920911"/>
                  <a:pt x="429031" y="1911774"/>
                  <a:pt x="379804" y="1893084"/>
                </a:cubicBezTo>
                <a:lnTo>
                  <a:pt x="349112" y="1880499"/>
                </a:lnTo>
                <a:lnTo>
                  <a:pt x="335067" y="1910551"/>
                </a:lnTo>
                <a:cubicBezTo>
                  <a:pt x="311528" y="1957652"/>
                  <a:pt x="291035" y="1988958"/>
                  <a:pt x="284417" y="1986056"/>
                </a:cubicBezTo>
                <a:cubicBezTo>
                  <a:pt x="277800" y="1983155"/>
                  <a:pt x="286938" y="1946871"/>
                  <a:pt x="305627" y="1897645"/>
                </a:cubicBezTo>
                <a:lnTo>
                  <a:pt x="318084" y="1867265"/>
                </a:lnTo>
                <a:lnTo>
                  <a:pt x="275338" y="1847287"/>
                </a:lnTo>
                <a:cubicBezTo>
                  <a:pt x="228237" y="1823747"/>
                  <a:pt x="196931" y="1803253"/>
                  <a:pt x="199832" y="1796637"/>
                </a:cubicBezTo>
                <a:cubicBezTo>
                  <a:pt x="200074" y="1796085"/>
                  <a:pt x="200547" y="1795643"/>
                  <a:pt x="201240" y="1795307"/>
                </a:cubicBezTo>
                <a:cubicBezTo>
                  <a:pt x="201934" y="1794970"/>
                  <a:pt x="202848" y="1794740"/>
                  <a:pt x="203969" y="1794612"/>
                </a:cubicBezTo>
                <a:cubicBezTo>
                  <a:pt x="215187" y="1793331"/>
                  <a:pt x="247221" y="1802272"/>
                  <a:pt x="288243" y="1817847"/>
                </a:cubicBezTo>
                <a:lnTo>
                  <a:pt x="331590" y="1835620"/>
                </a:lnTo>
                <a:lnTo>
                  <a:pt x="351424" y="1793178"/>
                </a:lnTo>
                <a:cubicBezTo>
                  <a:pt x="374964" y="1746077"/>
                  <a:pt x="395458" y="1714771"/>
                  <a:pt x="402074" y="1717673"/>
                </a:cubicBezTo>
                <a:close/>
                <a:moveTo>
                  <a:pt x="1867951" y="1632673"/>
                </a:moveTo>
                <a:cubicBezTo>
                  <a:pt x="1868223" y="1632600"/>
                  <a:pt x="1868524" y="1632643"/>
                  <a:pt x="1868849" y="1632799"/>
                </a:cubicBezTo>
                <a:cubicBezTo>
                  <a:pt x="1869175" y="1632954"/>
                  <a:pt x="1869527" y="1633220"/>
                  <a:pt x="1869902" y="1633593"/>
                </a:cubicBezTo>
                <a:cubicBezTo>
                  <a:pt x="1873655" y="1637321"/>
                  <a:pt x="1879762" y="1651655"/>
                  <a:pt x="1886074" y="1671219"/>
                </a:cubicBezTo>
                <a:lnTo>
                  <a:pt x="1892262" y="1692276"/>
                </a:lnTo>
                <a:lnTo>
                  <a:pt x="1913593" y="1687107"/>
                </a:lnTo>
                <a:cubicBezTo>
                  <a:pt x="1937711" y="1681928"/>
                  <a:pt x="1955161" y="1680259"/>
                  <a:pt x="1956037" y="1683529"/>
                </a:cubicBezTo>
                <a:cubicBezTo>
                  <a:pt x="1956913" y="1686798"/>
                  <a:pt x="1940967" y="1694078"/>
                  <a:pt x="1917490" y="1701653"/>
                </a:cubicBezTo>
                <a:lnTo>
                  <a:pt x="1896282" y="1707886"/>
                </a:lnTo>
                <a:lnTo>
                  <a:pt x="1899905" y="1722836"/>
                </a:lnTo>
                <a:cubicBezTo>
                  <a:pt x="1905083" y="1746954"/>
                  <a:pt x="1906752" y="1764404"/>
                  <a:pt x="1903482" y="1765280"/>
                </a:cubicBezTo>
                <a:cubicBezTo>
                  <a:pt x="1900213" y="1766156"/>
                  <a:pt x="1892933" y="1750210"/>
                  <a:pt x="1885359" y="1726733"/>
                </a:cubicBezTo>
                <a:lnTo>
                  <a:pt x="1880977" y="1711823"/>
                </a:lnTo>
                <a:lnTo>
                  <a:pt x="1865874" y="1715484"/>
                </a:lnTo>
                <a:cubicBezTo>
                  <a:pt x="1841755" y="1720662"/>
                  <a:pt x="1824306" y="1722331"/>
                  <a:pt x="1823430" y="1719061"/>
                </a:cubicBezTo>
                <a:cubicBezTo>
                  <a:pt x="1822554" y="1715792"/>
                  <a:pt x="1838500" y="1708512"/>
                  <a:pt x="1861976" y="1700938"/>
                </a:cubicBezTo>
                <a:lnTo>
                  <a:pt x="1876735" y="1696600"/>
                </a:lnTo>
                <a:lnTo>
                  <a:pt x="1871528" y="1675117"/>
                </a:lnTo>
                <a:cubicBezTo>
                  <a:pt x="1866350" y="1650998"/>
                  <a:pt x="1864681" y="1633548"/>
                  <a:pt x="1867951" y="1632673"/>
                </a:cubicBezTo>
                <a:close/>
                <a:moveTo>
                  <a:pt x="2040919" y="1531886"/>
                </a:moveTo>
                <a:cubicBezTo>
                  <a:pt x="2041371" y="1531969"/>
                  <a:pt x="2041892" y="1532181"/>
                  <a:pt x="2042476" y="1532516"/>
                </a:cubicBezTo>
                <a:cubicBezTo>
                  <a:pt x="2048321" y="1535865"/>
                  <a:pt x="2060560" y="1551487"/>
                  <a:pt x="2074775" y="1573474"/>
                </a:cubicBezTo>
                <a:lnTo>
                  <a:pt x="2089329" y="1597339"/>
                </a:lnTo>
                <a:lnTo>
                  <a:pt x="2113866" y="1583948"/>
                </a:lnTo>
                <a:cubicBezTo>
                  <a:pt x="2141831" y="1569627"/>
                  <a:pt x="2162748" y="1561822"/>
                  <a:pt x="2164903" y="1565556"/>
                </a:cubicBezTo>
                <a:cubicBezTo>
                  <a:pt x="2167059" y="1569289"/>
                  <a:pt x="2149840" y="1583501"/>
                  <a:pt x="2123456" y="1600559"/>
                </a:cubicBezTo>
                <a:lnTo>
                  <a:pt x="2099419" y="1615218"/>
                </a:lnTo>
                <a:lnTo>
                  <a:pt x="2108804" y="1632415"/>
                </a:lnTo>
                <a:cubicBezTo>
                  <a:pt x="2123125" y="1660379"/>
                  <a:pt x="2130931" y="1681296"/>
                  <a:pt x="2127197" y="1683453"/>
                </a:cubicBezTo>
                <a:cubicBezTo>
                  <a:pt x="2123464" y="1685607"/>
                  <a:pt x="2109251" y="1668390"/>
                  <a:pt x="2092194" y="1642005"/>
                </a:cubicBezTo>
                <a:lnTo>
                  <a:pt x="2081889" y="1625107"/>
                </a:lnTo>
                <a:lnTo>
                  <a:pt x="2064514" y="1634589"/>
                </a:lnTo>
                <a:cubicBezTo>
                  <a:pt x="2036550" y="1648909"/>
                  <a:pt x="2015634" y="1656715"/>
                  <a:pt x="2013478" y="1652981"/>
                </a:cubicBezTo>
                <a:cubicBezTo>
                  <a:pt x="2011322" y="1649248"/>
                  <a:pt x="2028541" y="1635036"/>
                  <a:pt x="2054925" y="1617978"/>
                </a:cubicBezTo>
                <a:lnTo>
                  <a:pt x="2071652" y="1607777"/>
                </a:lnTo>
                <a:lnTo>
                  <a:pt x="2058165" y="1583064"/>
                </a:lnTo>
                <a:cubicBezTo>
                  <a:pt x="2043843" y="1555099"/>
                  <a:pt x="2036038" y="1534182"/>
                  <a:pt x="2039772" y="1532027"/>
                </a:cubicBezTo>
                <a:cubicBezTo>
                  <a:pt x="2040082" y="1531848"/>
                  <a:pt x="2040467" y="1531802"/>
                  <a:pt x="2040919" y="1531886"/>
                </a:cubicBezTo>
                <a:close/>
                <a:moveTo>
                  <a:pt x="989145" y="1496513"/>
                </a:moveTo>
                <a:cubicBezTo>
                  <a:pt x="991716" y="1497997"/>
                  <a:pt x="986340" y="1512406"/>
                  <a:pt x="976476" y="1531668"/>
                </a:cubicBezTo>
                <a:lnTo>
                  <a:pt x="967185" y="1548691"/>
                </a:lnTo>
                <a:lnTo>
                  <a:pt x="978707" y="1555718"/>
                </a:lnTo>
                <a:cubicBezTo>
                  <a:pt x="996881" y="1567468"/>
                  <a:pt x="1008741" y="1577257"/>
                  <a:pt x="1007257" y="1579829"/>
                </a:cubicBezTo>
                <a:cubicBezTo>
                  <a:pt x="1005772" y="1582401"/>
                  <a:pt x="991364" y="1577024"/>
                  <a:pt x="972101" y="1567160"/>
                </a:cubicBezTo>
                <a:lnTo>
                  <a:pt x="960134" y="1560628"/>
                </a:lnTo>
                <a:lnTo>
                  <a:pt x="953035" y="1572268"/>
                </a:lnTo>
                <a:cubicBezTo>
                  <a:pt x="941285" y="1590443"/>
                  <a:pt x="931496" y="1602303"/>
                  <a:pt x="928924" y="1600818"/>
                </a:cubicBezTo>
                <a:cubicBezTo>
                  <a:pt x="926353" y="1599333"/>
                  <a:pt x="931729" y="1584925"/>
                  <a:pt x="941593" y="1565662"/>
                </a:cubicBezTo>
                <a:lnTo>
                  <a:pt x="948058" y="1553816"/>
                </a:lnTo>
                <a:lnTo>
                  <a:pt x="931501" y="1543719"/>
                </a:lnTo>
                <a:cubicBezTo>
                  <a:pt x="913327" y="1531969"/>
                  <a:pt x="901466" y="1522180"/>
                  <a:pt x="902951" y="1519608"/>
                </a:cubicBezTo>
                <a:cubicBezTo>
                  <a:pt x="903075" y="1519394"/>
                  <a:pt x="903288" y="1519235"/>
                  <a:pt x="903587" y="1519129"/>
                </a:cubicBezTo>
                <a:cubicBezTo>
                  <a:pt x="903885" y="1519023"/>
                  <a:pt x="904270" y="1518970"/>
                  <a:pt x="904733" y="1518968"/>
                </a:cubicBezTo>
                <a:cubicBezTo>
                  <a:pt x="909373" y="1518953"/>
                  <a:pt x="922055" y="1524057"/>
                  <a:pt x="938107" y="1532277"/>
                </a:cubicBezTo>
                <a:lnTo>
                  <a:pt x="955009" y="1541501"/>
                </a:lnTo>
                <a:lnTo>
                  <a:pt x="965034" y="1525062"/>
                </a:lnTo>
                <a:cubicBezTo>
                  <a:pt x="976783" y="1506888"/>
                  <a:pt x="986574" y="1495028"/>
                  <a:pt x="989145" y="1496513"/>
                </a:cubicBezTo>
                <a:close/>
                <a:moveTo>
                  <a:pt x="2608888" y="1315432"/>
                </a:moveTo>
                <a:cubicBezTo>
                  <a:pt x="2609750" y="1315363"/>
                  <a:pt x="2610799" y="1315495"/>
                  <a:pt x="2612024" y="1315819"/>
                </a:cubicBezTo>
                <a:cubicBezTo>
                  <a:pt x="2624273" y="1319058"/>
                  <a:pt x="2654109" y="1341479"/>
                  <a:pt x="2690635" y="1374502"/>
                </a:cubicBezTo>
                <a:lnTo>
                  <a:pt x="2728691" y="1410772"/>
                </a:lnTo>
                <a:lnTo>
                  <a:pt x="2766748" y="1374502"/>
                </a:lnTo>
                <a:cubicBezTo>
                  <a:pt x="2810578" y="1334874"/>
                  <a:pt x="2844777" y="1310513"/>
                  <a:pt x="2850510" y="1316247"/>
                </a:cubicBezTo>
                <a:cubicBezTo>
                  <a:pt x="2856243" y="1321979"/>
                  <a:pt x="2831882" y="1356179"/>
                  <a:pt x="2792254" y="1400009"/>
                </a:cubicBezTo>
                <a:lnTo>
                  <a:pt x="2755724" y="1438339"/>
                </a:lnTo>
                <a:lnTo>
                  <a:pt x="2781145" y="1465012"/>
                </a:lnTo>
                <a:cubicBezTo>
                  <a:pt x="2820772" y="1508842"/>
                  <a:pt x="2845133" y="1543041"/>
                  <a:pt x="2839400" y="1548775"/>
                </a:cubicBezTo>
                <a:cubicBezTo>
                  <a:pt x="2833667" y="1554507"/>
                  <a:pt x="2799467" y="1530147"/>
                  <a:pt x="2755638" y="1490519"/>
                </a:cubicBezTo>
                <a:lnTo>
                  <a:pt x="2728691" y="1464837"/>
                </a:lnTo>
                <a:lnTo>
                  <a:pt x="2701744" y="1490519"/>
                </a:lnTo>
                <a:cubicBezTo>
                  <a:pt x="2657914" y="1530147"/>
                  <a:pt x="2623716" y="1554508"/>
                  <a:pt x="2617982" y="1548774"/>
                </a:cubicBezTo>
                <a:cubicBezTo>
                  <a:pt x="2612250" y="1543041"/>
                  <a:pt x="2636610" y="1508842"/>
                  <a:pt x="2676238" y="1465012"/>
                </a:cubicBezTo>
                <a:lnTo>
                  <a:pt x="2701659" y="1438339"/>
                </a:lnTo>
                <a:lnTo>
                  <a:pt x="2665128" y="1400009"/>
                </a:lnTo>
                <a:cubicBezTo>
                  <a:pt x="2625500" y="1356179"/>
                  <a:pt x="2601139" y="1321979"/>
                  <a:pt x="2606873" y="1316247"/>
                </a:cubicBezTo>
                <a:cubicBezTo>
                  <a:pt x="2607350" y="1315769"/>
                  <a:pt x="2608026" y="1315500"/>
                  <a:pt x="2608888" y="1315432"/>
                </a:cubicBezTo>
                <a:close/>
                <a:moveTo>
                  <a:pt x="2847" y="1315432"/>
                </a:moveTo>
                <a:cubicBezTo>
                  <a:pt x="3710" y="1315363"/>
                  <a:pt x="4759" y="1315495"/>
                  <a:pt x="5983" y="1315819"/>
                </a:cubicBezTo>
                <a:cubicBezTo>
                  <a:pt x="18232" y="1319058"/>
                  <a:pt x="48069" y="1341479"/>
                  <a:pt x="84594" y="1374502"/>
                </a:cubicBezTo>
                <a:lnTo>
                  <a:pt x="122651" y="1410772"/>
                </a:lnTo>
                <a:lnTo>
                  <a:pt x="160707" y="1374502"/>
                </a:lnTo>
                <a:cubicBezTo>
                  <a:pt x="204537" y="1334874"/>
                  <a:pt x="238737" y="1310513"/>
                  <a:pt x="244469" y="1316247"/>
                </a:cubicBezTo>
                <a:cubicBezTo>
                  <a:pt x="250202" y="1321979"/>
                  <a:pt x="225842" y="1356179"/>
                  <a:pt x="186214" y="1400009"/>
                </a:cubicBezTo>
                <a:lnTo>
                  <a:pt x="149683" y="1438339"/>
                </a:lnTo>
                <a:lnTo>
                  <a:pt x="175104" y="1465012"/>
                </a:lnTo>
                <a:cubicBezTo>
                  <a:pt x="214732" y="1508842"/>
                  <a:pt x="239092" y="1543041"/>
                  <a:pt x="233359" y="1548775"/>
                </a:cubicBezTo>
                <a:cubicBezTo>
                  <a:pt x="227627" y="1554507"/>
                  <a:pt x="193427" y="1530147"/>
                  <a:pt x="149597" y="1490519"/>
                </a:cubicBezTo>
                <a:lnTo>
                  <a:pt x="122651" y="1464837"/>
                </a:lnTo>
                <a:lnTo>
                  <a:pt x="95704" y="1490519"/>
                </a:lnTo>
                <a:cubicBezTo>
                  <a:pt x="51874" y="1530147"/>
                  <a:pt x="17675" y="1554508"/>
                  <a:pt x="11942" y="1548774"/>
                </a:cubicBezTo>
                <a:cubicBezTo>
                  <a:pt x="6209" y="1543041"/>
                  <a:pt x="30570" y="1508842"/>
                  <a:pt x="70197" y="1465012"/>
                </a:cubicBezTo>
                <a:lnTo>
                  <a:pt x="95618" y="1438339"/>
                </a:lnTo>
                <a:lnTo>
                  <a:pt x="59088" y="1400009"/>
                </a:lnTo>
                <a:cubicBezTo>
                  <a:pt x="19460" y="1356179"/>
                  <a:pt x="-4901" y="1321979"/>
                  <a:pt x="832" y="1316247"/>
                </a:cubicBezTo>
                <a:cubicBezTo>
                  <a:pt x="1310" y="1315769"/>
                  <a:pt x="1985" y="1315500"/>
                  <a:pt x="2847" y="1315432"/>
                </a:cubicBezTo>
                <a:close/>
                <a:moveTo>
                  <a:pt x="1911107" y="1249473"/>
                </a:moveTo>
                <a:cubicBezTo>
                  <a:pt x="1913678" y="1250958"/>
                  <a:pt x="1908302" y="1265366"/>
                  <a:pt x="1898437" y="1284629"/>
                </a:cubicBezTo>
                <a:lnTo>
                  <a:pt x="1889147" y="1301652"/>
                </a:lnTo>
                <a:lnTo>
                  <a:pt x="1900669" y="1308679"/>
                </a:lnTo>
                <a:cubicBezTo>
                  <a:pt x="1918843" y="1320428"/>
                  <a:pt x="1930703" y="1330218"/>
                  <a:pt x="1929219" y="1332790"/>
                </a:cubicBezTo>
                <a:cubicBezTo>
                  <a:pt x="1927734" y="1335361"/>
                  <a:pt x="1913325" y="1329985"/>
                  <a:pt x="1894063" y="1320120"/>
                </a:cubicBezTo>
                <a:lnTo>
                  <a:pt x="1882096" y="1313589"/>
                </a:lnTo>
                <a:lnTo>
                  <a:pt x="1874997" y="1325230"/>
                </a:lnTo>
                <a:cubicBezTo>
                  <a:pt x="1863247" y="1343404"/>
                  <a:pt x="1853458" y="1355264"/>
                  <a:pt x="1850886" y="1353779"/>
                </a:cubicBezTo>
                <a:cubicBezTo>
                  <a:pt x="1848314" y="1352294"/>
                  <a:pt x="1853691" y="1337886"/>
                  <a:pt x="1863555" y="1318623"/>
                </a:cubicBezTo>
                <a:lnTo>
                  <a:pt x="1870020" y="1306777"/>
                </a:lnTo>
                <a:lnTo>
                  <a:pt x="1853463" y="1296680"/>
                </a:lnTo>
                <a:cubicBezTo>
                  <a:pt x="1835288" y="1284930"/>
                  <a:pt x="1823428" y="1275140"/>
                  <a:pt x="1824913" y="1272569"/>
                </a:cubicBezTo>
                <a:cubicBezTo>
                  <a:pt x="1825037" y="1272354"/>
                  <a:pt x="1825250" y="1272195"/>
                  <a:pt x="1825549" y="1272089"/>
                </a:cubicBezTo>
                <a:cubicBezTo>
                  <a:pt x="1825847" y="1271983"/>
                  <a:pt x="1826231" y="1271931"/>
                  <a:pt x="1826695" y="1271929"/>
                </a:cubicBezTo>
                <a:cubicBezTo>
                  <a:pt x="1831335" y="1271914"/>
                  <a:pt x="1844016" y="1277018"/>
                  <a:pt x="1860069" y="1285238"/>
                </a:cubicBezTo>
                <a:lnTo>
                  <a:pt x="1876970" y="1294462"/>
                </a:lnTo>
                <a:lnTo>
                  <a:pt x="1886996" y="1278023"/>
                </a:lnTo>
                <a:cubicBezTo>
                  <a:pt x="1898746" y="1259849"/>
                  <a:pt x="1908535" y="1247988"/>
                  <a:pt x="1911107" y="1249473"/>
                </a:cubicBezTo>
                <a:close/>
                <a:moveTo>
                  <a:pt x="702465" y="1173247"/>
                </a:moveTo>
                <a:cubicBezTo>
                  <a:pt x="702917" y="1173331"/>
                  <a:pt x="703438" y="1173543"/>
                  <a:pt x="704022" y="1173878"/>
                </a:cubicBezTo>
                <a:cubicBezTo>
                  <a:pt x="709867" y="1177227"/>
                  <a:pt x="722106" y="1192849"/>
                  <a:pt x="736320" y="1214836"/>
                </a:cubicBezTo>
                <a:lnTo>
                  <a:pt x="750875" y="1238701"/>
                </a:lnTo>
                <a:lnTo>
                  <a:pt x="775412" y="1225310"/>
                </a:lnTo>
                <a:cubicBezTo>
                  <a:pt x="803377" y="1210989"/>
                  <a:pt x="824294" y="1203184"/>
                  <a:pt x="826449" y="1206917"/>
                </a:cubicBezTo>
                <a:cubicBezTo>
                  <a:pt x="828605" y="1210651"/>
                  <a:pt x="811387" y="1224863"/>
                  <a:pt x="785002" y="1241921"/>
                </a:cubicBezTo>
                <a:lnTo>
                  <a:pt x="760965" y="1256580"/>
                </a:lnTo>
                <a:lnTo>
                  <a:pt x="770350" y="1273777"/>
                </a:lnTo>
                <a:cubicBezTo>
                  <a:pt x="784672" y="1301741"/>
                  <a:pt x="792476" y="1322658"/>
                  <a:pt x="788743" y="1324815"/>
                </a:cubicBezTo>
                <a:cubicBezTo>
                  <a:pt x="785010" y="1326969"/>
                  <a:pt x="770797" y="1309752"/>
                  <a:pt x="753740" y="1283367"/>
                </a:cubicBezTo>
                <a:lnTo>
                  <a:pt x="743435" y="1266468"/>
                </a:lnTo>
                <a:lnTo>
                  <a:pt x="726061" y="1275950"/>
                </a:lnTo>
                <a:cubicBezTo>
                  <a:pt x="698096" y="1290271"/>
                  <a:pt x="677179" y="1298077"/>
                  <a:pt x="675024" y="1294343"/>
                </a:cubicBezTo>
                <a:cubicBezTo>
                  <a:pt x="672868" y="1290609"/>
                  <a:pt x="690086" y="1276397"/>
                  <a:pt x="716471" y="1259340"/>
                </a:cubicBezTo>
                <a:lnTo>
                  <a:pt x="733197" y="1249139"/>
                </a:lnTo>
                <a:lnTo>
                  <a:pt x="719710" y="1224426"/>
                </a:lnTo>
                <a:cubicBezTo>
                  <a:pt x="705389" y="1196461"/>
                  <a:pt x="697585" y="1175544"/>
                  <a:pt x="701317" y="1173389"/>
                </a:cubicBezTo>
                <a:cubicBezTo>
                  <a:pt x="701629" y="1173209"/>
                  <a:pt x="702013" y="1173164"/>
                  <a:pt x="702465" y="1173247"/>
                </a:cubicBezTo>
                <a:close/>
                <a:moveTo>
                  <a:pt x="925746" y="1088691"/>
                </a:moveTo>
                <a:cubicBezTo>
                  <a:pt x="926019" y="1088618"/>
                  <a:pt x="926319" y="1088661"/>
                  <a:pt x="926645" y="1088817"/>
                </a:cubicBezTo>
                <a:cubicBezTo>
                  <a:pt x="926971" y="1088972"/>
                  <a:pt x="927323" y="1089238"/>
                  <a:pt x="927698" y="1089611"/>
                </a:cubicBezTo>
                <a:cubicBezTo>
                  <a:pt x="931450" y="1093339"/>
                  <a:pt x="937558" y="1107673"/>
                  <a:pt x="943870" y="1127237"/>
                </a:cubicBezTo>
                <a:lnTo>
                  <a:pt x="950058" y="1148294"/>
                </a:lnTo>
                <a:lnTo>
                  <a:pt x="971388" y="1143125"/>
                </a:lnTo>
                <a:cubicBezTo>
                  <a:pt x="995507" y="1137946"/>
                  <a:pt x="1012957" y="1136278"/>
                  <a:pt x="1013832" y="1139547"/>
                </a:cubicBezTo>
                <a:cubicBezTo>
                  <a:pt x="1014708" y="1142816"/>
                  <a:pt x="998762" y="1150096"/>
                  <a:pt x="975286" y="1157671"/>
                </a:cubicBezTo>
                <a:lnTo>
                  <a:pt x="954077" y="1163904"/>
                </a:lnTo>
                <a:lnTo>
                  <a:pt x="957700" y="1178854"/>
                </a:lnTo>
                <a:cubicBezTo>
                  <a:pt x="962879" y="1202972"/>
                  <a:pt x="964547" y="1220422"/>
                  <a:pt x="961278" y="1221298"/>
                </a:cubicBezTo>
                <a:cubicBezTo>
                  <a:pt x="958009" y="1222174"/>
                  <a:pt x="950729" y="1206228"/>
                  <a:pt x="943154" y="1182751"/>
                </a:cubicBezTo>
                <a:lnTo>
                  <a:pt x="938773" y="1167841"/>
                </a:lnTo>
                <a:lnTo>
                  <a:pt x="923669" y="1171502"/>
                </a:lnTo>
                <a:cubicBezTo>
                  <a:pt x="899551" y="1176680"/>
                  <a:pt x="882101" y="1178349"/>
                  <a:pt x="881225" y="1175079"/>
                </a:cubicBezTo>
                <a:cubicBezTo>
                  <a:pt x="880349" y="1171810"/>
                  <a:pt x="896296" y="1164530"/>
                  <a:pt x="919772" y="1156955"/>
                </a:cubicBezTo>
                <a:lnTo>
                  <a:pt x="934530" y="1152618"/>
                </a:lnTo>
                <a:lnTo>
                  <a:pt x="929324" y="1131135"/>
                </a:lnTo>
                <a:cubicBezTo>
                  <a:pt x="924146" y="1107016"/>
                  <a:pt x="922477" y="1089566"/>
                  <a:pt x="925746" y="1088691"/>
                </a:cubicBezTo>
                <a:close/>
                <a:moveTo>
                  <a:pt x="2132752" y="936461"/>
                </a:moveTo>
                <a:cubicBezTo>
                  <a:pt x="2137498" y="937732"/>
                  <a:pt x="2135076" y="963065"/>
                  <a:pt x="2127558" y="998079"/>
                </a:cubicBezTo>
                <a:lnTo>
                  <a:pt x="2120000" y="1029267"/>
                </a:lnTo>
                <a:lnTo>
                  <a:pt x="2141425" y="1035564"/>
                </a:lnTo>
                <a:cubicBezTo>
                  <a:pt x="2175507" y="1046560"/>
                  <a:pt x="2198657" y="1057128"/>
                  <a:pt x="2197385" y="1061875"/>
                </a:cubicBezTo>
                <a:cubicBezTo>
                  <a:pt x="2196113" y="1066621"/>
                  <a:pt x="2170780" y="1064199"/>
                  <a:pt x="2135767" y="1056681"/>
                </a:cubicBezTo>
                <a:lnTo>
                  <a:pt x="2113841" y="1051367"/>
                </a:lnTo>
                <a:lnTo>
                  <a:pt x="2107479" y="1073013"/>
                </a:lnTo>
                <a:cubicBezTo>
                  <a:pt x="2096483" y="1107095"/>
                  <a:pt x="2085916" y="1130244"/>
                  <a:pt x="2081168" y="1128972"/>
                </a:cubicBezTo>
                <a:cubicBezTo>
                  <a:pt x="2076422" y="1127700"/>
                  <a:pt x="2078845" y="1102368"/>
                  <a:pt x="2086362" y="1067354"/>
                </a:cubicBezTo>
                <a:lnTo>
                  <a:pt x="2091622" y="1045651"/>
                </a:lnTo>
                <a:lnTo>
                  <a:pt x="2060833" y="1036603"/>
                </a:lnTo>
                <a:cubicBezTo>
                  <a:pt x="2026751" y="1025606"/>
                  <a:pt x="2003601" y="1015038"/>
                  <a:pt x="2004873" y="1010291"/>
                </a:cubicBezTo>
                <a:cubicBezTo>
                  <a:pt x="2004979" y="1009896"/>
                  <a:pt x="2005252" y="1009550"/>
                  <a:pt x="2005684" y="1009253"/>
                </a:cubicBezTo>
                <a:cubicBezTo>
                  <a:pt x="2006116" y="1008956"/>
                  <a:pt x="2006706" y="1008707"/>
                  <a:pt x="2007447" y="1008506"/>
                </a:cubicBezTo>
                <a:cubicBezTo>
                  <a:pt x="2014858" y="1006494"/>
                  <a:pt x="2037313" y="1009221"/>
                  <a:pt x="2066491" y="1015485"/>
                </a:cubicBezTo>
                <a:lnTo>
                  <a:pt x="2097457" y="1022990"/>
                </a:lnTo>
                <a:lnTo>
                  <a:pt x="2106441" y="992420"/>
                </a:lnTo>
                <a:cubicBezTo>
                  <a:pt x="2117437" y="958338"/>
                  <a:pt x="2128005" y="935188"/>
                  <a:pt x="2132752" y="936461"/>
                </a:cubicBezTo>
                <a:close/>
                <a:moveTo>
                  <a:pt x="1321695" y="911221"/>
                </a:moveTo>
                <a:cubicBezTo>
                  <a:pt x="1321910" y="911345"/>
                  <a:pt x="1322069" y="911559"/>
                  <a:pt x="1322175" y="911857"/>
                </a:cubicBezTo>
                <a:cubicBezTo>
                  <a:pt x="1322281" y="912156"/>
                  <a:pt x="1322334" y="912540"/>
                  <a:pt x="1322335" y="913003"/>
                </a:cubicBezTo>
                <a:cubicBezTo>
                  <a:pt x="1322350" y="917644"/>
                  <a:pt x="1317247" y="930325"/>
                  <a:pt x="1309026" y="946377"/>
                </a:cubicBezTo>
                <a:lnTo>
                  <a:pt x="1299802" y="963279"/>
                </a:lnTo>
                <a:lnTo>
                  <a:pt x="1316241" y="973304"/>
                </a:lnTo>
                <a:cubicBezTo>
                  <a:pt x="1334416" y="985054"/>
                  <a:pt x="1346276" y="994844"/>
                  <a:pt x="1344791" y="997415"/>
                </a:cubicBezTo>
                <a:cubicBezTo>
                  <a:pt x="1343306" y="999987"/>
                  <a:pt x="1328898" y="994611"/>
                  <a:pt x="1309635" y="984746"/>
                </a:cubicBezTo>
                <a:lnTo>
                  <a:pt x="1292612" y="975456"/>
                </a:lnTo>
                <a:lnTo>
                  <a:pt x="1285585" y="986977"/>
                </a:lnTo>
                <a:cubicBezTo>
                  <a:pt x="1273836" y="1005152"/>
                  <a:pt x="1264046" y="1017012"/>
                  <a:pt x="1261474" y="1015527"/>
                </a:cubicBezTo>
                <a:cubicBezTo>
                  <a:pt x="1258903" y="1014043"/>
                  <a:pt x="1264279" y="999634"/>
                  <a:pt x="1274144" y="980371"/>
                </a:cubicBezTo>
                <a:lnTo>
                  <a:pt x="1280675" y="968404"/>
                </a:lnTo>
                <a:lnTo>
                  <a:pt x="1269035" y="961306"/>
                </a:lnTo>
                <a:cubicBezTo>
                  <a:pt x="1250861" y="949556"/>
                  <a:pt x="1239000" y="939766"/>
                  <a:pt x="1240485" y="937194"/>
                </a:cubicBezTo>
                <a:cubicBezTo>
                  <a:pt x="1241970" y="934623"/>
                  <a:pt x="1256378" y="939999"/>
                  <a:pt x="1275641" y="949864"/>
                </a:cubicBezTo>
                <a:lnTo>
                  <a:pt x="1287487" y="956329"/>
                </a:lnTo>
                <a:lnTo>
                  <a:pt x="1297584" y="939772"/>
                </a:lnTo>
                <a:cubicBezTo>
                  <a:pt x="1309334" y="921597"/>
                  <a:pt x="1319124" y="909737"/>
                  <a:pt x="1321695" y="911221"/>
                </a:cubicBezTo>
                <a:close/>
                <a:moveTo>
                  <a:pt x="432196" y="900074"/>
                </a:moveTo>
                <a:cubicBezTo>
                  <a:pt x="432688" y="899882"/>
                  <a:pt x="433256" y="899901"/>
                  <a:pt x="433895" y="900123"/>
                </a:cubicBezTo>
                <a:cubicBezTo>
                  <a:pt x="434534" y="900344"/>
                  <a:pt x="435244" y="900768"/>
                  <a:pt x="436018" y="901384"/>
                </a:cubicBezTo>
                <a:cubicBezTo>
                  <a:pt x="443772" y="907549"/>
                  <a:pt x="458098" y="932968"/>
                  <a:pt x="473884" y="968078"/>
                </a:cubicBezTo>
                <a:lnTo>
                  <a:pt x="489749" y="1005994"/>
                </a:lnTo>
                <a:lnTo>
                  <a:pt x="528382" y="991970"/>
                </a:lnTo>
                <a:cubicBezTo>
                  <a:pt x="572205" y="977353"/>
                  <a:pt x="604338" y="970645"/>
                  <a:pt x="606643" y="976550"/>
                </a:cubicBezTo>
                <a:cubicBezTo>
                  <a:pt x="608949" y="982454"/>
                  <a:pt x="580772" y="999295"/>
                  <a:pt x="538639" y="1018240"/>
                </a:cubicBezTo>
                <a:lnTo>
                  <a:pt x="500451" y="1034217"/>
                </a:lnTo>
                <a:lnTo>
                  <a:pt x="510280" y="1061295"/>
                </a:lnTo>
                <a:cubicBezTo>
                  <a:pt x="524897" y="1105117"/>
                  <a:pt x="531604" y="1137250"/>
                  <a:pt x="525699" y="1139557"/>
                </a:cubicBezTo>
                <a:cubicBezTo>
                  <a:pt x="519796" y="1141861"/>
                  <a:pt x="502954" y="1113684"/>
                  <a:pt x="484011" y="1071551"/>
                </a:cubicBezTo>
                <a:lnTo>
                  <a:pt x="472778" y="1044705"/>
                </a:lnTo>
                <a:lnTo>
                  <a:pt x="445422" y="1054635"/>
                </a:lnTo>
                <a:cubicBezTo>
                  <a:pt x="401601" y="1069251"/>
                  <a:pt x="369467" y="1075959"/>
                  <a:pt x="367161" y="1070054"/>
                </a:cubicBezTo>
                <a:cubicBezTo>
                  <a:pt x="364856" y="1064149"/>
                  <a:pt x="393034" y="1047309"/>
                  <a:pt x="435166" y="1028365"/>
                </a:cubicBezTo>
                <a:lnTo>
                  <a:pt x="461740" y="1017246"/>
                </a:lnTo>
                <a:lnTo>
                  <a:pt x="447615" y="978336"/>
                </a:lnTo>
                <a:cubicBezTo>
                  <a:pt x="432999" y="934513"/>
                  <a:pt x="426292" y="902379"/>
                  <a:pt x="432196" y="900074"/>
                </a:cubicBezTo>
                <a:close/>
                <a:moveTo>
                  <a:pt x="1673436" y="886257"/>
                </a:moveTo>
                <a:cubicBezTo>
                  <a:pt x="1676705" y="885381"/>
                  <a:pt x="1683984" y="901327"/>
                  <a:pt x="1691559" y="924804"/>
                </a:cubicBezTo>
                <a:lnTo>
                  <a:pt x="1697792" y="946012"/>
                </a:lnTo>
                <a:lnTo>
                  <a:pt x="1712742" y="942389"/>
                </a:lnTo>
                <a:cubicBezTo>
                  <a:pt x="1736860" y="937211"/>
                  <a:pt x="1754310" y="935542"/>
                  <a:pt x="1755186" y="938812"/>
                </a:cubicBezTo>
                <a:cubicBezTo>
                  <a:pt x="1756062" y="942081"/>
                  <a:pt x="1740116" y="949361"/>
                  <a:pt x="1716640" y="956935"/>
                </a:cubicBezTo>
                <a:lnTo>
                  <a:pt x="1701729" y="961317"/>
                </a:lnTo>
                <a:lnTo>
                  <a:pt x="1705390" y="976420"/>
                </a:lnTo>
                <a:cubicBezTo>
                  <a:pt x="1710568" y="1000539"/>
                  <a:pt x="1712237" y="1017988"/>
                  <a:pt x="1708967" y="1018864"/>
                </a:cubicBezTo>
                <a:cubicBezTo>
                  <a:pt x="1705698" y="1019740"/>
                  <a:pt x="1698418" y="1003794"/>
                  <a:pt x="1690844" y="980318"/>
                </a:cubicBezTo>
                <a:lnTo>
                  <a:pt x="1686507" y="965559"/>
                </a:lnTo>
                <a:lnTo>
                  <a:pt x="1665023" y="970766"/>
                </a:lnTo>
                <a:cubicBezTo>
                  <a:pt x="1640904" y="975944"/>
                  <a:pt x="1623454" y="977613"/>
                  <a:pt x="1622579" y="974343"/>
                </a:cubicBezTo>
                <a:cubicBezTo>
                  <a:pt x="1622506" y="974071"/>
                  <a:pt x="1622550" y="973771"/>
                  <a:pt x="1622705" y="973445"/>
                </a:cubicBezTo>
                <a:cubicBezTo>
                  <a:pt x="1622860" y="973119"/>
                  <a:pt x="1623127" y="972767"/>
                  <a:pt x="1623500" y="972392"/>
                </a:cubicBezTo>
                <a:cubicBezTo>
                  <a:pt x="1627227" y="968639"/>
                  <a:pt x="1641562" y="962532"/>
                  <a:pt x="1661125" y="956220"/>
                </a:cubicBezTo>
                <a:lnTo>
                  <a:pt x="1682182" y="950032"/>
                </a:lnTo>
                <a:lnTo>
                  <a:pt x="1677013" y="928701"/>
                </a:lnTo>
                <a:cubicBezTo>
                  <a:pt x="1671835" y="904583"/>
                  <a:pt x="1670166" y="887133"/>
                  <a:pt x="1673436" y="886257"/>
                </a:cubicBezTo>
                <a:close/>
                <a:moveTo>
                  <a:pt x="2565342" y="873041"/>
                </a:moveTo>
                <a:cubicBezTo>
                  <a:pt x="2571959" y="875941"/>
                  <a:pt x="2562822" y="912226"/>
                  <a:pt x="2544132" y="961453"/>
                </a:cubicBezTo>
                <a:lnTo>
                  <a:pt x="2526232" y="1005110"/>
                </a:lnTo>
                <a:lnTo>
                  <a:pt x="2555978" y="1019012"/>
                </a:lnTo>
                <a:cubicBezTo>
                  <a:pt x="2603078" y="1042552"/>
                  <a:pt x="2634384" y="1063045"/>
                  <a:pt x="2631484" y="1069663"/>
                </a:cubicBezTo>
                <a:cubicBezTo>
                  <a:pt x="2628582" y="1076279"/>
                  <a:pt x="2592298" y="1067142"/>
                  <a:pt x="2543072" y="1048452"/>
                </a:cubicBezTo>
                <a:lnTo>
                  <a:pt x="2512380" y="1035868"/>
                </a:lnTo>
                <a:lnTo>
                  <a:pt x="2498335" y="1065920"/>
                </a:lnTo>
                <a:cubicBezTo>
                  <a:pt x="2474795" y="1113020"/>
                  <a:pt x="2454303" y="1144326"/>
                  <a:pt x="2447685" y="1141425"/>
                </a:cubicBezTo>
                <a:cubicBezTo>
                  <a:pt x="2441069" y="1138524"/>
                  <a:pt x="2450206" y="1102240"/>
                  <a:pt x="2468895" y="1053013"/>
                </a:cubicBezTo>
                <a:lnTo>
                  <a:pt x="2481352" y="1022633"/>
                </a:lnTo>
                <a:lnTo>
                  <a:pt x="2438605" y="1002655"/>
                </a:lnTo>
                <a:cubicBezTo>
                  <a:pt x="2391504" y="979116"/>
                  <a:pt x="2360198" y="958622"/>
                  <a:pt x="2363100" y="952005"/>
                </a:cubicBezTo>
                <a:cubicBezTo>
                  <a:pt x="2363341" y="951454"/>
                  <a:pt x="2363815" y="951011"/>
                  <a:pt x="2364508" y="950676"/>
                </a:cubicBezTo>
                <a:cubicBezTo>
                  <a:pt x="2365202" y="950339"/>
                  <a:pt x="2366115" y="950109"/>
                  <a:pt x="2367237" y="949980"/>
                </a:cubicBezTo>
                <a:cubicBezTo>
                  <a:pt x="2378455" y="948699"/>
                  <a:pt x="2410488" y="957641"/>
                  <a:pt x="2451511" y="973215"/>
                </a:cubicBezTo>
                <a:lnTo>
                  <a:pt x="2494857" y="990988"/>
                </a:lnTo>
                <a:lnTo>
                  <a:pt x="2514693" y="948546"/>
                </a:lnTo>
                <a:cubicBezTo>
                  <a:pt x="2538232" y="901445"/>
                  <a:pt x="2558725" y="870139"/>
                  <a:pt x="2565342" y="873041"/>
                </a:cubicBezTo>
                <a:close/>
                <a:moveTo>
                  <a:pt x="1554422" y="677880"/>
                </a:moveTo>
                <a:cubicBezTo>
                  <a:pt x="1558155" y="675724"/>
                  <a:pt x="1572368" y="692942"/>
                  <a:pt x="1589425" y="719327"/>
                </a:cubicBezTo>
                <a:lnTo>
                  <a:pt x="1604084" y="743363"/>
                </a:lnTo>
                <a:lnTo>
                  <a:pt x="1621282" y="733978"/>
                </a:lnTo>
                <a:cubicBezTo>
                  <a:pt x="1649246" y="719658"/>
                  <a:pt x="1670163" y="711852"/>
                  <a:pt x="1672319" y="715586"/>
                </a:cubicBezTo>
                <a:cubicBezTo>
                  <a:pt x="1674474" y="719319"/>
                  <a:pt x="1657256" y="733532"/>
                  <a:pt x="1630872" y="750588"/>
                </a:cubicBezTo>
                <a:lnTo>
                  <a:pt x="1613973" y="760894"/>
                </a:lnTo>
                <a:lnTo>
                  <a:pt x="1623455" y="778268"/>
                </a:lnTo>
                <a:cubicBezTo>
                  <a:pt x="1637776" y="806233"/>
                  <a:pt x="1645582" y="827149"/>
                  <a:pt x="1641848" y="829305"/>
                </a:cubicBezTo>
                <a:cubicBezTo>
                  <a:pt x="1638114" y="831460"/>
                  <a:pt x="1623902" y="814242"/>
                  <a:pt x="1606845" y="787858"/>
                </a:cubicBezTo>
                <a:lnTo>
                  <a:pt x="1596644" y="771131"/>
                </a:lnTo>
                <a:lnTo>
                  <a:pt x="1571930" y="784618"/>
                </a:lnTo>
                <a:cubicBezTo>
                  <a:pt x="1543966" y="798940"/>
                  <a:pt x="1523049" y="806744"/>
                  <a:pt x="1520893" y="803011"/>
                </a:cubicBezTo>
                <a:cubicBezTo>
                  <a:pt x="1520713" y="802700"/>
                  <a:pt x="1520668" y="802316"/>
                  <a:pt x="1520752" y="801864"/>
                </a:cubicBezTo>
                <a:cubicBezTo>
                  <a:pt x="1520835" y="801412"/>
                  <a:pt x="1521048" y="800891"/>
                  <a:pt x="1521383" y="800306"/>
                </a:cubicBezTo>
                <a:cubicBezTo>
                  <a:pt x="1524732" y="794461"/>
                  <a:pt x="1540353" y="782223"/>
                  <a:pt x="1562340" y="768008"/>
                </a:cubicBezTo>
                <a:lnTo>
                  <a:pt x="1586206" y="753454"/>
                </a:lnTo>
                <a:lnTo>
                  <a:pt x="1572815" y="728917"/>
                </a:lnTo>
                <a:cubicBezTo>
                  <a:pt x="1558494" y="700952"/>
                  <a:pt x="1550689" y="680035"/>
                  <a:pt x="1554422" y="677880"/>
                </a:cubicBezTo>
                <a:close/>
                <a:moveTo>
                  <a:pt x="1050665" y="648410"/>
                </a:moveTo>
                <a:cubicBezTo>
                  <a:pt x="1055410" y="649682"/>
                  <a:pt x="1052988" y="675015"/>
                  <a:pt x="1045470" y="710028"/>
                </a:cubicBezTo>
                <a:lnTo>
                  <a:pt x="1040157" y="731954"/>
                </a:lnTo>
                <a:lnTo>
                  <a:pt x="1061802" y="738316"/>
                </a:lnTo>
                <a:cubicBezTo>
                  <a:pt x="1095884" y="749312"/>
                  <a:pt x="1119034" y="759879"/>
                  <a:pt x="1117762" y="764627"/>
                </a:cubicBezTo>
                <a:cubicBezTo>
                  <a:pt x="1116490" y="769372"/>
                  <a:pt x="1091157" y="766950"/>
                  <a:pt x="1056144" y="759432"/>
                </a:cubicBezTo>
                <a:lnTo>
                  <a:pt x="1034440" y="754173"/>
                </a:lnTo>
                <a:lnTo>
                  <a:pt x="1025392" y="784962"/>
                </a:lnTo>
                <a:cubicBezTo>
                  <a:pt x="1014395" y="819044"/>
                  <a:pt x="1003827" y="842194"/>
                  <a:pt x="999081" y="840921"/>
                </a:cubicBezTo>
                <a:cubicBezTo>
                  <a:pt x="998685" y="840816"/>
                  <a:pt x="998339" y="840543"/>
                  <a:pt x="998042" y="840111"/>
                </a:cubicBezTo>
                <a:cubicBezTo>
                  <a:pt x="997745" y="839679"/>
                  <a:pt x="997496" y="839089"/>
                  <a:pt x="997295" y="838348"/>
                </a:cubicBezTo>
                <a:cubicBezTo>
                  <a:pt x="995283" y="830937"/>
                  <a:pt x="998010" y="808482"/>
                  <a:pt x="1004274" y="779304"/>
                </a:cubicBezTo>
                <a:lnTo>
                  <a:pt x="1011779" y="748338"/>
                </a:lnTo>
                <a:lnTo>
                  <a:pt x="981209" y="739354"/>
                </a:lnTo>
                <a:cubicBezTo>
                  <a:pt x="947128" y="728357"/>
                  <a:pt x="923978" y="717790"/>
                  <a:pt x="925250" y="713043"/>
                </a:cubicBezTo>
                <a:cubicBezTo>
                  <a:pt x="926521" y="708297"/>
                  <a:pt x="951854" y="710719"/>
                  <a:pt x="986868" y="718237"/>
                </a:cubicBezTo>
                <a:lnTo>
                  <a:pt x="1018056" y="725795"/>
                </a:lnTo>
                <a:lnTo>
                  <a:pt x="1024353" y="704370"/>
                </a:lnTo>
                <a:cubicBezTo>
                  <a:pt x="1035350" y="670288"/>
                  <a:pt x="1045918" y="647138"/>
                  <a:pt x="1050665" y="648410"/>
                </a:cubicBezTo>
                <a:close/>
                <a:moveTo>
                  <a:pt x="609649" y="473886"/>
                </a:moveTo>
                <a:cubicBezTo>
                  <a:pt x="610242" y="473886"/>
                  <a:pt x="610828" y="474138"/>
                  <a:pt x="611405" y="474631"/>
                </a:cubicBezTo>
                <a:cubicBezTo>
                  <a:pt x="611983" y="475123"/>
                  <a:pt x="612552" y="475856"/>
                  <a:pt x="613110" y="476816"/>
                </a:cubicBezTo>
                <a:cubicBezTo>
                  <a:pt x="618699" y="486424"/>
                  <a:pt x="623300" y="518843"/>
                  <a:pt x="625472" y="561987"/>
                </a:cubicBezTo>
                <a:lnTo>
                  <a:pt x="626581" y="608096"/>
                </a:lnTo>
                <a:lnTo>
                  <a:pt x="672689" y="609204"/>
                </a:lnTo>
                <a:cubicBezTo>
                  <a:pt x="724463" y="611811"/>
                  <a:pt x="760791" y="617914"/>
                  <a:pt x="760790" y="625027"/>
                </a:cubicBezTo>
                <a:cubicBezTo>
                  <a:pt x="760791" y="632140"/>
                  <a:pt x="724463" y="638244"/>
                  <a:pt x="672689" y="640851"/>
                </a:cubicBezTo>
                <a:lnTo>
                  <a:pt x="626249" y="641967"/>
                </a:lnTo>
                <a:lnTo>
                  <a:pt x="625472" y="674283"/>
                </a:lnTo>
                <a:cubicBezTo>
                  <a:pt x="622866" y="726057"/>
                  <a:pt x="616762" y="762384"/>
                  <a:pt x="609648" y="762385"/>
                </a:cubicBezTo>
                <a:cubicBezTo>
                  <a:pt x="602537" y="762385"/>
                  <a:pt x="596432" y="726057"/>
                  <a:pt x="593826" y="674283"/>
                </a:cubicBezTo>
                <a:lnTo>
                  <a:pt x="593042" y="641635"/>
                </a:lnTo>
                <a:lnTo>
                  <a:pt x="560393" y="640851"/>
                </a:lnTo>
                <a:cubicBezTo>
                  <a:pt x="508620" y="638244"/>
                  <a:pt x="472292" y="632141"/>
                  <a:pt x="472292" y="625027"/>
                </a:cubicBezTo>
                <a:cubicBezTo>
                  <a:pt x="472292" y="617914"/>
                  <a:pt x="508620" y="611811"/>
                  <a:pt x="560393" y="609204"/>
                </a:cubicBezTo>
                <a:lnTo>
                  <a:pt x="592710" y="608427"/>
                </a:lnTo>
                <a:lnTo>
                  <a:pt x="593826" y="561988"/>
                </a:lnTo>
                <a:cubicBezTo>
                  <a:pt x="596433" y="510214"/>
                  <a:pt x="602537" y="473886"/>
                  <a:pt x="609649" y="473886"/>
                </a:cubicBezTo>
                <a:close/>
                <a:moveTo>
                  <a:pt x="2237451" y="469644"/>
                </a:moveTo>
                <a:cubicBezTo>
                  <a:pt x="2244563" y="469643"/>
                  <a:pt x="2250667" y="505972"/>
                  <a:pt x="2253274" y="557745"/>
                </a:cubicBezTo>
                <a:lnTo>
                  <a:pt x="2254391" y="604185"/>
                </a:lnTo>
                <a:lnTo>
                  <a:pt x="2286707" y="604962"/>
                </a:lnTo>
                <a:cubicBezTo>
                  <a:pt x="2338480" y="607569"/>
                  <a:pt x="2374808" y="613672"/>
                  <a:pt x="2374809" y="620786"/>
                </a:cubicBezTo>
                <a:cubicBezTo>
                  <a:pt x="2374808" y="627898"/>
                  <a:pt x="2338480" y="634002"/>
                  <a:pt x="2286707" y="636608"/>
                </a:cubicBezTo>
                <a:lnTo>
                  <a:pt x="2254059" y="637393"/>
                </a:lnTo>
                <a:lnTo>
                  <a:pt x="2253274" y="670042"/>
                </a:lnTo>
                <a:cubicBezTo>
                  <a:pt x="2250667" y="721815"/>
                  <a:pt x="2244565" y="758142"/>
                  <a:pt x="2237451" y="758142"/>
                </a:cubicBezTo>
                <a:cubicBezTo>
                  <a:pt x="2230338" y="758142"/>
                  <a:pt x="2224235" y="721814"/>
                  <a:pt x="2221628" y="670041"/>
                </a:cubicBezTo>
                <a:lnTo>
                  <a:pt x="2220851" y="637724"/>
                </a:lnTo>
                <a:lnTo>
                  <a:pt x="2174411" y="636608"/>
                </a:lnTo>
                <a:cubicBezTo>
                  <a:pt x="2122637" y="634002"/>
                  <a:pt x="2086309" y="627898"/>
                  <a:pt x="2086310" y="620785"/>
                </a:cubicBezTo>
                <a:cubicBezTo>
                  <a:pt x="2086309" y="620192"/>
                  <a:pt x="2086562" y="619606"/>
                  <a:pt x="2087054" y="619029"/>
                </a:cubicBezTo>
                <a:cubicBezTo>
                  <a:pt x="2087546" y="618452"/>
                  <a:pt x="2088279" y="617883"/>
                  <a:pt x="2089240" y="617324"/>
                </a:cubicBezTo>
                <a:cubicBezTo>
                  <a:pt x="2098848" y="611735"/>
                  <a:pt x="2131266" y="607135"/>
                  <a:pt x="2174411" y="604962"/>
                </a:cubicBezTo>
                <a:lnTo>
                  <a:pt x="2220519" y="603854"/>
                </a:lnTo>
                <a:lnTo>
                  <a:pt x="2221628" y="557745"/>
                </a:lnTo>
                <a:cubicBezTo>
                  <a:pt x="2224235" y="505971"/>
                  <a:pt x="2230338" y="469643"/>
                  <a:pt x="2237451" y="469644"/>
                </a:cubicBezTo>
                <a:close/>
                <a:moveTo>
                  <a:pt x="1782055" y="368973"/>
                </a:moveTo>
                <a:cubicBezTo>
                  <a:pt x="1787958" y="366668"/>
                  <a:pt x="1804800" y="394846"/>
                  <a:pt x="1823744" y="436978"/>
                </a:cubicBezTo>
                <a:lnTo>
                  <a:pt x="1839722" y="475165"/>
                </a:lnTo>
                <a:lnTo>
                  <a:pt x="1866800" y="465337"/>
                </a:lnTo>
                <a:cubicBezTo>
                  <a:pt x="1910621" y="450721"/>
                  <a:pt x="1942755" y="444013"/>
                  <a:pt x="1945062" y="449918"/>
                </a:cubicBezTo>
                <a:cubicBezTo>
                  <a:pt x="1947366" y="455822"/>
                  <a:pt x="1919188" y="472663"/>
                  <a:pt x="1877056" y="491606"/>
                </a:cubicBezTo>
                <a:lnTo>
                  <a:pt x="1850210" y="502839"/>
                </a:lnTo>
                <a:lnTo>
                  <a:pt x="1860140" y="530195"/>
                </a:lnTo>
                <a:cubicBezTo>
                  <a:pt x="1874756" y="574017"/>
                  <a:pt x="1881464" y="606149"/>
                  <a:pt x="1875559" y="608455"/>
                </a:cubicBezTo>
                <a:cubicBezTo>
                  <a:pt x="1869654" y="610760"/>
                  <a:pt x="1852814" y="582583"/>
                  <a:pt x="1833870" y="540451"/>
                </a:cubicBezTo>
                <a:lnTo>
                  <a:pt x="1822751" y="513876"/>
                </a:lnTo>
                <a:lnTo>
                  <a:pt x="1783840" y="528002"/>
                </a:lnTo>
                <a:cubicBezTo>
                  <a:pt x="1740018" y="542619"/>
                  <a:pt x="1707883" y="549326"/>
                  <a:pt x="1705579" y="543421"/>
                </a:cubicBezTo>
                <a:cubicBezTo>
                  <a:pt x="1705386" y="542929"/>
                  <a:pt x="1705406" y="542360"/>
                  <a:pt x="1705627" y="541722"/>
                </a:cubicBezTo>
                <a:cubicBezTo>
                  <a:pt x="1705849" y="541084"/>
                  <a:pt x="1706273" y="540374"/>
                  <a:pt x="1706889" y="539598"/>
                </a:cubicBezTo>
                <a:cubicBezTo>
                  <a:pt x="1713054" y="531845"/>
                  <a:pt x="1738473" y="517520"/>
                  <a:pt x="1773583" y="501732"/>
                </a:cubicBezTo>
                <a:lnTo>
                  <a:pt x="1811498" y="485869"/>
                </a:lnTo>
                <a:lnTo>
                  <a:pt x="1797474" y="447234"/>
                </a:lnTo>
                <a:cubicBezTo>
                  <a:pt x="1782858" y="403412"/>
                  <a:pt x="1776150" y="371278"/>
                  <a:pt x="1782055" y="368973"/>
                </a:cubicBezTo>
                <a:close/>
                <a:moveTo>
                  <a:pt x="1056366" y="214456"/>
                </a:moveTo>
                <a:cubicBezTo>
                  <a:pt x="1062982" y="217357"/>
                  <a:pt x="1053846" y="253642"/>
                  <a:pt x="1035156" y="302868"/>
                </a:cubicBezTo>
                <a:lnTo>
                  <a:pt x="1022571" y="333560"/>
                </a:lnTo>
                <a:lnTo>
                  <a:pt x="1052623" y="347605"/>
                </a:lnTo>
                <a:cubicBezTo>
                  <a:pt x="1099724" y="371145"/>
                  <a:pt x="1131029" y="391637"/>
                  <a:pt x="1128128" y="398255"/>
                </a:cubicBezTo>
                <a:cubicBezTo>
                  <a:pt x="1125227" y="404871"/>
                  <a:pt x="1088943" y="395734"/>
                  <a:pt x="1039716" y="377045"/>
                </a:cubicBezTo>
                <a:lnTo>
                  <a:pt x="1009336" y="364588"/>
                </a:lnTo>
                <a:lnTo>
                  <a:pt x="989358" y="407335"/>
                </a:lnTo>
                <a:cubicBezTo>
                  <a:pt x="965819" y="454435"/>
                  <a:pt x="945325" y="485742"/>
                  <a:pt x="938708" y="482840"/>
                </a:cubicBezTo>
                <a:cubicBezTo>
                  <a:pt x="938157" y="482599"/>
                  <a:pt x="937715" y="482125"/>
                  <a:pt x="937379" y="481431"/>
                </a:cubicBezTo>
                <a:cubicBezTo>
                  <a:pt x="937042" y="480738"/>
                  <a:pt x="936812" y="479825"/>
                  <a:pt x="936684" y="478703"/>
                </a:cubicBezTo>
                <a:cubicBezTo>
                  <a:pt x="935402" y="467485"/>
                  <a:pt x="944344" y="435451"/>
                  <a:pt x="959918" y="394428"/>
                </a:cubicBezTo>
                <a:lnTo>
                  <a:pt x="977692" y="351083"/>
                </a:lnTo>
                <a:lnTo>
                  <a:pt x="935249" y="331247"/>
                </a:lnTo>
                <a:cubicBezTo>
                  <a:pt x="888149" y="307708"/>
                  <a:pt x="856843" y="287215"/>
                  <a:pt x="859744" y="280597"/>
                </a:cubicBezTo>
                <a:cubicBezTo>
                  <a:pt x="862644" y="273981"/>
                  <a:pt x="898929" y="283118"/>
                  <a:pt x="948156" y="301808"/>
                </a:cubicBezTo>
                <a:lnTo>
                  <a:pt x="991813" y="319708"/>
                </a:lnTo>
                <a:lnTo>
                  <a:pt x="1005715" y="289961"/>
                </a:lnTo>
                <a:cubicBezTo>
                  <a:pt x="1029255" y="242862"/>
                  <a:pt x="1049748" y="211556"/>
                  <a:pt x="1056366" y="214456"/>
                </a:cubicBezTo>
                <a:close/>
                <a:moveTo>
                  <a:pt x="1309408" y="832"/>
                </a:moveTo>
                <a:cubicBezTo>
                  <a:pt x="1315140" y="-4901"/>
                  <a:pt x="1349340" y="19460"/>
                  <a:pt x="1393170" y="59088"/>
                </a:cubicBezTo>
                <a:lnTo>
                  <a:pt x="1431500" y="95618"/>
                </a:lnTo>
                <a:lnTo>
                  <a:pt x="1458173" y="70197"/>
                </a:lnTo>
                <a:cubicBezTo>
                  <a:pt x="1502003" y="30570"/>
                  <a:pt x="1536202" y="6209"/>
                  <a:pt x="1541936" y="11942"/>
                </a:cubicBezTo>
                <a:cubicBezTo>
                  <a:pt x="1547668" y="17675"/>
                  <a:pt x="1523308" y="51875"/>
                  <a:pt x="1483680" y="95704"/>
                </a:cubicBezTo>
                <a:lnTo>
                  <a:pt x="1457998" y="122651"/>
                </a:lnTo>
                <a:lnTo>
                  <a:pt x="1483680" y="149598"/>
                </a:lnTo>
                <a:cubicBezTo>
                  <a:pt x="1523308" y="193428"/>
                  <a:pt x="1547669" y="227626"/>
                  <a:pt x="1541935" y="233360"/>
                </a:cubicBezTo>
                <a:cubicBezTo>
                  <a:pt x="1536202" y="239092"/>
                  <a:pt x="1502003" y="214732"/>
                  <a:pt x="1458173" y="175104"/>
                </a:cubicBezTo>
                <a:lnTo>
                  <a:pt x="1431500" y="149683"/>
                </a:lnTo>
                <a:lnTo>
                  <a:pt x="1393170" y="186214"/>
                </a:lnTo>
                <a:cubicBezTo>
                  <a:pt x="1349340" y="225842"/>
                  <a:pt x="1315140" y="250203"/>
                  <a:pt x="1309408" y="244469"/>
                </a:cubicBezTo>
                <a:cubicBezTo>
                  <a:pt x="1308930" y="243992"/>
                  <a:pt x="1308661" y="243316"/>
                  <a:pt x="1308593" y="242454"/>
                </a:cubicBezTo>
                <a:cubicBezTo>
                  <a:pt x="1308524" y="241592"/>
                  <a:pt x="1308656" y="240543"/>
                  <a:pt x="1308980" y="239318"/>
                </a:cubicBezTo>
                <a:cubicBezTo>
                  <a:pt x="1312219" y="227069"/>
                  <a:pt x="1334640" y="197233"/>
                  <a:pt x="1367663" y="160707"/>
                </a:cubicBezTo>
                <a:lnTo>
                  <a:pt x="1403933" y="122651"/>
                </a:lnTo>
                <a:lnTo>
                  <a:pt x="1367663" y="84594"/>
                </a:lnTo>
                <a:cubicBezTo>
                  <a:pt x="1328035" y="40764"/>
                  <a:pt x="1303674" y="6565"/>
                  <a:pt x="1309408" y="832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271" name="グループ化 1270">
            <a:extLst>
              <a:ext uri="{FF2B5EF4-FFF2-40B4-BE49-F238E27FC236}">
                <a16:creationId xmlns:a16="http://schemas.microsoft.com/office/drawing/2014/main" id="{DFD853A4-A1BF-4441-94B3-6FF16B0CB9A2}"/>
              </a:ext>
            </a:extLst>
          </p:cNvPr>
          <p:cNvGrpSpPr/>
          <p:nvPr/>
        </p:nvGrpSpPr>
        <p:grpSpPr>
          <a:xfrm>
            <a:off x="0" y="4764470"/>
            <a:ext cx="12192000" cy="2093530"/>
            <a:chOff x="0" y="4764470"/>
            <a:chExt cx="12192000" cy="2093530"/>
          </a:xfrm>
        </p:grpSpPr>
        <p:grpSp>
          <p:nvGrpSpPr>
            <p:cNvPr id="1272" name="グループ化 1271">
              <a:extLst>
                <a:ext uri="{FF2B5EF4-FFF2-40B4-BE49-F238E27FC236}">
                  <a16:creationId xmlns:a16="http://schemas.microsoft.com/office/drawing/2014/main" id="{E467C189-239B-41EC-892E-143E7F13B1E2}"/>
                </a:ext>
              </a:extLst>
            </p:cNvPr>
            <p:cNvGrpSpPr/>
            <p:nvPr/>
          </p:nvGrpSpPr>
          <p:grpSpPr>
            <a:xfrm>
              <a:off x="0" y="5095875"/>
              <a:ext cx="12192000" cy="1762125"/>
              <a:chOff x="0" y="5095875"/>
              <a:chExt cx="12192000" cy="1762125"/>
            </a:xfrm>
          </p:grpSpPr>
          <p:sp>
            <p:nvSpPr>
              <p:cNvPr id="1299" name="正方形/長方形 1298">
                <a:extLst>
                  <a:ext uri="{FF2B5EF4-FFF2-40B4-BE49-F238E27FC236}">
                    <a16:creationId xmlns:a16="http://schemas.microsoft.com/office/drawing/2014/main" id="{78C75ED3-A616-4EE8-BBF1-68CBC60C6975}"/>
                  </a:ext>
                </a:extLst>
              </p:cNvPr>
              <p:cNvSpPr/>
              <p:nvPr/>
            </p:nvSpPr>
            <p:spPr>
              <a:xfrm>
                <a:off x="0" y="5095875"/>
                <a:ext cx="12192000" cy="190500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300" name="正方形/長方形 1299">
                <a:extLst>
                  <a:ext uri="{FF2B5EF4-FFF2-40B4-BE49-F238E27FC236}">
                    <a16:creationId xmlns:a16="http://schemas.microsoft.com/office/drawing/2014/main" id="{5F021462-699D-4B8D-9844-C81515D556D8}"/>
                  </a:ext>
                </a:extLst>
              </p:cNvPr>
              <p:cNvSpPr/>
              <p:nvPr/>
            </p:nvSpPr>
            <p:spPr>
              <a:xfrm>
                <a:off x="0" y="5286375"/>
                <a:ext cx="12192000" cy="400050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1" name="正方形/長方形 1300">
                <a:extLst>
                  <a:ext uri="{FF2B5EF4-FFF2-40B4-BE49-F238E27FC236}">
                    <a16:creationId xmlns:a16="http://schemas.microsoft.com/office/drawing/2014/main" id="{B586132B-9554-4455-A0B8-0F0406C80D36}"/>
                  </a:ext>
                </a:extLst>
              </p:cNvPr>
              <p:cNvSpPr/>
              <p:nvPr/>
            </p:nvSpPr>
            <p:spPr>
              <a:xfrm>
                <a:off x="0" y="5686425"/>
                <a:ext cx="12192000" cy="1171575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02" name="正方形/長方形 1301">
                <a:extLst>
                  <a:ext uri="{FF2B5EF4-FFF2-40B4-BE49-F238E27FC236}">
                    <a16:creationId xmlns:a16="http://schemas.microsoft.com/office/drawing/2014/main" id="{F2387AA4-CDFF-407C-823A-5D60E125485F}"/>
                  </a:ext>
                </a:extLst>
              </p:cNvPr>
              <p:cNvSpPr/>
              <p:nvPr/>
            </p:nvSpPr>
            <p:spPr>
              <a:xfrm>
                <a:off x="0" y="5810250"/>
                <a:ext cx="12192000" cy="238125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accent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303" name="正方形/長方形 1302">
                <a:extLst>
                  <a:ext uri="{FF2B5EF4-FFF2-40B4-BE49-F238E27FC236}">
                    <a16:creationId xmlns:a16="http://schemas.microsoft.com/office/drawing/2014/main" id="{00F78479-0AEC-4E02-8922-52150E507AD2}"/>
                  </a:ext>
                </a:extLst>
              </p:cNvPr>
              <p:cNvSpPr/>
              <p:nvPr/>
            </p:nvSpPr>
            <p:spPr>
              <a:xfrm>
                <a:off x="0" y="5259776"/>
                <a:ext cx="12192000" cy="88601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1273" name="Freeform 31">
              <a:extLst>
                <a:ext uri="{FF2B5EF4-FFF2-40B4-BE49-F238E27FC236}">
                  <a16:creationId xmlns:a16="http://schemas.microsoft.com/office/drawing/2014/main" id="{1D55FA98-0224-40BC-9226-943F5C9047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12456" y="4764470"/>
              <a:ext cx="517430" cy="1232506"/>
            </a:xfrm>
            <a:custGeom>
              <a:avLst/>
              <a:gdLst>
                <a:gd name="T0" fmla="*/ 171 w 466"/>
                <a:gd name="T1" fmla="*/ 4 h 1110"/>
                <a:gd name="T2" fmla="*/ 135 w 466"/>
                <a:gd name="T3" fmla="*/ 43 h 1110"/>
                <a:gd name="T4" fmla="*/ 135 w 466"/>
                <a:gd name="T5" fmla="*/ 82 h 1110"/>
                <a:gd name="T6" fmla="*/ 142 w 466"/>
                <a:gd name="T7" fmla="*/ 95 h 1110"/>
                <a:gd name="T8" fmla="*/ 163 w 466"/>
                <a:gd name="T9" fmla="*/ 166 h 1110"/>
                <a:gd name="T10" fmla="*/ 193 w 466"/>
                <a:gd name="T11" fmla="*/ 178 h 1110"/>
                <a:gd name="T12" fmla="*/ 121 w 466"/>
                <a:gd name="T13" fmla="*/ 226 h 1110"/>
                <a:gd name="T14" fmla="*/ 4 w 466"/>
                <a:gd name="T15" fmla="*/ 465 h 1110"/>
                <a:gd name="T16" fmla="*/ 57 w 466"/>
                <a:gd name="T17" fmla="*/ 524 h 1110"/>
                <a:gd name="T18" fmla="*/ 42 w 466"/>
                <a:gd name="T19" fmla="*/ 603 h 1110"/>
                <a:gd name="T20" fmla="*/ 71 w 466"/>
                <a:gd name="T21" fmla="*/ 618 h 1110"/>
                <a:gd name="T22" fmla="*/ 69 w 466"/>
                <a:gd name="T23" fmla="*/ 604 h 1110"/>
                <a:gd name="T24" fmla="*/ 77 w 466"/>
                <a:gd name="T25" fmla="*/ 592 h 1110"/>
                <a:gd name="T26" fmla="*/ 87 w 466"/>
                <a:gd name="T27" fmla="*/ 559 h 1110"/>
                <a:gd name="T28" fmla="*/ 104 w 466"/>
                <a:gd name="T29" fmla="*/ 536 h 1110"/>
                <a:gd name="T30" fmla="*/ 98 w 466"/>
                <a:gd name="T31" fmla="*/ 556 h 1110"/>
                <a:gd name="T32" fmla="*/ 116 w 466"/>
                <a:gd name="T33" fmla="*/ 600 h 1110"/>
                <a:gd name="T34" fmla="*/ 148 w 466"/>
                <a:gd name="T35" fmla="*/ 591 h 1110"/>
                <a:gd name="T36" fmla="*/ 154 w 466"/>
                <a:gd name="T37" fmla="*/ 739 h 1110"/>
                <a:gd name="T38" fmla="*/ 163 w 466"/>
                <a:gd name="T39" fmla="*/ 820 h 1110"/>
                <a:gd name="T40" fmla="*/ 181 w 466"/>
                <a:gd name="T41" fmla="*/ 931 h 1110"/>
                <a:gd name="T42" fmla="*/ 158 w 466"/>
                <a:gd name="T43" fmla="*/ 969 h 1110"/>
                <a:gd name="T44" fmla="*/ 217 w 466"/>
                <a:gd name="T45" fmla="*/ 1038 h 1110"/>
                <a:gd name="T46" fmla="*/ 184 w 466"/>
                <a:gd name="T47" fmla="*/ 1050 h 1110"/>
                <a:gd name="T48" fmla="*/ 155 w 466"/>
                <a:gd name="T49" fmla="*/ 1071 h 1110"/>
                <a:gd name="T50" fmla="*/ 157 w 466"/>
                <a:gd name="T51" fmla="*/ 1088 h 1110"/>
                <a:gd name="T52" fmla="*/ 205 w 466"/>
                <a:gd name="T53" fmla="*/ 1104 h 1110"/>
                <a:gd name="T54" fmla="*/ 264 w 466"/>
                <a:gd name="T55" fmla="*/ 1107 h 1110"/>
                <a:gd name="T56" fmla="*/ 264 w 466"/>
                <a:gd name="T57" fmla="*/ 1070 h 1110"/>
                <a:gd name="T58" fmla="*/ 264 w 466"/>
                <a:gd name="T59" fmla="*/ 1002 h 1110"/>
                <a:gd name="T60" fmla="*/ 349 w 466"/>
                <a:gd name="T61" fmla="*/ 969 h 1110"/>
                <a:gd name="T62" fmla="*/ 355 w 466"/>
                <a:gd name="T63" fmla="*/ 1038 h 1110"/>
                <a:gd name="T64" fmla="*/ 355 w 466"/>
                <a:gd name="T65" fmla="*/ 1067 h 1110"/>
                <a:gd name="T66" fmla="*/ 364 w 466"/>
                <a:gd name="T67" fmla="*/ 1085 h 1110"/>
                <a:gd name="T68" fmla="*/ 417 w 466"/>
                <a:gd name="T69" fmla="*/ 1040 h 1110"/>
                <a:gd name="T70" fmla="*/ 436 w 466"/>
                <a:gd name="T71" fmla="*/ 999 h 1110"/>
                <a:gd name="T72" fmla="*/ 414 w 466"/>
                <a:gd name="T73" fmla="*/ 975 h 1110"/>
                <a:gd name="T74" fmla="*/ 381 w 466"/>
                <a:gd name="T75" fmla="*/ 884 h 1110"/>
                <a:gd name="T76" fmla="*/ 442 w 466"/>
                <a:gd name="T77" fmla="*/ 740 h 1110"/>
                <a:gd name="T78" fmla="*/ 458 w 466"/>
                <a:gd name="T79" fmla="*/ 709 h 1110"/>
                <a:gd name="T80" fmla="*/ 438 w 466"/>
                <a:gd name="T81" fmla="*/ 638 h 1110"/>
                <a:gd name="T82" fmla="*/ 376 w 466"/>
                <a:gd name="T83" fmla="*/ 568 h 1110"/>
                <a:gd name="T84" fmla="*/ 387 w 466"/>
                <a:gd name="T85" fmla="*/ 472 h 1110"/>
                <a:gd name="T86" fmla="*/ 390 w 466"/>
                <a:gd name="T87" fmla="*/ 443 h 1110"/>
                <a:gd name="T88" fmla="*/ 396 w 466"/>
                <a:gd name="T89" fmla="*/ 359 h 1110"/>
                <a:gd name="T90" fmla="*/ 369 w 466"/>
                <a:gd name="T91" fmla="*/ 302 h 1110"/>
                <a:gd name="T92" fmla="*/ 360 w 466"/>
                <a:gd name="T93" fmla="*/ 219 h 1110"/>
                <a:gd name="T94" fmla="*/ 302 w 466"/>
                <a:gd name="T95" fmla="*/ 163 h 1110"/>
                <a:gd name="T96" fmla="*/ 279 w 466"/>
                <a:gd name="T97" fmla="*/ 152 h 1110"/>
                <a:gd name="T98" fmla="*/ 305 w 466"/>
                <a:gd name="T99" fmla="*/ 154 h 1110"/>
                <a:gd name="T100" fmla="*/ 301 w 466"/>
                <a:gd name="T101" fmla="*/ 146 h 1110"/>
                <a:gd name="T102" fmla="*/ 284 w 466"/>
                <a:gd name="T103" fmla="*/ 86 h 1110"/>
                <a:gd name="T104" fmla="*/ 293 w 466"/>
                <a:gd name="T105" fmla="*/ 53 h 1110"/>
                <a:gd name="T106" fmla="*/ 267 w 466"/>
                <a:gd name="T107" fmla="*/ 33 h 1110"/>
                <a:gd name="T108" fmla="*/ 234 w 466"/>
                <a:gd name="T109" fmla="*/ 9 h 1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66" h="1110">
                  <a:moveTo>
                    <a:pt x="213" y="4"/>
                  </a:moveTo>
                  <a:lnTo>
                    <a:pt x="213" y="4"/>
                  </a:lnTo>
                  <a:lnTo>
                    <a:pt x="206" y="1"/>
                  </a:lnTo>
                  <a:lnTo>
                    <a:pt x="199" y="0"/>
                  </a:lnTo>
                  <a:lnTo>
                    <a:pt x="190" y="0"/>
                  </a:lnTo>
                  <a:lnTo>
                    <a:pt x="181" y="1"/>
                  </a:lnTo>
                  <a:lnTo>
                    <a:pt x="171" y="4"/>
                  </a:lnTo>
                  <a:lnTo>
                    <a:pt x="162" y="9"/>
                  </a:lnTo>
                  <a:lnTo>
                    <a:pt x="157" y="11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43" y="24"/>
                  </a:lnTo>
                  <a:lnTo>
                    <a:pt x="139" y="34"/>
                  </a:lnTo>
                  <a:lnTo>
                    <a:pt x="135" y="43"/>
                  </a:lnTo>
                  <a:lnTo>
                    <a:pt x="134" y="53"/>
                  </a:lnTo>
                  <a:lnTo>
                    <a:pt x="133" y="60"/>
                  </a:lnTo>
                  <a:lnTo>
                    <a:pt x="134" y="68"/>
                  </a:lnTo>
                  <a:lnTo>
                    <a:pt x="134" y="75"/>
                  </a:lnTo>
                  <a:lnTo>
                    <a:pt x="134" y="75"/>
                  </a:lnTo>
                  <a:lnTo>
                    <a:pt x="134" y="77"/>
                  </a:lnTo>
                  <a:lnTo>
                    <a:pt x="135" y="82"/>
                  </a:lnTo>
                  <a:lnTo>
                    <a:pt x="136" y="87"/>
                  </a:lnTo>
                  <a:lnTo>
                    <a:pt x="136" y="89"/>
                  </a:lnTo>
                  <a:lnTo>
                    <a:pt x="136" y="89"/>
                  </a:lnTo>
                  <a:lnTo>
                    <a:pt x="137" y="90"/>
                  </a:lnTo>
                  <a:lnTo>
                    <a:pt x="139" y="93"/>
                  </a:lnTo>
                  <a:lnTo>
                    <a:pt x="142" y="95"/>
                  </a:lnTo>
                  <a:lnTo>
                    <a:pt x="142" y="95"/>
                  </a:lnTo>
                  <a:lnTo>
                    <a:pt x="146" y="107"/>
                  </a:lnTo>
                  <a:lnTo>
                    <a:pt x="152" y="128"/>
                  </a:lnTo>
                  <a:lnTo>
                    <a:pt x="152" y="128"/>
                  </a:lnTo>
                  <a:lnTo>
                    <a:pt x="155" y="149"/>
                  </a:lnTo>
                  <a:lnTo>
                    <a:pt x="159" y="160"/>
                  </a:lnTo>
                  <a:lnTo>
                    <a:pt x="160" y="164"/>
                  </a:lnTo>
                  <a:lnTo>
                    <a:pt x="163" y="166"/>
                  </a:lnTo>
                  <a:lnTo>
                    <a:pt x="163" y="166"/>
                  </a:lnTo>
                  <a:lnTo>
                    <a:pt x="166" y="167"/>
                  </a:lnTo>
                  <a:lnTo>
                    <a:pt x="170" y="167"/>
                  </a:lnTo>
                  <a:lnTo>
                    <a:pt x="180" y="167"/>
                  </a:lnTo>
                  <a:lnTo>
                    <a:pt x="189" y="166"/>
                  </a:lnTo>
                  <a:lnTo>
                    <a:pt x="193" y="178"/>
                  </a:lnTo>
                  <a:lnTo>
                    <a:pt x="193" y="178"/>
                  </a:lnTo>
                  <a:lnTo>
                    <a:pt x="168" y="184"/>
                  </a:lnTo>
                  <a:lnTo>
                    <a:pt x="148" y="192"/>
                  </a:lnTo>
                  <a:lnTo>
                    <a:pt x="141" y="195"/>
                  </a:lnTo>
                  <a:lnTo>
                    <a:pt x="136" y="199"/>
                  </a:lnTo>
                  <a:lnTo>
                    <a:pt x="136" y="199"/>
                  </a:lnTo>
                  <a:lnTo>
                    <a:pt x="131" y="207"/>
                  </a:lnTo>
                  <a:lnTo>
                    <a:pt x="121" y="226"/>
                  </a:lnTo>
                  <a:lnTo>
                    <a:pt x="92" y="282"/>
                  </a:lnTo>
                  <a:lnTo>
                    <a:pt x="62" y="342"/>
                  </a:lnTo>
                  <a:lnTo>
                    <a:pt x="42" y="384"/>
                  </a:lnTo>
                  <a:lnTo>
                    <a:pt x="42" y="384"/>
                  </a:lnTo>
                  <a:lnTo>
                    <a:pt x="29" y="413"/>
                  </a:lnTo>
                  <a:lnTo>
                    <a:pt x="15" y="441"/>
                  </a:lnTo>
                  <a:lnTo>
                    <a:pt x="4" y="465"/>
                  </a:lnTo>
                  <a:lnTo>
                    <a:pt x="1" y="473"/>
                  </a:lnTo>
                  <a:lnTo>
                    <a:pt x="0" y="479"/>
                  </a:lnTo>
                  <a:lnTo>
                    <a:pt x="0" y="479"/>
                  </a:lnTo>
                  <a:lnTo>
                    <a:pt x="4" y="484"/>
                  </a:lnTo>
                  <a:lnTo>
                    <a:pt x="11" y="490"/>
                  </a:lnTo>
                  <a:lnTo>
                    <a:pt x="30" y="504"/>
                  </a:lnTo>
                  <a:lnTo>
                    <a:pt x="57" y="524"/>
                  </a:lnTo>
                  <a:lnTo>
                    <a:pt x="57" y="524"/>
                  </a:lnTo>
                  <a:lnTo>
                    <a:pt x="50" y="544"/>
                  </a:lnTo>
                  <a:lnTo>
                    <a:pt x="45" y="562"/>
                  </a:lnTo>
                  <a:lnTo>
                    <a:pt x="42" y="577"/>
                  </a:lnTo>
                  <a:lnTo>
                    <a:pt x="42" y="577"/>
                  </a:lnTo>
                  <a:lnTo>
                    <a:pt x="41" y="591"/>
                  </a:lnTo>
                  <a:lnTo>
                    <a:pt x="42" y="603"/>
                  </a:lnTo>
                  <a:lnTo>
                    <a:pt x="42" y="603"/>
                  </a:lnTo>
                  <a:lnTo>
                    <a:pt x="44" y="607"/>
                  </a:lnTo>
                  <a:lnTo>
                    <a:pt x="47" y="610"/>
                  </a:lnTo>
                  <a:lnTo>
                    <a:pt x="52" y="613"/>
                  </a:lnTo>
                  <a:lnTo>
                    <a:pt x="57" y="615"/>
                  </a:lnTo>
                  <a:lnTo>
                    <a:pt x="66" y="618"/>
                  </a:lnTo>
                  <a:lnTo>
                    <a:pt x="71" y="618"/>
                  </a:lnTo>
                  <a:lnTo>
                    <a:pt x="71" y="618"/>
                  </a:lnTo>
                  <a:lnTo>
                    <a:pt x="74" y="615"/>
                  </a:lnTo>
                  <a:lnTo>
                    <a:pt x="72" y="613"/>
                  </a:lnTo>
                  <a:lnTo>
                    <a:pt x="71" y="612"/>
                  </a:lnTo>
                  <a:lnTo>
                    <a:pt x="71" y="612"/>
                  </a:lnTo>
                  <a:lnTo>
                    <a:pt x="70" y="609"/>
                  </a:lnTo>
                  <a:lnTo>
                    <a:pt x="69" y="604"/>
                  </a:lnTo>
                  <a:lnTo>
                    <a:pt x="69" y="598"/>
                  </a:lnTo>
                  <a:lnTo>
                    <a:pt x="69" y="595"/>
                  </a:lnTo>
                  <a:lnTo>
                    <a:pt x="69" y="595"/>
                  </a:lnTo>
                  <a:lnTo>
                    <a:pt x="71" y="579"/>
                  </a:lnTo>
                  <a:lnTo>
                    <a:pt x="71" y="579"/>
                  </a:lnTo>
                  <a:lnTo>
                    <a:pt x="75" y="588"/>
                  </a:lnTo>
                  <a:lnTo>
                    <a:pt x="77" y="592"/>
                  </a:lnTo>
                  <a:lnTo>
                    <a:pt x="80" y="595"/>
                  </a:lnTo>
                  <a:lnTo>
                    <a:pt x="81" y="595"/>
                  </a:lnTo>
                  <a:lnTo>
                    <a:pt x="81" y="595"/>
                  </a:lnTo>
                  <a:lnTo>
                    <a:pt x="82" y="592"/>
                  </a:lnTo>
                  <a:lnTo>
                    <a:pt x="83" y="588"/>
                  </a:lnTo>
                  <a:lnTo>
                    <a:pt x="86" y="573"/>
                  </a:lnTo>
                  <a:lnTo>
                    <a:pt x="87" y="559"/>
                  </a:lnTo>
                  <a:lnTo>
                    <a:pt x="87" y="550"/>
                  </a:lnTo>
                  <a:lnTo>
                    <a:pt x="87" y="550"/>
                  </a:lnTo>
                  <a:lnTo>
                    <a:pt x="87" y="545"/>
                  </a:lnTo>
                  <a:lnTo>
                    <a:pt x="89" y="539"/>
                  </a:lnTo>
                  <a:lnTo>
                    <a:pt x="93" y="532"/>
                  </a:lnTo>
                  <a:lnTo>
                    <a:pt x="93" y="532"/>
                  </a:lnTo>
                  <a:lnTo>
                    <a:pt x="104" y="536"/>
                  </a:lnTo>
                  <a:lnTo>
                    <a:pt x="111" y="538"/>
                  </a:lnTo>
                  <a:lnTo>
                    <a:pt x="113" y="538"/>
                  </a:lnTo>
                  <a:lnTo>
                    <a:pt x="113" y="538"/>
                  </a:lnTo>
                  <a:lnTo>
                    <a:pt x="111" y="539"/>
                  </a:lnTo>
                  <a:lnTo>
                    <a:pt x="109" y="542"/>
                  </a:lnTo>
                  <a:lnTo>
                    <a:pt x="101" y="551"/>
                  </a:lnTo>
                  <a:lnTo>
                    <a:pt x="98" y="556"/>
                  </a:lnTo>
                  <a:lnTo>
                    <a:pt x="95" y="563"/>
                  </a:lnTo>
                  <a:lnTo>
                    <a:pt x="94" y="568"/>
                  </a:lnTo>
                  <a:lnTo>
                    <a:pt x="95" y="573"/>
                  </a:lnTo>
                  <a:lnTo>
                    <a:pt x="95" y="573"/>
                  </a:lnTo>
                  <a:lnTo>
                    <a:pt x="99" y="579"/>
                  </a:lnTo>
                  <a:lnTo>
                    <a:pt x="104" y="585"/>
                  </a:lnTo>
                  <a:lnTo>
                    <a:pt x="116" y="600"/>
                  </a:lnTo>
                  <a:lnTo>
                    <a:pt x="129" y="612"/>
                  </a:lnTo>
                  <a:lnTo>
                    <a:pt x="134" y="614"/>
                  </a:lnTo>
                  <a:lnTo>
                    <a:pt x="136" y="615"/>
                  </a:lnTo>
                  <a:lnTo>
                    <a:pt x="136" y="615"/>
                  </a:lnTo>
                  <a:lnTo>
                    <a:pt x="139" y="613"/>
                  </a:lnTo>
                  <a:lnTo>
                    <a:pt x="142" y="607"/>
                  </a:lnTo>
                  <a:lnTo>
                    <a:pt x="148" y="591"/>
                  </a:lnTo>
                  <a:lnTo>
                    <a:pt x="153" y="577"/>
                  </a:lnTo>
                  <a:lnTo>
                    <a:pt x="154" y="571"/>
                  </a:lnTo>
                  <a:lnTo>
                    <a:pt x="154" y="571"/>
                  </a:lnTo>
                  <a:lnTo>
                    <a:pt x="154" y="579"/>
                  </a:lnTo>
                  <a:lnTo>
                    <a:pt x="153" y="600"/>
                  </a:lnTo>
                  <a:lnTo>
                    <a:pt x="154" y="667"/>
                  </a:lnTo>
                  <a:lnTo>
                    <a:pt x="154" y="739"/>
                  </a:lnTo>
                  <a:lnTo>
                    <a:pt x="154" y="786"/>
                  </a:lnTo>
                  <a:lnTo>
                    <a:pt x="154" y="786"/>
                  </a:lnTo>
                  <a:lnTo>
                    <a:pt x="154" y="796"/>
                  </a:lnTo>
                  <a:lnTo>
                    <a:pt x="155" y="803"/>
                  </a:lnTo>
                  <a:lnTo>
                    <a:pt x="158" y="809"/>
                  </a:lnTo>
                  <a:lnTo>
                    <a:pt x="160" y="814"/>
                  </a:lnTo>
                  <a:lnTo>
                    <a:pt x="163" y="820"/>
                  </a:lnTo>
                  <a:lnTo>
                    <a:pt x="166" y="828"/>
                  </a:lnTo>
                  <a:lnTo>
                    <a:pt x="169" y="839"/>
                  </a:lnTo>
                  <a:lnTo>
                    <a:pt x="172" y="855"/>
                  </a:lnTo>
                  <a:lnTo>
                    <a:pt x="172" y="855"/>
                  </a:lnTo>
                  <a:lnTo>
                    <a:pt x="180" y="911"/>
                  </a:lnTo>
                  <a:lnTo>
                    <a:pt x="181" y="931"/>
                  </a:lnTo>
                  <a:lnTo>
                    <a:pt x="181" y="931"/>
                  </a:lnTo>
                  <a:lnTo>
                    <a:pt x="176" y="937"/>
                  </a:lnTo>
                  <a:lnTo>
                    <a:pt x="166" y="949"/>
                  </a:lnTo>
                  <a:lnTo>
                    <a:pt x="162" y="955"/>
                  </a:lnTo>
                  <a:lnTo>
                    <a:pt x="158" y="961"/>
                  </a:lnTo>
                  <a:lnTo>
                    <a:pt x="155" y="967"/>
                  </a:lnTo>
                  <a:lnTo>
                    <a:pt x="157" y="968"/>
                  </a:lnTo>
                  <a:lnTo>
                    <a:pt x="158" y="969"/>
                  </a:lnTo>
                  <a:lnTo>
                    <a:pt x="158" y="969"/>
                  </a:lnTo>
                  <a:lnTo>
                    <a:pt x="169" y="976"/>
                  </a:lnTo>
                  <a:lnTo>
                    <a:pt x="186" y="985"/>
                  </a:lnTo>
                  <a:lnTo>
                    <a:pt x="207" y="996"/>
                  </a:lnTo>
                  <a:lnTo>
                    <a:pt x="213" y="1014"/>
                  </a:lnTo>
                  <a:lnTo>
                    <a:pt x="219" y="1017"/>
                  </a:lnTo>
                  <a:lnTo>
                    <a:pt x="217" y="1038"/>
                  </a:lnTo>
                  <a:lnTo>
                    <a:pt x="189" y="1050"/>
                  </a:lnTo>
                  <a:lnTo>
                    <a:pt x="189" y="1050"/>
                  </a:lnTo>
                  <a:lnTo>
                    <a:pt x="190" y="1048"/>
                  </a:lnTo>
                  <a:lnTo>
                    <a:pt x="189" y="1047"/>
                  </a:lnTo>
                  <a:lnTo>
                    <a:pt x="188" y="1047"/>
                  </a:lnTo>
                  <a:lnTo>
                    <a:pt x="184" y="1050"/>
                  </a:lnTo>
                  <a:lnTo>
                    <a:pt x="184" y="1050"/>
                  </a:lnTo>
                  <a:lnTo>
                    <a:pt x="180" y="1052"/>
                  </a:lnTo>
                  <a:lnTo>
                    <a:pt x="177" y="1056"/>
                  </a:lnTo>
                  <a:lnTo>
                    <a:pt x="175" y="1058"/>
                  </a:lnTo>
                  <a:lnTo>
                    <a:pt x="175" y="1058"/>
                  </a:lnTo>
                  <a:lnTo>
                    <a:pt x="165" y="1064"/>
                  </a:lnTo>
                  <a:lnTo>
                    <a:pt x="158" y="1069"/>
                  </a:lnTo>
                  <a:lnTo>
                    <a:pt x="155" y="1071"/>
                  </a:lnTo>
                  <a:lnTo>
                    <a:pt x="154" y="1073"/>
                  </a:lnTo>
                  <a:lnTo>
                    <a:pt x="154" y="1073"/>
                  </a:lnTo>
                  <a:lnTo>
                    <a:pt x="154" y="1080"/>
                  </a:lnTo>
                  <a:lnTo>
                    <a:pt x="154" y="1085"/>
                  </a:lnTo>
                  <a:lnTo>
                    <a:pt x="154" y="1085"/>
                  </a:lnTo>
                  <a:lnTo>
                    <a:pt x="154" y="1086"/>
                  </a:lnTo>
                  <a:lnTo>
                    <a:pt x="157" y="1088"/>
                  </a:lnTo>
                  <a:lnTo>
                    <a:pt x="162" y="1092"/>
                  </a:lnTo>
                  <a:lnTo>
                    <a:pt x="169" y="1095"/>
                  </a:lnTo>
                  <a:lnTo>
                    <a:pt x="175" y="1097"/>
                  </a:lnTo>
                  <a:lnTo>
                    <a:pt x="175" y="1097"/>
                  </a:lnTo>
                  <a:lnTo>
                    <a:pt x="201" y="1099"/>
                  </a:lnTo>
                  <a:lnTo>
                    <a:pt x="201" y="1099"/>
                  </a:lnTo>
                  <a:lnTo>
                    <a:pt x="205" y="1104"/>
                  </a:lnTo>
                  <a:lnTo>
                    <a:pt x="207" y="1106"/>
                  </a:lnTo>
                  <a:lnTo>
                    <a:pt x="211" y="1109"/>
                  </a:lnTo>
                  <a:lnTo>
                    <a:pt x="211" y="1109"/>
                  </a:lnTo>
                  <a:lnTo>
                    <a:pt x="220" y="1109"/>
                  </a:lnTo>
                  <a:lnTo>
                    <a:pt x="240" y="1110"/>
                  </a:lnTo>
                  <a:lnTo>
                    <a:pt x="258" y="1109"/>
                  </a:lnTo>
                  <a:lnTo>
                    <a:pt x="264" y="1107"/>
                  </a:lnTo>
                  <a:lnTo>
                    <a:pt x="266" y="1106"/>
                  </a:lnTo>
                  <a:lnTo>
                    <a:pt x="266" y="1105"/>
                  </a:lnTo>
                  <a:lnTo>
                    <a:pt x="266" y="1105"/>
                  </a:lnTo>
                  <a:lnTo>
                    <a:pt x="266" y="1098"/>
                  </a:lnTo>
                  <a:lnTo>
                    <a:pt x="265" y="1086"/>
                  </a:lnTo>
                  <a:lnTo>
                    <a:pt x="264" y="1076"/>
                  </a:lnTo>
                  <a:lnTo>
                    <a:pt x="264" y="1070"/>
                  </a:lnTo>
                  <a:lnTo>
                    <a:pt x="264" y="1070"/>
                  </a:lnTo>
                  <a:lnTo>
                    <a:pt x="264" y="1065"/>
                  </a:lnTo>
                  <a:lnTo>
                    <a:pt x="264" y="1058"/>
                  </a:lnTo>
                  <a:lnTo>
                    <a:pt x="264" y="1058"/>
                  </a:lnTo>
                  <a:lnTo>
                    <a:pt x="264" y="1027"/>
                  </a:lnTo>
                  <a:lnTo>
                    <a:pt x="264" y="1002"/>
                  </a:lnTo>
                  <a:lnTo>
                    <a:pt x="264" y="1002"/>
                  </a:lnTo>
                  <a:lnTo>
                    <a:pt x="279" y="999"/>
                  </a:lnTo>
                  <a:lnTo>
                    <a:pt x="305" y="996"/>
                  </a:lnTo>
                  <a:lnTo>
                    <a:pt x="305" y="996"/>
                  </a:lnTo>
                  <a:lnTo>
                    <a:pt x="311" y="994"/>
                  </a:lnTo>
                  <a:lnTo>
                    <a:pt x="318" y="992"/>
                  </a:lnTo>
                  <a:lnTo>
                    <a:pt x="332" y="982"/>
                  </a:lnTo>
                  <a:lnTo>
                    <a:pt x="349" y="969"/>
                  </a:lnTo>
                  <a:lnTo>
                    <a:pt x="349" y="969"/>
                  </a:lnTo>
                  <a:lnTo>
                    <a:pt x="354" y="997"/>
                  </a:lnTo>
                  <a:lnTo>
                    <a:pt x="357" y="1016"/>
                  </a:lnTo>
                  <a:lnTo>
                    <a:pt x="358" y="1028"/>
                  </a:lnTo>
                  <a:lnTo>
                    <a:pt x="358" y="1028"/>
                  </a:lnTo>
                  <a:lnTo>
                    <a:pt x="358" y="1034"/>
                  </a:lnTo>
                  <a:lnTo>
                    <a:pt x="355" y="1038"/>
                  </a:lnTo>
                  <a:lnTo>
                    <a:pt x="355" y="1042"/>
                  </a:lnTo>
                  <a:lnTo>
                    <a:pt x="355" y="1046"/>
                  </a:lnTo>
                  <a:lnTo>
                    <a:pt x="355" y="1046"/>
                  </a:lnTo>
                  <a:lnTo>
                    <a:pt x="355" y="1052"/>
                  </a:lnTo>
                  <a:lnTo>
                    <a:pt x="355" y="1058"/>
                  </a:lnTo>
                  <a:lnTo>
                    <a:pt x="355" y="1067"/>
                  </a:lnTo>
                  <a:lnTo>
                    <a:pt x="355" y="1067"/>
                  </a:lnTo>
                  <a:lnTo>
                    <a:pt x="354" y="1070"/>
                  </a:lnTo>
                  <a:lnTo>
                    <a:pt x="353" y="1075"/>
                  </a:lnTo>
                  <a:lnTo>
                    <a:pt x="353" y="1079"/>
                  </a:lnTo>
                  <a:lnTo>
                    <a:pt x="354" y="1081"/>
                  </a:lnTo>
                  <a:lnTo>
                    <a:pt x="358" y="1083"/>
                  </a:lnTo>
                  <a:lnTo>
                    <a:pt x="364" y="1085"/>
                  </a:lnTo>
                  <a:lnTo>
                    <a:pt x="364" y="1085"/>
                  </a:lnTo>
                  <a:lnTo>
                    <a:pt x="367" y="1085"/>
                  </a:lnTo>
                  <a:lnTo>
                    <a:pt x="371" y="1083"/>
                  </a:lnTo>
                  <a:lnTo>
                    <a:pt x="379" y="1080"/>
                  </a:lnTo>
                  <a:lnTo>
                    <a:pt x="388" y="1075"/>
                  </a:lnTo>
                  <a:lnTo>
                    <a:pt x="395" y="1068"/>
                  </a:lnTo>
                  <a:lnTo>
                    <a:pt x="408" y="1052"/>
                  </a:lnTo>
                  <a:lnTo>
                    <a:pt x="417" y="1040"/>
                  </a:lnTo>
                  <a:lnTo>
                    <a:pt x="417" y="1040"/>
                  </a:lnTo>
                  <a:lnTo>
                    <a:pt x="425" y="1024"/>
                  </a:lnTo>
                  <a:lnTo>
                    <a:pt x="428" y="1018"/>
                  </a:lnTo>
                  <a:lnTo>
                    <a:pt x="429" y="1014"/>
                  </a:lnTo>
                  <a:lnTo>
                    <a:pt x="429" y="1014"/>
                  </a:lnTo>
                  <a:lnTo>
                    <a:pt x="431" y="1009"/>
                  </a:lnTo>
                  <a:lnTo>
                    <a:pt x="436" y="999"/>
                  </a:lnTo>
                  <a:lnTo>
                    <a:pt x="437" y="994"/>
                  </a:lnTo>
                  <a:lnTo>
                    <a:pt x="438" y="991"/>
                  </a:lnTo>
                  <a:lnTo>
                    <a:pt x="437" y="987"/>
                  </a:lnTo>
                  <a:lnTo>
                    <a:pt x="435" y="985"/>
                  </a:lnTo>
                  <a:lnTo>
                    <a:pt x="435" y="985"/>
                  </a:lnTo>
                  <a:lnTo>
                    <a:pt x="422" y="977"/>
                  </a:lnTo>
                  <a:lnTo>
                    <a:pt x="414" y="975"/>
                  </a:lnTo>
                  <a:lnTo>
                    <a:pt x="414" y="975"/>
                  </a:lnTo>
                  <a:lnTo>
                    <a:pt x="411" y="971"/>
                  </a:lnTo>
                  <a:lnTo>
                    <a:pt x="403" y="962"/>
                  </a:lnTo>
                  <a:lnTo>
                    <a:pt x="394" y="949"/>
                  </a:lnTo>
                  <a:lnTo>
                    <a:pt x="396" y="934"/>
                  </a:lnTo>
                  <a:lnTo>
                    <a:pt x="396" y="934"/>
                  </a:lnTo>
                  <a:lnTo>
                    <a:pt x="381" y="884"/>
                  </a:lnTo>
                  <a:lnTo>
                    <a:pt x="367" y="844"/>
                  </a:lnTo>
                  <a:lnTo>
                    <a:pt x="358" y="819"/>
                  </a:lnTo>
                  <a:lnTo>
                    <a:pt x="358" y="819"/>
                  </a:lnTo>
                  <a:lnTo>
                    <a:pt x="337" y="768"/>
                  </a:lnTo>
                  <a:lnTo>
                    <a:pt x="337" y="768"/>
                  </a:lnTo>
                  <a:lnTo>
                    <a:pt x="399" y="752"/>
                  </a:lnTo>
                  <a:lnTo>
                    <a:pt x="442" y="740"/>
                  </a:lnTo>
                  <a:lnTo>
                    <a:pt x="458" y="736"/>
                  </a:lnTo>
                  <a:lnTo>
                    <a:pt x="465" y="733"/>
                  </a:lnTo>
                  <a:lnTo>
                    <a:pt x="465" y="733"/>
                  </a:lnTo>
                  <a:lnTo>
                    <a:pt x="466" y="731"/>
                  </a:lnTo>
                  <a:lnTo>
                    <a:pt x="466" y="728"/>
                  </a:lnTo>
                  <a:lnTo>
                    <a:pt x="464" y="720"/>
                  </a:lnTo>
                  <a:lnTo>
                    <a:pt x="458" y="709"/>
                  </a:lnTo>
                  <a:lnTo>
                    <a:pt x="453" y="695"/>
                  </a:lnTo>
                  <a:lnTo>
                    <a:pt x="453" y="695"/>
                  </a:lnTo>
                  <a:lnTo>
                    <a:pt x="448" y="677"/>
                  </a:lnTo>
                  <a:lnTo>
                    <a:pt x="446" y="659"/>
                  </a:lnTo>
                  <a:lnTo>
                    <a:pt x="443" y="638"/>
                  </a:lnTo>
                  <a:lnTo>
                    <a:pt x="438" y="638"/>
                  </a:lnTo>
                  <a:lnTo>
                    <a:pt x="438" y="638"/>
                  </a:lnTo>
                  <a:lnTo>
                    <a:pt x="428" y="621"/>
                  </a:lnTo>
                  <a:lnTo>
                    <a:pt x="415" y="607"/>
                  </a:lnTo>
                  <a:lnTo>
                    <a:pt x="402" y="591"/>
                  </a:lnTo>
                  <a:lnTo>
                    <a:pt x="402" y="591"/>
                  </a:lnTo>
                  <a:lnTo>
                    <a:pt x="390" y="580"/>
                  </a:lnTo>
                  <a:lnTo>
                    <a:pt x="382" y="573"/>
                  </a:lnTo>
                  <a:lnTo>
                    <a:pt x="376" y="568"/>
                  </a:lnTo>
                  <a:lnTo>
                    <a:pt x="376" y="568"/>
                  </a:lnTo>
                  <a:lnTo>
                    <a:pt x="382" y="526"/>
                  </a:lnTo>
                  <a:lnTo>
                    <a:pt x="387" y="496"/>
                  </a:lnTo>
                  <a:lnTo>
                    <a:pt x="388" y="485"/>
                  </a:lnTo>
                  <a:lnTo>
                    <a:pt x="388" y="479"/>
                  </a:lnTo>
                  <a:lnTo>
                    <a:pt x="388" y="479"/>
                  </a:lnTo>
                  <a:lnTo>
                    <a:pt x="387" y="472"/>
                  </a:lnTo>
                  <a:lnTo>
                    <a:pt x="387" y="462"/>
                  </a:lnTo>
                  <a:lnTo>
                    <a:pt x="388" y="449"/>
                  </a:lnTo>
                  <a:lnTo>
                    <a:pt x="388" y="449"/>
                  </a:lnTo>
                  <a:lnTo>
                    <a:pt x="388" y="450"/>
                  </a:lnTo>
                  <a:lnTo>
                    <a:pt x="389" y="452"/>
                  </a:lnTo>
                  <a:lnTo>
                    <a:pt x="390" y="449"/>
                  </a:lnTo>
                  <a:lnTo>
                    <a:pt x="390" y="443"/>
                  </a:lnTo>
                  <a:lnTo>
                    <a:pt x="390" y="443"/>
                  </a:lnTo>
                  <a:lnTo>
                    <a:pt x="391" y="420"/>
                  </a:lnTo>
                  <a:lnTo>
                    <a:pt x="390" y="402"/>
                  </a:lnTo>
                  <a:lnTo>
                    <a:pt x="390" y="402"/>
                  </a:lnTo>
                  <a:lnTo>
                    <a:pt x="391" y="394"/>
                  </a:lnTo>
                  <a:lnTo>
                    <a:pt x="394" y="378"/>
                  </a:lnTo>
                  <a:lnTo>
                    <a:pt x="396" y="359"/>
                  </a:lnTo>
                  <a:lnTo>
                    <a:pt x="397" y="350"/>
                  </a:lnTo>
                  <a:lnTo>
                    <a:pt x="396" y="343"/>
                  </a:lnTo>
                  <a:lnTo>
                    <a:pt x="396" y="343"/>
                  </a:lnTo>
                  <a:lnTo>
                    <a:pt x="394" y="336"/>
                  </a:lnTo>
                  <a:lnTo>
                    <a:pt x="390" y="329"/>
                  </a:lnTo>
                  <a:lnTo>
                    <a:pt x="379" y="314"/>
                  </a:lnTo>
                  <a:lnTo>
                    <a:pt x="369" y="302"/>
                  </a:lnTo>
                  <a:lnTo>
                    <a:pt x="364" y="296"/>
                  </a:lnTo>
                  <a:lnTo>
                    <a:pt x="364" y="296"/>
                  </a:lnTo>
                  <a:lnTo>
                    <a:pt x="364" y="264"/>
                  </a:lnTo>
                  <a:lnTo>
                    <a:pt x="363" y="240"/>
                  </a:lnTo>
                  <a:lnTo>
                    <a:pt x="361" y="222"/>
                  </a:lnTo>
                  <a:lnTo>
                    <a:pt x="361" y="222"/>
                  </a:lnTo>
                  <a:lnTo>
                    <a:pt x="360" y="219"/>
                  </a:lnTo>
                  <a:lnTo>
                    <a:pt x="358" y="216"/>
                  </a:lnTo>
                  <a:lnTo>
                    <a:pt x="353" y="210"/>
                  </a:lnTo>
                  <a:lnTo>
                    <a:pt x="344" y="202"/>
                  </a:lnTo>
                  <a:lnTo>
                    <a:pt x="336" y="196"/>
                  </a:lnTo>
                  <a:lnTo>
                    <a:pt x="320" y="186"/>
                  </a:lnTo>
                  <a:lnTo>
                    <a:pt x="314" y="181"/>
                  </a:lnTo>
                  <a:lnTo>
                    <a:pt x="302" y="163"/>
                  </a:lnTo>
                  <a:lnTo>
                    <a:pt x="278" y="163"/>
                  </a:lnTo>
                  <a:lnTo>
                    <a:pt x="264" y="140"/>
                  </a:lnTo>
                  <a:lnTo>
                    <a:pt x="264" y="140"/>
                  </a:lnTo>
                  <a:lnTo>
                    <a:pt x="270" y="145"/>
                  </a:lnTo>
                  <a:lnTo>
                    <a:pt x="278" y="151"/>
                  </a:lnTo>
                  <a:lnTo>
                    <a:pt x="278" y="151"/>
                  </a:lnTo>
                  <a:lnTo>
                    <a:pt x="279" y="152"/>
                  </a:lnTo>
                  <a:lnTo>
                    <a:pt x="281" y="152"/>
                  </a:lnTo>
                  <a:lnTo>
                    <a:pt x="283" y="149"/>
                  </a:lnTo>
                  <a:lnTo>
                    <a:pt x="284" y="146"/>
                  </a:lnTo>
                  <a:lnTo>
                    <a:pt x="284" y="146"/>
                  </a:lnTo>
                  <a:lnTo>
                    <a:pt x="293" y="149"/>
                  </a:lnTo>
                  <a:lnTo>
                    <a:pt x="300" y="153"/>
                  </a:lnTo>
                  <a:lnTo>
                    <a:pt x="305" y="154"/>
                  </a:lnTo>
                  <a:lnTo>
                    <a:pt x="305" y="154"/>
                  </a:lnTo>
                  <a:lnTo>
                    <a:pt x="310" y="153"/>
                  </a:lnTo>
                  <a:lnTo>
                    <a:pt x="313" y="152"/>
                  </a:lnTo>
                  <a:lnTo>
                    <a:pt x="317" y="148"/>
                  </a:lnTo>
                  <a:lnTo>
                    <a:pt x="317" y="148"/>
                  </a:lnTo>
                  <a:lnTo>
                    <a:pt x="307" y="147"/>
                  </a:lnTo>
                  <a:lnTo>
                    <a:pt x="301" y="146"/>
                  </a:lnTo>
                  <a:lnTo>
                    <a:pt x="298" y="145"/>
                  </a:lnTo>
                  <a:lnTo>
                    <a:pt x="296" y="142"/>
                  </a:lnTo>
                  <a:lnTo>
                    <a:pt x="296" y="142"/>
                  </a:lnTo>
                  <a:lnTo>
                    <a:pt x="294" y="137"/>
                  </a:lnTo>
                  <a:lnTo>
                    <a:pt x="292" y="131"/>
                  </a:lnTo>
                  <a:lnTo>
                    <a:pt x="290" y="124"/>
                  </a:lnTo>
                  <a:lnTo>
                    <a:pt x="284" y="86"/>
                  </a:lnTo>
                  <a:lnTo>
                    <a:pt x="284" y="86"/>
                  </a:lnTo>
                  <a:lnTo>
                    <a:pt x="287" y="83"/>
                  </a:lnTo>
                  <a:lnTo>
                    <a:pt x="290" y="75"/>
                  </a:lnTo>
                  <a:lnTo>
                    <a:pt x="294" y="65"/>
                  </a:lnTo>
                  <a:lnTo>
                    <a:pt x="294" y="59"/>
                  </a:lnTo>
                  <a:lnTo>
                    <a:pt x="293" y="53"/>
                  </a:lnTo>
                  <a:lnTo>
                    <a:pt x="293" y="53"/>
                  </a:lnTo>
                  <a:lnTo>
                    <a:pt x="292" y="46"/>
                  </a:lnTo>
                  <a:lnTo>
                    <a:pt x="292" y="41"/>
                  </a:lnTo>
                  <a:lnTo>
                    <a:pt x="289" y="39"/>
                  </a:lnTo>
                  <a:lnTo>
                    <a:pt x="284" y="36"/>
                  </a:lnTo>
                  <a:lnTo>
                    <a:pt x="284" y="36"/>
                  </a:lnTo>
                  <a:lnTo>
                    <a:pt x="276" y="34"/>
                  </a:lnTo>
                  <a:lnTo>
                    <a:pt x="267" y="33"/>
                  </a:lnTo>
                  <a:lnTo>
                    <a:pt x="258" y="33"/>
                  </a:lnTo>
                  <a:lnTo>
                    <a:pt x="258" y="33"/>
                  </a:lnTo>
                  <a:lnTo>
                    <a:pt x="251" y="24"/>
                  </a:lnTo>
                  <a:lnTo>
                    <a:pt x="246" y="18"/>
                  </a:lnTo>
                  <a:lnTo>
                    <a:pt x="240" y="12"/>
                  </a:lnTo>
                  <a:lnTo>
                    <a:pt x="240" y="12"/>
                  </a:lnTo>
                  <a:lnTo>
                    <a:pt x="234" y="9"/>
                  </a:lnTo>
                  <a:lnTo>
                    <a:pt x="225" y="6"/>
                  </a:lnTo>
                  <a:lnTo>
                    <a:pt x="213" y="4"/>
                  </a:lnTo>
                  <a:lnTo>
                    <a:pt x="213" y="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4" name="Freeform 6">
              <a:extLst>
                <a:ext uri="{FF2B5EF4-FFF2-40B4-BE49-F238E27FC236}">
                  <a16:creationId xmlns:a16="http://schemas.microsoft.com/office/drawing/2014/main" id="{11E4A838-0DD7-405E-9F9E-4D02358168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93704" y="4798285"/>
              <a:ext cx="542313" cy="1198691"/>
            </a:xfrm>
            <a:custGeom>
              <a:avLst/>
              <a:gdLst>
                <a:gd name="T0" fmla="*/ 309 w 542"/>
                <a:gd name="T1" fmla="*/ 1100 h 1198"/>
                <a:gd name="T2" fmla="*/ 338 w 542"/>
                <a:gd name="T3" fmla="*/ 1080 h 1198"/>
                <a:gd name="T4" fmla="*/ 356 w 542"/>
                <a:gd name="T5" fmla="*/ 1151 h 1198"/>
                <a:gd name="T6" fmla="*/ 367 w 542"/>
                <a:gd name="T7" fmla="*/ 1172 h 1198"/>
                <a:gd name="T8" fmla="*/ 407 w 542"/>
                <a:gd name="T9" fmla="*/ 1162 h 1198"/>
                <a:gd name="T10" fmla="*/ 419 w 542"/>
                <a:gd name="T11" fmla="*/ 1142 h 1198"/>
                <a:gd name="T12" fmla="*/ 409 w 542"/>
                <a:gd name="T13" fmla="*/ 1108 h 1198"/>
                <a:gd name="T14" fmla="*/ 390 w 542"/>
                <a:gd name="T15" fmla="*/ 1062 h 1198"/>
                <a:gd name="T16" fmla="*/ 390 w 542"/>
                <a:gd name="T17" fmla="*/ 971 h 1198"/>
                <a:gd name="T18" fmla="*/ 375 w 542"/>
                <a:gd name="T19" fmla="*/ 856 h 1198"/>
                <a:gd name="T20" fmla="*/ 352 w 542"/>
                <a:gd name="T21" fmla="*/ 778 h 1198"/>
                <a:gd name="T22" fmla="*/ 388 w 542"/>
                <a:gd name="T23" fmla="*/ 674 h 1198"/>
                <a:gd name="T24" fmla="*/ 390 w 542"/>
                <a:gd name="T25" fmla="*/ 591 h 1198"/>
                <a:gd name="T26" fmla="*/ 422 w 542"/>
                <a:gd name="T27" fmla="*/ 603 h 1198"/>
                <a:gd name="T28" fmla="*/ 420 w 542"/>
                <a:gd name="T29" fmla="*/ 641 h 1198"/>
                <a:gd name="T30" fmla="*/ 437 w 542"/>
                <a:gd name="T31" fmla="*/ 656 h 1198"/>
                <a:gd name="T32" fmla="*/ 447 w 542"/>
                <a:gd name="T33" fmla="*/ 649 h 1198"/>
                <a:gd name="T34" fmla="*/ 451 w 542"/>
                <a:gd name="T35" fmla="*/ 588 h 1198"/>
                <a:gd name="T36" fmla="*/ 476 w 542"/>
                <a:gd name="T37" fmla="*/ 571 h 1198"/>
                <a:gd name="T38" fmla="*/ 542 w 542"/>
                <a:gd name="T39" fmla="*/ 546 h 1198"/>
                <a:gd name="T40" fmla="*/ 474 w 542"/>
                <a:gd name="T41" fmla="*/ 390 h 1198"/>
                <a:gd name="T42" fmla="*/ 417 w 542"/>
                <a:gd name="T43" fmla="*/ 265 h 1198"/>
                <a:gd name="T44" fmla="*/ 378 w 542"/>
                <a:gd name="T45" fmla="*/ 223 h 1198"/>
                <a:gd name="T46" fmla="*/ 314 w 542"/>
                <a:gd name="T47" fmla="*/ 189 h 1198"/>
                <a:gd name="T48" fmla="*/ 307 w 542"/>
                <a:gd name="T49" fmla="*/ 149 h 1198"/>
                <a:gd name="T50" fmla="*/ 304 w 542"/>
                <a:gd name="T51" fmla="*/ 110 h 1198"/>
                <a:gd name="T52" fmla="*/ 300 w 542"/>
                <a:gd name="T53" fmla="*/ 77 h 1198"/>
                <a:gd name="T54" fmla="*/ 311 w 542"/>
                <a:gd name="T55" fmla="*/ 62 h 1198"/>
                <a:gd name="T56" fmla="*/ 303 w 542"/>
                <a:gd name="T57" fmla="*/ 38 h 1198"/>
                <a:gd name="T58" fmla="*/ 268 w 542"/>
                <a:gd name="T59" fmla="*/ 12 h 1198"/>
                <a:gd name="T60" fmla="*/ 223 w 542"/>
                <a:gd name="T61" fmla="*/ 0 h 1198"/>
                <a:gd name="T62" fmla="*/ 188 w 542"/>
                <a:gd name="T63" fmla="*/ 9 h 1198"/>
                <a:gd name="T64" fmla="*/ 179 w 542"/>
                <a:gd name="T65" fmla="*/ 28 h 1198"/>
                <a:gd name="T66" fmla="*/ 173 w 542"/>
                <a:gd name="T67" fmla="*/ 36 h 1198"/>
                <a:gd name="T68" fmla="*/ 140 w 542"/>
                <a:gd name="T69" fmla="*/ 65 h 1198"/>
                <a:gd name="T70" fmla="*/ 132 w 542"/>
                <a:gd name="T71" fmla="*/ 108 h 1198"/>
                <a:gd name="T72" fmla="*/ 152 w 542"/>
                <a:gd name="T73" fmla="*/ 136 h 1198"/>
                <a:gd name="T74" fmla="*/ 158 w 542"/>
                <a:gd name="T75" fmla="*/ 199 h 1198"/>
                <a:gd name="T76" fmla="*/ 113 w 542"/>
                <a:gd name="T77" fmla="*/ 211 h 1198"/>
                <a:gd name="T78" fmla="*/ 88 w 542"/>
                <a:gd name="T79" fmla="*/ 240 h 1198"/>
                <a:gd name="T80" fmla="*/ 74 w 542"/>
                <a:gd name="T81" fmla="*/ 358 h 1198"/>
                <a:gd name="T82" fmla="*/ 18 w 542"/>
                <a:gd name="T83" fmla="*/ 516 h 1198"/>
                <a:gd name="T84" fmla="*/ 0 w 542"/>
                <a:gd name="T85" fmla="*/ 586 h 1198"/>
                <a:gd name="T86" fmla="*/ 46 w 542"/>
                <a:gd name="T87" fmla="*/ 608 h 1198"/>
                <a:gd name="T88" fmla="*/ 92 w 542"/>
                <a:gd name="T89" fmla="*/ 626 h 1198"/>
                <a:gd name="T90" fmla="*/ 75 w 542"/>
                <a:gd name="T91" fmla="*/ 773 h 1198"/>
                <a:gd name="T92" fmla="*/ 70 w 542"/>
                <a:gd name="T93" fmla="*/ 813 h 1198"/>
                <a:gd name="T94" fmla="*/ 82 w 542"/>
                <a:gd name="T95" fmla="*/ 866 h 1198"/>
                <a:gd name="T96" fmla="*/ 113 w 542"/>
                <a:gd name="T97" fmla="*/ 868 h 1198"/>
                <a:gd name="T98" fmla="*/ 165 w 542"/>
                <a:gd name="T99" fmla="*/ 927 h 1198"/>
                <a:gd name="T100" fmla="*/ 206 w 542"/>
                <a:gd name="T101" fmla="*/ 1090 h 1198"/>
                <a:gd name="T102" fmla="*/ 214 w 542"/>
                <a:gd name="T103" fmla="*/ 1118 h 1198"/>
                <a:gd name="T104" fmla="*/ 242 w 542"/>
                <a:gd name="T105" fmla="*/ 1145 h 1198"/>
                <a:gd name="T106" fmla="*/ 198 w 542"/>
                <a:gd name="T107" fmla="*/ 1176 h 1198"/>
                <a:gd name="T108" fmla="*/ 279 w 542"/>
                <a:gd name="T109" fmla="*/ 1194 h 1198"/>
                <a:gd name="T110" fmla="*/ 328 w 542"/>
                <a:gd name="T111" fmla="*/ 1195 h 1198"/>
                <a:gd name="T112" fmla="*/ 331 w 542"/>
                <a:gd name="T113" fmla="*/ 1170 h 1198"/>
                <a:gd name="T114" fmla="*/ 107 w 542"/>
                <a:gd name="T115" fmla="*/ 668 h 1198"/>
                <a:gd name="T116" fmla="*/ 113 w 542"/>
                <a:gd name="T117" fmla="*/ 677 h 1198"/>
                <a:gd name="T118" fmla="*/ 128 w 542"/>
                <a:gd name="T119" fmla="*/ 699 h 1198"/>
                <a:gd name="T120" fmla="*/ 137 w 542"/>
                <a:gd name="T121" fmla="*/ 702 h 1198"/>
                <a:gd name="T122" fmla="*/ 126 w 542"/>
                <a:gd name="T123" fmla="*/ 715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42" h="1198">
                  <a:moveTo>
                    <a:pt x="328" y="1148"/>
                  </a:moveTo>
                  <a:lnTo>
                    <a:pt x="328" y="1148"/>
                  </a:lnTo>
                  <a:lnTo>
                    <a:pt x="322" y="1132"/>
                  </a:lnTo>
                  <a:lnTo>
                    <a:pt x="316" y="1114"/>
                  </a:lnTo>
                  <a:lnTo>
                    <a:pt x="309" y="1100"/>
                  </a:lnTo>
                  <a:lnTo>
                    <a:pt x="308" y="1097"/>
                  </a:lnTo>
                  <a:lnTo>
                    <a:pt x="309" y="1095"/>
                  </a:lnTo>
                  <a:lnTo>
                    <a:pt x="309" y="1095"/>
                  </a:lnTo>
                  <a:lnTo>
                    <a:pt x="327" y="1085"/>
                  </a:lnTo>
                  <a:lnTo>
                    <a:pt x="338" y="1080"/>
                  </a:lnTo>
                  <a:lnTo>
                    <a:pt x="342" y="1079"/>
                  </a:lnTo>
                  <a:lnTo>
                    <a:pt x="343" y="1079"/>
                  </a:lnTo>
                  <a:lnTo>
                    <a:pt x="343" y="1079"/>
                  </a:lnTo>
                  <a:lnTo>
                    <a:pt x="348" y="1108"/>
                  </a:lnTo>
                  <a:lnTo>
                    <a:pt x="356" y="1151"/>
                  </a:lnTo>
                  <a:lnTo>
                    <a:pt x="356" y="1151"/>
                  </a:lnTo>
                  <a:lnTo>
                    <a:pt x="360" y="1165"/>
                  </a:lnTo>
                  <a:lnTo>
                    <a:pt x="361" y="1169"/>
                  </a:lnTo>
                  <a:lnTo>
                    <a:pt x="364" y="1171"/>
                  </a:lnTo>
                  <a:lnTo>
                    <a:pt x="367" y="1172"/>
                  </a:lnTo>
                  <a:lnTo>
                    <a:pt x="372" y="1172"/>
                  </a:lnTo>
                  <a:lnTo>
                    <a:pt x="384" y="1170"/>
                  </a:lnTo>
                  <a:lnTo>
                    <a:pt x="384" y="1170"/>
                  </a:lnTo>
                  <a:lnTo>
                    <a:pt x="399" y="1165"/>
                  </a:lnTo>
                  <a:lnTo>
                    <a:pt x="407" y="1162"/>
                  </a:lnTo>
                  <a:lnTo>
                    <a:pt x="412" y="1158"/>
                  </a:lnTo>
                  <a:lnTo>
                    <a:pt x="417" y="1155"/>
                  </a:lnTo>
                  <a:lnTo>
                    <a:pt x="419" y="1151"/>
                  </a:lnTo>
                  <a:lnTo>
                    <a:pt x="420" y="1146"/>
                  </a:lnTo>
                  <a:lnTo>
                    <a:pt x="419" y="1142"/>
                  </a:lnTo>
                  <a:lnTo>
                    <a:pt x="419" y="1142"/>
                  </a:lnTo>
                  <a:lnTo>
                    <a:pt x="417" y="1137"/>
                  </a:lnTo>
                  <a:lnTo>
                    <a:pt x="414" y="1132"/>
                  </a:lnTo>
                  <a:lnTo>
                    <a:pt x="410" y="1119"/>
                  </a:lnTo>
                  <a:lnTo>
                    <a:pt x="409" y="1108"/>
                  </a:lnTo>
                  <a:lnTo>
                    <a:pt x="407" y="1102"/>
                  </a:lnTo>
                  <a:lnTo>
                    <a:pt x="407" y="1102"/>
                  </a:lnTo>
                  <a:lnTo>
                    <a:pt x="388" y="1066"/>
                  </a:lnTo>
                  <a:lnTo>
                    <a:pt x="388" y="1066"/>
                  </a:lnTo>
                  <a:lnTo>
                    <a:pt x="390" y="1062"/>
                  </a:lnTo>
                  <a:lnTo>
                    <a:pt x="393" y="1055"/>
                  </a:lnTo>
                  <a:lnTo>
                    <a:pt x="394" y="1045"/>
                  </a:lnTo>
                  <a:lnTo>
                    <a:pt x="394" y="1045"/>
                  </a:lnTo>
                  <a:lnTo>
                    <a:pt x="393" y="1017"/>
                  </a:lnTo>
                  <a:lnTo>
                    <a:pt x="390" y="971"/>
                  </a:lnTo>
                  <a:lnTo>
                    <a:pt x="385" y="922"/>
                  </a:lnTo>
                  <a:lnTo>
                    <a:pt x="381" y="884"/>
                  </a:lnTo>
                  <a:lnTo>
                    <a:pt x="381" y="884"/>
                  </a:lnTo>
                  <a:lnTo>
                    <a:pt x="379" y="870"/>
                  </a:lnTo>
                  <a:lnTo>
                    <a:pt x="375" y="856"/>
                  </a:lnTo>
                  <a:lnTo>
                    <a:pt x="365" y="827"/>
                  </a:lnTo>
                  <a:lnTo>
                    <a:pt x="356" y="799"/>
                  </a:lnTo>
                  <a:lnTo>
                    <a:pt x="353" y="788"/>
                  </a:lnTo>
                  <a:lnTo>
                    <a:pt x="352" y="778"/>
                  </a:lnTo>
                  <a:lnTo>
                    <a:pt x="352" y="778"/>
                  </a:lnTo>
                  <a:lnTo>
                    <a:pt x="355" y="766"/>
                  </a:lnTo>
                  <a:lnTo>
                    <a:pt x="359" y="753"/>
                  </a:lnTo>
                  <a:lnTo>
                    <a:pt x="370" y="721"/>
                  </a:lnTo>
                  <a:lnTo>
                    <a:pt x="383" y="689"/>
                  </a:lnTo>
                  <a:lnTo>
                    <a:pt x="388" y="674"/>
                  </a:lnTo>
                  <a:lnTo>
                    <a:pt x="390" y="662"/>
                  </a:lnTo>
                  <a:lnTo>
                    <a:pt x="390" y="662"/>
                  </a:lnTo>
                  <a:lnTo>
                    <a:pt x="391" y="648"/>
                  </a:lnTo>
                  <a:lnTo>
                    <a:pt x="393" y="630"/>
                  </a:lnTo>
                  <a:lnTo>
                    <a:pt x="390" y="591"/>
                  </a:lnTo>
                  <a:lnTo>
                    <a:pt x="388" y="545"/>
                  </a:lnTo>
                  <a:lnTo>
                    <a:pt x="407" y="595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22" y="603"/>
                  </a:lnTo>
                  <a:lnTo>
                    <a:pt x="422" y="620"/>
                  </a:lnTo>
                  <a:lnTo>
                    <a:pt x="422" y="620"/>
                  </a:lnTo>
                  <a:lnTo>
                    <a:pt x="419" y="634"/>
                  </a:lnTo>
                  <a:lnTo>
                    <a:pt x="420" y="638"/>
                  </a:lnTo>
                  <a:lnTo>
                    <a:pt x="420" y="641"/>
                  </a:lnTo>
                  <a:lnTo>
                    <a:pt x="422" y="645"/>
                  </a:lnTo>
                  <a:lnTo>
                    <a:pt x="426" y="649"/>
                  </a:lnTo>
                  <a:lnTo>
                    <a:pt x="426" y="649"/>
                  </a:lnTo>
                  <a:lnTo>
                    <a:pt x="432" y="654"/>
                  </a:lnTo>
                  <a:lnTo>
                    <a:pt x="437" y="656"/>
                  </a:lnTo>
                  <a:lnTo>
                    <a:pt x="439" y="656"/>
                  </a:lnTo>
                  <a:lnTo>
                    <a:pt x="442" y="655"/>
                  </a:lnTo>
                  <a:lnTo>
                    <a:pt x="445" y="653"/>
                  </a:lnTo>
                  <a:lnTo>
                    <a:pt x="447" y="649"/>
                  </a:lnTo>
                  <a:lnTo>
                    <a:pt x="447" y="649"/>
                  </a:lnTo>
                  <a:lnTo>
                    <a:pt x="450" y="643"/>
                  </a:lnTo>
                  <a:lnTo>
                    <a:pt x="451" y="634"/>
                  </a:lnTo>
                  <a:lnTo>
                    <a:pt x="452" y="615"/>
                  </a:lnTo>
                  <a:lnTo>
                    <a:pt x="451" y="598"/>
                  </a:lnTo>
                  <a:lnTo>
                    <a:pt x="451" y="588"/>
                  </a:lnTo>
                  <a:lnTo>
                    <a:pt x="451" y="588"/>
                  </a:lnTo>
                  <a:lnTo>
                    <a:pt x="450" y="581"/>
                  </a:lnTo>
                  <a:lnTo>
                    <a:pt x="451" y="577"/>
                  </a:lnTo>
                  <a:lnTo>
                    <a:pt x="451" y="577"/>
                  </a:lnTo>
                  <a:lnTo>
                    <a:pt x="476" y="571"/>
                  </a:lnTo>
                  <a:lnTo>
                    <a:pt x="498" y="564"/>
                  </a:lnTo>
                  <a:lnTo>
                    <a:pt x="517" y="558"/>
                  </a:lnTo>
                  <a:lnTo>
                    <a:pt x="517" y="558"/>
                  </a:lnTo>
                  <a:lnTo>
                    <a:pt x="538" y="548"/>
                  </a:lnTo>
                  <a:lnTo>
                    <a:pt x="542" y="546"/>
                  </a:lnTo>
                  <a:lnTo>
                    <a:pt x="542" y="545"/>
                  </a:lnTo>
                  <a:lnTo>
                    <a:pt x="542" y="545"/>
                  </a:lnTo>
                  <a:lnTo>
                    <a:pt x="529" y="517"/>
                  </a:lnTo>
                  <a:lnTo>
                    <a:pt x="501" y="455"/>
                  </a:lnTo>
                  <a:lnTo>
                    <a:pt x="474" y="390"/>
                  </a:lnTo>
                  <a:lnTo>
                    <a:pt x="457" y="350"/>
                  </a:lnTo>
                  <a:lnTo>
                    <a:pt x="457" y="350"/>
                  </a:lnTo>
                  <a:lnTo>
                    <a:pt x="447" y="325"/>
                  </a:lnTo>
                  <a:lnTo>
                    <a:pt x="432" y="294"/>
                  </a:lnTo>
                  <a:lnTo>
                    <a:pt x="417" y="265"/>
                  </a:lnTo>
                  <a:lnTo>
                    <a:pt x="407" y="247"/>
                  </a:lnTo>
                  <a:lnTo>
                    <a:pt x="407" y="247"/>
                  </a:lnTo>
                  <a:lnTo>
                    <a:pt x="402" y="240"/>
                  </a:lnTo>
                  <a:lnTo>
                    <a:pt x="395" y="235"/>
                  </a:lnTo>
                  <a:lnTo>
                    <a:pt x="378" y="223"/>
                  </a:lnTo>
                  <a:lnTo>
                    <a:pt x="352" y="205"/>
                  </a:lnTo>
                  <a:lnTo>
                    <a:pt x="352" y="205"/>
                  </a:lnTo>
                  <a:lnTo>
                    <a:pt x="328" y="192"/>
                  </a:lnTo>
                  <a:lnTo>
                    <a:pt x="328" y="192"/>
                  </a:lnTo>
                  <a:lnTo>
                    <a:pt x="314" y="189"/>
                  </a:lnTo>
                  <a:lnTo>
                    <a:pt x="303" y="186"/>
                  </a:lnTo>
                  <a:lnTo>
                    <a:pt x="297" y="177"/>
                  </a:lnTo>
                  <a:lnTo>
                    <a:pt x="297" y="177"/>
                  </a:lnTo>
                  <a:lnTo>
                    <a:pt x="303" y="162"/>
                  </a:lnTo>
                  <a:lnTo>
                    <a:pt x="307" y="149"/>
                  </a:lnTo>
                  <a:lnTo>
                    <a:pt x="308" y="142"/>
                  </a:lnTo>
                  <a:lnTo>
                    <a:pt x="309" y="137"/>
                  </a:lnTo>
                  <a:lnTo>
                    <a:pt x="309" y="137"/>
                  </a:lnTo>
                  <a:lnTo>
                    <a:pt x="307" y="124"/>
                  </a:lnTo>
                  <a:lnTo>
                    <a:pt x="304" y="110"/>
                  </a:lnTo>
                  <a:lnTo>
                    <a:pt x="299" y="93"/>
                  </a:lnTo>
                  <a:lnTo>
                    <a:pt x="299" y="93"/>
                  </a:lnTo>
                  <a:lnTo>
                    <a:pt x="299" y="87"/>
                  </a:lnTo>
                  <a:lnTo>
                    <a:pt x="299" y="82"/>
                  </a:lnTo>
                  <a:lnTo>
                    <a:pt x="300" y="77"/>
                  </a:lnTo>
                  <a:lnTo>
                    <a:pt x="303" y="74"/>
                  </a:lnTo>
                  <a:lnTo>
                    <a:pt x="303" y="74"/>
                  </a:lnTo>
                  <a:lnTo>
                    <a:pt x="305" y="70"/>
                  </a:lnTo>
                  <a:lnTo>
                    <a:pt x="309" y="66"/>
                  </a:lnTo>
                  <a:lnTo>
                    <a:pt x="311" y="62"/>
                  </a:lnTo>
                  <a:lnTo>
                    <a:pt x="312" y="58"/>
                  </a:lnTo>
                  <a:lnTo>
                    <a:pt x="311" y="53"/>
                  </a:lnTo>
                  <a:lnTo>
                    <a:pt x="309" y="48"/>
                  </a:lnTo>
                  <a:lnTo>
                    <a:pt x="309" y="48"/>
                  </a:lnTo>
                  <a:lnTo>
                    <a:pt x="303" y="38"/>
                  </a:lnTo>
                  <a:lnTo>
                    <a:pt x="295" y="29"/>
                  </a:lnTo>
                  <a:lnTo>
                    <a:pt x="288" y="23"/>
                  </a:lnTo>
                  <a:lnTo>
                    <a:pt x="278" y="17"/>
                  </a:lnTo>
                  <a:lnTo>
                    <a:pt x="278" y="17"/>
                  </a:lnTo>
                  <a:lnTo>
                    <a:pt x="268" y="12"/>
                  </a:lnTo>
                  <a:lnTo>
                    <a:pt x="260" y="7"/>
                  </a:lnTo>
                  <a:lnTo>
                    <a:pt x="250" y="4"/>
                  </a:lnTo>
                  <a:lnTo>
                    <a:pt x="233" y="1"/>
                  </a:lnTo>
                  <a:lnTo>
                    <a:pt x="233" y="1"/>
                  </a:lnTo>
                  <a:lnTo>
                    <a:pt x="223" y="0"/>
                  </a:lnTo>
                  <a:lnTo>
                    <a:pt x="214" y="1"/>
                  </a:lnTo>
                  <a:lnTo>
                    <a:pt x="206" y="1"/>
                  </a:lnTo>
                  <a:lnTo>
                    <a:pt x="199" y="4"/>
                  </a:lnTo>
                  <a:lnTo>
                    <a:pt x="193" y="7"/>
                  </a:lnTo>
                  <a:lnTo>
                    <a:pt x="188" y="9"/>
                  </a:lnTo>
                  <a:lnTo>
                    <a:pt x="184" y="12"/>
                  </a:lnTo>
                  <a:lnTo>
                    <a:pt x="183" y="14"/>
                  </a:lnTo>
                  <a:lnTo>
                    <a:pt x="183" y="14"/>
                  </a:lnTo>
                  <a:lnTo>
                    <a:pt x="180" y="20"/>
                  </a:lnTo>
                  <a:lnTo>
                    <a:pt x="179" y="28"/>
                  </a:lnTo>
                  <a:lnTo>
                    <a:pt x="178" y="34"/>
                  </a:lnTo>
                  <a:lnTo>
                    <a:pt x="178" y="36"/>
                  </a:lnTo>
                  <a:lnTo>
                    <a:pt x="177" y="36"/>
                  </a:lnTo>
                  <a:lnTo>
                    <a:pt x="177" y="36"/>
                  </a:lnTo>
                  <a:lnTo>
                    <a:pt x="173" y="36"/>
                  </a:lnTo>
                  <a:lnTo>
                    <a:pt x="165" y="41"/>
                  </a:lnTo>
                  <a:lnTo>
                    <a:pt x="155" y="47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40" y="65"/>
                  </a:lnTo>
                  <a:lnTo>
                    <a:pt x="137" y="71"/>
                  </a:lnTo>
                  <a:lnTo>
                    <a:pt x="135" y="80"/>
                  </a:lnTo>
                  <a:lnTo>
                    <a:pt x="132" y="87"/>
                  </a:lnTo>
                  <a:lnTo>
                    <a:pt x="132" y="100"/>
                  </a:lnTo>
                  <a:lnTo>
                    <a:pt x="132" y="108"/>
                  </a:lnTo>
                  <a:lnTo>
                    <a:pt x="132" y="108"/>
                  </a:lnTo>
                  <a:lnTo>
                    <a:pt x="136" y="114"/>
                  </a:lnTo>
                  <a:lnTo>
                    <a:pt x="142" y="124"/>
                  </a:lnTo>
                  <a:lnTo>
                    <a:pt x="149" y="133"/>
                  </a:lnTo>
                  <a:lnTo>
                    <a:pt x="152" y="136"/>
                  </a:lnTo>
                  <a:lnTo>
                    <a:pt x="155" y="137"/>
                  </a:lnTo>
                  <a:lnTo>
                    <a:pt x="166" y="137"/>
                  </a:lnTo>
                  <a:lnTo>
                    <a:pt x="177" y="165"/>
                  </a:lnTo>
                  <a:lnTo>
                    <a:pt x="177" y="173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0" y="200"/>
                  </a:lnTo>
                  <a:lnTo>
                    <a:pt x="134" y="204"/>
                  </a:lnTo>
                  <a:lnTo>
                    <a:pt x="123" y="206"/>
                  </a:lnTo>
                  <a:lnTo>
                    <a:pt x="113" y="211"/>
                  </a:lnTo>
                  <a:lnTo>
                    <a:pt x="103" y="219"/>
                  </a:lnTo>
                  <a:lnTo>
                    <a:pt x="94" y="228"/>
                  </a:lnTo>
                  <a:lnTo>
                    <a:pt x="94" y="228"/>
                  </a:lnTo>
                  <a:lnTo>
                    <a:pt x="91" y="233"/>
                  </a:lnTo>
                  <a:lnTo>
                    <a:pt x="88" y="240"/>
                  </a:lnTo>
                  <a:lnTo>
                    <a:pt x="83" y="258"/>
                  </a:lnTo>
                  <a:lnTo>
                    <a:pt x="80" y="278"/>
                  </a:lnTo>
                  <a:lnTo>
                    <a:pt x="78" y="300"/>
                  </a:lnTo>
                  <a:lnTo>
                    <a:pt x="75" y="342"/>
                  </a:lnTo>
                  <a:lnTo>
                    <a:pt x="74" y="358"/>
                  </a:lnTo>
                  <a:lnTo>
                    <a:pt x="73" y="368"/>
                  </a:lnTo>
                  <a:lnTo>
                    <a:pt x="73" y="368"/>
                  </a:lnTo>
                  <a:lnTo>
                    <a:pt x="58" y="410"/>
                  </a:lnTo>
                  <a:lnTo>
                    <a:pt x="31" y="481"/>
                  </a:lnTo>
                  <a:lnTo>
                    <a:pt x="18" y="516"/>
                  </a:lnTo>
                  <a:lnTo>
                    <a:pt x="7" y="549"/>
                  </a:lnTo>
                  <a:lnTo>
                    <a:pt x="1" y="573"/>
                  </a:lnTo>
                  <a:lnTo>
                    <a:pt x="0" y="581"/>
                  </a:lnTo>
                  <a:lnTo>
                    <a:pt x="0" y="586"/>
                  </a:lnTo>
                  <a:lnTo>
                    <a:pt x="0" y="586"/>
                  </a:lnTo>
                  <a:lnTo>
                    <a:pt x="5" y="591"/>
                  </a:lnTo>
                  <a:lnTo>
                    <a:pt x="11" y="596"/>
                  </a:lnTo>
                  <a:lnTo>
                    <a:pt x="20" y="600"/>
                  </a:lnTo>
                  <a:lnTo>
                    <a:pt x="29" y="603"/>
                  </a:lnTo>
                  <a:lnTo>
                    <a:pt x="46" y="608"/>
                  </a:lnTo>
                  <a:lnTo>
                    <a:pt x="56" y="611"/>
                  </a:lnTo>
                  <a:lnTo>
                    <a:pt x="56" y="611"/>
                  </a:lnTo>
                  <a:lnTo>
                    <a:pt x="65" y="613"/>
                  </a:lnTo>
                  <a:lnTo>
                    <a:pt x="77" y="619"/>
                  </a:lnTo>
                  <a:lnTo>
                    <a:pt x="92" y="626"/>
                  </a:lnTo>
                  <a:lnTo>
                    <a:pt x="101" y="664"/>
                  </a:lnTo>
                  <a:lnTo>
                    <a:pt x="82" y="742"/>
                  </a:lnTo>
                  <a:lnTo>
                    <a:pt x="82" y="742"/>
                  </a:lnTo>
                  <a:lnTo>
                    <a:pt x="79" y="759"/>
                  </a:lnTo>
                  <a:lnTo>
                    <a:pt x="75" y="773"/>
                  </a:lnTo>
                  <a:lnTo>
                    <a:pt x="73" y="784"/>
                  </a:lnTo>
                  <a:lnTo>
                    <a:pt x="73" y="784"/>
                  </a:lnTo>
                  <a:lnTo>
                    <a:pt x="72" y="791"/>
                  </a:lnTo>
                  <a:lnTo>
                    <a:pt x="70" y="801"/>
                  </a:lnTo>
                  <a:lnTo>
                    <a:pt x="70" y="813"/>
                  </a:lnTo>
                  <a:lnTo>
                    <a:pt x="70" y="827"/>
                  </a:lnTo>
                  <a:lnTo>
                    <a:pt x="73" y="842"/>
                  </a:lnTo>
                  <a:lnTo>
                    <a:pt x="75" y="854"/>
                  </a:lnTo>
                  <a:lnTo>
                    <a:pt x="79" y="864"/>
                  </a:lnTo>
                  <a:lnTo>
                    <a:pt x="82" y="866"/>
                  </a:lnTo>
                  <a:lnTo>
                    <a:pt x="85" y="869"/>
                  </a:lnTo>
                  <a:lnTo>
                    <a:pt x="85" y="869"/>
                  </a:lnTo>
                  <a:lnTo>
                    <a:pt x="93" y="870"/>
                  </a:lnTo>
                  <a:lnTo>
                    <a:pt x="103" y="870"/>
                  </a:lnTo>
                  <a:lnTo>
                    <a:pt x="113" y="868"/>
                  </a:lnTo>
                  <a:lnTo>
                    <a:pt x="125" y="866"/>
                  </a:lnTo>
                  <a:lnTo>
                    <a:pt x="144" y="861"/>
                  </a:lnTo>
                  <a:lnTo>
                    <a:pt x="151" y="859"/>
                  </a:lnTo>
                  <a:lnTo>
                    <a:pt x="151" y="859"/>
                  </a:lnTo>
                  <a:lnTo>
                    <a:pt x="165" y="927"/>
                  </a:lnTo>
                  <a:lnTo>
                    <a:pt x="177" y="981"/>
                  </a:lnTo>
                  <a:lnTo>
                    <a:pt x="185" y="1019"/>
                  </a:lnTo>
                  <a:lnTo>
                    <a:pt x="185" y="1019"/>
                  </a:lnTo>
                  <a:lnTo>
                    <a:pt x="201" y="1070"/>
                  </a:lnTo>
                  <a:lnTo>
                    <a:pt x="206" y="1090"/>
                  </a:lnTo>
                  <a:lnTo>
                    <a:pt x="208" y="1104"/>
                  </a:lnTo>
                  <a:lnTo>
                    <a:pt x="208" y="1104"/>
                  </a:lnTo>
                  <a:lnTo>
                    <a:pt x="208" y="1108"/>
                  </a:lnTo>
                  <a:lnTo>
                    <a:pt x="209" y="1112"/>
                  </a:lnTo>
                  <a:lnTo>
                    <a:pt x="214" y="1118"/>
                  </a:lnTo>
                  <a:lnTo>
                    <a:pt x="218" y="1122"/>
                  </a:lnTo>
                  <a:lnTo>
                    <a:pt x="221" y="1123"/>
                  </a:lnTo>
                  <a:lnTo>
                    <a:pt x="271" y="1110"/>
                  </a:lnTo>
                  <a:lnTo>
                    <a:pt x="242" y="1145"/>
                  </a:lnTo>
                  <a:lnTo>
                    <a:pt x="242" y="1145"/>
                  </a:lnTo>
                  <a:lnTo>
                    <a:pt x="221" y="1158"/>
                  </a:lnTo>
                  <a:lnTo>
                    <a:pt x="206" y="1167"/>
                  </a:lnTo>
                  <a:lnTo>
                    <a:pt x="198" y="1174"/>
                  </a:lnTo>
                  <a:lnTo>
                    <a:pt x="198" y="1174"/>
                  </a:lnTo>
                  <a:lnTo>
                    <a:pt x="198" y="1176"/>
                  </a:lnTo>
                  <a:lnTo>
                    <a:pt x="199" y="1179"/>
                  </a:lnTo>
                  <a:lnTo>
                    <a:pt x="202" y="1182"/>
                  </a:lnTo>
                  <a:lnTo>
                    <a:pt x="271" y="1193"/>
                  </a:lnTo>
                  <a:lnTo>
                    <a:pt x="271" y="1193"/>
                  </a:lnTo>
                  <a:lnTo>
                    <a:pt x="279" y="1194"/>
                  </a:lnTo>
                  <a:lnTo>
                    <a:pt x="298" y="1196"/>
                  </a:lnTo>
                  <a:lnTo>
                    <a:pt x="317" y="1198"/>
                  </a:lnTo>
                  <a:lnTo>
                    <a:pt x="324" y="1198"/>
                  </a:lnTo>
                  <a:lnTo>
                    <a:pt x="326" y="1196"/>
                  </a:lnTo>
                  <a:lnTo>
                    <a:pt x="328" y="1195"/>
                  </a:lnTo>
                  <a:lnTo>
                    <a:pt x="328" y="1195"/>
                  </a:lnTo>
                  <a:lnTo>
                    <a:pt x="329" y="1188"/>
                  </a:lnTo>
                  <a:lnTo>
                    <a:pt x="331" y="1180"/>
                  </a:lnTo>
                  <a:lnTo>
                    <a:pt x="331" y="1170"/>
                  </a:lnTo>
                  <a:lnTo>
                    <a:pt x="331" y="1170"/>
                  </a:lnTo>
                  <a:lnTo>
                    <a:pt x="331" y="1167"/>
                  </a:lnTo>
                  <a:lnTo>
                    <a:pt x="329" y="1160"/>
                  </a:lnTo>
                  <a:lnTo>
                    <a:pt x="328" y="1148"/>
                  </a:lnTo>
                  <a:lnTo>
                    <a:pt x="328" y="1148"/>
                  </a:lnTo>
                  <a:close/>
                  <a:moveTo>
                    <a:pt x="107" y="668"/>
                  </a:moveTo>
                  <a:lnTo>
                    <a:pt x="101" y="727"/>
                  </a:lnTo>
                  <a:lnTo>
                    <a:pt x="92" y="734"/>
                  </a:lnTo>
                  <a:lnTo>
                    <a:pt x="107" y="668"/>
                  </a:lnTo>
                  <a:close/>
                  <a:moveTo>
                    <a:pt x="113" y="677"/>
                  </a:moveTo>
                  <a:lnTo>
                    <a:pt x="113" y="677"/>
                  </a:lnTo>
                  <a:lnTo>
                    <a:pt x="118" y="684"/>
                  </a:lnTo>
                  <a:lnTo>
                    <a:pt x="123" y="691"/>
                  </a:lnTo>
                  <a:lnTo>
                    <a:pt x="126" y="696"/>
                  </a:lnTo>
                  <a:lnTo>
                    <a:pt x="126" y="696"/>
                  </a:lnTo>
                  <a:lnTo>
                    <a:pt x="128" y="699"/>
                  </a:lnTo>
                  <a:lnTo>
                    <a:pt x="131" y="702"/>
                  </a:lnTo>
                  <a:lnTo>
                    <a:pt x="134" y="702"/>
                  </a:lnTo>
                  <a:lnTo>
                    <a:pt x="136" y="702"/>
                  </a:lnTo>
                  <a:lnTo>
                    <a:pt x="136" y="702"/>
                  </a:lnTo>
                  <a:lnTo>
                    <a:pt x="137" y="702"/>
                  </a:lnTo>
                  <a:lnTo>
                    <a:pt x="139" y="705"/>
                  </a:lnTo>
                  <a:lnTo>
                    <a:pt x="139" y="708"/>
                  </a:lnTo>
                  <a:lnTo>
                    <a:pt x="139" y="708"/>
                  </a:lnTo>
                  <a:lnTo>
                    <a:pt x="134" y="711"/>
                  </a:lnTo>
                  <a:lnTo>
                    <a:pt x="126" y="715"/>
                  </a:lnTo>
                  <a:lnTo>
                    <a:pt x="126" y="715"/>
                  </a:lnTo>
                  <a:lnTo>
                    <a:pt x="111" y="717"/>
                  </a:lnTo>
                  <a:lnTo>
                    <a:pt x="113" y="677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5" name="Freeform 7">
              <a:extLst>
                <a:ext uri="{FF2B5EF4-FFF2-40B4-BE49-F238E27FC236}">
                  <a16:creationId xmlns:a16="http://schemas.microsoft.com/office/drawing/2014/main" id="{AE3E58FB-390E-497F-9737-79FB1C91EB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1686" y="4774054"/>
              <a:ext cx="421128" cy="1194848"/>
            </a:xfrm>
            <a:custGeom>
              <a:avLst/>
              <a:gdLst>
                <a:gd name="T0" fmla="*/ 92 w 467"/>
                <a:gd name="T1" fmla="*/ 703 h 1325"/>
                <a:gd name="T2" fmla="*/ 90 w 467"/>
                <a:gd name="T3" fmla="*/ 734 h 1325"/>
                <a:gd name="T4" fmla="*/ 88 w 467"/>
                <a:gd name="T5" fmla="*/ 784 h 1325"/>
                <a:gd name="T6" fmla="*/ 105 w 467"/>
                <a:gd name="T7" fmla="*/ 802 h 1325"/>
                <a:gd name="T8" fmla="*/ 110 w 467"/>
                <a:gd name="T9" fmla="*/ 998 h 1325"/>
                <a:gd name="T10" fmla="*/ 127 w 467"/>
                <a:gd name="T11" fmla="*/ 1164 h 1325"/>
                <a:gd name="T12" fmla="*/ 73 w 467"/>
                <a:gd name="T13" fmla="*/ 1205 h 1325"/>
                <a:gd name="T14" fmla="*/ 64 w 467"/>
                <a:gd name="T15" fmla="*/ 1240 h 1325"/>
                <a:gd name="T16" fmla="*/ 138 w 467"/>
                <a:gd name="T17" fmla="*/ 1261 h 1325"/>
                <a:gd name="T18" fmla="*/ 170 w 467"/>
                <a:gd name="T19" fmla="*/ 1261 h 1325"/>
                <a:gd name="T20" fmla="*/ 172 w 467"/>
                <a:gd name="T21" fmla="*/ 1225 h 1325"/>
                <a:gd name="T22" fmla="*/ 174 w 467"/>
                <a:gd name="T23" fmla="*/ 1164 h 1325"/>
                <a:gd name="T24" fmla="*/ 243 w 467"/>
                <a:gd name="T25" fmla="*/ 1158 h 1325"/>
                <a:gd name="T26" fmla="*/ 341 w 467"/>
                <a:gd name="T27" fmla="*/ 1162 h 1325"/>
                <a:gd name="T28" fmla="*/ 382 w 467"/>
                <a:gd name="T29" fmla="*/ 1173 h 1325"/>
                <a:gd name="T30" fmla="*/ 372 w 467"/>
                <a:gd name="T31" fmla="*/ 1255 h 1325"/>
                <a:gd name="T32" fmla="*/ 354 w 467"/>
                <a:gd name="T33" fmla="*/ 1268 h 1325"/>
                <a:gd name="T34" fmla="*/ 354 w 467"/>
                <a:gd name="T35" fmla="*/ 1278 h 1325"/>
                <a:gd name="T36" fmla="*/ 344 w 467"/>
                <a:gd name="T37" fmla="*/ 1284 h 1325"/>
                <a:gd name="T38" fmla="*/ 349 w 467"/>
                <a:gd name="T39" fmla="*/ 1297 h 1325"/>
                <a:gd name="T40" fmla="*/ 378 w 467"/>
                <a:gd name="T41" fmla="*/ 1308 h 1325"/>
                <a:gd name="T42" fmla="*/ 416 w 467"/>
                <a:gd name="T43" fmla="*/ 1325 h 1325"/>
                <a:gd name="T44" fmla="*/ 466 w 467"/>
                <a:gd name="T45" fmla="*/ 1303 h 1325"/>
                <a:gd name="T46" fmla="*/ 463 w 467"/>
                <a:gd name="T47" fmla="*/ 1289 h 1325"/>
                <a:gd name="T48" fmla="*/ 448 w 467"/>
                <a:gd name="T49" fmla="*/ 1265 h 1325"/>
                <a:gd name="T50" fmla="*/ 435 w 467"/>
                <a:gd name="T51" fmla="*/ 1249 h 1325"/>
                <a:gd name="T52" fmla="*/ 429 w 467"/>
                <a:gd name="T53" fmla="*/ 1181 h 1325"/>
                <a:gd name="T54" fmla="*/ 413 w 467"/>
                <a:gd name="T55" fmla="*/ 973 h 1325"/>
                <a:gd name="T56" fmla="*/ 411 w 467"/>
                <a:gd name="T57" fmla="*/ 939 h 1325"/>
                <a:gd name="T58" fmla="*/ 432 w 467"/>
                <a:gd name="T59" fmla="*/ 923 h 1325"/>
                <a:gd name="T60" fmla="*/ 429 w 467"/>
                <a:gd name="T61" fmla="*/ 851 h 1325"/>
                <a:gd name="T62" fmla="*/ 419 w 467"/>
                <a:gd name="T63" fmla="*/ 821 h 1325"/>
                <a:gd name="T64" fmla="*/ 394 w 467"/>
                <a:gd name="T65" fmla="*/ 686 h 1325"/>
                <a:gd name="T66" fmla="*/ 395 w 467"/>
                <a:gd name="T67" fmla="*/ 628 h 1325"/>
                <a:gd name="T68" fmla="*/ 406 w 467"/>
                <a:gd name="T69" fmla="*/ 594 h 1325"/>
                <a:gd name="T70" fmla="*/ 400 w 467"/>
                <a:gd name="T71" fmla="*/ 491 h 1325"/>
                <a:gd name="T72" fmla="*/ 384 w 467"/>
                <a:gd name="T73" fmla="*/ 318 h 1325"/>
                <a:gd name="T74" fmla="*/ 347 w 467"/>
                <a:gd name="T75" fmla="*/ 244 h 1325"/>
                <a:gd name="T76" fmla="*/ 303 w 467"/>
                <a:gd name="T77" fmla="*/ 206 h 1325"/>
                <a:gd name="T78" fmla="*/ 277 w 467"/>
                <a:gd name="T79" fmla="*/ 197 h 1325"/>
                <a:gd name="T80" fmla="*/ 263 w 467"/>
                <a:gd name="T81" fmla="*/ 173 h 1325"/>
                <a:gd name="T82" fmla="*/ 227 w 467"/>
                <a:gd name="T83" fmla="*/ 153 h 1325"/>
                <a:gd name="T84" fmla="*/ 239 w 467"/>
                <a:gd name="T85" fmla="*/ 77 h 1325"/>
                <a:gd name="T86" fmla="*/ 237 w 467"/>
                <a:gd name="T87" fmla="*/ 45 h 1325"/>
                <a:gd name="T88" fmla="*/ 232 w 467"/>
                <a:gd name="T89" fmla="*/ 16 h 1325"/>
                <a:gd name="T90" fmla="*/ 213 w 467"/>
                <a:gd name="T91" fmla="*/ 2 h 1325"/>
                <a:gd name="T92" fmla="*/ 181 w 467"/>
                <a:gd name="T93" fmla="*/ 1 h 1325"/>
                <a:gd name="T94" fmla="*/ 145 w 467"/>
                <a:gd name="T95" fmla="*/ 5 h 1325"/>
                <a:gd name="T96" fmla="*/ 117 w 467"/>
                <a:gd name="T97" fmla="*/ 36 h 1325"/>
                <a:gd name="T98" fmla="*/ 104 w 467"/>
                <a:gd name="T99" fmla="*/ 74 h 1325"/>
                <a:gd name="T100" fmla="*/ 102 w 467"/>
                <a:gd name="T101" fmla="*/ 89 h 1325"/>
                <a:gd name="T102" fmla="*/ 129 w 467"/>
                <a:gd name="T103" fmla="*/ 135 h 1325"/>
                <a:gd name="T104" fmla="*/ 157 w 467"/>
                <a:gd name="T105" fmla="*/ 178 h 1325"/>
                <a:gd name="T106" fmla="*/ 145 w 467"/>
                <a:gd name="T107" fmla="*/ 187 h 1325"/>
                <a:gd name="T108" fmla="*/ 128 w 467"/>
                <a:gd name="T109" fmla="*/ 217 h 1325"/>
                <a:gd name="T110" fmla="*/ 66 w 467"/>
                <a:gd name="T111" fmla="*/ 261 h 1325"/>
                <a:gd name="T112" fmla="*/ 45 w 467"/>
                <a:gd name="T113" fmla="*/ 374 h 1325"/>
                <a:gd name="T114" fmla="*/ 16 w 467"/>
                <a:gd name="T115" fmla="*/ 545 h 1325"/>
                <a:gd name="T116" fmla="*/ 18 w 467"/>
                <a:gd name="T117" fmla="*/ 677 h 1325"/>
                <a:gd name="T118" fmla="*/ 32 w 467"/>
                <a:gd name="T119" fmla="*/ 720 h 1325"/>
                <a:gd name="T120" fmla="*/ 46 w 467"/>
                <a:gd name="T121" fmla="*/ 747 h 1325"/>
                <a:gd name="T122" fmla="*/ 61 w 467"/>
                <a:gd name="T123" fmla="*/ 752 h 1325"/>
                <a:gd name="T124" fmla="*/ 381 w 467"/>
                <a:gd name="T125" fmla="*/ 828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67" h="1325">
                  <a:moveTo>
                    <a:pt x="64" y="749"/>
                  </a:moveTo>
                  <a:lnTo>
                    <a:pt x="64" y="749"/>
                  </a:lnTo>
                  <a:lnTo>
                    <a:pt x="92" y="703"/>
                  </a:lnTo>
                  <a:lnTo>
                    <a:pt x="92" y="703"/>
                  </a:lnTo>
                  <a:lnTo>
                    <a:pt x="92" y="703"/>
                  </a:lnTo>
                  <a:lnTo>
                    <a:pt x="92" y="703"/>
                  </a:lnTo>
                  <a:lnTo>
                    <a:pt x="92" y="703"/>
                  </a:lnTo>
                  <a:lnTo>
                    <a:pt x="92" y="703"/>
                  </a:lnTo>
                  <a:lnTo>
                    <a:pt x="90" y="714"/>
                  </a:lnTo>
                  <a:lnTo>
                    <a:pt x="90" y="734"/>
                  </a:lnTo>
                  <a:lnTo>
                    <a:pt x="89" y="754"/>
                  </a:lnTo>
                  <a:lnTo>
                    <a:pt x="89" y="768"/>
                  </a:lnTo>
                  <a:lnTo>
                    <a:pt x="89" y="768"/>
                  </a:lnTo>
                  <a:lnTo>
                    <a:pt x="86" y="778"/>
                  </a:lnTo>
                  <a:lnTo>
                    <a:pt x="88" y="784"/>
                  </a:lnTo>
                  <a:lnTo>
                    <a:pt x="92" y="790"/>
                  </a:lnTo>
                  <a:lnTo>
                    <a:pt x="92" y="790"/>
                  </a:lnTo>
                  <a:lnTo>
                    <a:pt x="95" y="795"/>
                  </a:lnTo>
                  <a:lnTo>
                    <a:pt x="98" y="799"/>
                  </a:lnTo>
                  <a:lnTo>
                    <a:pt x="105" y="802"/>
                  </a:lnTo>
                  <a:lnTo>
                    <a:pt x="112" y="805"/>
                  </a:lnTo>
                  <a:lnTo>
                    <a:pt x="114" y="806"/>
                  </a:lnTo>
                  <a:lnTo>
                    <a:pt x="108" y="985"/>
                  </a:lnTo>
                  <a:lnTo>
                    <a:pt x="108" y="985"/>
                  </a:lnTo>
                  <a:lnTo>
                    <a:pt x="110" y="998"/>
                  </a:lnTo>
                  <a:lnTo>
                    <a:pt x="112" y="1015"/>
                  </a:lnTo>
                  <a:lnTo>
                    <a:pt x="114" y="1039"/>
                  </a:lnTo>
                  <a:lnTo>
                    <a:pt x="114" y="1039"/>
                  </a:lnTo>
                  <a:lnTo>
                    <a:pt x="121" y="1164"/>
                  </a:lnTo>
                  <a:lnTo>
                    <a:pt x="127" y="1164"/>
                  </a:lnTo>
                  <a:lnTo>
                    <a:pt x="127" y="1187"/>
                  </a:lnTo>
                  <a:lnTo>
                    <a:pt x="85" y="1196"/>
                  </a:lnTo>
                  <a:lnTo>
                    <a:pt x="85" y="1196"/>
                  </a:lnTo>
                  <a:lnTo>
                    <a:pt x="73" y="1205"/>
                  </a:lnTo>
                  <a:lnTo>
                    <a:pt x="73" y="1205"/>
                  </a:lnTo>
                  <a:lnTo>
                    <a:pt x="60" y="1215"/>
                  </a:lnTo>
                  <a:lnTo>
                    <a:pt x="60" y="1215"/>
                  </a:lnTo>
                  <a:lnTo>
                    <a:pt x="61" y="1226"/>
                  </a:lnTo>
                  <a:lnTo>
                    <a:pt x="62" y="1235"/>
                  </a:lnTo>
                  <a:lnTo>
                    <a:pt x="64" y="1240"/>
                  </a:lnTo>
                  <a:lnTo>
                    <a:pt x="64" y="1240"/>
                  </a:lnTo>
                  <a:lnTo>
                    <a:pt x="86" y="1248"/>
                  </a:lnTo>
                  <a:lnTo>
                    <a:pt x="108" y="1255"/>
                  </a:lnTo>
                  <a:lnTo>
                    <a:pt x="108" y="1255"/>
                  </a:lnTo>
                  <a:lnTo>
                    <a:pt x="138" y="1261"/>
                  </a:lnTo>
                  <a:lnTo>
                    <a:pt x="160" y="1264"/>
                  </a:lnTo>
                  <a:lnTo>
                    <a:pt x="167" y="1264"/>
                  </a:lnTo>
                  <a:lnTo>
                    <a:pt x="170" y="1263"/>
                  </a:lnTo>
                  <a:lnTo>
                    <a:pt x="170" y="1261"/>
                  </a:lnTo>
                  <a:lnTo>
                    <a:pt x="170" y="1261"/>
                  </a:lnTo>
                  <a:lnTo>
                    <a:pt x="171" y="1254"/>
                  </a:lnTo>
                  <a:lnTo>
                    <a:pt x="171" y="1241"/>
                  </a:lnTo>
                  <a:lnTo>
                    <a:pt x="170" y="1227"/>
                  </a:lnTo>
                  <a:lnTo>
                    <a:pt x="170" y="1227"/>
                  </a:lnTo>
                  <a:lnTo>
                    <a:pt x="172" y="1225"/>
                  </a:lnTo>
                  <a:lnTo>
                    <a:pt x="174" y="1221"/>
                  </a:lnTo>
                  <a:lnTo>
                    <a:pt x="174" y="1217"/>
                  </a:lnTo>
                  <a:lnTo>
                    <a:pt x="174" y="1217"/>
                  </a:lnTo>
                  <a:lnTo>
                    <a:pt x="174" y="1189"/>
                  </a:lnTo>
                  <a:lnTo>
                    <a:pt x="174" y="1164"/>
                  </a:lnTo>
                  <a:lnTo>
                    <a:pt x="174" y="1164"/>
                  </a:lnTo>
                  <a:lnTo>
                    <a:pt x="193" y="1162"/>
                  </a:lnTo>
                  <a:lnTo>
                    <a:pt x="215" y="1159"/>
                  </a:lnTo>
                  <a:lnTo>
                    <a:pt x="243" y="1158"/>
                  </a:lnTo>
                  <a:lnTo>
                    <a:pt x="243" y="1158"/>
                  </a:lnTo>
                  <a:lnTo>
                    <a:pt x="274" y="1158"/>
                  </a:lnTo>
                  <a:lnTo>
                    <a:pt x="303" y="1159"/>
                  </a:lnTo>
                  <a:lnTo>
                    <a:pt x="325" y="1160"/>
                  </a:lnTo>
                  <a:lnTo>
                    <a:pt x="341" y="1162"/>
                  </a:lnTo>
                  <a:lnTo>
                    <a:pt x="341" y="1162"/>
                  </a:lnTo>
                  <a:lnTo>
                    <a:pt x="365" y="1162"/>
                  </a:lnTo>
                  <a:lnTo>
                    <a:pt x="376" y="1162"/>
                  </a:lnTo>
                  <a:lnTo>
                    <a:pt x="381" y="1162"/>
                  </a:lnTo>
                  <a:lnTo>
                    <a:pt x="381" y="1162"/>
                  </a:lnTo>
                  <a:lnTo>
                    <a:pt x="382" y="1173"/>
                  </a:lnTo>
                  <a:lnTo>
                    <a:pt x="381" y="1200"/>
                  </a:lnTo>
                  <a:lnTo>
                    <a:pt x="380" y="1229"/>
                  </a:lnTo>
                  <a:lnTo>
                    <a:pt x="378" y="1243"/>
                  </a:lnTo>
                  <a:lnTo>
                    <a:pt x="378" y="1243"/>
                  </a:lnTo>
                  <a:lnTo>
                    <a:pt x="372" y="1255"/>
                  </a:lnTo>
                  <a:lnTo>
                    <a:pt x="368" y="1261"/>
                  </a:lnTo>
                  <a:lnTo>
                    <a:pt x="366" y="1265"/>
                  </a:lnTo>
                  <a:lnTo>
                    <a:pt x="366" y="1265"/>
                  </a:lnTo>
                  <a:lnTo>
                    <a:pt x="358" y="1267"/>
                  </a:lnTo>
                  <a:lnTo>
                    <a:pt x="354" y="1268"/>
                  </a:lnTo>
                  <a:lnTo>
                    <a:pt x="353" y="1269"/>
                  </a:lnTo>
                  <a:lnTo>
                    <a:pt x="353" y="1272"/>
                  </a:lnTo>
                  <a:lnTo>
                    <a:pt x="353" y="1272"/>
                  </a:lnTo>
                  <a:lnTo>
                    <a:pt x="353" y="1274"/>
                  </a:lnTo>
                  <a:lnTo>
                    <a:pt x="354" y="1278"/>
                  </a:lnTo>
                  <a:lnTo>
                    <a:pt x="354" y="1279"/>
                  </a:lnTo>
                  <a:lnTo>
                    <a:pt x="353" y="1280"/>
                  </a:lnTo>
                  <a:lnTo>
                    <a:pt x="353" y="1280"/>
                  </a:lnTo>
                  <a:lnTo>
                    <a:pt x="347" y="1282"/>
                  </a:lnTo>
                  <a:lnTo>
                    <a:pt x="344" y="1284"/>
                  </a:lnTo>
                  <a:lnTo>
                    <a:pt x="343" y="1287"/>
                  </a:lnTo>
                  <a:lnTo>
                    <a:pt x="343" y="1287"/>
                  </a:lnTo>
                  <a:lnTo>
                    <a:pt x="346" y="1292"/>
                  </a:lnTo>
                  <a:lnTo>
                    <a:pt x="349" y="1297"/>
                  </a:lnTo>
                  <a:lnTo>
                    <a:pt x="349" y="1297"/>
                  </a:lnTo>
                  <a:lnTo>
                    <a:pt x="356" y="1299"/>
                  </a:lnTo>
                  <a:lnTo>
                    <a:pt x="365" y="1302"/>
                  </a:lnTo>
                  <a:lnTo>
                    <a:pt x="372" y="1306"/>
                  </a:lnTo>
                  <a:lnTo>
                    <a:pt x="378" y="1308"/>
                  </a:lnTo>
                  <a:lnTo>
                    <a:pt x="378" y="1308"/>
                  </a:lnTo>
                  <a:lnTo>
                    <a:pt x="385" y="1313"/>
                  </a:lnTo>
                  <a:lnTo>
                    <a:pt x="397" y="1320"/>
                  </a:lnTo>
                  <a:lnTo>
                    <a:pt x="409" y="1323"/>
                  </a:lnTo>
                  <a:lnTo>
                    <a:pt x="413" y="1325"/>
                  </a:lnTo>
                  <a:lnTo>
                    <a:pt x="416" y="1325"/>
                  </a:lnTo>
                  <a:lnTo>
                    <a:pt x="416" y="1325"/>
                  </a:lnTo>
                  <a:lnTo>
                    <a:pt x="442" y="1321"/>
                  </a:lnTo>
                  <a:lnTo>
                    <a:pt x="463" y="1318"/>
                  </a:lnTo>
                  <a:lnTo>
                    <a:pt x="463" y="1318"/>
                  </a:lnTo>
                  <a:lnTo>
                    <a:pt x="466" y="1303"/>
                  </a:lnTo>
                  <a:lnTo>
                    <a:pt x="467" y="1294"/>
                  </a:lnTo>
                  <a:lnTo>
                    <a:pt x="467" y="1291"/>
                  </a:lnTo>
                  <a:lnTo>
                    <a:pt x="467" y="1291"/>
                  </a:lnTo>
                  <a:lnTo>
                    <a:pt x="467" y="1291"/>
                  </a:lnTo>
                  <a:lnTo>
                    <a:pt x="463" y="1289"/>
                  </a:lnTo>
                  <a:lnTo>
                    <a:pt x="459" y="1287"/>
                  </a:lnTo>
                  <a:lnTo>
                    <a:pt x="454" y="1284"/>
                  </a:lnTo>
                  <a:lnTo>
                    <a:pt x="454" y="1284"/>
                  </a:lnTo>
                  <a:lnTo>
                    <a:pt x="451" y="1274"/>
                  </a:lnTo>
                  <a:lnTo>
                    <a:pt x="448" y="1265"/>
                  </a:lnTo>
                  <a:lnTo>
                    <a:pt x="444" y="1259"/>
                  </a:lnTo>
                  <a:lnTo>
                    <a:pt x="444" y="1259"/>
                  </a:lnTo>
                  <a:lnTo>
                    <a:pt x="438" y="1251"/>
                  </a:lnTo>
                  <a:lnTo>
                    <a:pt x="435" y="1249"/>
                  </a:lnTo>
                  <a:lnTo>
                    <a:pt x="435" y="1249"/>
                  </a:lnTo>
                  <a:lnTo>
                    <a:pt x="434" y="1221"/>
                  </a:lnTo>
                  <a:lnTo>
                    <a:pt x="433" y="1197"/>
                  </a:lnTo>
                  <a:lnTo>
                    <a:pt x="430" y="1187"/>
                  </a:lnTo>
                  <a:lnTo>
                    <a:pt x="429" y="1181"/>
                  </a:lnTo>
                  <a:lnTo>
                    <a:pt x="429" y="1181"/>
                  </a:lnTo>
                  <a:lnTo>
                    <a:pt x="419" y="1155"/>
                  </a:lnTo>
                  <a:lnTo>
                    <a:pt x="423" y="1149"/>
                  </a:lnTo>
                  <a:lnTo>
                    <a:pt x="423" y="1149"/>
                  </a:lnTo>
                  <a:lnTo>
                    <a:pt x="413" y="973"/>
                  </a:lnTo>
                  <a:lnTo>
                    <a:pt x="413" y="973"/>
                  </a:lnTo>
                  <a:lnTo>
                    <a:pt x="411" y="966"/>
                  </a:lnTo>
                  <a:lnTo>
                    <a:pt x="408" y="954"/>
                  </a:lnTo>
                  <a:lnTo>
                    <a:pt x="404" y="942"/>
                  </a:lnTo>
                  <a:lnTo>
                    <a:pt x="404" y="942"/>
                  </a:lnTo>
                  <a:lnTo>
                    <a:pt x="411" y="939"/>
                  </a:lnTo>
                  <a:lnTo>
                    <a:pt x="420" y="935"/>
                  </a:lnTo>
                  <a:lnTo>
                    <a:pt x="429" y="929"/>
                  </a:lnTo>
                  <a:lnTo>
                    <a:pt x="429" y="929"/>
                  </a:lnTo>
                  <a:lnTo>
                    <a:pt x="430" y="926"/>
                  </a:lnTo>
                  <a:lnTo>
                    <a:pt x="432" y="923"/>
                  </a:lnTo>
                  <a:lnTo>
                    <a:pt x="433" y="913"/>
                  </a:lnTo>
                  <a:lnTo>
                    <a:pt x="433" y="900"/>
                  </a:lnTo>
                  <a:lnTo>
                    <a:pt x="433" y="887"/>
                  </a:lnTo>
                  <a:lnTo>
                    <a:pt x="430" y="862"/>
                  </a:lnTo>
                  <a:lnTo>
                    <a:pt x="429" y="851"/>
                  </a:lnTo>
                  <a:lnTo>
                    <a:pt x="429" y="851"/>
                  </a:lnTo>
                  <a:lnTo>
                    <a:pt x="428" y="844"/>
                  </a:lnTo>
                  <a:lnTo>
                    <a:pt x="424" y="835"/>
                  </a:lnTo>
                  <a:lnTo>
                    <a:pt x="419" y="821"/>
                  </a:lnTo>
                  <a:lnTo>
                    <a:pt x="419" y="821"/>
                  </a:lnTo>
                  <a:lnTo>
                    <a:pt x="410" y="780"/>
                  </a:lnTo>
                  <a:lnTo>
                    <a:pt x="400" y="737"/>
                  </a:lnTo>
                  <a:lnTo>
                    <a:pt x="400" y="737"/>
                  </a:lnTo>
                  <a:lnTo>
                    <a:pt x="397" y="720"/>
                  </a:lnTo>
                  <a:lnTo>
                    <a:pt x="394" y="686"/>
                  </a:lnTo>
                  <a:lnTo>
                    <a:pt x="387" y="633"/>
                  </a:lnTo>
                  <a:lnTo>
                    <a:pt x="387" y="633"/>
                  </a:lnTo>
                  <a:lnTo>
                    <a:pt x="389" y="632"/>
                  </a:lnTo>
                  <a:lnTo>
                    <a:pt x="390" y="631"/>
                  </a:lnTo>
                  <a:lnTo>
                    <a:pt x="395" y="628"/>
                  </a:lnTo>
                  <a:lnTo>
                    <a:pt x="404" y="627"/>
                  </a:lnTo>
                  <a:lnTo>
                    <a:pt x="404" y="595"/>
                  </a:lnTo>
                  <a:lnTo>
                    <a:pt x="404" y="595"/>
                  </a:lnTo>
                  <a:lnTo>
                    <a:pt x="404" y="595"/>
                  </a:lnTo>
                  <a:lnTo>
                    <a:pt x="406" y="594"/>
                  </a:lnTo>
                  <a:lnTo>
                    <a:pt x="413" y="593"/>
                  </a:lnTo>
                  <a:lnTo>
                    <a:pt x="423" y="593"/>
                  </a:lnTo>
                  <a:lnTo>
                    <a:pt x="423" y="593"/>
                  </a:lnTo>
                  <a:lnTo>
                    <a:pt x="400" y="491"/>
                  </a:lnTo>
                  <a:lnTo>
                    <a:pt x="400" y="491"/>
                  </a:lnTo>
                  <a:lnTo>
                    <a:pt x="399" y="478"/>
                  </a:lnTo>
                  <a:lnTo>
                    <a:pt x="396" y="455"/>
                  </a:lnTo>
                  <a:lnTo>
                    <a:pt x="391" y="397"/>
                  </a:lnTo>
                  <a:lnTo>
                    <a:pt x="386" y="338"/>
                  </a:lnTo>
                  <a:lnTo>
                    <a:pt x="384" y="318"/>
                  </a:lnTo>
                  <a:lnTo>
                    <a:pt x="381" y="307"/>
                  </a:lnTo>
                  <a:lnTo>
                    <a:pt x="381" y="307"/>
                  </a:lnTo>
                  <a:lnTo>
                    <a:pt x="373" y="292"/>
                  </a:lnTo>
                  <a:lnTo>
                    <a:pt x="365" y="274"/>
                  </a:lnTo>
                  <a:lnTo>
                    <a:pt x="347" y="244"/>
                  </a:lnTo>
                  <a:lnTo>
                    <a:pt x="347" y="244"/>
                  </a:lnTo>
                  <a:lnTo>
                    <a:pt x="343" y="239"/>
                  </a:lnTo>
                  <a:lnTo>
                    <a:pt x="337" y="233"/>
                  </a:lnTo>
                  <a:lnTo>
                    <a:pt x="323" y="221"/>
                  </a:lnTo>
                  <a:lnTo>
                    <a:pt x="303" y="206"/>
                  </a:lnTo>
                  <a:lnTo>
                    <a:pt x="303" y="206"/>
                  </a:lnTo>
                  <a:lnTo>
                    <a:pt x="299" y="203"/>
                  </a:lnTo>
                  <a:lnTo>
                    <a:pt x="290" y="201"/>
                  </a:lnTo>
                  <a:lnTo>
                    <a:pt x="277" y="197"/>
                  </a:lnTo>
                  <a:lnTo>
                    <a:pt x="277" y="197"/>
                  </a:lnTo>
                  <a:lnTo>
                    <a:pt x="272" y="188"/>
                  </a:lnTo>
                  <a:lnTo>
                    <a:pt x="267" y="180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3" y="173"/>
                  </a:lnTo>
                  <a:lnTo>
                    <a:pt x="260" y="170"/>
                  </a:lnTo>
                  <a:lnTo>
                    <a:pt x="250" y="168"/>
                  </a:lnTo>
                  <a:lnTo>
                    <a:pt x="237" y="165"/>
                  </a:lnTo>
                  <a:lnTo>
                    <a:pt x="227" y="165"/>
                  </a:lnTo>
                  <a:lnTo>
                    <a:pt x="227" y="153"/>
                  </a:lnTo>
                  <a:lnTo>
                    <a:pt x="227" y="153"/>
                  </a:lnTo>
                  <a:lnTo>
                    <a:pt x="231" y="125"/>
                  </a:lnTo>
                  <a:lnTo>
                    <a:pt x="237" y="93"/>
                  </a:lnTo>
                  <a:lnTo>
                    <a:pt x="237" y="93"/>
                  </a:lnTo>
                  <a:lnTo>
                    <a:pt x="239" y="77"/>
                  </a:lnTo>
                  <a:lnTo>
                    <a:pt x="241" y="67"/>
                  </a:lnTo>
                  <a:lnTo>
                    <a:pt x="239" y="62"/>
                  </a:lnTo>
                  <a:lnTo>
                    <a:pt x="239" y="62"/>
                  </a:lnTo>
                  <a:lnTo>
                    <a:pt x="238" y="55"/>
                  </a:lnTo>
                  <a:lnTo>
                    <a:pt x="237" y="45"/>
                  </a:lnTo>
                  <a:lnTo>
                    <a:pt x="237" y="32"/>
                  </a:lnTo>
                  <a:lnTo>
                    <a:pt x="237" y="32"/>
                  </a:lnTo>
                  <a:lnTo>
                    <a:pt x="237" y="31"/>
                  </a:lnTo>
                  <a:lnTo>
                    <a:pt x="236" y="25"/>
                  </a:lnTo>
                  <a:lnTo>
                    <a:pt x="232" y="16"/>
                  </a:lnTo>
                  <a:lnTo>
                    <a:pt x="228" y="12"/>
                  </a:lnTo>
                  <a:lnTo>
                    <a:pt x="224" y="8"/>
                  </a:lnTo>
                  <a:lnTo>
                    <a:pt x="224" y="8"/>
                  </a:lnTo>
                  <a:lnTo>
                    <a:pt x="219" y="5"/>
                  </a:lnTo>
                  <a:lnTo>
                    <a:pt x="213" y="2"/>
                  </a:lnTo>
                  <a:lnTo>
                    <a:pt x="207" y="1"/>
                  </a:lnTo>
                  <a:lnTo>
                    <a:pt x="201" y="1"/>
                  </a:lnTo>
                  <a:lnTo>
                    <a:pt x="186" y="2"/>
                  </a:lnTo>
                  <a:lnTo>
                    <a:pt x="186" y="2"/>
                  </a:lnTo>
                  <a:lnTo>
                    <a:pt x="181" y="1"/>
                  </a:lnTo>
                  <a:lnTo>
                    <a:pt x="172" y="0"/>
                  </a:lnTo>
                  <a:lnTo>
                    <a:pt x="161" y="1"/>
                  </a:lnTo>
                  <a:lnTo>
                    <a:pt x="153" y="2"/>
                  </a:lnTo>
                  <a:lnTo>
                    <a:pt x="145" y="5"/>
                  </a:lnTo>
                  <a:lnTo>
                    <a:pt x="145" y="5"/>
                  </a:lnTo>
                  <a:lnTo>
                    <a:pt x="133" y="11"/>
                  </a:lnTo>
                  <a:lnTo>
                    <a:pt x="129" y="13"/>
                  </a:lnTo>
                  <a:lnTo>
                    <a:pt x="127" y="17"/>
                  </a:lnTo>
                  <a:lnTo>
                    <a:pt x="122" y="25"/>
                  </a:lnTo>
                  <a:lnTo>
                    <a:pt x="117" y="36"/>
                  </a:lnTo>
                  <a:lnTo>
                    <a:pt x="117" y="36"/>
                  </a:lnTo>
                  <a:lnTo>
                    <a:pt x="110" y="48"/>
                  </a:lnTo>
                  <a:lnTo>
                    <a:pt x="107" y="56"/>
                  </a:lnTo>
                  <a:lnTo>
                    <a:pt x="104" y="64"/>
                  </a:lnTo>
                  <a:lnTo>
                    <a:pt x="104" y="74"/>
                  </a:lnTo>
                  <a:lnTo>
                    <a:pt x="104" y="74"/>
                  </a:lnTo>
                  <a:lnTo>
                    <a:pt x="104" y="79"/>
                  </a:lnTo>
                  <a:lnTo>
                    <a:pt x="103" y="82"/>
                  </a:lnTo>
                  <a:lnTo>
                    <a:pt x="102" y="87"/>
                  </a:lnTo>
                  <a:lnTo>
                    <a:pt x="102" y="89"/>
                  </a:lnTo>
                  <a:lnTo>
                    <a:pt x="103" y="92"/>
                  </a:lnTo>
                  <a:lnTo>
                    <a:pt x="110" y="106"/>
                  </a:lnTo>
                  <a:lnTo>
                    <a:pt x="110" y="106"/>
                  </a:lnTo>
                  <a:lnTo>
                    <a:pt x="122" y="122"/>
                  </a:lnTo>
                  <a:lnTo>
                    <a:pt x="129" y="135"/>
                  </a:lnTo>
                  <a:lnTo>
                    <a:pt x="134" y="144"/>
                  </a:lnTo>
                  <a:lnTo>
                    <a:pt x="138" y="149"/>
                  </a:lnTo>
                  <a:lnTo>
                    <a:pt x="138" y="149"/>
                  </a:lnTo>
                  <a:lnTo>
                    <a:pt x="155" y="161"/>
                  </a:lnTo>
                  <a:lnTo>
                    <a:pt x="157" y="178"/>
                  </a:lnTo>
                  <a:lnTo>
                    <a:pt x="157" y="178"/>
                  </a:lnTo>
                  <a:lnTo>
                    <a:pt x="152" y="180"/>
                  </a:lnTo>
                  <a:lnTo>
                    <a:pt x="148" y="183"/>
                  </a:lnTo>
                  <a:lnTo>
                    <a:pt x="145" y="187"/>
                  </a:lnTo>
                  <a:lnTo>
                    <a:pt x="145" y="187"/>
                  </a:lnTo>
                  <a:lnTo>
                    <a:pt x="143" y="193"/>
                  </a:lnTo>
                  <a:lnTo>
                    <a:pt x="141" y="202"/>
                  </a:lnTo>
                  <a:lnTo>
                    <a:pt x="138" y="212"/>
                  </a:lnTo>
                  <a:lnTo>
                    <a:pt x="138" y="212"/>
                  </a:lnTo>
                  <a:lnTo>
                    <a:pt x="128" y="217"/>
                  </a:lnTo>
                  <a:lnTo>
                    <a:pt x="105" y="230"/>
                  </a:lnTo>
                  <a:lnTo>
                    <a:pt x="92" y="237"/>
                  </a:lnTo>
                  <a:lnTo>
                    <a:pt x="80" y="246"/>
                  </a:lnTo>
                  <a:lnTo>
                    <a:pt x="70" y="256"/>
                  </a:lnTo>
                  <a:lnTo>
                    <a:pt x="66" y="261"/>
                  </a:lnTo>
                  <a:lnTo>
                    <a:pt x="64" y="265"/>
                  </a:lnTo>
                  <a:lnTo>
                    <a:pt x="64" y="265"/>
                  </a:lnTo>
                  <a:lnTo>
                    <a:pt x="59" y="282"/>
                  </a:lnTo>
                  <a:lnTo>
                    <a:pt x="54" y="307"/>
                  </a:lnTo>
                  <a:lnTo>
                    <a:pt x="45" y="374"/>
                  </a:lnTo>
                  <a:lnTo>
                    <a:pt x="36" y="437"/>
                  </a:lnTo>
                  <a:lnTo>
                    <a:pt x="32" y="466"/>
                  </a:lnTo>
                  <a:lnTo>
                    <a:pt x="32" y="466"/>
                  </a:lnTo>
                  <a:lnTo>
                    <a:pt x="26" y="493"/>
                  </a:lnTo>
                  <a:lnTo>
                    <a:pt x="16" y="545"/>
                  </a:lnTo>
                  <a:lnTo>
                    <a:pt x="0" y="618"/>
                  </a:lnTo>
                  <a:lnTo>
                    <a:pt x="19" y="633"/>
                  </a:lnTo>
                  <a:lnTo>
                    <a:pt x="19" y="633"/>
                  </a:lnTo>
                  <a:lnTo>
                    <a:pt x="18" y="657"/>
                  </a:lnTo>
                  <a:lnTo>
                    <a:pt x="18" y="677"/>
                  </a:lnTo>
                  <a:lnTo>
                    <a:pt x="19" y="692"/>
                  </a:lnTo>
                  <a:lnTo>
                    <a:pt x="19" y="692"/>
                  </a:lnTo>
                  <a:lnTo>
                    <a:pt x="21" y="699"/>
                  </a:lnTo>
                  <a:lnTo>
                    <a:pt x="23" y="706"/>
                  </a:lnTo>
                  <a:lnTo>
                    <a:pt x="32" y="720"/>
                  </a:lnTo>
                  <a:lnTo>
                    <a:pt x="40" y="734"/>
                  </a:lnTo>
                  <a:lnTo>
                    <a:pt x="43" y="739"/>
                  </a:lnTo>
                  <a:lnTo>
                    <a:pt x="45" y="743"/>
                  </a:lnTo>
                  <a:lnTo>
                    <a:pt x="45" y="743"/>
                  </a:lnTo>
                  <a:lnTo>
                    <a:pt x="46" y="747"/>
                  </a:lnTo>
                  <a:lnTo>
                    <a:pt x="47" y="749"/>
                  </a:lnTo>
                  <a:lnTo>
                    <a:pt x="52" y="753"/>
                  </a:lnTo>
                  <a:lnTo>
                    <a:pt x="56" y="753"/>
                  </a:lnTo>
                  <a:lnTo>
                    <a:pt x="59" y="753"/>
                  </a:lnTo>
                  <a:lnTo>
                    <a:pt x="61" y="752"/>
                  </a:lnTo>
                  <a:lnTo>
                    <a:pt x="64" y="749"/>
                  </a:lnTo>
                  <a:lnTo>
                    <a:pt x="64" y="749"/>
                  </a:lnTo>
                  <a:close/>
                  <a:moveTo>
                    <a:pt x="394" y="756"/>
                  </a:moveTo>
                  <a:lnTo>
                    <a:pt x="406" y="825"/>
                  </a:lnTo>
                  <a:lnTo>
                    <a:pt x="381" y="828"/>
                  </a:lnTo>
                  <a:lnTo>
                    <a:pt x="381" y="821"/>
                  </a:lnTo>
                  <a:lnTo>
                    <a:pt x="381" y="787"/>
                  </a:lnTo>
                  <a:lnTo>
                    <a:pt x="394" y="75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6" name="Freeform 21">
              <a:extLst>
                <a:ext uri="{FF2B5EF4-FFF2-40B4-BE49-F238E27FC236}">
                  <a16:creationId xmlns:a16="http://schemas.microsoft.com/office/drawing/2014/main" id="{2DDF5374-8865-4A9A-B9EF-D847EBE9FC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9905" y="4833079"/>
              <a:ext cx="424128" cy="1171575"/>
            </a:xfrm>
            <a:custGeom>
              <a:avLst/>
              <a:gdLst>
                <a:gd name="T0" fmla="*/ 127 w 467"/>
                <a:gd name="T1" fmla="*/ 64 h 1290"/>
                <a:gd name="T2" fmla="*/ 136 w 467"/>
                <a:gd name="T3" fmla="*/ 101 h 1290"/>
                <a:gd name="T4" fmla="*/ 125 w 467"/>
                <a:gd name="T5" fmla="*/ 152 h 1290"/>
                <a:gd name="T6" fmla="*/ 125 w 467"/>
                <a:gd name="T7" fmla="*/ 184 h 1290"/>
                <a:gd name="T8" fmla="*/ 157 w 467"/>
                <a:gd name="T9" fmla="*/ 195 h 1290"/>
                <a:gd name="T10" fmla="*/ 114 w 467"/>
                <a:gd name="T11" fmla="*/ 260 h 1290"/>
                <a:gd name="T12" fmla="*/ 102 w 467"/>
                <a:gd name="T13" fmla="*/ 344 h 1290"/>
                <a:gd name="T14" fmla="*/ 84 w 467"/>
                <a:gd name="T15" fmla="*/ 370 h 1290"/>
                <a:gd name="T16" fmla="*/ 84 w 467"/>
                <a:gd name="T17" fmla="*/ 415 h 1290"/>
                <a:gd name="T18" fmla="*/ 99 w 467"/>
                <a:gd name="T19" fmla="*/ 450 h 1290"/>
                <a:gd name="T20" fmla="*/ 81 w 467"/>
                <a:gd name="T21" fmla="*/ 551 h 1290"/>
                <a:gd name="T22" fmla="*/ 70 w 467"/>
                <a:gd name="T23" fmla="*/ 588 h 1290"/>
                <a:gd name="T24" fmla="*/ 86 w 467"/>
                <a:gd name="T25" fmla="*/ 677 h 1290"/>
                <a:gd name="T26" fmla="*/ 90 w 467"/>
                <a:gd name="T27" fmla="*/ 723 h 1290"/>
                <a:gd name="T28" fmla="*/ 97 w 467"/>
                <a:gd name="T29" fmla="*/ 780 h 1290"/>
                <a:gd name="T30" fmla="*/ 98 w 467"/>
                <a:gd name="T31" fmla="*/ 857 h 1290"/>
                <a:gd name="T32" fmla="*/ 40 w 467"/>
                <a:gd name="T33" fmla="*/ 1077 h 1290"/>
                <a:gd name="T34" fmla="*/ 13 w 467"/>
                <a:gd name="T35" fmla="*/ 1190 h 1290"/>
                <a:gd name="T36" fmla="*/ 3 w 467"/>
                <a:gd name="T37" fmla="*/ 1218 h 1290"/>
                <a:gd name="T38" fmla="*/ 14 w 467"/>
                <a:gd name="T39" fmla="*/ 1259 h 1290"/>
                <a:gd name="T40" fmla="*/ 71 w 467"/>
                <a:gd name="T41" fmla="*/ 1261 h 1290"/>
                <a:gd name="T42" fmla="*/ 181 w 467"/>
                <a:gd name="T43" fmla="*/ 1253 h 1290"/>
                <a:gd name="T44" fmla="*/ 174 w 467"/>
                <a:gd name="T45" fmla="*/ 1228 h 1290"/>
                <a:gd name="T46" fmla="*/ 132 w 467"/>
                <a:gd name="T47" fmla="*/ 1201 h 1290"/>
                <a:gd name="T48" fmla="*/ 85 w 467"/>
                <a:gd name="T49" fmla="*/ 1177 h 1290"/>
                <a:gd name="T50" fmla="*/ 203 w 467"/>
                <a:gd name="T51" fmla="*/ 1160 h 1290"/>
                <a:gd name="T52" fmla="*/ 275 w 467"/>
                <a:gd name="T53" fmla="*/ 1217 h 1290"/>
                <a:gd name="T54" fmla="*/ 281 w 467"/>
                <a:gd name="T55" fmla="*/ 1241 h 1290"/>
                <a:gd name="T56" fmla="*/ 292 w 467"/>
                <a:gd name="T57" fmla="*/ 1289 h 1290"/>
                <a:gd name="T58" fmla="*/ 340 w 467"/>
                <a:gd name="T59" fmla="*/ 1275 h 1290"/>
                <a:gd name="T60" fmla="*/ 441 w 467"/>
                <a:gd name="T61" fmla="*/ 1274 h 1290"/>
                <a:gd name="T62" fmla="*/ 451 w 467"/>
                <a:gd name="T63" fmla="*/ 1222 h 1290"/>
                <a:gd name="T64" fmla="*/ 421 w 467"/>
                <a:gd name="T65" fmla="*/ 1206 h 1290"/>
                <a:gd name="T66" fmla="*/ 395 w 467"/>
                <a:gd name="T67" fmla="*/ 1203 h 1290"/>
                <a:gd name="T68" fmla="*/ 355 w 467"/>
                <a:gd name="T69" fmla="*/ 1095 h 1290"/>
                <a:gd name="T70" fmla="*/ 345 w 467"/>
                <a:gd name="T71" fmla="*/ 907 h 1290"/>
                <a:gd name="T72" fmla="*/ 293 w 467"/>
                <a:gd name="T73" fmla="*/ 713 h 1290"/>
                <a:gd name="T74" fmla="*/ 377 w 467"/>
                <a:gd name="T75" fmla="*/ 696 h 1290"/>
                <a:gd name="T76" fmla="*/ 387 w 467"/>
                <a:gd name="T77" fmla="*/ 668 h 1290"/>
                <a:gd name="T78" fmla="*/ 378 w 467"/>
                <a:gd name="T79" fmla="*/ 511 h 1290"/>
                <a:gd name="T80" fmla="*/ 378 w 467"/>
                <a:gd name="T81" fmla="*/ 455 h 1290"/>
                <a:gd name="T82" fmla="*/ 360 w 467"/>
                <a:gd name="T83" fmla="*/ 381 h 1290"/>
                <a:gd name="T84" fmla="*/ 393 w 467"/>
                <a:gd name="T85" fmla="*/ 324 h 1290"/>
                <a:gd name="T86" fmla="*/ 383 w 467"/>
                <a:gd name="T87" fmla="*/ 287 h 1290"/>
                <a:gd name="T88" fmla="*/ 356 w 467"/>
                <a:gd name="T89" fmla="*/ 287 h 1290"/>
                <a:gd name="T90" fmla="*/ 345 w 467"/>
                <a:gd name="T91" fmla="*/ 298 h 1290"/>
                <a:gd name="T92" fmla="*/ 333 w 467"/>
                <a:gd name="T93" fmla="*/ 298 h 1290"/>
                <a:gd name="T94" fmla="*/ 328 w 467"/>
                <a:gd name="T95" fmla="*/ 363 h 1290"/>
                <a:gd name="T96" fmla="*/ 286 w 467"/>
                <a:gd name="T97" fmla="*/ 275 h 1290"/>
                <a:gd name="T98" fmla="*/ 244 w 467"/>
                <a:gd name="T99" fmla="*/ 208 h 1290"/>
                <a:gd name="T100" fmla="*/ 273 w 467"/>
                <a:gd name="T101" fmla="*/ 184 h 1290"/>
                <a:gd name="T102" fmla="*/ 298 w 467"/>
                <a:gd name="T103" fmla="*/ 102 h 1290"/>
                <a:gd name="T104" fmla="*/ 309 w 467"/>
                <a:gd name="T105" fmla="*/ 75 h 1290"/>
                <a:gd name="T106" fmla="*/ 280 w 467"/>
                <a:gd name="T107" fmla="*/ 24 h 1290"/>
                <a:gd name="T108" fmla="*/ 231 w 467"/>
                <a:gd name="T109" fmla="*/ 0 h 1290"/>
                <a:gd name="T110" fmla="*/ 163 w 467"/>
                <a:gd name="T111" fmla="*/ 24 h 1290"/>
                <a:gd name="T112" fmla="*/ 273 w 467"/>
                <a:gd name="T113" fmla="*/ 647 h 1290"/>
                <a:gd name="T114" fmla="*/ 270 w 467"/>
                <a:gd name="T115" fmla="*/ 658 h 1290"/>
                <a:gd name="T116" fmla="*/ 348 w 467"/>
                <a:gd name="T117" fmla="*/ 537 h 1290"/>
                <a:gd name="T118" fmla="*/ 338 w 467"/>
                <a:gd name="T119" fmla="*/ 541 h 1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67" h="1290">
                  <a:moveTo>
                    <a:pt x="146" y="46"/>
                  </a:moveTo>
                  <a:lnTo>
                    <a:pt x="138" y="51"/>
                  </a:lnTo>
                  <a:lnTo>
                    <a:pt x="138" y="51"/>
                  </a:lnTo>
                  <a:lnTo>
                    <a:pt x="137" y="51"/>
                  </a:lnTo>
                  <a:lnTo>
                    <a:pt x="134" y="53"/>
                  </a:lnTo>
                  <a:lnTo>
                    <a:pt x="130" y="57"/>
                  </a:lnTo>
                  <a:lnTo>
                    <a:pt x="127" y="60"/>
                  </a:lnTo>
                  <a:lnTo>
                    <a:pt x="127" y="64"/>
                  </a:lnTo>
                  <a:lnTo>
                    <a:pt x="127" y="64"/>
                  </a:lnTo>
                  <a:lnTo>
                    <a:pt x="127" y="70"/>
                  </a:lnTo>
                  <a:lnTo>
                    <a:pt x="129" y="75"/>
                  </a:lnTo>
                  <a:lnTo>
                    <a:pt x="131" y="79"/>
                  </a:lnTo>
                  <a:lnTo>
                    <a:pt x="134" y="80"/>
                  </a:lnTo>
                  <a:lnTo>
                    <a:pt x="134" y="80"/>
                  </a:lnTo>
                  <a:lnTo>
                    <a:pt x="136" y="83"/>
                  </a:lnTo>
                  <a:lnTo>
                    <a:pt x="136" y="83"/>
                  </a:lnTo>
                  <a:lnTo>
                    <a:pt x="136" y="89"/>
                  </a:lnTo>
                  <a:lnTo>
                    <a:pt x="136" y="101"/>
                  </a:lnTo>
                  <a:lnTo>
                    <a:pt x="136" y="101"/>
                  </a:lnTo>
                  <a:lnTo>
                    <a:pt x="134" y="117"/>
                  </a:lnTo>
                  <a:lnTo>
                    <a:pt x="131" y="130"/>
                  </a:lnTo>
                  <a:lnTo>
                    <a:pt x="131" y="130"/>
                  </a:lnTo>
                  <a:lnTo>
                    <a:pt x="130" y="140"/>
                  </a:lnTo>
                  <a:lnTo>
                    <a:pt x="130" y="144"/>
                  </a:lnTo>
                  <a:lnTo>
                    <a:pt x="129" y="147"/>
                  </a:lnTo>
                  <a:lnTo>
                    <a:pt x="129" y="147"/>
                  </a:lnTo>
                  <a:lnTo>
                    <a:pt x="125" y="152"/>
                  </a:lnTo>
                  <a:lnTo>
                    <a:pt x="124" y="159"/>
                  </a:lnTo>
                  <a:lnTo>
                    <a:pt x="124" y="159"/>
                  </a:lnTo>
                  <a:lnTo>
                    <a:pt x="124" y="163"/>
                  </a:lnTo>
                  <a:lnTo>
                    <a:pt x="125" y="167"/>
                  </a:lnTo>
                  <a:lnTo>
                    <a:pt x="126" y="171"/>
                  </a:lnTo>
                  <a:lnTo>
                    <a:pt x="126" y="178"/>
                  </a:lnTo>
                  <a:lnTo>
                    <a:pt x="126" y="178"/>
                  </a:lnTo>
                  <a:lnTo>
                    <a:pt x="124" y="184"/>
                  </a:lnTo>
                  <a:lnTo>
                    <a:pt x="125" y="184"/>
                  </a:lnTo>
                  <a:lnTo>
                    <a:pt x="129" y="180"/>
                  </a:lnTo>
                  <a:lnTo>
                    <a:pt x="129" y="187"/>
                  </a:lnTo>
                  <a:lnTo>
                    <a:pt x="134" y="185"/>
                  </a:lnTo>
                  <a:lnTo>
                    <a:pt x="136" y="198"/>
                  </a:lnTo>
                  <a:lnTo>
                    <a:pt x="141" y="196"/>
                  </a:lnTo>
                  <a:lnTo>
                    <a:pt x="141" y="203"/>
                  </a:lnTo>
                  <a:lnTo>
                    <a:pt x="151" y="196"/>
                  </a:lnTo>
                  <a:lnTo>
                    <a:pt x="149" y="202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5" y="202"/>
                  </a:lnTo>
                  <a:lnTo>
                    <a:pt x="154" y="210"/>
                  </a:lnTo>
                  <a:lnTo>
                    <a:pt x="154" y="210"/>
                  </a:lnTo>
                  <a:lnTo>
                    <a:pt x="148" y="215"/>
                  </a:lnTo>
                  <a:lnTo>
                    <a:pt x="135" y="229"/>
                  </a:lnTo>
                  <a:lnTo>
                    <a:pt x="127" y="238"/>
                  </a:lnTo>
                  <a:lnTo>
                    <a:pt x="120" y="248"/>
                  </a:lnTo>
                  <a:lnTo>
                    <a:pt x="114" y="260"/>
                  </a:lnTo>
                  <a:lnTo>
                    <a:pt x="109" y="274"/>
                  </a:lnTo>
                  <a:lnTo>
                    <a:pt x="109" y="274"/>
                  </a:lnTo>
                  <a:lnTo>
                    <a:pt x="107" y="287"/>
                  </a:lnTo>
                  <a:lnTo>
                    <a:pt x="104" y="299"/>
                  </a:lnTo>
                  <a:lnTo>
                    <a:pt x="104" y="322"/>
                  </a:lnTo>
                  <a:lnTo>
                    <a:pt x="104" y="337"/>
                  </a:lnTo>
                  <a:lnTo>
                    <a:pt x="104" y="343"/>
                  </a:lnTo>
                  <a:lnTo>
                    <a:pt x="104" y="343"/>
                  </a:lnTo>
                  <a:lnTo>
                    <a:pt x="102" y="344"/>
                  </a:lnTo>
                  <a:lnTo>
                    <a:pt x="99" y="346"/>
                  </a:lnTo>
                  <a:lnTo>
                    <a:pt x="96" y="349"/>
                  </a:lnTo>
                  <a:lnTo>
                    <a:pt x="91" y="355"/>
                  </a:lnTo>
                  <a:lnTo>
                    <a:pt x="91" y="355"/>
                  </a:lnTo>
                  <a:lnTo>
                    <a:pt x="89" y="360"/>
                  </a:lnTo>
                  <a:lnTo>
                    <a:pt x="87" y="363"/>
                  </a:lnTo>
                  <a:lnTo>
                    <a:pt x="87" y="365"/>
                  </a:lnTo>
                  <a:lnTo>
                    <a:pt x="84" y="370"/>
                  </a:lnTo>
                  <a:lnTo>
                    <a:pt x="84" y="370"/>
                  </a:lnTo>
                  <a:lnTo>
                    <a:pt x="80" y="376"/>
                  </a:lnTo>
                  <a:lnTo>
                    <a:pt x="76" y="378"/>
                  </a:lnTo>
                  <a:lnTo>
                    <a:pt x="75" y="381"/>
                  </a:lnTo>
                  <a:lnTo>
                    <a:pt x="75" y="386"/>
                  </a:lnTo>
                  <a:lnTo>
                    <a:pt x="75" y="386"/>
                  </a:lnTo>
                  <a:lnTo>
                    <a:pt x="76" y="393"/>
                  </a:lnTo>
                  <a:lnTo>
                    <a:pt x="79" y="401"/>
                  </a:lnTo>
                  <a:lnTo>
                    <a:pt x="82" y="410"/>
                  </a:lnTo>
                  <a:lnTo>
                    <a:pt x="84" y="415"/>
                  </a:lnTo>
                  <a:lnTo>
                    <a:pt x="84" y="419"/>
                  </a:lnTo>
                  <a:lnTo>
                    <a:pt x="84" y="419"/>
                  </a:lnTo>
                  <a:lnTo>
                    <a:pt x="82" y="425"/>
                  </a:lnTo>
                  <a:lnTo>
                    <a:pt x="80" y="426"/>
                  </a:lnTo>
                  <a:lnTo>
                    <a:pt x="80" y="428"/>
                  </a:lnTo>
                  <a:lnTo>
                    <a:pt x="82" y="433"/>
                  </a:lnTo>
                  <a:lnTo>
                    <a:pt x="82" y="433"/>
                  </a:lnTo>
                  <a:lnTo>
                    <a:pt x="90" y="440"/>
                  </a:lnTo>
                  <a:lnTo>
                    <a:pt x="99" y="450"/>
                  </a:lnTo>
                  <a:lnTo>
                    <a:pt x="112" y="460"/>
                  </a:lnTo>
                  <a:lnTo>
                    <a:pt x="101" y="527"/>
                  </a:lnTo>
                  <a:lnTo>
                    <a:pt x="101" y="527"/>
                  </a:lnTo>
                  <a:lnTo>
                    <a:pt x="95" y="532"/>
                  </a:lnTo>
                  <a:lnTo>
                    <a:pt x="90" y="537"/>
                  </a:lnTo>
                  <a:lnTo>
                    <a:pt x="85" y="543"/>
                  </a:lnTo>
                  <a:lnTo>
                    <a:pt x="85" y="543"/>
                  </a:lnTo>
                  <a:lnTo>
                    <a:pt x="82" y="548"/>
                  </a:lnTo>
                  <a:lnTo>
                    <a:pt x="81" y="551"/>
                  </a:lnTo>
                  <a:lnTo>
                    <a:pt x="81" y="554"/>
                  </a:lnTo>
                  <a:lnTo>
                    <a:pt x="82" y="557"/>
                  </a:lnTo>
                  <a:lnTo>
                    <a:pt x="82" y="557"/>
                  </a:lnTo>
                  <a:lnTo>
                    <a:pt x="82" y="558"/>
                  </a:lnTo>
                  <a:lnTo>
                    <a:pt x="81" y="562"/>
                  </a:lnTo>
                  <a:lnTo>
                    <a:pt x="76" y="569"/>
                  </a:lnTo>
                  <a:lnTo>
                    <a:pt x="71" y="578"/>
                  </a:lnTo>
                  <a:lnTo>
                    <a:pt x="70" y="583"/>
                  </a:lnTo>
                  <a:lnTo>
                    <a:pt x="70" y="588"/>
                  </a:lnTo>
                  <a:lnTo>
                    <a:pt x="70" y="588"/>
                  </a:lnTo>
                  <a:lnTo>
                    <a:pt x="74" y="596"/>
                  </a:lnTo>
                  <a:lnTo>
                    <a:pt x="76" y="605"/>
                  </a:lnTo>
                  <a:lnTo>
                    <a:pt x="80" y="613"/>
                  </a:lnTo>
                  <a:lnTo>
                    <a:pt x="80" y="613"/>
                  </a:lnTo>
                  <a:lnTo>
                    <a:pt x="80" y="638"/>
                  </a:lnTo>
                  <a:lnTo>
                    <a:pt x="82" y="659"/>
                  </a:lnTo>
                  <a:lnTo>
                    <a:pt x="84" y="669"/>
                  </a:lnTo>
                  <a:lnTo>
                    <a:pt x="86" y="677"/>
                  </a:lnTo>
                  <a:lnTo>
                    <a:pt x="86" y="677"/>
                  </a:lnTo>
                  <a:lnTo>
                    <a:pt x="95" y="698"/>
                  </a:lnTo>
                  <a:lnTo>
                    <a:pt x="97" y="706"/>
                  </a:lnTo>
                  <a:lnTo>
                    <a:pt x="97" y="713"/>
                  </a:lnTo>
                  <a:lnTo>
                    <a:pt x="97" y="713"/>
                  </a:lnTo>
                  <a:lnTo>
                    <a:pt x="96" y="715"/>
                  </a:lnTo>
                  <a:lnTo>
                    <a:pt x="95" y="718"/>
                  </a:lnTo>
                  <a:lnTo>
                    <a:pt x="91" y="722"/>
                  </a:lnTo>
                  <a:lnTo>
                    <a:pt x="90" y="723"/>
                  </a:lnTo>
                  <a:lnTo>
                    <a:pt x="90" y="726"/>
                  </a:lnTo>
                  <a:lnTo>
                    <a:pt x="90" y="729"/>
                  </a:lnTo>
                  <a:lnTo>
                    <a:pt x="90" y="735"/>
                  </a:lnTo>
                  <a:lnTo>
                    <a:pt x="90" y="735"/>
                  </a:lnTo>
                  <a:lnTo>
                    <a:pt x="92" y="747"/>
                  </a:lnTo>
                  <a:lnTo>
                    <a:pt x="95" y="759"/>
                  </a:lnTo>
                  <a:lnTo>
                    <a:pt x="97" y="778"/>
                  </a:lnTo>
                  <a:lnTo>
                    <a:pt x="97" y="778"/>
                  </a:lnTo>
                  <a:lnTo>
                    <a:pt x="97" y="780"/>
                  </a:lnTo>
                  <a:lnTo>
                    <a:pt x="98" y="780"/>
                  </a:lnTo>
                  <a:lnTo>
                    <a:pt x="101" y="781"/>
                  </a:lnTo>
                  <a:lnTo>
                    <a:pt x="101" y="784"/>
                  </a:lnTo>
                  <a:lnTo>
                    <a:pt x="102" y="786"/>
                  </a:lnTo>
                  <a:lnTo>
                    <a:pt x="102" y="797"/>
                  </a:lnTo>
                  <a:lnTo>
                    <a:pt x="102" y="797"/>
                  </a:lnTo>
                  <a:lnTo>
                    <a:pt x="101" y="815"/>
                  </a:lnTo>
                  <a:lnTo>
                    <a:pt x="99" y="836"/>
                  </a:lnTo>
                  <a:lnTo>
                    <a:pt x="98" y="857"/>
                  </a:lnTo>
                  <a:lnTo>
                    <a:pt x="97" y="865"/>
                  </a:lnTo>
                  <a:lnTo>
                    <a:pt x="96" y="874"/>
                  </a:lnTo>
                  <a:lnTo>
                    <a:pt x="96" y="874"/>
                  </a:lnTo>
                  <a:lnTo>
                    <a:pt x="79" y="936"/>
                  </a:lnTo>
                  <a:lnTo>
                    <a:pt x="68" y="975"/>
                  </a:lnTo>
                  <a:lnTo>
                    <a:pt x="59" y="1004"/>
                  </a:lnTo>
                  <a:lnTo>
                    <a:pt x="59" y="1004"/>
                  </a:lnTo>
                  <a:lnTo>
                    <a:pt x="51" y="1034"/>
                  </a:lnTo>
                  <a:lnTo>
                    <a:pt x="40" y="1077"/>
                  </a:lnTo>
                  <a:lnTo>
                    <a:pt x="26" y="1129"/>
                  </a:lnTo>
                  <a:lnTo>
                    <a:pt x="30" y="1132"/>
                  </a:lnTo>
                  <a:lnTo>
                    <a:pt x="30" y="1132"/>
                  </a:lnTo>
                  <a:lnTo>
                    <a:pt x="28" y="1146"/>
                  </a:lnTo>
                  <a:lnTo>
                    <a:pt x="24" y="1160"/>
                  </a:lnTo>
                  <a:lnTo>
                    <a:pt x="20" y="1174"/>
                  </a:lnTo>
                  <a:lnTo>
                    <a:pt x="20" y="1174"/>
                  </a:lnTo>
                  <a:lnTo>
                    <a:pt x="17" y="1184"/>
                  </a:lnTo>
                  <a:lnTo>
                    <a:pt x="13" y="1190"/>
                  </a:lnTo>
                  <a:lnTo>
                    <a:pt x="9" y="1195"/>
                  </a:lnTo>
                  <a:lnTo>
                    <a:pt x="7" y="1201"/>
                  </a:lnTo>
                  <a:lnTo>
                    <a:pt x="7" y="1201"/>
                  </a:lnTo>
                  <a:lnTo>
                    <a:pt x="6" y="1207"/>
                  </a:lnTo>
                  <a:lnTo>
                    <a:pt x="6" y="1212"/>
                  </a:lnTo>
                  <a:lnTo>
                    <a:pt x="7" y="1216"/>
                  </a:lnTo>
                  <a:lnTo>
                    <a:pt x="7" y="1216"/>
                  </a:lnTo>
                  <a:lnTo>
                    <a:pt x="6" y="1217"/>
                  </a:lnTo>
                  <a:lnTo>
                    <a:pt x="3" y="1218"/>
                  </a:lnTo>
                  <a:lnTo>
                    <a:pt x="3" y="1220"/>
                  </a:lnTo>
                  <a:lnTo>
                    <a:pt x="3" y="1220"/>
                  </a:lnTo>
                  <a:lnTo>
                    <a:pt x="0" y="1236"/>
                  </a:lnTo>
                  <a:lnTo>
                    <a:pt x="0" y="1245"/>
                  </a:lnTo>
                  <a:lnTo>
                    <a:pt x="1" y="1248"/>
                  </a:lnTo>
                  <a:lnTo>
                    <a:pt x="2" y="1252"/>
                  </a:lnTo>
                  <a:lnTo>
                    <a:pt x="2" y="1252"/>
                  </a:lnTo>
                  <a:lnTo>
                    <a:pt x="7" y="1256"/>
                  </a:lnTo>
                  <a:lnTo>
                    <a:pt x="14" y="1259"/>
                  </a:lnTo>
                  <a:lnTo>
                    <a:pt x="22" y="1261"/>
                  </a:lnTo>
                  <a:lnTo>
                    <a:pt x="30" y="1262"/>
                  </a:lnTo>
                  <a:lnTo>
                    <a:pt x="30" y="1262"/>
                  </a:lnTo>
                  <a:lnTo>
                    <a:pt x="36" y="1262"/>
                  </a:lnTo>
                  <a:lnTo>
                    <a:pt x="41" y="1261"/>
                  </a:lnTo>
                  <a:lnTo>
                    <a:pt x="45" y="1259"/>
                  </a:lnTo>
                  <a:lnTo>
                    <a:pt x="46" y="1255"/>
                  </a:lnTo>
                  <a:lnTo>
                    <a:pt x="46" y="1255"/>
                  </a:lnTo>
                  <a:lnTo>
                    <a:pt x="71" y="1261"/>
                  </a:lnTo>
                  <a:lnTo>
                    <a:pt x="92" y="1264"/>
                  </a:lnTo>
                  <a:lnTo>
                    <a:pt x="106" y="1267"/>
                  </a:lnTo>
                  <a:lnTo>
                    <a:pt x="106" y="1267"/>
                  </a:lnTo>
                  <a:lnTo>
                    <a:pt x="137" y="1266"/>
                  </a:lnTo>
                  <a:lnTo>
                    <a:pt x="169" y="1264"/>
                  </a:lnTo>
                  <a:lnTo>
                    <a:pt x="169" y="1264"/>
                  </a:lnTo>
                  <a:lnTo>
                    <a:pt x="171" y="1263"/>
                  </a:lnTo>
                  <a:lnTo>
                    <a:pt x="175" y="1261"/>
                  </a:lnTo>
                  <a:lnTo>
                    <a:pt x="181" y="1253"/>
                  </a:lnTo>
                  <a:lnTo>
                    <a:pt x="185" y="1246"/>
                  </a:lnTo>
                  <a:lnTo>
                    <a:pt x="186" y="1240"/>
                  </a:lnTo>
                  <a:lnTo>
                    <a:pt x="186" y="1240"/>
                  </a:lnTo>
                  <a:lnTo>
                    <a:pt x="185" y="1236"/>
                  </a:lnTo>
                  <a:lnTo>
                    <a:pt x="183" y="1234"/>
                  </a:lnTo>
                  <a:lnTo>
                    <a:pt x="181" y="1231"/>
                  </a:lnTo>
                  <a:lnTo>
                    <a:pt x="181" y="1231"/>
                  </a:lnTo>
                  <a:lnTo>
                    <a:pt x="174" y="1228"/>
                  </a:lnTo>
                  <a:lnTo>
                    <a:pt x="174" y="1228"/>
                  </a:lnTo>
                  <a:lnTo>
                    <a:pt x="153" y="1218"/>
                  </a:lnTo>
                  <a:lnTo>
                    <a:pt x="153" y="1218"/>
                  </a:lnTo>
                  <a:lnTo>
                    <a:pt x="153" y="1217"/>
                  </a:lnTo>
                  <a:lnTo>
                    <a:pt x="152" y="1214"/>
                  </a:lnTo>
                  <a:lnTo>
                    <a:pt x="148" y="1211"/>
                  </a:lnTo>
                  <a:lnTo>
                    <a:pt x="141" y="1206"/>
                  </a:lnTo>
                  <a:lnTo>
                    <a:pt x="141" y="1206"/>
                  </a:lnTo>
                  <a:lnTo>
                    <a:pt x="137" y="1203"/>
                  </a:lnTo>
                  <a:lnTo>
                    <a:pt x="132" y="1201"/>
                  </a:lnTo>
                  <a:lnTo>
                    <a:pt x="124" y="1200"/>
                  </a:lnTo>
                  <a:lnTo>
                    <a:pt x="118" y="1200"/>
                  </a:lnTo>
                  <a:lnTo>
                    <a:pt x="115" y="1201"/>
                  </a:lnTo>
                  <a:lnTo>
                    <a:pt x="115" y="1201"/>
                  </a:lnTo>
                  <a:lnTo>
                    <a:pt x="107" y="1195"/>
                  </a:lnTo>
                  <a:lnTo>
                    <a:pt x="98" y="1190"/>
                  </a:lnTo>
                  <a:lnTo>
                    <a:pt x="91" y="1184"/>
                  </a:lnTo>
                  <a:lnTo>
                    <a:pt x="91" y="1184"/>
                  </a:lnTo>
                  <a:lnTo>
                    <a:pt x="85" y="1177"/>
                  </a:lnTo>
                  <a:lnTo>
                    <a:pt x="84" y="1174"/>
                  </a:lnTo>
                  <a:lnTo>
                    <a:pt x="82" y="1169"/>
                  </a:lnTo>
                  <a:lnTo>
                    <a:pt x="82" y="1169"/>
                  </a:lnTo>
                  <a:lnTo>
                    <a:pt x="82" y="1162"/>
                  </a:lnTo>
                  <a:lnTo>
                    <a:pt x="82" y="1151"/>
                  </a:lnTo>
                  <a:lnTo>
                    <a:pt x="84" y="1139"/>
                  </a:lnTo>
                  <a:lnTo>
                    <a:pt x="84" y="1139"/>
                  </a:lnTo>
                  <a:lnTo>
                    <a:pt x="203" y="1160"/>
                  </a:lnTo>
                  <a:lnTo>
                    <a:pt x="203" y="1160"/>
                  </a:lnTo>
                  <a:lnTo>
                    <a:pt x="228" y="1163"/>
                  </a:lnTo>
                  <a:lnTo>
                    <a:pt x="255" y="1166"/>
                  </a:lnTo>
                  <a:lnTo>
                    <a:pt x="282" y="1167"/>
                  </a:lnTo>
                  <a:lnTo>
                    <a:pt x="282" y="1167"/>
                  </a:lnTo>
                  <a:lnTo>
                    <a:pt x="281" y="1188"/>
                  </a:lnTo>
                  <a:lnTo>
                    <a:pt x="281" y="1188"/>
                  </a:lnTo>
                  <a:lnTo>
                    <a:pt x="280" y="1197"/>
                  </a:lnTo>
                  <a:lnTo>
                    <a:pt x="277" y="1207"/>
                  </a:lnTo>
                  <a:lnTo>
                    <a:pt x="275" y="1217"/>
                  </a:lnTo>
                  <a:lnTo>
                    <a:pt x="275" y="1220"/>
                  </a:lnTo>
                  <a:lnTo>
                    <a:pt x="275" y="1223"/>
                  </a:lnTo>
                  <a:lnTo>
                    <a:pt x="275" y="1223"/>
                  </a:lnTo>
                  <a:lnTo>
                    <a:pt x="277" y="1229"/>
                  </a:lnTo>
                  <a:lnTo>
                    <a:pt x="281" y="1233"/>
                  </a:lnTo>
                  <a:lnTo>
                    <a:pt x="284" y="1235"/>
                  </a:lnTo>
                  <a:lnTo>
                    <a:pt x="284" y="1235"/>
                  </a:lnTo>
                  <a:lnTo>
                    <a:pt x="282" y="1239"/>
                  </a:lnTo>
                  <a:lnTo>
                    <a:pt x="281" y="1241"/>
                  </a:lnTo>
                  <a:lnTo>
                    <a:pt x="280" y="1246"/>
                  </a:lnTo>
                  <a:lnTo>
                    <a:pt x="280" y="1246"/>
                  </a:lnTo>
                  <a:lnTo>
                    <a:pt x="280" y="1263"/>
                  </a:lnTo>
                  <a:lnTo>
                    <a:pt x="280" y="1272"/>
                  </a:lnTo>
                  <a:lnTo>
                    <a:pt x="281" y="1275"/>
                  </a:lnTo>
                  <a:lnTo>
                    <a:pt x="282" y="1279"/>
                  </a:lnTo>
                  <a:lnTo>
                    <a:pt x="282" y="1279"/>
                  </a:lnTo>
                  <a:lnTo>
                    <a:pt x="289" y="1286"/>
                  </a:lnTo>
                  <a:lnTo>
                    <a:pt x="292" y="1289"/>
                  </a:lnTo>
                  <a:lnTo>
                    <a:pt x="297" y="1290"/>
                  </a:lnTo>
                  <a:lnTo>
                    <a:pt x="339" y="1290"/>
                  </a:lnTo>
                  <a:lnTo>
                    <a:pt x="339" y="1290"/>
                  </a:lnTo>
                  <a:lnTo>
                    <a:pt x="338" y="1287"/>
                  </a:lnTo>
                  <a:lnTo>
                    <a:pt x="337" y="1284"/>
                  </a:lnTo>
                  <a:lnTo>
                    <a:pt x="337" y="1279"/>
                  </a:lnTo>
                  <a:lnTo>
                    <a:pt x="338" y="1276"/>
                  </a:lnTo>
                  <a:lnTo>
                    <a:pt x="340" y="1275"/>
                  </a:lnTo>
                  <a:lnTo>
                    <a:pt x="340" y="1275"/>
                  </a:lnTo>
                  <a:lnTo>
                    <a:pt x="349" y="1275"/>
                  </a:lnTo>
                  <a:lnTo>
                    <a:pt x="362" y="1275"/>
                  </a:lnTo>
                  <a:lnTo>
                    <a:pt x="378" y="1275"/>
                  </a:lnTo>
                  <a:lnTo>
                    <a:pt x="392" y="1279"/>
                  </a:lnTo>
                  <a:lnTo>
                    <a:pt x="392" y="1279"/>
                  </a:lnTo>
                  <a:lnTo>
                    <a:pt x="398" y="1280"/>
                  </a:lnTo>
                  <a:lnTo>
                    <a:pt x="406" y="1280"/>
                  </a:lnTo>
                  <a:lnTo>
                    <a:pt x="423" y="1278"/>
                  </a:lnTo>
                  <a:lnTo>
                    <a:pt x="441" y="1274"/>
                  </a:lnTo>
                  <a:lnTo>
                    <a:pt x="454" y="1268"/>
                  </a:lnTo>
                  <a:lnTo>
                    <a:pt x="454" y="1268"/>
                  </a:lnTo>
                  <a:lnTo>
                    <a:pt x="462" y="1263"/>
                  </a:lnTo>
                  <a:lnTo>
                    <a:pt x="466" y="1258"/>
                  </a:lnTo>
                  <a:lnTo>
                    <a:pt x="467" y="1255"/>
                  </a:lnTo>
                  <a:lnTo>
                    <a:pt x="467" y="1253"/>
                  </a:lnTo>
                  <a:lnTo>
                    <a:pt x="465" y="1235"/>
                  </a:lnTo>
                  <a:lnTo>
                    <a:pt x="451" y="1222"/>
                  </a:lnTo>
                  <a:lnTo>
                    <a:pt x="451" y="1222"/>
                  </a:lnTo>
                  <a:lnTo>
                    <a:pt x="451" y="1220"/>
                  </a:lnTo>
                  <a:lnTo>
                    <a:pt x="449" y="1218"/>
                  </a:lnTo>
                  <a:lnTo>
                    <a:pt x="445" y="1217"/>
                  </a:lnTo>
                  <a:lnTo>
                    <a:pt x="445" y="1217"/>
                  </a:lnTo>
                  <a:lnTo>
                    <a:pt x="434" y="1216"/>
                  </a:lnTo>
                  <a:lnTo>
                    <a:pt x="427" y="1214"/>
                  </a:lnTo>
                  <a:lnTo>
                    <a:pt x="427" y="1214"/>
                  </a:lnTo>
                  <a:lnTo>
                    <a:pt x="424" y="1210"/>
                  </a:lnTo>
                  <a:lnTo>
                    <a:pt x="421" y="1206"/>
                  </a:lnTo>
                  <a:lnTo>
                    <a:pt x="416" y="1203"/>
                  </a:lnTo>
                  <a:lnTo>
                    <a:pt x="416" y="1203"/>
                  </a:lnTo>
                  <a:lnTo>
                    <a:pt x="410" y="1201"/>
                  </a:lnTo>
                  <a:lnTo>
                    <a:pt x="404" y="1201"/>
                  </a:lnTo>
                  <a:lnTo>
                    <a:pt x="400" y="1201"/>
                  </a:lnTo>
                  <a:lnTo>
                    <a:pt x="398" y="1202"/>
                  </a:lnTo>
                  <a:lnTo>
                    <a:pt x="398" y="1202"/>
                  </a:lnTo>
                  <a:lnTo>
                    <a:pt x="396" y="1203"/>
                  </a:lnTo>
                  <a:lnTo>
                    <a:pt x="395" y="1203"/>
                  </a:lnTo>
                  <a:lnTo>
                    <a:pt x="381" y="1196"/>
                  </a:lnTo>
                  <a:lnTo>
                    <a:pt x="381" y="1196"/>
                  </a:lnTo>
                  <a:lnTo>
                    <a:pt x="378" y="1175"/>
                  </a:lnTo>
                  <a:lnTo>
                    <a:pt x="376" y="1158"/>
                  </a:lnTo>
                  <a:lnTo>
                    <a:pt x="372" y="1143"/>
                  </a:lnTo>
                  <a:lnTo>
                    <a:pt x="372" y="1143"/>
                  </a:lnTo>
                  <a:lnTo>
                    <a:pt x="367" y="1128"/>
                  </a:lnTo>
                  <a:lnTo>
                    <a:pt x="362" y="1113"/>
                  </a:lnTo>
                  <a:lnTo>
                    <a:pt x="355" y="1095"/>
                  </a:lnTo>
                  <a:lnTo>
                    <a:pt x="355" y="1095"/>
                  </a:lnTo>
                  <a:lnTo>
                    <a:pt x="353" y="1049"/>
                  </a:lnTo>
                  <a:lnTo>
                    <a:pt x="349" y="983"/>
                  </a:lnTo>
                  <a:lnTo>
                    <a:pt x="349" y="983"/>
                  </a:lnTo>
                  <a:lnTo>
                    <a:pt x="346" y="947"/>
                  </a:lnTo>
                  <a:lnTo>
                    <a:pt x="346" y="932"/>
                  </a:lnTo>
                  <a:lnTo>
                    <a:pt x="346" y="924"/>
                  </a:lnTo>
                  <a:lnTo>
                    <a:pt x="346" y="924"/>
                  </a:lnTo>
                  <a:lnTo>
                    <a:pt x="345" y="907"/>
                  </a:lnTo>
                  <a:lnTo>
                    <a:pt x="342" y="875"/>
                  </a:lnTo>
                  <a:lnTo>
                    <a:pt x="336" y="840"/>
                  </a:lnTo>
                  <a:lnTo>
                    <a:pt x="332" y="824"/>
                  </a:lnTo>
                  <a:lnTo>
                    <a:pt x="328" y="814"/>
                  </a:lnTo>
                  <a:lnTo>
                    <a:pt x="328" y="814"/>
                  </a:lnTo>
                  <a:lnTo>
                    <a:pt x="319" y="788"/>
                  </a:lnTo>
                  <a:lnTo>
                    <a:pt x="306" y="754"/>
                  </a:lnTo>
                  <a:lnTo>
                    <a:pt x="293" y="713"/>
                  </a:lnTo>
                  <a:lnTo>
                    <a:pt x="293" y="713"/>
                  </a:lnTo>
                  <a:lnTo>
                    <a:pt x="298" y="714"/>
                  </a:lnTo>
                  <a:lnTo>
                    <a:pt x="323" y="718"/>
                  </a:lnTo>
                  <a:lnTo>
                    <a:pt x="323" y="718"/>
                  </a:lnTo>
                  <a:lnTo>
                    <a:pt x="333" y="718"/>
                  </a:lnTo>
                  <a:lnTo>
                    <a:pt x="343" y="715"/>
                  </a:lnTo>
                  <a:lnTo>
                    <a:pt x="353" y="712"/>
                  </a:lnTo>
                  <a:lnTo>
                    <a:pt x="360" y="708"/>
                  </a:lnTo>
                  <a:lnTo>
                    <a:pt x="372" y="700"/>
                  </a:lnTo>
                  <a:lnTo>
                    <a:pt x="377" y="696"/>
                  </a:lnTo>
                  <a:lnTo>
                    <a:pt x="377" y="696"/>
                  </a:lnTo>
                  <a:lnTo>
                    <a:pt x="385" y="689"/>
                  </a:lnTo>
                  <a:lnTo>
                    <a:pt x="392" y="683"/>
                  </a:lnTo>
                  <a:lnTo>
                    <a:pt x="394" y="678"/>
                  </a:lnTo>
                  <a:lnTo>
                    <a:pt x="394" y="678"/>
                  </a:lnTo>
                  <a:lnTo>
                    <a:pt x="393" y="675"/>
                  </a:lnTo>
                  <a:lnTo>
                    <a:pt x="390" y="672"/>
                  </a:lnTo>
                  <a:lnTo>
                    <a:pt x="387" y="668"/>
                  </a:lnTo>
                  <a:lnTo>
                    <a:pt x="387" y="668"/>
                  </a:lnTo>
                  <a:lnTo>
                    <a:pt x="371" y="623"/>
                  </a:lnTo>
                  <a:lnTo>
                    <a:pt x="361" y="593"/>
                  </a:lnTo>
                  <a:lnTo>
                    <a:pt x="356" y="577"/>
                  </a:lnTo>
                  <a:lnTo>
                    <a:pt x="356" y="577"/>
                  </a:lnTo>
                  <a:lnTo>
                    <a:pt x="356" y="550"/>
                  </a:lnTo>
                  <a:lnTo>
                    <a:pt x="350" y="546"/>
                  </a:lnTo>
                  <a:lnTo>
                    <a:pt x="350" y="534"/>
                  </a:lnTo>
                  <a:lnTo>
                    <a:pt x="378" y="511"/>
                  </a:lnTo>
                  <a:lnTo>
                    <a:pt x="378" y="511"/>
                  </a:lnTo>
                  <a:lnTo>
                    <a:pt x="383" y="494"/>
                  </a:lnTo>
                  <a:lnTo>
                    <a:pt x="387" y="479"/>
                  </a:lnTo>
                  <a:lnTo>
                    <a:pt x="389" y="470"/>
                  </a:lnTo>
                  <a:lnTo>
                    <a:pt x="389" y="470"/>
                  </a:lnTo>
                  <a:lnTo>
                    <a:pt x="389" y="467"/>
                  </a:lnTo>
                  <a:lnTo>
                    <a:pt x="388" y="464"/>
                  </a:lnTo>
                  <a:lnTo>
                    <a:pt x="384" y="459"/>
                  </a:lnTo>
                  <a:lnTo>
                    <a:pt x="378" y="455"/>
                  </a:lnTo>
                  <a:lnTo>
                    <a:pt x="378" y="455"/>
                  </a:lnTo>
                  <a:lnTo>
                    <a:pt x="379" y="454"/>
                  </a:lnTo>
                  <a:lnTo>
                    <a:pt x="379" y="453"/>
                  </a:lnTo>
                  <a:lnTo>
                    <a:pt x="379" y="449"/>
                  </a:lnTo>
                  <a:lnTo>
                    <a:pt x="377" y="442"/>
                  </a:lnTo>
                  <a:lnTo>
                    <a:pt x="377" y="442"/>
                  </a:lnTo>
                  <a:lnTo>
                    <a:pt x="362" y="415"/>
                  </a:lnTo>
                  <a:lnTo>
                    <a:pt x="351" y="397"/>
                  </a:lnTo>
                  <a:lnTo>
                    <a:pt x="351" y="397"/>
                  </a:lnTo>
                  <a:lnTo>
                    <a:pt x="360" y="381"/>
                  </a:lnTo>
                  <a:lnTo>
                    <a:pt x="367" y="369"/>
                  </a:lnTo>
                  <a:lnTo>
                    <a:pt x="372" y="361"/>
                  </a:lnTo>
                  <a:lnTo>
                    <a:pt x="372" y="361"/>
                  </a:lnTo>
                  <a:lnTo>
                    <a:pt x="383" y="352"/>
                  </a:lnTo>
                  <a:lnTo>
                    <a:pt x="389" y="346"/>
                  </a:lnTo>
                  <a:lnTo>
                    <a:pt x="390" y="343"/>
                  </a:lnTo>
                  <a:lnTo>
                    <a:pt x="392" y="341"/>
                  </a:lnTo>
                  <a:lnTo>
                    <a:pt x="392" y="341"/>
                  </a:lnTo>
                  <a:lnTo>
                    <a:pt x="393" y="324"/>
                  </a:lnTo>
                  <a:lnTo>
                    <a:pt x="394" y="313"/>
                  </a:lnTo>
                  <a:lnTo>
                    <a:pt x="393" y="308"/>
                  </a:lnTo>
                  <a:lnTo>
                    <a:pt x="393" y="308"/>
                  </a:lnTo>
                  <a:lnTo>
                    <a:pt x="392" y="305"/>
                  </a:lnTo>
                  <a:lnTo>
                    <a:pt x="390" y="302"/>
                  </a:lnTo>
                  <a:lnTo>
                    <a:pt x="388" y="296"/>
                  </a:lnTo>
                  <a:lnTo>
                    <a:pt x="388" y="296"/>
                  </a:lnTo>
                  <a:lnTo>
                    <a:pt x="385" y="290"/>
                  </a:lnTo>
                  <a:lnTo>
                    <a:pt x="383" y="287"/>
                  </a:lnTo>
                  <a:lnTo>
                    <a:pt x="378" y="285"/>
                  </a:lnTo>
                  <a:lnTo>
                    <a:pt x="378" y="285"/>
                  </a:lnTo>
                  <a:lnTo>
                    <a:pt x="372" y="282"/>
                  </a:lnTo>
                  <a:lnTo>
                    <a:pt x="366" y="281"/>
                  </a:lnTo>
                  <a:lnTo>
                    <a:pt x="360" y="281"/>
                  </a:lnTo>
                  <a:lnTo>
                    <a:pt x="359" y="281"/>
                  </a:lnTo>
                  <a:lnTo>
                    <a:pt x="357" y="282"/>
                  </a:lnTo>
                  <a:lnTo>
                    <a:pt x="357" y="282"/>
                  </a:lnTo>
                  <a:lnTo>
                    <a:pt x="356" y="287"/>
                  </a:lnTo>
                  <a:lnTo>
                    <a:pt x="355" y="288"/>
                  </a:lnTo>
                  <a:lnTo>
                    <a:pt x="355" y="288"/>
                  </a:lnTo>
                  <a:lnTo>
                    <a:pt x="351" y="287"/>
                  </a:lnTo>
                  <a:lnTo>
                    <a:pt x="349" y="287"/>
                  </a:lnTo>
                  <a:lnTo>
                    <a:pt x="348" y="287"/>
                  </a:lnTo>
                  <a:lnTo>
                    <a:pt x="348" y="287"/>
                  </a:lnTo>
                  <a:lnTo>
                    <a:pt x="346" y="291"/>
                  </a:lnTo>
                  <a:lnTo>
                    <a:pt x="346" y="291"/>
                  </a:lnTo>
                  <a:lnTo>
                    <a:pt x="345" y="298"/>
                  </a:lnTo>
                  <a:lnTo>
                    <a:pt x="345" y="298"/>
                  </a:lnTo>
                  <a:lnTo>
                    <a:pt x="340" y="292"/>
                  </a:lnTo>
                  <a:lnTo>
                    <a:pt x="337" y="290"/>
                  </a:lnTo>
                  <a:lnTo>
                    <a:pt x="336" y="288"/>
                  </a:lnTo>
                  <a:lnTo>
                    <a:pt x="333" y="288"/>
                  </a:lnTo>
                  <a:lnTo>
                    <a:pt x="333" y="288"/>
                  </a:lnTo>
                  <a:lnTo>
                    <a:pt x="333" y="290"/>
                  </a:lnTo>
                  <a:lnTo>
                    <a:pt x="332" y="292"/>
                  </a:lnTo>
                  <a:lnTo>
                    <a:pt x="333" y="298"/>
                  </a:lnTo>
                  <a:lnTo>
                    <a:pt x="337" y="310"/>
                  </a:lnTo>
                  <a:lnTo>
                    <a:pt x="337" y="310"/>
                  </a:lnTo>
                  <a:lnTo>
                    <a:pt x="338" y="321"/>
                  </a:lnTo>
                  <a:lnTo>
                    <a:pt x="339" y="331"/>
                  </a:lnTo>
                  <a:lnTo>
                    <a:pt x="339" y="331"/>
                  </a:lnTo>
                  <a:lnTo>
                    <a:pt x="338" y="343"/>
                  </a:lnTo>
                  <a:lnTo>
                    <a:pt x="338" y="343"/>
                  </a:lnTo>
                  <a:lnTo>
                    <a:pt x="328" y="363"/>
                  </a:lnTo>
                  <a:lnTo>
                    <a:pt x="328" y="363"/>
                  </a:lnTo>
                  <a:lnTo>
                    <a:pt x="321" y="365"/>
                  </a:lnTo>
                  <a:lnTo>
                    <a:pt x="315" y="366"/>
                  </a:lnTo>
                  <a:lnTo>
                    <a:pt x="315" y="366"/>
                  </a:lnTo>
                  <a:lnTo>
                    <a:pt x="310" y="328"/>
                  </a:lnTo>
                  <a:lnTo>
                    <a:pt x="310" y="328"/>
                  </a:lnTo>
                  <a:lnTo>
                    <a:pt x="306" y="318"/>
                  </a:lnTo>
                  <a:lnTo>
                    <a:pt x="299" y="300"/>
                  </a:lnTo>
                  <a:lnTo>
                    <a:pt x="286" y="275"/>
                  </a:lnTo>
                  <a:lnTo>
                    <a:pt x="286" y="275"/>
                  </a:lnTo>
                  <a:lnTo>
                    <a:pt x="278" y="263"/>
                  </a:lnTo>
                  <a:lnTo>
                    <a:pt x="271" y="252"/>
                  </a:lnTo>
                  <a:lnTo>
                    <a:pt x="271" y="252"/>
                  </a:lnTo>
                  <a:lnTo>
                    <a:pt x="269" y="246"/>
                  </a:lnTo>
                  <a:lnTo>
                    <a:pt x="265" y="240"/>
                  </a:lnTo>
                  <a:lnTo>
                    <a:pt x="265" y="240"/>
                  </a:lnTo>
                  <a:lnTo>
                    <a:pt x="242" y="224"/>
                  </a:lnTo>
                  <a:lnTo>
                    <a:pt x="242" y="224"/>
                  </a:lnTo>
                  <a:lnTo>
                    <a:pt x="244" y="208"/>
                  </a:lnTo>
                  <a:lnTo>
                    <a:pt x="247" y="196"/>
                  </a:lnTo>
                  <a:lnTo>
                    <a:pt x="249" y="189"/>
                  </a:lnTo>
                  <a:lnTo>
                    <a:pt x="249" y="189"/>
                  </a:lnTo>
                  <a:lnTo>
                    <a:pt x="253" y="185"/>
                  </a:lnTo>
                  <a:lnTo>
                    <a:pt x="253" y="185"/>
                  </a:lnTo>
                  <a:lnTo>
                    <a:pt x="261" y="186"/>
                  </a:lnTo>
                  <a:lnTo>
                    <a:pt x="272" y="185"/>
                  </a:lnTo>
                  <a:lnTo>
                    <a:pt x="272" y="185"/>
                  </a:lnTo>
                  <a:lnTo>
                    <a:pt x="273" y="184"/>
                  </a:lnTo>
                  <a:lnTo>
                    <a:pt x="276" y="182"/>
                  </a:lnTo>
                  <a:lnTo>
                    <a:pt x="280" y="176"/>
                  </a:lnTo>
                  <a:lnTo>
                    <a:pt x="286" y="163"/>
                  </a:lnTo>
                  <a:lnTo>
                    <a:pt x="286" y="163"/>
                  </a:lnTo>
                  <a:lnTo>
                    <a:pt x="289" y="154"/>
                  </a:lnTo>
                  <a:lnTo>
                    <a:pt x="292" y="141"/>
                  </a:lnTo>
                  <a:lnTo>
                    <a:pt x="297" y="116"/>
                  </a:lnTo>
                  <a:lnTo>
                    <a:pt x="297" y="116"/>
                  </a:lnTo>
                  <a:lnTo>
                    <a:pt x="298" y="102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301" y="96"/>
                  </a:lnTo>
                  <a:lnTo>
                    <a:pt x="305" y="92"/>
                  </a:lnTo>
                  <a:lnTo>
                    <a:pt x="306" y="90"/>
                  </a:lnTo>
                  <a:lnTo>
                    <a:pt x="308" y="85"/>
                  </a:lnTo>
                  <a:lnTo>
                    <a:pt x="308" y="85"/>
                  </a:lnTo>
                  <a:lnTo>
                    <a:pt x="309" y="75"/>
                  </a:lnTo>
                  <a:lnTo>
                    <a:pt x="309" y="64"/>
                  </a:lnTo>
                  <a:lnTo>
                    <a:pt x="306" y="53"/>
                  </a:lnTo>
                  <a:lnTo>
                    <a:pt x="306" y="53"/>
                  </a:lnTo>
                  <a:lnTo>
                    <a:pt x="306" y="51"/>
                  </a:lnTo>
                  <a:lnTo>
                    <a:pt x="303" y="45"/>
                  </a:lnTo>
                  <a:lnTo>
                    <a:pt x="300" y="41"/>
                  </a:lnTo>
                  <a:lnTo>
                    <a:pt x="295" y="36"/>
                  </a:lnTo>
                  <a:lnTo>
                    <a:pt x="288" y="30"/>
                  </a:lnTo>
                  <a:lnTo>
                    <a:pt x="280" y="24"/>
                  </a:lnTo>
                  <a:lnTo>
                    <a:pt x="280" y="24"/>
                  </a:lnTo>
                  <a:lnTo>
                    <a:pt x="263" y="13"/>
                  </a:lnTo>
                  <a:lnTo>
                    <a:pt x="252" y="7"/>
                  </a:lnTo>
                  <a:lnTo>
                    <a:pt x="244" y="5"/>
                  </a:lnTo>
                  <a:lnTo>
                    <a:pt x="242" y="4"/>
                  </a:lnTo>
                  <a:lnTo>
                    <a:pt x="242" y="4"/>
                  </a:lnTo>
                  <a:lnTo>
                    <a:pt x="241" y="4"/>
                  </a:lnTo>
                  <a:lnTo>
                    <a:pt x="238" y="1"/>
                  </a:lnTo>
                  <a:lnTo>
                    <a:pt x="23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05" y="1"/>
                  </a:lnTo>
                  <a:lnTo>
                    <a:pt x="196" y="4"/>
                  </a:lnTo>
                  <a:lnTo>
                    <a:pt x="187" y="7"/>
                  </a:lnTo>
                  <a:lnTo>
                    <a:pt x="180" y="11"/>
                  </a:lnTo>
                  <a:lnTo>
                    <a:pt x="168" y="19"/>
                  </a:lnTo>
                  <a:lnTo>
                    <a:pt x="163" y="24"/>
                  </a:lnTo>
                  <a:lnTo>
                    <a:pt x="163" y="24"/>
                  </a:lnTo>
                  <a:lnTo>
                    <a:pt x="154" y="39"/>
                  </a:lnTo>
                  <a:lnTo>
                    <a:pt x="154" y="39"/>
                  </a:lnTo>
                  <a:lnTo>
                    <a:pt x="149" y="43"/>
                  </a:lnTo>
                  <a:lnTo>
                    <a:pt x="146" y="46"/>
                  </a:lnTo>
                  <a:lnTo>
                    <a:pt x="146" y="46"/>
                  </a:lnTo>
                  <a:close/>
                  <a:moveTo>
                    <a:pt x="269" y="642"/>
                  </a:moveTo>
                  <a:lnTo>
                    <a:pt x="269" y="642"/>
                  </a:lnTo>
                  <a:lnTo>
                    <a:pt x="271" y="645"/>
                  </a:lnTo>
                  <a:lnTo>
                    <a:pt x="273" y="647"/>
                  </a:lnTo>
                  <a:lnTo>
                    <a:pt x="276" y="647"/>
                  </a:lnTo>
                  <a:lnTo>
                    <a:pt x="276" y="647"/>
                  </a:lnTo>
                  <a:lnTo>
                    <a:pt x="278" y="645"/>
                  </a:lnTo>
                  <a:lnTo>
                    <a:pt x="282" y="639"/>
                  </a:lnTo>
                  <a:lnTo>
                    <a:pt x="284" y="630"/>
                  </a:lnTo>
                  <a:lnTo>
                    <a:pt x="277" y="681"/>
                  </a:lnTo>
                  <a:lnTo>
                    <a:pt x="277" y="681"/>
                  </a:lnTo>
                  <a:lnTo>
                    <a:pt x="270" y="658"/>
                  </a:lnTo>
                  <a:lnTo>
                    <a:pt x="270" y="658"/>
                  </a:lnTo>
                  <a:lnTo>
                    <a:pt x="269" y="649"/>
                  </a:lnTo>
                  <a:lnTo>
                    <a:pt x="269" y="642"/>
                  </a:lnTo>
                  <a:lnTo>
                    <a:pt x="269" y="642"/>
                  </a:lnTo>
                  <a:close/>
                  <a:moveTo>
                    <a:pt x="348" y="537"/>
                  </a:moveTo>
                  <a:lnTo>
                    <a:pt x="348" y="537"/>
                  </a:lnTo>
                  <a:lnTo>
                    <a:pt x="346" y="551"/>
                  </a:lnTo>
                  <a:lnTo>
                    <a:pt x="346" y="551"/>
                  </a:lnTo>
                  <a:lnTo>
                    <a:pt x="342" y="540"/>
                  </a:lnTo>
                  <a:lnTo>
                    <a:pt x="348" y="537"/>
                  </a:lnTo>
                  <a:close/>
                  <a:moveTo>
                    <a:pt x="338" y="541"/>
                  </a:moveTo>
                  <a:lnTo>
                    <a:pt x="343" y="552"/>
                  </a:lnTo>
                  <a:lnTo>
                    <a:pt x="332" y="558"/>
                  </a:lnTo>
                  <a:lnTo>
                    <a:pt x="332" y="558"/>
                  </a:lnTo>
                  <a:lnTo>
                    <a:pt x="328" y="561"/>
                  </a:lnTo>
                  <a:lnTo>
                    <a:pt x="325" y="566"/>
                  </a:lnTo>
                  <a:lnTo>
                    <a:pt x="320" y="571"/>
                  </a:lnTo>
                  <a:lnTo>
                    <a:pt x="323" y="550"/>
                  </a:lnTo>
                  <a:lnTo>
                    <a:pt x="338" y="541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7" name="Freeform 16">
              <a:extLst>
                <a:ext uri="{FF2B5EF4-FFF2-40B4-BE49-F238E27FC236}">
                  <a16:creationId xmlns:a16="http://schemas.microsoft.com/office/drawing/2014/main" id="{F5DB0ADD-1FC5-4D42-9012-9DFFDDEDA34C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4385525" y="4876800"/>
              <a:ext cx="239281" cy="1118401"/>
            </a:xfrm>
            <a:custGeom>
              <a:avLst/>
              <a:gdLst>
                <a:gd name="T0" fmla="*/ 21 w 227"/>
                <a:gd name="T1" fmla="*/ 91 h 1061"/>
                <a:gd name="T2" fmla="*/ 10 w 227"/>
                <a:gd name="T3" fmla="*/ 108 h 1061"/>
                <a:gd name="T4" fmla="*/ 26 w 227"/>
                <a:gd name="T5" fmla="*/ 145 h 1061"/>
                <a:gd name="T6" fmla="*/ 36 w 227"/>
                <a:gd name="T7" fmla="*/ 154 h 1061"/>
                <a:gd name="T8" fmla="*/ 58 w 227"/>
                <a:gd name="T9" fmla="*/ 176 h 1061"/>
                <a:gd name="T10" fmla="*/ 34 w 227"/>
                <a:gd name="T11" fmla="*/ 221 h 1061"/>
                <a:gd name="T12" fmla="*/ 10 w 227"/>
                <a:gd name="T13" fmla="*/ 296 h 1061"/>
                <a:gd name="T14" fmla="*/ 0 w 227"/>
                <a:gd name="T15" fmla="*/ 427 h 1061"/>
                <a:gd name="T16" fmla="*/ 0 w 227"/>
                <a:gd name="T17" fmla="*/ 521 h 1061"/>
                <a:gd name="T18" fmla="*/ 3 w 227"/>
                <a:gd name="T19" fmla="*/ 540 h 1061"/>
                <a:gd name="T20" fmla="*/ 17 w 227"/>
                <a:gd name="T21" fmla="*/ 572 h 1061"/>
                <a:gd name="T22" fmla="*/ 16 w 227"/>
                <a:gd name="T23" fmla="*/ 617 h 1061"/>
                <a:gd name="T24" fmla="*/ 29 w 227"/>
                <a:gd name="T25" fmla="*/ 623 h 1061"/>
                <a:gd name="T26" fmla="*/ 34 w 227"/>
                <a:gd name="T27" fmla="*/ 883 h 1061"/>
                <a:gd name="T28" fmla="*/ 44 w 227"/>
                <a:gd name="T29" fmla="*/ 964 h 1061"/>
                <a:gd name="T30" fmla="*/ 46 w 227"/>
                <a:gd name="T31" fmla="*/ 999 h 1061"/>
                <a:gd name="T32" fmla="*/ 83 w 227"/>
                <a:gd name="T33" fmla="*/ 999 h 1061"/>
                <a:gd name="T34" fmla="*/ 42 w 227"/>
                <a:gd name="T35" fmla="*/ 1041 h 1061"/>
                <a:gd name="T36" fmla="*/ 50 w 227"/>
                <a:gd name="T37" fmla="*/ 1050 h 1061"/>
                <a:gd name="T38" fmla="*/ 77 w 227"/>
                <a:gd name="T39" fmla="*/ 1061 h 1061"/>
                <a:gd name="T40" fmla="*/ 86 w 227"/>
                <a:gd name="T41" fmla="*/ 1058 h 1061"/>
                <a:gd name="T42" fmla="*/ 112 w 227"/>
                <a:gd name="T43" fmla="*/ 1060 h 1061"/>
                <a:gd name="T44" fmla="*/ 180 w 227"/>
                <a:gd name="T45" fmla="*/ 1058 h 1061"/>
                <a:gd name="T46" fmla="*/ 195 w 227"/>
                <a:gd name="T47" fmla="*/ 1048 h 1061"/>
                <a:gd name="T48" fmla="*/ 187 w 227"/>
                <a:gd name="T49" fmla="*/ 1002 h 1061"/>
                <a:gd name="T50" fmla="*/ 212 w 227"/>
                <a:gd name="T51" fmla="*/ 997 h 1061"/>
                <a:gd name="T52" fmla="*/ 222 w 227"/>
                <a:gd name="T53" fmla="*/ 971 h 1061"/>
                <a:gd name="T54" fmla="*/ 216 w 227"/>
                <a:gd name="T55" fmla="*/ 878 h 1061"/>
                <a:gd name="T56" fmla="*/ 190 w 227"/>
                <a:gd name="T57" fmla="*/ 779 h 1061"/>
                <a:gd name="T58" fmla="*/ 204 w 227"/>
                <a:gd name="T59" fmla="*/ 783 h 1061"/>
                <a:gd name="T60" fmla="*/ 219 w 227"/>
                <a:gd name="T61" fmla="*/ 771 h 1061"/>
                <a:gd name="T62" fmla="*/ 221 w 227"/>
                <a:gd name="T63" fmla="*/ 743 h 1061"/>
                <a:gd name="T64" fmla="*/ 205 w 227"/>
                <a:gd name="T65" fmla="*/ 658 h 1061"/>
                <a:gd name="T66" fmla="*/ 211 w 227"/>
                <a:gd name="T67" fmla="*/ 622 h 1061"/>
                <a:gd name="T68" fmla="*/ 219 w 227"/>
                <a:gd name="T69" fmla="*/ 491 h 1061"/>
                <a:gd name="T70" fmla="*/ 217 w 227"/>
                <a:gd name="T71" fmla="*/ 409 h 1061"/>
                <a:gd name="T72" fmla="*/ 213 w 227"/>
                <a:gd name="T73" fmla="*/ 390 h 1061"/>
                <a:gd name="T74" fmla="*/ 223 w 227"/>
                <a:gd name="T75" fmla="*/ 299 h 1061"/>
                <a:gd name="T76" fmla="*/ 218 w 227"/>
                <a:gd name="T77" fmla="*/ 251 h 1061"/>
                <a:gd name="T78" fmla="*/ 227 w 227"/>
                <a:gd name="T79" fmla="*/ 229 h 1061"/>
                <a:gd name="T80" fmla="*/ 213 w 227"/>
                <a:gd name="T81" fmla="*/ 191 h 1061"/>
                <a:gd name="T82" fmla="*/ 190 w 227"/>
                <a:gd name="T83" fmla="*/ 176 h 1061"/>
                <a:gd name="T84" fmla="*/ 136 w 227"/>
                <a:gd name="T85" fmla="*/ 136 h 1061"/>
                <a:gd name="T86" fmla="*/ 152 w 227"/>
                <a:gd name="T87" fmla="*/ 132 h 1061"/>
                <a:gd name="T88" fmla="*/ 141 w 227"/>
                <a:gd name="T89" fmla="*/ 103 h 1061"/>
                <a:gd name="T90" fmla="*/ 158 w 227"/>
                <a:gd name="T91" fmla="*/ 115 h 1061"/>
                <a:gd name="T92" fmla="*/ 150 w 227"/>
                <a:gd name="T93" fmla="*/ 86 h 1061"/>
                <a:gd name="T94" fmla="*/ 156 w 227"/>
                <a:gd name="T95" fmla="*/ 80 h 1061"/>
                <a:gd name="T96" fmla="*/ 162 w 227"/>
                <a:gd name="T97" fmla="*/ 53 h 1061"/>
                <a:gd name="T98" fmla="*/ 158 w 227"/>
                <a:gd name="T99" fmla="*/ 28 h 1061"/>
                <a:gd name="T100" fmla="*/ 125 w 227"/>
                <a:gd name="T101" fmla="*/ 3 h 1061"/>
                <a:gd name="T102" fmla="*/ 95 w 227"/>
                <a:gd name="T103" fmla="*/ 3 h 1061"/>
                <a:gd name="T104" fmla="*/ 59 w 227"/>
                <a:gd name="T105" fmla="*/ 0 h 1061"/>
                <a:gd name="T106" fmla="*/ 36 w 227"/>
                <a:gd name="T107" fmla="*/ 12 h 1061"/>
                <a:gd name="T108" fmla="*/ 21 w 227"/>
                <a:gd name="T109" fmla="*/ 37 h 1061"/>
                <a:gd name="T110" fmla="*/ 6 w 227"/>
                <a:gd name="T111" fmla="*/ 57 h 1061"/>
                <a:gd name="T112" fmla="*/ 21 w 227"/>
                <a:gd name="T113" fmla="*/ 68 h 1061"/>
                <a:gd name="T114" fmla="*/ 133 w 227"/>
                <a:gd name="T115" fmla="*/ 1011 h 1061"/>
                <a:gd name="T116" fmla="*/ 116 w 227"/>
                <a:gd name="T117" fmla="*/ 999 h 1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7" h="1061">
                  <a:moveTo>
                    <a:pt x="21" y="69"/>
                  </a:moveTo>
                  <a:lnTo>
                    <a:pt x="21" y="69"/>
                  </a:lnTo>
                  <a:lnTo>
                    <a:pt x="22" y="74"/>
                  </a:lnTo>
                  <a:lnTo>
                    <a:pt x="22" y="83"/>
                  </a:lnTo>
                  <a:lnTo>
                    <a:pt x="21" y="91"/>
                  </a:lnTo>
                  <a:lnTo>
                    <a:pt x="20" y="95"/>
                  </a:lnTo>
                  <a:lnTo>
                    <a:pt x="17" y="98"/>
                  </a:lnTo>
                  <a:lnTo>
                    <a:pt x="17" y="98"/>
                  </a:lnTo>
                  <a:lnTo>
                    <a:pt x="12" y="104"/>
                  </a:lnTo>
                  <a:lnTo>
                    <a:pt x="10" y="108"/>
                  </a:lnTo>
                  <a:lnTo>
                    <a:pt x="9" y="110"/>
                  </a:lnTo>
                  <a:lnTo>
                    <a:pt x="21" y="119"/>
                  </a:lnTo>
                  <a:lnTo>
                    <a:pt x="21" y="119"/>
                  </a:lnTo>
                  <a:lnTo>
                    <a:pt x="23" y="134"/>
                  </a:lnTo>
                  <a:lnTo>
                    <a:pt x="26" y="145"/>
                  </a:lnTo>
                  <a:lnTo>
                    <a:pt x="28" y="150"/>
                  </a:lnTo>
                  <a:lnTo>
                    <a:pt x="29" y="152"/>
                  </a:lnTo>
                  <a:lnTo>
                    <a:pt x="29" y="152"/>
                  </a:lnTo>
                  <a:lnTo>
                    <a:pt x="33" y="154"/>
                  </a:lnTo>
                  <a:lnTo>
                    <a:pt x="36" y="154"/>
                  </a:lnTo>
                  <a:lnTo>
                    <a:pt x="46" y="154"/>
                  </a:lnTo>
                  <a:lnTo>
                    <a:pt x="58" y="152"/>
                  </a:lnTo>
                  <a:lnTo>
                    <a:pt x="66" y="168"/>
                  </a:lnTo>
                  <a:lnTo>
                    <a:pt x="66" y="168"/>
                  </a:lnTo>
                  <a:lnTo>
                    <a:pt x="58" y="176"/>
                  </a:lnTo>
                  <a:lnTo>
                    <a:pt x="52" y="183"/>
                  </a:lnTo>
                  <a:lnTo>
                    <a:pt x="46" y="190"/>
                  </a:lnTo>
                  <a:lnTo>
                    <a:pt x="46" y="190"/>
                  </a:lnTo>
                  <a:lnTo>
                    <a:pt x="41" y="201"/>
                  </a:lnTo>
                  <a:lnTo>
                    <a:pt x="34" y="221"/>
                  </a:lnTo>
                  <a:lnTo>
                    <a:pt x="26" y="245"/>
                  </a:lnTo>
                  <a:lnTo>
                    <a:pt x="17" y="268"/>
                  </a:lnTo>
                  <a:lnTo>
                    <a:pt x="17" y="268"/>
                  </a:lnTo>
                  <a:lnTo>
                    <a:pt x="14" y="280"/>
                  </a:lnTo>
                  <a:lnTo>
                    <a:pt x="10" y="296"/>
                  </a:lnTo>
                  <a:lnTo>
                    <a:pt x="5" y="332"/>
                  </a:lnTo>
                  <a:lnTo>
                    <a:pt x="0" y="379"/>
                  </a:lnTo>
                  <a:lnTo>
                    <a:pt x="0" y="379"/>
                  </a:lnTo>
                  <a:lnTo>
                    <a:pt x="0" y="394"/>
                  </a:lnTo>
                  <a:lnTo>
                    <a:pt x="0" y="427"/>
                  </a:lnTo>
                  <a:lnTo>
                    <a:pt x="1" y="463"/>
                  </a:lnTo>
                  <a:lnTo>
                    <a:pt x="0" y="491"/>
                  </a:lnTo>
                  <a:lnTo>
                    <a:pt x="0" y="491"/>
                  </a:lnTo>
                  <a:lnTo>
                    <a:pt x="0" y="507"/>
                  </a:lnTo>
                  <a:lnTo>
                    <a:pt x="0" y="521"/>
                  </a:lnTo>
                  <a:lnTo>
                    <a:pt x="1" y="530"/>
                  </a:lnTo>
                  <a:lnTo>
                    <a:pt x="0" y="536"/>
                  </a:lnTo>
                  <a:lnTo>
                    <a:pt x="0" y="536"/>
                  </a:lnTo>
                  <a:lnTo>
                    <a:pt x="1" y="538"/>
                  </a:lnTo>
                  <a:lnTo>
                    <a:pt x="3" y="540"/>
                  </a:lnTo>
                  <a:lnTo>
                    <a:pt x="9" y="547"/>
                  </a:lnTo>
                  <a:lnTo>
                    <a:pt x="11" y="552"/>
                  </a:lnTo>
                  <a:lnTo>
                    <a:pt x="15" y="558"/>
                  </a:lnTo>
                  <a:lnTo>
                    <a:pt x="16" y="565"/>
                  </a:lnTo>
                  <a:lnTo>
                    <a:pt x="17" y="572"/>
                  </a:lnTo>
                  <a:lnTo>
                    <a:pt x="17" y="572"/>
                  </a:lnTo>
                  <a:lnTo>
                    <a:pt x="16" y="589"/>
                  </a:lnTo>
                  <a:lnTo>
                    <a:pt x="15" y="603"/>
                  </a:lnTo>
                  <a:lnTo>
                    <a:pt x="15" y="613"/>
                  </a:lnTo>
                  <a:lnTo>
                    <a:pt x="16" y="617"/>
                  </a:lnTo>
                  <a:lnTo>
                    <a:pt x="17" y="618"/>
                  </a:lnTo>
                  <a:lnTo>
                    <a:pt x="17" y="618"/>
                  </a:lnTo>
                  <a:lnTo>
                    <a:pt x="21" y="621"/>
                  </a:lnTo>
                  <a:lnTo>
                    <a:pt x="26" y="622"/>
                  </a:lnTo>
                  <a:lnTo>
                    <a:pt x="29" y="623"/>
                  </a:lnTo>
                  <a:lnTo>
                    <a:pt x="29" y="623"/>
                  </a:lnTo>
                  <a:lnTo>
                    <a:pt x="33" y="745"/>
                  </a:lnTo>
                  <a:lnTo>
                    <a:pt x="34" y="834"/>
                  </a:lnTo>
                  <a:lnTo>
                    <a:pt x="34" y="865"/>
                  </a:lnTo>
                  <a:lnTo>
                    <a:pt x="34" y="883"/>
                  </a:lnTo>
                  <a:lnTo>
                    <a:pt x="34" y="883"/>
                  </a:lnTo>
                  <a:lnTo>
                    <a:pt x="33" y="893"/>
                  </a:lnTo>
                  <a:lnTo>
                    <a:pt x="34" y="906"/>
                  </a:lnTo>
                  <a:lnTo>
                    <a:pt x="39" y="936"/>
                  </a:lnTo>
                  <a:lnTo>
                    <a:pt x="44" y="964"/>
                  </a:lnTo>
                  <a:lnTo>
                    <a:pt x="46" y="977"/>
                  </a:lnTo>
                  <a:lnTo>
                    <a:pt x="46" y="977"/>
                  </a:lnTo>
                  <a:lnTo>
                    <a:pt x="45" y="988"/>
                  </a:lnTo>
                  <a:lnTo>
                    <a:pt x="45" y="994"/>
                  </a:lnTo>
                  <a:lnTo>
                    <a:pt x="46" y="999"/>
                  </a:lnTo>
                  <a:lnTo>
                    <a:pt x="46" y="999"/>
                  </a:lnTo>
                  <a:lnTo>
                    <a:pt x="48" y="999"/>
                  </a:lnTo>
                  <a:lnTo>
                    <a:pt x="53" y="1000"/>
                  </a:lnTo>
                  <a:lnTo>
                    <a:pt x="65" y="1000"/>
                  </a:lnTo>
                  <a:lnTo>
                    <a:pt x="83" y="999"/>
                  </a:lnTo>
                  <a:lnTo>
                    <a:pt x="83" y="1019"/>
                  </a:lnTo>
                  <a:lnTo>
                    <a:pt x="83" y="1019"/>
                  </a:lnTo>
                  <a:lnTo>
                    <a:pt x="60" y="1029"/>
                  </a:lnTo>
                  <a:lnTo>
                    <a:pt x="46" y="1037"/>
                  </a:lnTo>
                  <a:lnTo>
                    <a:pt x="42" y="1041"/>
                  </a:lnTo>
                  <a:lnTo>
                    <a:pt x="41" y="1042"/>
                  </a:lnTo>
                  <a:lnTo>
                    <a:pt x="42" y="1043"/>
                  </a:lnTo>
                  <a:lnTo>
                    <a:pt x="42" y="1043"/>
                  </a:lnTo>
                  <a:lnTo>
                    <a:pt x="48" y="1049"/>
                  </a:lnTo>
                  <a:lnTo>
                    <a:pt x="50" y="1050"/>
                  </a:lnTo>
                  <a:lnTo>
                    <a:pt x="50" y="1051"/>
                  </a:lnTo>
                  <a:lnTo>
                    <a:pt x="50" y="1060"/>
                  </a:lnTo>
                  <a:lnTo>
                    <a:pt x="50" y="1060"/>
                  </a:lnTo>
                  <a:lnTo>
                    <a:pt x="66" y="1061"/>
                  </a:lnTo>
                  <a:lnTo>
                    <a:pt x="77" y="1061"/>
                  </a:lnTo>
                  <a:lnTo>
                    <a:pt x="81" y="1061"/>
                  </a:lnTo>
                  <a:lnTo>
                    <a:pt x="83" y="1060"/>
                  </a:lnTo>
                  <a:lnTo>
                    <a:pt x="83" y="1060"/>
                  </a:lnTo>
                  <a:lnTo>
                    <a:pt x="85" y="1059"/>
                  </a:lnTo>
                  <a:lnTo>
                    <a:pt x="86" y="1058"/>
                  </a:lnTo>
                  <a:lnTo>
                    <a:pt x="92" y="1056"/>
                  </a:lnTo>
                  <a:lnTo>
                    <a:pt x="100" y="1056"/>
                  </a:lnTo>
                  <a:lnTo>
                    <a:pt x="100" y="1056"/>
                  </a:lnTo>
                  <a:lnTo>
                    <a:pt x="105" y="1058"/>
                  </a:lnTo>
                  <a:lnTo>
                    <a:pt x="112" y="1060"/>
                  </a:lnTo>
                  <a:lnTo>
                    <a:pt x="112" y="1060"/>
                  </a:lnTo>
                  <a:lnTo>
                    <a:pt x="123" y="1061"/>
                  </a:lnTo>
                  <a:lnTo>
                    <a:pt x="146" y="1060"/>
                  </a:lnTo>
                  <a:lnTo>
                    <a:pt x="170" y="1059"/>
                  </a:lnTo>
                  <a:lnTo>
                    <a:pt x="180" y="1058"/>
                  </a:lnTo>
                  <a:lnTo>
                    <a:pt x="187" y="1056"/>
                  </a:lnTo>
                  <a:lnTo>
                    <a:pt x="187" y="1056"/>
                  </a:lnTo>
                  <a:lnTo>
                    <a:pt x="190" y="1054"/>
                  </a:lnTo>
                  <a:lnTo>
                    <a:pt x="193" y="1050"/>
                  </a:lnTo>
                  <a:lnTo>
                    <a:pt x="195" y="1048"/>
                  </a:lnTo>
                  <a:lnTo>
                    <a:pt x="195" y="1044"/>
                  </a:lnTo>
                  <a:lnTo>
                    <a:pt x="195" y="1038"/>
                  </a:lnTo>
                  <a:lnTo>
                    <a:pt x="194" y="1035"/>
                  </a:lnTo>
                  <a:lnTo>
                    <a:pt x="187" y="1023"/>
                  </a:lnTo>
                  <a:lnTo>
                    <a:pt x="187" y="1002"/>
                  </a:lnTo>
                  <a:lnTo>
                    <a:pt x="187" y="1002"/>
                  </a:lnTo>
                  <a:lnTo>
                    <a:pt x="190" y="1002"/>
                  </a:lnTo>
                  <a:lnTo>
                    <a:pt x="201" y="1001"/>
                  </a:lnTo>
                  <a:lnTo>
                    <a:pt x="207" y="1000"/>
                  </a:lnTo>
                  <a:lnTo>
                    <a:pt x="212" y="997"/>
                  </a:lnTo>
                  <a:lnTo>
                    <a:pt x="217" y="994"/>
                  </a:lnTo>
                  <a:lnTo>
                    <a:pt x="219" y="990"/>
                  </a:lnTo>
                  <a:lnTo>
                    <a:pt x="219" y="990"/>
                  </a:lnTo>
                  <a:lnTo>
                    <a:pt x="221" y="983"/>
                  </a:lnTo>
                  <a:lnTo>
                    <a:pt x="222" y="971"/>
                  </a:lnTo>
                  <a:lnTo>
                    <a:pt x="223" y="940"/>
                  </a:lnTo>
                  <a:lnTo>
                    <a:pt x="222" y="923"/>
                  </a:lnTo>
                  <a:lnTo>
                    <a:pt x="221" y="906"/>
                  </a:lnTo>
                  <a:lnTo>
                    <a:pt x="218" y="891"/>
                  </a:lnTo>
                  <a:lnTo>
                    <a:pt x="216" y="878"/>
                  </a:lnTo>
                  <a:lnTo>
                    <a:pt x="216" y="878"/>
                  </a:lnTo>
                  <a:lnTo>
                    <a:pt x="209" y="852"/>
                  </a:lnTo>
                  <a:lnTo>
                    <a:pt x="200" y="822"/>
                  </a:lnTo>
                  <a:lnTo>
                    <a:pt x="194" y="794"/>
                  </a:lnTo>
                  <a:lnTo>
                    <a:pt x="190" y="779"/>
                  </a:lnTo>
                  <a:lnTo>
                    <a:pt x="190" y="779"/>
                  </a:lnTo>
                  <a:lnTo>
                    <a:pt x="190" y="777"/>
                  </a:lnTo>
                  <a:lnTo>
                    <a:pt x="192" y="778"/>
                  </a:lnTo>
                  <a:lnTo>
                    <a:pt x="199" y="782"/>
                  </a:lnTo>
                  <a:lnTo>
                    <a:pt x="204" y="783"/>
                  </a:lnTo>
                  <a:lnTo>
                    <a:pt x="210" y="783"/>
                  </a:lnTo>
                  <a:lnTo>
                    <a:pt x="212" y="781"/>
                  </a:lnTo>
                  <a:lnTo>
                    <a:pt x="215" y="778"/>
                  </a:lnTo>
                  <a:lnTo>
                    <a:pt x="217" y="776"/>
                  </a:lnTo>
                  <a:lnTo>
                    <a:pt x="219" y="771"/>
                  </a:lnTo>
                  <a:lnTo>
                    <a:pt x="219" y="771"/>
                  </a:lnTo>
                  <a:lnTo>
                    <a:pt x="222" y="765"/>
                  </a:lnTo>
                  <a:lnTo>
                    <a:pt x="222" y="759"/>
                  </a:lnTo>
                  <a:lnTo>
                    <a:pt x="222" y="752"/>
                  </a:lnTo>
                  <a:lnTo>
                    <a:pt x="221" y="743"/>
                  </a:lnTo>
                  <a:lnTo>
                    <a:pt x="218" y="725"/>
                  </a:lnTo>
                  <a:lnTo>
                    <a:pt x="213" y="705"/>
                  </a:lnTo>
                  <a:lnTo>
                    <a:pt x="209" y="686"/>
                  </a:lnTo>
                  <a:lnTo>
                    <a:pt x="205" y="666"/>
                  </a:lnTo>
                  <a:lnTo>
                    <a:pt x="205" y="658"/>
                  </a:lnTo>
                  <a:lnTo>
                    <a:pt x="205" y="649"/>
                  </a:lnTo>
                  <a:lnTo>
                    <a:pt x="205" y="641"/>
                  </a:lnTo>
                  <a:lnTo>
                    <a:pt x="207" y="635"/>
                  </a:lnTo>
                  <a:lnTo>
                    <a:pt x="207" y="635"/>
                  </a:lnTo>
                  <a:lnTo>
                    <a:pt x="211" y="622"/>
                  </a:lnTo>
                  <a:lnTo>
                    <a:pt x="213" y="606"/>
                  </a:lnTo>
                  <a:lnTo>
                    <a:pt x="216" y="589"/>
                  </a:lnTo>
                  <a:lnTo>
                    <a:pt x="217" y="572"/>
                  </a:lnTo>
                  <a:lnTo>
                    <a:pt x="218" y="533"/>
                  </a:lnTo>
                  <a:lnTo>
                    <a:pt x="219" y="491"/>
                  </a:lnTo>
                  <a:lnTo>
                    <a:pt x="219" y="491"/>
                  </a:lnTo>
                  <a:lnTo>
                    <a:pt x="221" y="470"/>
                  </a:lnTo>
                  <a:lnTo>
                    <a:pt x="221" y="452"/>
                  </a:lnTo>
                  <a:lnTo>
                    <a:pt x="218" y="426"/>
                  </a:lnTo>
                  <a:lnTo>
                    <a:pt x="217" y="409"/>
                  </a:lnTo>
                  <a:lnTo>
                    <a:pt x="216" y="404"/>
                  </a:lnTo>
                  <a:lnTo>
                    <a:pt x="216" y="404"/>
                  </a:lnTo>
                  <a:lnTo>
                    <a:pt x="215" y="403"/>
                  </a:lnTo>
                  <a:lnTo>
                    <a:pt x="213" y="399"/>
                  </a:lnTo>
                  <a:lnTo>
                    <a:pt x="213" y="390"/>
                  </a:lnTo>
                  <a:lnTo>
                    <a:pt x="216" y="370"/>
                  </a:lnTo>
                  <a:lnTo>
                    <a:pt x="216" y="370"/>
                  </a:lnTo>
                  <a:lnTo>
                    <a:pt x="219" y="344"/>
                  </a:lnTo>
                  <a:lnTo>
                    <a:pt x="222" y="314"/>
                  </a:lnTo>
                  <a:lnTo>
                    <a:pt x="223" y="299"/>
                  </a:lnTo>
                  <a:lnTo>
                    <a:pt x="223" y="284"/>
                  </a:lnTo>
                  <a:lnTo>
                    <a:pt x="222" y="270"/>
                  </a:lnTo>
                  <a:lnTo>
                    <a:pt x="219" y="260"/>
                  </a:lnTo>
                  <a:lnTo>
                    <a:pt x="219" y="260"/>
                  </a:lnTo>
                  <a:lnTo>
                    <a:pt x="218" y="251"/>
                  </a:lnTo>
                  <a:lnTo>
                    <a:pt x="219" y="245"/>
                  </a:lnTo>
                  <a:lnTo>
                    <a:pt x="221" y="240"/>
                  </a:lnTo>
                  <a:lnTo>
                    <a:pt x="223" y="238"/>
                  </a:lnTo>
                  <a:lnTo>
                    <a:pt x="225" y="234"/>
                  </a:lnTo>
                  <a:lnTo>
                    <a:pt x="227" y="229"/>
                  </a:lnTo>
                  <a:lnTo>
                    <a:pt x="227" y="223"/>
                  </a:lnTo>
                  <a:lnTo>
                    <a:pt x="224" y="214"/>
                  </a:lnTo>
                  <a:lnTo>
                    <a:pt x="224" y="214"/>
                  </a:lnTo>
                  <a:lnTo>
                    <a:pt x="216" y="197"/>
                  </a:lnTo>
                  <a:lnTo>
                    <a:pt x="213" y="191"/>
                  </a:lnTo>
                  <a:lnTo>
                    <a:pt x="210" y="186"/>
                  </a:lnTo>
                  <a:lnTo>
                    <a:pt x="206" y="184"/>
                  </a:lnTo>
                  <a:lnTo>
                    <a:pt x="203" y="181"/>
                  </a:lnTo>
                  <a:lnTo>
                    <a:pt x="190" y="176"/>
                  </a:lnTo>
                  <a:lnTo>
                    <a:pt x="190" y="176"/>
                  </a:lnTo>
                  <a:lnTo>
                    <a:pt x="178" y="173"/>
                  </a:lnTo>
                  <a:lnTo>
                    <a:pt x="171" y="168"/>
                  </a:lnTo>
                  <a:lnTo>
                    <a:pt x="165" y="164"/>
                  </a:lnTo>
                  <a:lnTo>
                    <a:pt x="141" y="161"/>
                  </a:lnTo>
                  <a:lnTo>
                    <a:pt x="136" y="136"/>
                  </a:lnTo>
                  <a:lnTo>
                    <a:pt x="129" y="124"/>
                  </a:lnTo>
                  <a:lnTo>
                    <a:pt x="129" y="124"/>
                  </a:lnTo>
                  <a:lnTo>
                    <a:pt x="141" y="128"/>
                  </a:lnTo>
                  <a:lnTo>
                    <a:pt x="150" y="132"/>
                  </a:lnTo>
                  <a:lnTo>
                    <a:pt x="152" y="132"/>
                  </a:lnTo>
                  <a:lnTo>
                    <a:pt x="153" y="132"/>
                  </a:lnTo>
                  <a:lnTo>
                    <a:pt x="153" y="132"/>
                  </a:lnTo>
                  <a:lnTo>
                    <a:pt x="152" y="126"/>
                  </a:lnTo>
                  <a:lnTo>
                    <a:pt x="147" y="116"/>
                  </a:lnTo>
                  <a:lnTo>
                    <a:pt x="141" y="103"/>
                  </a:lnTo>
                  <a:lnTo>
                    <a:pt x="141" y="103"/>
                  </a:lnTo>
                  <a:lnTo>
                    <a:pt x="144" y="104"/>
                  </a:lnTo>
                  <a:lnTo>
                    <a:pt x="150" y="109"/>
                  </a:lnTo>
                  <a:lnTo>
                    <a:pt x="156" y="114"/>
                  </a:lnTo>
                  <a:lnTo>
                    <a:pt x="158" y="115"/>
                  </a:lnTo>
                  <a:lnTo>
                    <a:pt x="158" y="115"/>
                  </a:lnTo>
                  <a:lnTo>
                    <a:pt x="156" y="109"/>
                  </a:lnTo>
                  <a:lnTo>
                    <a:pt x="153" y="101"/>
                  </a:lnTo>
                  <a:lnTo>
                    <a:pt x="151" y="91"/>
                  </a:lnTo>
                  <a:lnTo>
                    <a:pt x="150" y="86"/>
                  </a:lnTo>
                  <a:lnTo>
                    <a:pt x="150" y="86"/>
                  </a:lnTo>
                  <a:lnTo>
                    <a:pt x="150" y="85"/>
                  </a:lnTo>
                  <a:lnTo>
                    <a:pt x="150" y="85"/>
                  </a:lnTo>
                  <a:lnTo>
                    <a:pt x="152" y="84"/>
                  </a:lnTo>
                  <a:lnTo>
                    <a:pt x="156" y="80"/>
                  </a:lnTo>
                  <a:lnTo>
                    <a:pt x="157" y="78"/>
                  </a:lnTo>
                  <a:lnTo>
                    <a:pt x="158" y="74"/>
                  </a:lnTo>
                  <a:lnTo>
                    <a:pt x="158" y="74"/>
                  </a:lnTo>
                  <a:lnTo>
                    <a:pt x="159" y="63"/>
                  </a:lnTo>
                  <a:lnTo>
                    <a:pt x="162" y="53"/>
                  </a:lnTo>
                  <a:lnTo>
                    <a:pt x="163" y="47"/>
                  </a:lnTo>
                  <a:lnTo>
                    <a:pt x="162" y="39"/>
                  </a:lnTo>
                  <a:lnTo>
                    <a:pt x="160" y="34"/>
                  </a:lnTo>
                  <a:lnTo>
                    <a:pt x="158" y="28"/>
                  </a:lnTo>
                  <a:lnTo>
                    <a:pt x="158" y="28"/>
                  </a:lnTo>
                  <a:lnTo>
                    <a:pt x="150" y="18"/>
                  </a:lnTo>
                  <a:lnTo>
                    <a:pt x="140" y="9"/>
                  </a:lnTo>
                  <a:lnTo>
                    <a:pt x="135" y="6"/>
                  </a:lnTo>
                  <a:lnTo>
                    <a:pt x="130" y="4"/>
                  </a:lnTo>
                  <a:lnTo>
                    <a:pt x="125" y="3"/>
                  </a:lnTo>
                  <a:lnTo>
                    <a:pt x="121" y="3"/>
                  </a:lnTo>
                  <a:lnTo>
                    <a:pt x="121" y="3"/>
                  </a:lnTo>
                  <a:lnTo>
                    <a:pt x="111" y="4"/>
                  </a:lnTo>
                  <a:lnTo>
                    <a:pt x="104" y="4"/>
                  </a:lnTo>
                  <a:lnTo>
                    <a:pt x="95" y="3"/>
                  </a:lnTo>
                  <a:lnTo>
                    <a:pt x="95" y="3"/>
                  </a:lnTo>
                  <a:lnTo>
                    <a:pt x="89" y="2"/>
                  </a:lnTo>
                  <a:lnTo>
                    <a:pt x="76" y="1"/>
                  </a:lnTo>
                  <a:lnTo>
                    <a:pt x="68" y="0"/>
                  </a:lnTo>
                  <a:lnTo>
                    <a:pt x="59" y="0"/>
                  </a:lnTo>
                  <a:lnTo>
                    <a:pt x="52" y="1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1" y="7"/>
                  </a:lnTo>
                  <a:lnTo>
                    <a:pt x="36" y="12"/>
                  </a:lnTo>
                  <a:lnTo>
                    <a:pt x="29" y="24"/>
                  </a:lnTo>
                  <a:lnTo>
                    <a:pt x="23" y="32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9" y="51"/>
                  </a:lnTo>
                  <a:lnTo>
                    <a:pt x="6" y="57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14" y="65"/>
                  </a:lnTo>
                  <a:lnTo>
                    <a:pt x="20" y="67"/>
                  </a:lnTo>
                  <a:lnTo>
                    <a:pt x="21" y="68"/>
                  </a:lnTo>
                  <a:lnTo>
                    <a:pt x="21" y="69"/>
                  </a:lnTo>
                  <a:lnTo>
                    <a:pt x="21" y="69"/>
                  </a:lnTo>
                  <a:close/>
                  <a:moveTo>
                    <a:pt x="136" y="999"/>
                  </a:moveTo>
                  <a:lnTo>
                    <a:pt x="133" y="1011"/>
                  </a:lnTo>
                  <a:lnTo>
                    <a:pt x="133" y="1011"/>
                  </a:lnTo>
                  <a:lnTo>
                    <a:pt x="124" y="1014"/>
                  </a:lnTo>
                  <a:lnTo>
                    <a:pt x="118" y="1015"/>
                  </a:lnTo>
                  <a:lnTo>
                    <a:pt x="117" y="1015"/>
                  </a:lnTo>
                  <a:lnTo>
                    <a:pt x="116" y="1014"/>
                  </a:lnTo>
                  <a:lnTo>
                    <a:pt x="116" y="999"/>
                  </a:lnTo>
                  <a:lnTo>
                    <a:pt x="136" y="999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8" name="Freeform 31">
              <a:extLst>
                <a:ext uri="{FF2B5EF4-FFF2-40B4-BE49-F238E27FC236}">
                  <a16:creationId xmlns:a16="http://schemas.microsoft.com/office/drawing/2014/main" id="{9F8E0A4D-F1E4-4DF6-894A-88881DE77EA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9762062" y="4876800"/>
              <a:ext cx="469527" cy="1118401"/>
            </a:xfrm>
            <a:custGeom>
              <a:avLst/>
              <a:gdLst>
                <a:gd name="T0" fmla="*/ 171 w 466"/>
                <a:gd name="T1" fmla="*/ 4 h 1110"/>
                <a:gd name="T2" fmla="*/ 135 w 466"/>
                <a:gd name="T3" fmla="*/ 43 h 1110"/>
                <a:gd name="T4" fmla="*/ 135 w 466"/>
                <a:gd name="T5" fmla="*/ 82 h 1110"/>
                <a:gd name="T6" fmla="*/ 142 w 466"/>
                <a:gd name="T7" fmla="*/ 95 h 1110"/>
                <a:gd name="T8" fmla="*/ 163 w 466"/>
                <a:gd name="T9" fmla="*/ 166 h 1110"/>
                <a:gd name="T10" fmla="*/ 193 w 466"/>
                <a:gd name="T11" fmla="*/ 178 h 1110"/>
                <a:gd name="T12" fmla="*/ 121 w 466"/>
                <a:gd name="T13" fmla="*/ 226 h 1110"/>
                <a:gd name="T14" fmla="*/ 4 w 466"/>
                <a:gd name="T15" fmla="*/ 465 h 1110"/>
                <a:gd name="T16" fmla="*/ 57 w 466"/>
                <a:gd name="T17" fmla="*/ 524 h 1110"/>
                <a:gd name="T18" fmla="*/ 42 w 466"/>
                <a:gd name="T19" fmla="*/ 603 h 1110"/>
                <a:gd name="T20" fmla="*/ 71 w 466"/>
                <a:gd name="T21" fmla="*/ 618 h 1110"/>
                <a:gd name="T22" fmla="*/ 69 w 466"/>
                <a:gd name="T23" fmla="*/ 604 h 1110"/>
                <a:gd name="T24" fmla="*/ 77 w 466"/>
                <a:gd name="T25" fmla="*/ 592 h 1110"/>
                <a:gd name="T26" fmla="*/ 87 w 466"/>
                <a:gd name="T27" fmla="*/ 559 h 1110"/>
                <a:gd name="T28" fmla="*/ 104 w 466"/>
                <a:gd name="T29" fmla="*/ 536 h 1110"/>
                <a:gd name="T30" fmla="*/ 98 w 466"/>
                <a:gd name="T31" fmla="*/ 556 h 1110"/>
                <a:gd name="T32" fmla="*/ 116 w 466"/>
                <a:gd name="T33" fmla="*/ 600 h 1110"/>
                <a:gd name="T34" fmla="*/ 148 w 466"/>
                <a:gd name="T35" fmla="*/ 591 h 1110"/>
                <a:gd name="T36" fmla="*/ 154 w 466"/>
                <a:gd name="T37" fmla="*/ 739 h 1110"/>
                <a:gd name="T38" fmla="*/ 163 w 466"/>
                <a:gd name="T39" fmla="*/ 820 h 1110"/>
                <a:gd name="T40" fmla="*/ 181 w 466"/>
                <a:gd name="T41" fmla="*/ 931 h 1110"/>
                <a:gd name="T42" fmla="*/ 158 w 466"/>
                <a:gd name="T43" fmla="*/ 969 h 1110"/>
                <a:gd name="T44" fmla="*/ 217 w 466"/>
                <a:gd name="T45" fmla="*/ 1038 h 1110"/>
                <a:gd name="T46" fmla="*/ 184 w 466"/>
                <a:gd name="T47" fmla="*/ 1050 h 1110"/>
                <a:gd name="T48" fmla="*/ 155 w 466"/>
                <a:gd name="T49" fmla="*/ 1071 h 1110"/>
                <a:gd name="T50" fmla="*/ 157 w 466"/>
                <a:gd name="T51" fmla="*/ 1088 h 1110"/>
                <a:gd name="T52" fmla="*/ 205 w 466"/>
                <a:gd name="T53" fmla="*/ 1104 h 1110"/>
                <a:gd name="T54" fmla="*/ 264 w 466"/>
                <a:gd name="T55" fmla="*/ 1107 h 1110"/>
                <a:gd name="T56" fmla="*/ 264 w 466"/>
                <a:gd name="T57" fmla="*/ 1070 h 1110"/>
                <a:gd name="T58" fmla="*/ 264 w 466"/>
                <a:gd name="T59" fmla="*/ 1002 h 1110"/>
                <a:gd name="T60" fmla="*/ 349 w 466"/>
                <a:gd name="T61" fmla="*/ 969 h 1110"/>
                <a:gd name="T62" fmla="*/ 355 w 466"/>
                <a:gd name="T63" fmla="*/ 1038 h 1110"/>
                <a:gd name="T64" fmla="*/ 355 w 466"/>
                <a:gd name="T65" fmla="*/ 1067 h 1110"/>
                <a:gd name="T66" fmla="*/ 364 w 466"/>
                <a:gd name="T67" fmla="*/ 1085 h 1110"/>
                <a:gd name="T68" fmla="*/ 417 w 466"/>
                <a:gd name="T69" fmla="*/ 1040 h 1110"/>
                <a:gd name="T70" fmla="*/ 436 w 466"/>
                <a:gd name="T71" fmla="*/ 999 h 1110"/>
                <a:gd name="T72" fmla="*/ 414 w 466"/>
                <a:gd name="T73" fmla="*/ 975 h 1110"/>
                <a:gd name="T74" fmla="*/ 381 w 466"/>
                <a:gd name="T75" fmla="*/ 884 h 1110"/>
                <a:gd name="T76" fmla="*/ 442 w 466"/>
                <a:gd name="T77" fmla="*/ 740 h 1110"/>
                <a:gd name="T78" fmla="*/ 458 w 466"/>
                <a:gd name="T79" fmla="*/ 709 h 1110"/>
                <a:gd name="T80" fmla="*/ 438 w 466"/>
                <a:gd name="T81" fmla="*/ 638 h 1110"/>
                <a:gd name="T82" fmla="*/ 376 w 466"/>
                <a:gd name="T83" fmla="*/ 568 h 1110"/>
                <a:gd name="T84" fmla="*/ 387 w 466"/>
                <a:gd name="T85" fmla="*/ 472 h 1110"/>
                <a:gd name="T86" fmla="*/ 390 w 466"/>
                <a:gd name="T87" fmla="*/ 443 h 1110"/>
                <a:gd name="T88" fmla="*/ 396 w 466"/>
                <a:gd name="T89" fmla="*/ 359 h 1110"/>
                <a:gd name="T90" fmla="*/ 369 w 466"/>
                <a:gd name="T91" fmla="*/ 302 h 1110"/>
                <a:gd name="T92" fmla="*/ 360 w 466"/>
                <a:gd name="T93" fmla="*/ 219 h 1110"/>
                <a:gd name="T94" fmla="*/ 302 w 466"/>
                <a:gd name="T95" fmla="*/ 163 h 1110"/>
                <a:gd name="T96" fmla="*/ 279 w 466"/>
                <a:gd name="T97" fmla="*/ 152 h 1110"/>
                <a:gd name="T98" fmla="*/ 305 w 466"/>
                <a:gd name="T99" fmla="*/ 154 h 1110"/>
                <a:gd name="T100" fmla="*/ 301 w 466"/>
                <a:gd name="T101" fmla="*/ 146 h 1110"/>
                <a:gd name="T102" fmla="*/ 284 w 466"/>
                <a:gd name="T103" fmla="*/ 86 h 1110"/>
                <a:gd name="T104" fmla="*/ 293 w 466"/>
                <a:gd name="T105" fmla="*/ 53 h 1110"/>
                <a:gd name="T106" fmla="*/ 267 w 466"/>
                <a:gd name="T107" fmla="*/ 33 h 1110"/>
                <a:gd name="T108" fmla="*/ 234 w 466"/>
                <a:gd name="T109" fmla="*/ 9 h 1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66" h="1110">
                  <a:moveTo>
                    <a:pt x="213" y="4"/>
                  </a:moveTo>
                  <a:lnTo>
                    <a:pt x="213" y="4"/>
                  </a:lnTo>
                  <a:lnTo>
                    <a:pt x="206" y="1"/>
                  </a:lnTo>
                  <a:lnTo>
                    <a:pt x="199" y="0"/>
                  </a:lnTo>
                  <a:lnTo>
                    <a:pt x="190" y="0"/>
                  </a:lnTo>
                  <a:lnTo>
                    <a:pt x="181" y="1"/>
                  </a:lnTo>
                  <a:lnTo>
                    <a:pt x="171" y="4"/>
                  </a:lnTo>
                  <a:lnTo>
                    <a:pt x="162" y="9"/>
                  </a:lnTo>
                  <a:lnTo>
                    <a:pt x="157" y="11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43" y="24"/>
                  </a:lnTo>
                  <a:lnTo>
                    <a:pt x="139" y="34"/>
                  </a:lnTo>
                  <a:lnTo>
                    <a:pt x="135" y="43"/>
                  </a:lnTo>
                  <a:lnTo>
                    <a:pt x="134" y="53"/>
                  </a:lnTo>
                  <a:lnTo>
                    <a:pt x="133" y="60"/>
                  </a:lnTo>
                  <a:lnTo>
                    <a:pt x="134" y="68"/>
                  </a:lnTo>
                  <a:lnTo>
                    <a:pt x="134" y="75"/>
                  </a:lnTo>
                  <a:lnTo>
                    <a:pt x="134" y="75"/>
                  </a:lnTo>
                  <a:lnTo>
                    <a:pt x="134" y="77"/>
                  </a:lnTo>
                  <a:lnTo>
                    <a:pt x="135" y="82"/>
                  </a:lnTo>
                  <a:lnTo>
                    <a:pt x="136" y="87"/>
                  </a:lnTo>
                  <a:lnTo>
                    <a:pt x="136" y="89"/>
                  </a:lnTo>
                  <a:lnTo>
                    <a:pt x="136" y="89"/>
                  </a:lnTo>
                  <a:lnTo>
                    <a:pt x="137" y="90"/>
                  </a:lnTo>
                  <a:lnTo>
                    <a:pt x="139" y="93"/>
                  </a:lnTo>
                  <a:lnTo>
                    <a:pt x="142" y="95"/>
                  </a:lnTo>
                  <a:lnTo>
                    <a:pt x="142" y="95"/>
                  </a:lnTo>
                  <a:lnTo>
                    <a:pt x="146" y="107"/>
                  </a:lnTo>
                  <a:lnTo>
                    <a:pt x="152" y="128"/>
                  </a:lnTo>
                  <a:lnTo>
                    <a:pt x="152" y="128"/>
                  </a:lnTo>
                  <a:lnTo>
                    <a:pt x="155" y="149"/>
                  </a:lnTo>
                  <a:lnTo>
                    <a:pt x="159" y="160"/>
                  </a:lnTo>
                  <a:lnTo>
                    <a:pt x="160" y="164"/>
                  </a:lnTo>
                  <a:lnTo>
                    <a:pt x="163" y="166"/>
                  </a:lnTo>
                  <a:lnTo>
                    <a:pt x="163" y="166"/>
                  </a:lnTo>
                  <a:lnTo>
                    <a:pt x="166" y="167"/>
                  </a:lnTo>
                  <a:lnTo>
                    <a:pt x="170" y="167"/>
                  </a:lnTo>
                  <a:lnTo>
                    <a:pt x="180" y="167"/>
                  </a:lnTo>
                  <a:lnTo>
                    <a:pt x="189" y="166"/>
                  </a:lnTo>
                  <a:lnTo>
                    <a:pt x="193" y="178"/>
                  </a:lnTo>
                  <a:lnTo>
                    <a:pt x="193" y="178"/>
                  </a:lnTo>
                  <a:lnTo>
                    <a:pt x="168" y="184"/>
                  </a:lnTo>
                  <a:lnTo>
                    <a:pt x="148" y="192"/>
                  </a:lnTo>
                  <a:lnTo>
                    <a:pt x="141" y="195"/>
                  </a:lnTo>
                  <a:lnTo>
                    <a:pt x="136" y="199"/>
                  </a:lnTo>
                  <a:lnTo>
                    <a:pt x="136" y="199"/>
                  </a:lnTo>
                  <a:lnTo>
                    <a:pt x="131" y="207"/>
                  </a:lnTo>
                  <a:lnTo>
                    <a:pt x="121" y="226"/>
                  </a:lnTo>
                  <a:lnTo>
                    <a:pt x="92" y="282"/>
                  </a:lnTo>
                  <a:lnTo>
                    <a:pt x="62" y="342"/>
                  </a:lnTo>
                  <a:lnTo>
                    <a:pt x="42" y="384"/>
                  </a:lnTo>
                  <a:lnTo>
                    <a:pt x="42" y="384"/>
                  </a:lnTo>
                  <a:lnTo>
                    <a:pt x="29" y="413"/>
                  </a:lnTo>
                  <a:lnTo>
                    <a:pt x="15" y="441"/>
                  </a:lnTo>
                  <a:lnTo>
                    <a:pt x="4" y="465"/>
                  </a:lnTo>
                  <a:lnTo>
                    <a:pt x="1" y="473"/>
                  </a:lnTo>
                  <a:lnTo>
                    <a:pt x="0" y="479"/>
                  </a:lnTo>
                  <a:lnTo>
                    <a:pt x="0" y="479"/>
                  </a:lnTo>
                  <a:lnTo>
                    <a:pt x="4" y="484"/>
                  </a:lnTo>
                  <a:lnTo>
                    <a:pt x="11" y="490"/>
                  </a:lnTo>
                  <a:lnTo>
                    <a:pt x="30" y="504"/>
                  </a:lnTo>
                  <a:lnTo>
                    <a:pt x="57" y="524"/>
                  </a:lnTo>
                  <a:lnTo>
                    <a:pt x="57" y="524"/>
                  </a:lnTo>
                  <a:lnTo>
                    <a:pt x="50" y="544"/>
                  </a:lnTo>
                  <a:lnTo>
                    <a:pt x="45" y="562"/>
                  </a:lnTo>
                  <a:lnTo>
                    <a:pt x="42" y="577"/>
                  </a:lnTo>
                  <a:lnTo>
                    <a:pt x="42" y="577"/>
                  </a:lnTo>
                  <a:lnTo>
                    <a:pt x="41" y="591"/>
                  </a:lnTo>
                  <a:lnTo>
                    <a:pt x="42" y="603"/>
                  </a:lnTo>
                  <a:lnTo>
                    <a:pt x="42" y="603"/>
                  </a:lnTo>
                  <a:lnTo>
                    <a:pt x="44" y="607"/>
                  </a:lnTo>
                  <a:lnTo>
                    <a:pt x="47" y="610"/>
                  </a:lnTo>
                  <a:lnTo>
                    <a:pt x="52" y="613"/>
                  </a:lnTo>
                  <a:lnTo>
                    <a:pt x="57" y="615"/>
                  </a:lnTo>
                  <a:lnTo>
                    <a:pt x="66" y="618"/>
                  </a:lnTo>
                  <a:lnTo>
                    <a:pt x="71" y="618"/>
                  </a:lnTo>
                  <a:lnTo>
                    <a:pt x="71" y="618"/>
                  </a:lnTo>
                  <a:lnTo>
                    <a:pt x="74" y="615"/>
                  </a:lnTo>
                  <a:lnTo>
                    <a:pt x="72" y="613"/>
                  </a:lnTo>
                  <a:lnTo>
                    <a:pt x="71" y="612"/>
                  </a:lnTo>
                  <a:lnTo>
                    <a:pt x="71" y="612"/>
                  </a:lnTo>
                  <a:lnTo>
                    <a:pt x="70" y="609"/>
                  </a:lnTo>
                  <a:lnTo>
                    <a:pt x="69" y="604"/>
                  </a:lnTo>
                  <a:lnTo>
                    <a:pt x="69" y="598"/>
                  </a:lnTo>
                  <a:lnTo>
                    <a:pt x="69" y="595"/>
                  </a:lnTo>
                  <a:lnTo>
                    <a:pt x="69" y="595"/>
                  </a:lnTo>
                  <a:lnTo>
                    <a:pt x="71" y="579"/>
                  </a:lnTo>
                  <a:lnTo>
                    <a:pt x="71" y="579"/>
                  </a:lnTo>
                  <a:lnTo>
                    <a:pt x="75" y="588"/>
                  </a:lnTo>
                  <a:lnTo>
                    <a:pt x="77" y="592"/>
                  </a:lnTo>
                  <a:lnTo>
                    <a:pt x="80" y="595"/>
                  </a:lnTo>
                  <a:lnTo>
                    <a:pt x="81" y="595"/>
                  </a:lnTo>
                  <a:lnTo>
                    <a:pt x="81" y="595"/>
                  </a:lnTo>
                  <a:lnTo>
                    <a:pt x="82" y="592"/>
                  </a:lnTo>
                  <a:lnTo>
                    <a:pt x="83" y="588"/>
                  </a:lnTo>
                  <a:lnTo>
                    <a:pt x="86" y="573"/>
                  </a:lnTo>
                  <a:lnTo>
                    <a:pt x="87" y="559"/>
                  </a:lnTo>
                  <a:lnTo>
                    <a:pt x="87" y="550"/>
                  </a:lnTo>
                  <a:lnTo>
                    <a:pt x="87" y="550"/>
                  </a:lnTo>
                  <a:lnTo>
                    <a:pt x="87" y="545"/>
                  </a:lnTo>
                  <a:lnTo>
                    <a:pt x="89" y="539"/>
                  </a:lnTo>
                  <a:lnTo>
                    <a:pt x="93" y="532"/>
                  </a:lnTo>
                  <a:lnTo>
                    <a:pt x="93" y="532"/>
                  </a:lnTo>
                  <a:lnTo>
                    <a:pt x="104" y="536"/>
                  </a:lnTo>
                  <a:lnTo>
                    <a:pt x="111" y="538"/>
                  </a:lnTo>
                  <a:lnTo>
                    <a:pt x="113" y="538"/>
                  </a:lnTo>
                  <a:lnTo>
                    <a:pt x="113" y="538"/>
                  </a:lnTo>
                  <a:lnTo>
                    <a:pt x="111" y="539"/>
                  </a:lnTo>
                  <a:lnTo>
                    <a:pt x="109" y="542"/>
                  </a:lnTo>
                  <a:lnTo>
                    <a:pt x="101" y="551"/>
                  </a:lnTo>
                  <a:lnTo>
                    <a:pt x="98" y="556"/>
                  </a:lnTo>
                  <a:lnTo>
                    <a:pt x="95" y="563"/>
                  </a:lnTo>
                  <a:lnTo>
                    <a:pt x="94" y="568"/>
                  </a:lnTo>
                  <a:lnTo>
                    <a:pt x="95" y="573"/>
                  </a:lnTo>
                  <a:lnTo>
                    <a:pt x="95" y="573"/>
                  </a:lnTo>
                  <a:lnTo>
                    <a:pt x="99" y="579"/>
                  </a:lnTo>
                  <a:lnTo>
                    <a:pt x="104" y="585"/>
                  </a:lnTo>
                  <a:lnTo>
                    <a:pt x="116" y="600"/>
                  </a:lnTo>
                  <a:lnTo>
                    <a:pt x="129" y="612"/>
                  </a:lnTo>
                  <a:lnTo>
                    <a:pt x="134" y="614"/>
                  </a:lnTo>
                  <a:lnTo>
                    <a:pt x="136" y="615"/>
                  </a:lnTo>
                  <a:lnTo>
                    <a:pt x="136" y="615"/>
                  </a:lnTo>
                  <a:lnTo>
                    <a:pt x="139" y="613"/>
                  </a:lnTo>
                  <a:lnTo>
                    <a:pt x="142" y="607"/>
                  </a:lnTo>
                  <a:lnTo>
                    <a:pt x="148" y="591"/>
                  </a:lnTo>
                  <a:lnTo>
                    <a:pt x="153" y="577"/>
                  </a:lnTo>
                  <a:lnTo>
                    <a:pt x="154" y="571"/>
                  </a:lnTo>
                  <a:lnTo>
                    <a:pt x="154" y="571"/>
                  </a:lnTo>
                  <a:lnTo>
                    <a:pt x="154" y="579"/>
                  </a:lnTo>
                  <a:lnTo>
                    <a:pt x="153" y="600"/>
                  </a:lnTo>
                  <a:lnTo>
                    <a:pt x="154" y="667"/>
                  </a:lnTo>
                  <a:lnTo>
                    <a:pt x="154" y="739"/>
                  </a:lnTo>
                  <a:lnTo>
                    <a:pt x="154" y="786"/>
                  </a:lnTo>
                  <a:lnTo>
                    <a:pt x="154" y="786"/>
                  </a:lnTo>
                  <a:lnTo>
                    <a:pt x="154" y="796"/>
                  </a:lnTo>
                  <a:lnTo>
                    <a:pt x="155" y="803"/>
                  </a:lnTo>
                  <a:lnTo>
                    <a:pt x="158" y="809"/>
                  </a:lnTo>
                  <a:lnTo>
                    <a:pt x="160" y="814"/>
                  </a:lnTo>
                  <a:lnTo>
                    <a:pt x="163" y="820"/>
                  </a:lnTo>
                  <a:lnTo>
                    <a:pt x="166" y="828"/>
                  </a:lnTo>
                  <a:lnTo>
                    <a:pt x="169" y="839"/>
                  </a:lnTo>
                  <a:lnTo>
                    <a:pt x="172" y="855"/>
                  </a:lnTo>
                  <a:lnTo>
                    <a:pt x="172" y="855"/>
                  </a:lnTo>
                  <a:lnTo>
                    <a:pt x="180" y="911"/>
                  </a:lnTo>
                  <a:lnTo>
                    <a:pt x="181" y="931"/>
                  </a:lnTo>
                  <a:lnTo>
                    <a:pt x="181" y="931"/>
                  </a:lnTo>
                  <a:lnTo>
                    <a:pt x="176" y="937"/>
                  </a:lnTo>
                  <a:lnTo>
                    <a:pt x="166" y="949"/>
                  </a:lnTo>
                  <a:lnTo>
                    <a:pt x="162" y="955"/>
                  </a:lnTo>
                  <a:lnTo>
                    <a:pt x="158" y="961"/>
                  </a:lnTo>
                  <a:lnTo>
                    <a:pt x="155" y="967"/>
                  </a:lnTo>
                  <a:lnTo>
                    <a:pt x="157" y="968"/>
                  </a:lnTo>
                  <a:lnTo>
                    <a:pt x="158" y="969"/>
                  </a:lnTo>
                  <a:lnTo>
                    <a:pt x="158" y="969"/>
                  </a:lnTo>
                  <a:lnTo>
                    <a:pt x="169" y="976"/>
                  </a:lnTo>
                  <a:lnTo>
                    <a:pt x="186" y="985"/>
                  </a:lnTo>
                  <a:lnTo>
                    <a:pt x="207" y="996"/>
                  </a:lnTo>
                  <a:lnTo>
                    <a:pt x="213" y="1014"/>
                  </a:lnTo>
                  <a:lnTo>
                    <a:pt x="219" y="1017"/>
                  </a:lnTo>
                  <a:lnTo>
                    <a:pt x="217" y="1038"/>
                  </a:lnTo>
                  <a:lnTo>
                    <a:pt x="189" y="1050"/>
                  </a:lnTo>
                  <a:lnTo>
                    <a:pt x="189" y="1050"/>
                  </a:lnTo>
                  <a:lnTo>
                    <a:pt x="190" y="1048"/>
                  </a:lnTo>
                  <a:lnTo>
                    <a:pt x="189" y="1047"/>
                  </a:lnTo>
                  <a:lnTo>
                    <a:pt x="188" y="1047"/>
                  </a:lnTo>
                  <a:lnTo>
                    <a:pt x="184" y="1050"/>
                  </a:lnTo>
                  <a:lnTo>
                    <a:pt x="184" y="1050"/>
                  </a:lnTo>
                  <a:lnTo>
                    <a:pt x="180" y="1052"/>
                  </a:lnTo>
                  <a:lnTo>
                    <a:pt x="177" y="1056"/>
                  </a:lnTo>
                  <a:lnTo>
                    <a:pt x="175" y="1058"/>
                  </a:lnTo>
                  <a:lnTo>
                    <a:pt x="175" y="1058"/>
                  </a:lnTo>
                  <a:lnTo>
                    <a:pt x="165" y="1064"/>
                  </a:lnTo>
                  <a:lnTo>
                    <a:pt x="158" y="1069"/>
                  </a:lnTo>
                  <a:lnTo>
                    <a:pt x="155" y="1071"/>
                  </a:lnTo>
                  <a:lnTo>
                    <a:pt x="154" y="1073"/>
                  </a:lnTo>
                  <a:lnTo>
                    <a:pt x="154" y="1073"/>
                  </a:lnTo>
                  <a:lnTo>
                    <a:pt x="154" y="1080"/>
                  </a:lnTo>
                  <a:lnTo>
                    <a:pt x="154" y="1085"/>
                  </a:lnTo>
                  <a:lnTo>
                    <a:pt x="154" y="1085"/>
                  </a:lnTo>
                  <a:lnTo>
                    <a:pt x="154" y="1086"/>
                  </a:lnTo>
                  <a:lnTo>
                    <a:pt x="157" y="1088"/>
                  </a:lnTo>
                  <a:lnTo>
                    <a:pt x="162" y="1092"/>
                  </a:lnTo>
                  <a:lnTo>
                    <a:pt x="169" y="1095"/>
                  </a:lnTo>
                  <a:lnTo>
                    <a:pt x="175" y="1097"/>
                  </a:lnTo>
                  <a:lnTo>
                    <a:pt x="175" y="1097"/>
                  </a:lnTo>
                  <a:lnTo>
                    <a:pt x="201" y="1099"/>
                  </a:lnTo>
                  <a:lnTo>
                    <a:pt x="201" y="1099"/>
                  </a:lnTo>
                  <a:lnTo>
                    <a:pt x="205" y="1104"/>
                  </a:lnTo>
                  <a:lnTo>
                    <a:pt x="207" y="1106"/>
                  </a:lnTo>
                  <a:lnTo>
                    <a:pt x="211" y="1109"/>
                  </a:lnTo>
                  <a:lnTo>
                    <a:pt x="211" y="1109"/>
                  </a:lnTo>
                  <a:lnTo>
                    <a:pt x="220" y="1109"/>
                  </a:lnTo>
                  <a:lnTo>
                    <a:pt x="240" y="1110"/>
                  </a:lnTo>
                  <a:lnTo>
                    <a:pt x="258" y="1109"/>
                  </a:lnTo>
                  <a:lnTo>
                    <a:pt x="264" y="1107"/>
                  </a:lnTo>
                  <a:lnTo>
                    <a:pt x="266" y="1106"/>
                  </a:lnTo>
                  <a:lnTo>
                    <a:pt x="266" y="1105"/>
                  </a:lnTo>
                  <a:lnTo>
                    <a:pt x="266" y="1105"/>
                  </a:lnTo>
                  <a:lnTo>
                    <a:pt x="266" y="1098"/>
                  </a:lnTo>
                  <a:lnTo>
                    <a:pt x="265" y="1086"/>
                  </a:lnTo>
                  <a:lnTo>
                    <a:pt x="264" y="1076"/>
                  </a:lnTo>
                  <a:lnTo>
                    <a:pt x="264" y="1070"/>
                  </a:lnTo>
                  <a:lnTo>
                    <a:pt x="264" y="1070"/>
                  </a:lnTo>
                  <a:lnTo>
                    <a:pt x="264" y="1065"/>
                  </a:lnTo>
                  <a:lnTo>
                    <a:pt x="264" y="1058"/>
                  </a:lnTo>
                  <a:lnTo>
                    <a:pt x="264" y="1058"/>
                  </a:lnTo>
                  <a:lnTo>
                    <a:pt x="264" y="1027"/>
                  </a:lnTo>
                  <a:lnTo>
                    <a:pt x="264" y="1002"/>
                  </a:lnTo>
                  <a:lnTo>
                    <a:pt x="264" y="1002"/>
                  </a:lnTo>
                  <a:lnTo>
                    <a:pt x="279" y="999"/>
                  </a:lnTo>
                  <a:lnTo>
                    <a:pt x="305" y="996"/>
                  </a:lnTo>
                  <a:lnTo>
                    <a:pt x="305" y="996"/>
                  </a:lnTo>
                  <a:lnTo>
                    <a:pt x="311" y="994"/>
                  </a:lnTo>
                  <a:lnTo>
                    <a:pt x="318" y="992"/>
                  </a:lnTo>
                  <a:lnTo>
                    <a:pt x="332" y="982"/>
                  </a:lnTo>
                  <a:lnTo>
                    <a:pt x="349" y="969"/>
                  </a:lnTo>
                  <a:lnTo>
                    <a:pt x="349" y="969"/>
                  </a:lnTo>
                  <a:lnTo>
                    <a:pt x="354" y="997"/>
                  </a:lnTo>
                  <a:lnTo>
                    <a:pt x="357" y="1016"/>
                  </a:lnTo>
                  <a:lnTo>
                    <a:pt x="358" y="1028"/>
                  </a:lnTo>
                  <a:lnTo>
                    <a:pt x="358" y="1028"/>
                  </a:lnTo>
                  <a:lnTo>
                    <a:pt x="358" y="1034"/>
                  </a:lnTo>
                  <a:lnTo>
                    <a:pt x="355" y="1038"/>
                  </a:lnTo>
                  <a:lnTo>
                    <a:pt x="355" y="1042"/>
                  </a:lnTo>
                  <a:lnTo>
                    <a:pt x="355" y="1046"/>
                  </a:lnTo>
                  <a:lnTo>
                    <a:pt x="355" y="1046"/>
                  </a:lnTo>
                  <a:lnTo>
                    <a:pt x="355" y="1052"/>
                  </a:lnTo>
                  <a:lnTo>
                    <a:pt x="355" y="1058"/>
                  </a:lnTo>
                  <a:lnTo>
                    <a:pt x="355" y="1067"/>
                  </a:lnTo>
                  <a:lnTo>
                    <a:pt x="355" y="1067"/>
                  </a:lnTo>
                  <a:lnTo>
                    <a:pt x="354" y="1070"/>
                  </a:lnTo>
                  <a:lnTo>
                    <a:pt x="353" y="1075"/>
                  </a:lnTo>
                  <a:lnTo>
                    <a:pt x="353" y="1079"/>
                  </a:lnTo>
                  <a:lnTo>
                    <a:pt x="354" y="1081"/>
                  </a:lnTo>
                  <a:lnTo>
                    <a:pt x="358" y="1083"/>
                  </a:lnTo>
                  <a:lnTo>
                    <a:pt x="364" y="1085"/>
                  </a:lnTo>
                  <a:lnTo>
                    <a:pt x="364" y="1085"/>
                  </a:lnTo>
                  <a:lnTo>
                    <a:pt x="367" y="1085"/>
                  </a:lnTo>
                  <a:lnTo>
                    <a:pt x="371" y="1083"/>
                  </a:lnTo>
                  <a:lnTo>
                    <a:pt x="379" y="1080"/>
                  </a:lnTo>
                  <a:lnTo>
                    <a:pt x="388" y="1075"/>
                  </a:lnTo>
                  <a:lnTo>
                    <a:pt x="395" y="1068"/>
                  </a:lnTo>
                  <a:lnTo>
                    <a:pt x="408" y="1052"/>
                  </a:lnTo>
                  <a:lnTo>
                    <a:pt x="417" y="1040"/>
                  </a:lnTo>
                  <a:lnTo>
                    <a:pt x="417" y="1040"/>
                  </a:lnTo>
                  <a:lnTo>
                    <a:pt x="425" y="1024"/>
                  </a:lnTo>
                  <a:lnTo>
                    <a:pt x="428" y="1018"/>
                  </a:lnTo>
                  <a:lnTo>
                    <a:pt x="429" y="1014"/>
                  </a:lnTo>
                  <a:lnTo>
                    <a:pt x="429" y="1014"/>
                  </a:lnTo>
                  <a:lnTo>
                    <a:pt x="431" y="1009"/>
                  </a:lnTo>
                  <a:lnTo>
                    <a:pt x="436" y="999"/>
                  </a:lnTo>
                  <a:lnTo>
                    <a:pt x="437" y="994"/>
                  </a:lnTo>
                  <a:lnTo>
                    <a:pt x="438" y="991"/>
                  </a:lnTo>
                  <a:lnTo>
                    <a:pt x="437" y="987"/>
                  </a:lnTo>
                  <a:lnTo>
                    <a:pt x="435" y="985"/>
                  </a:lnTo>
                  <a:lnTo>
                    <a:pt x="435" y="985"/>
                  </a:lnTo>
                  <a:lnTo>
                    <a:pt x="422" y="977"/>
                  </a:lnTo>
                  <a:lnTo>
                    <a:pt x="414" y="975"/>
                  </a:lnTo>
                  <a:lnTo>
                    <a:pt x="414" y="975"/>
                  </a:lnTo>
                  <a:lnTo>
                    <a:pt x="411" y="971"/>
                  </a:lnTo>
                  <a:lnTo>
                    <a:pt x="403" y="962"/>
                  </a:lnTo>
                  <a:lnTo>
                    <a:pt x="394" y="949"/>
                  </a:lnTo>
                  <a:lnTo>
                    <a:pt x="396" y="934"/>
                  </a:lnTo>
                  <a:lnTo>
                    <a:pt x="396" y="934"/>
                  </a:lnTo>
                  <a:lnTo>
                    <a:pt x="381" y="884"/>
                  </a:lnTo>
                  <a:lnTo>
                    <a:pt x="367" y="844"/>
                  </a:lnTo>
                  <a:lnTo>
                    <a:pt x="358" y="819"/>
                  </a:lnTo>
                  <a:lnTo>
                    <a:pt x="358" y="819"/>
                  </a:lnTo>
                  <a:lnTo>
                    <a:pt x="337" y="768"/>
                  </a:lnTo>
                  <a:lnTo>
                    <a:pt x="337" y="768"/>
                  </a:lnTo>
                  <a:lnTo>
                    <a:pt x="399" y="752"/>
                  </a:lnTo>
                  <a:lnTo>
                    <a:pt x="442" y="740"/>
                  </a:lnTo>
                  <a:lnTo>
                    <a:pt x="458" y="736"/>
                  </a:lnTo>
                  <a:lnTo>
                    <a:pt x="465" y="733"/>
                  </a:lnTo>
                  <a:lnTo>
                    <a:pt x="465" y="733"/>
                  </a:lnTo>
                  <a:lnTo>
                    <a:pt x="466" y="731"/>
                  </a:lnTo>
                  <a:lnTo>
                    <a:pt x="466" y="728"/>
                  </a:lnTo>
                  <a:lnTo>
                    <a:pt x="464" y="720"/>
                  </a:lnTo>
                  <a:lnTo>
                    <a:pt x="458" y="709"/>
                  </a:lnTo>
                  <a:lnTo>
                    <a:pt x="453" y="695"/>
                  </a:lnTo>
                  <a:lnTo>
                    <a:pt x="453" y="695"/>
                  </a:lnTo>
                  <a:lnTo>
                    <a:pt x="448" y="677"/>
                  </a:lnTo>
                  <a:lnTo>
                    <a:pt x="446" y="659"/>
                  </a:lnTo>
                  <a:lnTo>
                    <a:pt x="443" y="638"/>
                  </a:lnTo>
                  <a:lnTo>
                    <a:pt x="438" y="638"/>
                  </a:lnTo>
                  <a:lnTo>
                    <a:pt x="438" y="638"/>
                  </a:lnTo>
                  <a:lnTo>
                    <a:pt x="428" y="621"/>
                  </a:lnTo>
                  <a:lnTo>
                    <a:pt x="415" y="607"/>
                  </a:lnTo>
                  <a:lnTo>
                    <a:pt x="402" y="591"/>
                  </a:lnTo>
                  <a:lnTo>
                    <a:pt x="402" y="591"/>
                  </a:lnTo>
                  <a:lnTo>
                    <a:pt x="390" y="580"/>
                  </a:lnTo>
                  <a:lnTo>
                    <a:pt x="382" y="573"/>
                  </a:lnTo>
                  <a:lnTo>
                    <a:pt x="376" y="568"/>
                  </a:lnTo>
                  <a:lnTo>
                    <a:pt x="376" y="568"/>
                  </a:lnTo>
                  <a:lnTo>
                    <a:pt x="382" y="526"/>
                  </a:lnTo>
                  <a:lnTo>
                    <a:pt x="387" y="496"/>
                  </a:lnTo>
                  <a:lnTo>
                    <a:pt x="388" y="485"/>
                  </a:lnTo>
                  <a:lnTo>
                    <a:pt x="388" y="479"/>
                  </a:lnTo>
                  <a:lnTo>
                    <a:pt x="388" y="479"/>
                  </a:lnTo>
                  <a:lnTo>
                    <a:pt x="387" y="472"/>
                  </a:lnTo>
                  <a:lnTo>
                    <a:pt x="387" y="462"/>
                  </a:lnTo>
                  <a:lnTo>
                    <a:pt x="388" y="449"/>
                  </a:lnTo>
                  <a:lnTo>
                    <a:pt x="388" y="449"/>
                  </a:lnTo>
                  <a:lnTo>
                    <a:pt x="388" y="450"/>
                  </a:lnTo>
                  <a:lnTo>
                    <a:pt x="389" y="452"/>
                  </a:lnTo>
                  <a:lnTo>
                    <a:pt x="390" y="449"/>
                  </a:lnTo>
                  <a:lnTo>
                    <a:pt x="390" y="443"/>
                  </a:lnTo>
                  <a:lnTo>
                    <a:pt x="390" y="443"/>
                  </a:lnTo>
                  <a:lnTo>
                    <a:pt x="391" y="420"/>
                  </a:lnTo>
                  <a:lnTo>
                    <a:pt x="390" y="402"/>
                  </a:lnTo>
                  <a:lnTo>
                    <a:pt x="390" y="402"/>
                  </a:lnTo>
                  <a:lnTo>
                    <a:pt x="391" y="394"/>
                  </a:lnTo>
                  <a:lnTo>
                    <a:pt x="394" y="378"/>
                  </a:lnTo>
                  <a:lnTo>
                    <a:pt x="396" y="359"/>
                  </a:lnTo>
                  <a:lnTo>
                    <a:pt x="397" y="350"/>
                  </a:lnTo>
                  <a:lnTo>
                    <a:pt x="396" y="343"/>
                  </a:lnTo>
                  <a:lnTo>
                    <a:pt x="396" y="343"/>
                  </a:lnTo>
                  <a:lnTo>
                    <a:pt x="394" y="336"/>
                  </a:lnTo>
                  <a:lnTo>
                    <a:pt x="390" y="329"/>
                  </a:lnTo>
                  <a:lnTo>
                    <a:pt x="379" y="314"/>
                  </a:lnTo>
                  <a:lnTo>
                    <a:pt x="369" y="302"/>
                  </a:lnTo>
                  <a:lnTo>
                    <a:pt x="364" y="296"/>
                  </a:lnTo>
                  <a:lnTo>
                    <a:pt x="364" y="296"/>
                  </a:lnTo>
                  <a:lnTo>
                    <a:pt x="364" y="264"/>
                  </a:lnTo>
                  <a:lnTo>
                    <a:pt x="363" y="240"/>
                  </a:lnTo>
                  <a:lnTo>
                    <a:pt x="361" y="222"/>
                  </a:lnTo>
                  <a:lnTo>
                    <a:pt x="361" y="222"/>
                  </a:lnTo>
                  <a:lnTo>
                    <a:pt x="360" y="219"/>
                  </a:lnTo>
                  <a:lnTo>
                    <a:pt x="358" y="216"/>
                  </a:lnTo>
                  <a:lnTo>
                    <a:pt x="353" y="210"/>
                  </a:lnTo>
                  <a:lnTo>
                    <a:pt x="344" y="202"/>
                  </a:lnTo>
                  <a:lnTo>
                    <a:pt x="336" y="196"/>
                  </a:lnTo>
                  <a:lnTo>
                    <a:pt x="320" y="186"/>
                  </a:lnTo>
                  <a:lnTo>
                    <a:pt x="314" y="181"/>
                  </a:lnTo>
                  <a:lnTo>
                    <a:pt x="302" y="163"/>
                  </a:lnTo>
                  <a:lnTo>
                    <a:pt x="278" y="163"/>
                  </a:lnTo>
                  <a:lnTo>
                    <a:pt x="264" y="140"/>
                  </a:lnTo>
                  <a:lnTo>
                    <a:pt x="264" y="140"/>
                  </a:lnTo>
                  <a:lnTo>
                    <a:pt x="270" y="145"/>
                  </a:lnTo>
                  <a:lnTo>
                    <a:pt x="278" y="151"/>
                  </a:lnTo>
                  <a:lnTo>
                    <a:pt x="278" y="151"/>
                  </a:lnTo>
                  <a:lnTo>
                    <a:pt x="279" y="152"/>
                  </a:lnTo>
                  <a:lnTo>
                    <a:pt x="281" y="152"/>
                  </a:lnTo>
                  <a:lnTo>
                    <a:pt x="283" y="149"/>
                  </a:lnTo>
                  <a:lnTo>
                    <a:pt x="284" y="146"/>
                  </a:lnTo>
                  <a:lnTo>
                    <a:pt x="284" y="146"/>
                  </a:lnTo>
                  <a:lnTo>
                    <a:pt x="293" y="149"/>
                  </a:lnTo>
                  <a:lnTo>
                    <a:pt x="300" y="153"/>
                  </a:lnTo>
                  <a:lnTo>
                    <a:pt x="305" y="154"/>
                  </a:lnTo>
                  <a:lnTo>
                    <a:pt x="305" y="154"/>
                  </a:lnTo>
                  <a:lnTo>
                    <a:pt x="310" y="153"/>
                  </a:lnTo>
                  <a:lnTo>
                    <a:pt x="313" y="152"/>
                  </a:lnTo>
                  <a:lnTo>
                    <a:pt x="317" y="148"/>
                  </a:lnTo>
                  <a:lnTo>
                    <a:pt x="317" y="148"/>
                  </a:lnTo>
                  <a:lnTo>
                    <a:pt x="307" y="147"/>
                  </a:lnTo>
                  <a:lnTo>
                    <a:pt x="301" y="146"/>
                  </a:lnTo>
                  <a:lnTo>
                    <a:pt x="298" y="145"/>
                  </a:lnTo>
                  <a:lnTo>
                    <a:pt x="296" y="142"/>
                  </a:lnTo>
                  <a:lnTo>
                    <a:pt x="296" y="142"/>
                  </a:lnTo>
                  <a:lnTo>
                    <a:pt x="294" y="137"/>
                  </a:lnTo>
                  <a:lnTo>
                    <a:pt x="292" y="131"/>
                  </a:lnTo>
                  <a:lnTo>
                    <a:pt x="290" y="124"/>
                  </a:lnTo>
                  <a:lnTo>
                    <a:pt x="284" y="86"/>
                  </a:lnTo>
                  <a:lnTo>
                    <a:pt x="284" y="86"/>
                  </a:lnTo>
                  <a:lnTo>
                    <a:pt x="287" y="83"/>
                  </a:lnTo>
                  <a:lnTo>
                    <a:pt x="290" y="75"/>
                  </a:lnTo>
                  <a:lnTo>
                    <a:pt x="294" y="65"/>
                  </a:lnTo>
                  <a:lnTo>
                    <a:pt x="294" y="59"/>
                  </a:lnTo>
                  <a:lnTo>
                    <a:pt x="293" y="53"/>
                  </a:lnTo>
                  <a:lnTo>
                    <a:pt x="293" y="53"/>
                  </a:lnTo>
                  <a:lnTo>
                    <a:pt x="292" y="46"/>
                  </a:lnTo>
                  <a:lnTo>
                    <a:pt x="292" y="41"/>
                  </a:lnTo>
                  <a:lnTo>
                    <a:pt x="289" y="39"/>
                  </a:lnTo>
                  <a:lnTo>
                    <a:pt x="284" y="36"/>
                  </a:lnTo>
                  <a:lnTo>
                    <a:pt x="284" y="36"/>
                  </a:lnTo>
                  <a:lnTo>
                    <a:pt x="276" y="34"/>
                  </a:lnTo>
                  <a:lnTo>
                    <a:pt x="267" y="33"/>
                  </a:lnTo>
                  <a:lnTo>
                    <a:pt x="258" y="33"/>
                  </a:lnTo>
                  <a:lnTo>
                    <a:pt x="258" y="33"/>
                  </a:lnTo>
                  <a:lnTo>
                    <a:pt x="251" y="24"/>
                  </a:lnTo>
                  <a:lnTo>
                    <a:pt x="246" y="18"/>
                  </a:lnTo>
                  <a:lnTo>
                    <a:pt x="240" y="12"/>
                  </a:lnTo>
                  <a:lnTo>
                    <a:pt x="240" y="12"/>
                  </a:lnTo>
                  <a:lnTo>
                    <a:pt x="234" y="9"/>
                  </a:lnTo>
                  <a:lnTo>
                    <a:pt x="225" y="6"/>
                  </a:lnTo>
                  <a:lnTo>
                    <a:pt x="213" y="4"/>
                  </a:lnTo>
                  <a:lnTo>
                    <a:pt x="213" y="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9" name="Freeform 7">
              <a:extLst>
                <a:ext uri="{FF2B5EF4-FFF2-40B4-BE49-F238E27FC236}">
                  <a16:creationId xmlns:a16="http://schemas.microsoft.com/office/drawing/2014/main" id="{D5F145F4-0B03-44C7-866B-98E1F370D31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240850" y="4889199"/>
              <a:ext cx="439348" cy="1129239"/>
            </a:xfrm>
            <a:custGeom>
              <a:avLst/>
              <a:gdLst>
                <a:gd name="T0" fmla="*/ 223 w 491"/>
                <a:gd name="T1" fmla="*/ 0 h 1262"/>
                <a:gd name="T2" fmla="*/ 185 w 491"/>
                <a:gd name="T3" fmla="*/ 18 h 1262"/>
                <a:gd name="T4" fmla="*/ 159 w 491"/>
                <a:gd name="T5" fmla="*/ 81 h 1262"/>
                <a:gd name="T6" fmla="*/ 170 w 491"/>
                <a:gd name="T7" fmla="*/ 130 h 1262"/>
                <a:gd name="T8" fmla="*/ 190 w 491"/>
                <a:gd name="T9" fmla="*/ 158 h 1262"/>
                <a:gd name="T10" fmla="*/ 176 w 491"/>
                <a:gd name="T11" fmla="*/ 207 h 1262"/>
                <a:gd name="T12" fmla="*/ 110 w 491"/>
                <a:gd name="T13" fmla="*/ 232 h 1262"/>
                <a:gd name="T14" fmla="*/ 69 w 491"/>
                <a:gd name="T15" fmla="*/ 321 h 1262"/>
                <a:gd name="T16" fmla="*/ 25 w 491"/>
                <a:gd name="T17" fmla="*/ 518 h 1262"/>
                <a:gd name="T18" fmla="*/ 0 w 491"/>
                <a:gd name="T19" fmla="*/ 602 h 1262"/>
                <a:gd name="T20" fmla="*/ 18 w 491"/>
                <a:gd name="T21" fmla="*/ 631 h 1262"/>
                <a:gd name="T22" fmla="*/ 4 w 491"/>
                <a:gd name="T23" fmla="*/ 656 h 1262"/>
                <a:gd name="T24" fmla="*/ 33 w 491"/>
                <a:gd name="T25" fmla="*/ 694 h 1262"/>
                <a:gd name="T26" fmla="*/ 52 w 491"/>
                <a:gd name="T27" fmla="*/ 689 h 1262"/>
                <a:gd name="T28" fmla="*/ 66 w 491"/>
                <a:gd name="T29" fmla="*/ 662 h 1262"/>
                <a:gd name="T30" fmla="*/ 92 w 491"/>
                <a:gd name="T31" fmla="*/ 638 h 1262"/>
                <a:gd name="T32" fmla="*/ 81 w 491"/>
                <a:gd name="T33" fmla="*/ 838 h 1262"/>
                <a:gd name="T34" fmla="*/ 81 w 491"/>
                <a:gd name="T35" fmla="*/ 967 h 1262"/>
                <a:gd name="T36" fmla="*/ 114 w 491"/>
                <a:gd name="T37" fmla="*/ 1071 h 1262"/>
                <a:gd name="T38" fmla="*/ 181 w 491"/>
                <a:gd name="T39" fmla="*/ 1071 h 1262"/>
                <a:gd name="T40" fmla="*/ 197 w 491"/>
                <a:gd name="T41" fmla="*/ 1087 h 1262"/>
                <a:gd name="T42" fmla="*/ 212 w 491"/>
                <a:gd name="T43" fmla="*/ 1101 h 1262"/>
                <a:gd name="T44" fmla="*/ 234 w 491"/>
                <a:gd name="T45" fmla="*/ 1157 h 1262"/>
                <a:gd name="T46" fmla="*/ 229 w 491"/>
                <a:gd name="T47" fmla="*/ 1189 h 1262"/>
                <a:gd name="T48" fmla="*/ 206 w 491"/>
                <a:gd name="T49" fmla="*/ 1205 h 1262"/>
                <a:gd name="T50" fmla="*/ 186 w 491"/>
                <a:gd name="T51" fmla="*/ 1244 h 1262"/>
                <a:gd name="T52" fmla="*/ 214 w 491"/>
                <a:gd name="T53" fmla="*/ 1261 h 1262"/>
                <a:gd name="T54" fmla="*/ 267 w 491"/>
                <a:gd name="T55" fmla="*/ 1255 h 1262"/>
                <a:gd name="T56" fmla="*/ 285 w 491"/>
                <a:gd name="T57" fmla="*/ 1235 h 1262"/>
                <a:gd name="T58" fmla="*/ 287 w 491"/>
                <a:gd name="T59" fmla="*/ 1227 h 1262"/>
                <a:gd name="T60" fmla="*/ 291 w 491"/>
                <a:gd name="T61" fmla="*/ 1185 h 1262"/>
                <a:gd name="T62" fmla="*/ 287 w 491"/>
                <a:gd name="T63" fmla="*/ 1150 h 1262"/>
                <a:gd name="T64" fmla="*/ 295 w 491"/>
                <a:gd name="T65" fmla="*/ 1065 h 1262"/>
                <a:gd name="T66" fmla="*/ 321 w 491"/>
                <a:gd name="T67" fmla="*/ 1046 h 1262"/>
                <a:gd name="T68" fmla="*/ 329 w 491"/>
                <a:gd name="T69" fmla="*/ 1080 h 1262"/>
                <a:gd name="T70" fmla="*/ 335 w 491"/>
                <a:gd name="T71" fmla="*/ 1148 h 1262"/>
                <a:gd name="T72" fmla="*/ 365 w 491"/>
                <a:gd name="T73" fmla="*/ 1220 h 1262"/>
                <a:gd name="T74" fmla="*/ 394 w 491"/>
                <a:gd name="T75" fmla="*/ 1221 h 1262"/>
                <a:gd name="T76" fmla="*/ 402 w 491"/>
                <a:gd name="T77" fmla="*/ 1201 h 1262"/>
                <a:gd name="T78" fmla="*/ 411 w 491"/>
                <a:gd name="T79" fmla="*/ 1150 h 1262"/>
                <a:gd name="T80" fmla="*/ 385 w 491"/>
                <a:gd name="T81" fmla="*/ 1096 h 1262"/>
                <a:gd name="T82" fmla="*/ 368 w 491"/>
                <a:gd name="T83" fmla="*/ 1048 h 1262"/>
                <a:gd name="T84" fmla="*/ 404 w 491"/>
                <a:gd name="T85" fmla="*/ 987 h 1262"/>
                <a:gd name="T86" fmla="*/ 368 w 491"/>
                <a:gd name="T87" fmla="*/ 905 h 1262"/>
                <a:gd name="T88" fmla="*/ 376 w 491"/>
                <a:gd name="T89" fmla="*/ 842 h 1262"/>
                <a:gd name="T90" fmla="*/ 392 w 491"/>
                <a:gd name="T91" fmla="*/ 750 h 1262"/>
                <a:gd name="T92" fmla="*/ 401 w 491"/>
                <a:gd name="T93" fmla="*/ 698 h 1262"/>
                <a:gd name="T94" fmla="*/ 422 w 491"/>
                <a:gd name="T95" fmla="*/ 681 h 1262"/>
                <a:gd name="T96" fmla="*/ 473 w 491"/>
                <a:gd name="T97" fmla="*/ 620 h 1262"/>
                <a:gd name="T98" fmla="*/ 467 w 491"/>
                <a:gd name="T99" fmla="*/ 513 h 1262"/>
                <a:gd name="T100" fmla="*/ 442 w 491"/>
                <a:gd name="T101" fmla="*/ 407 h 1262"/>
                <a:gd name="T102" fmla="*/ 405 w 491"/>
                <a:gd name="T103" fmla="*/ 275 h 1262"/>
                <a:gd name="T104" fmla="*/ 368 w 491"/>
                <a:gd name="T105" fmla="*/ 218 h 1262"/>
                <a:gd name="T106" fmla="*/ 330 w 491"/>
                <a:gd name="T107" fmla="*/ 207 h 1262"/>
                <a:gd name="T108" fmla="*/ 307 w 491"/>
                <a:gd name="T109" fmla="*/ 197 h 1262"/>
                <a:gd name="T110" fmla="*/ 278 w 491"/>
                <a:gd name="T111" fmla="*/ 176 h 1262"/>
                <a:gd name="T112" fmla="*/ 284 w 491"/>
                <a:gd name="T113" fmla="*/ 163 h 1262"/>
                <a:gd name="T114" fmla="*/ 315 w 491"/>
                <a:gd name="T115" fmla="*/ 108 h 1262"/>
                <a:gd name="T116" fmla="*/ 309 w 491"/>
                <a:gd name="T117" fmla="*/ 61 h 1262"/>
                <a:gd name="T118" fmla="*/ 282 w 491"/>
                <a:gd name="T119" fmla="*/ 14 h 1262"/>
                <a:gd name="T120" fmla="*/ 257 w 491"/>
                <a:gd name="T121" fmla="*/ 3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91" h="1262">
                  <a:moveTo>
                    <a:pt x="257" y="3"/>
                  </a:moveTo>
                  <a:lnTo>
                    <a:pt x="257" y="3"/>
                  </a:lnTo>
                  <a:lnTo>
                    <a:pt x="251" y="2"/>
                  </a:lnTo>
                  <a:lnTo>
                    <a:pt x="240" y="1"/>
                  </a:lnTo>
                  <a:lnTo>
                    <a:pt x="232" y="0"/>
                  </a:lnTo>
                  <a:lnTo>
                    <a:pt x="223" y="0"/>
                  </a:lnTo>
                  <a:lnTo>
                    <a:pt x="214" y="1"/>
                  </a:lnTo>
                  <a:lnTo>
                    <a:pt x="204" y="3"/>
                  </a:lnTo>
                  <a:lnTo>
                    <a:pt x="204" y="3"/>
                  </a:lnTo>
                  <a:lnTo>
                    <a:pt x="199" y="6"/>
                  </a:lnTo>
                  <a:lnTo>
                    <a:pt x="195" y="9"/>
                  </a:lnTo>
                  <a:lnTo>
                    <a:pt x="185" y="18"/>
                  </a:lnTo>
                  <a:lnTo>
                    <a:pt x="178" y="30"/>
                  </a:lnTo>
                  <a:lnTo>
                    <a:pt x="171" y="41"/>
                  </a:lnTo>
                  <a:lnTo>
                    <a:pt x="165" y="53"/>
                  </a:lnTo>
                  <a:lnTo>
                    <a:pt x="161" y="65"/>
                  </a:lnTo>
                  <a:lnTo>
                    <a:pt x="159" y="75"/>
                  </a:lnTo>
                  <a:lnTo>
                    <a:pt x="159" y="81"/>
                  </a:lnTo>
                  <a:lnTo>
                    <a:pt x="159" y="81"/>
                  </a:lnTo>
                  <a:lnTo>
                    <a:pt x="162" y="106"/>
                  </a:lnTo>
                  <a:lnTo>
                    <a:pt x="166" y="124"/>
                  </a:lnTo>
                  <a:lnTo>
                    <a:pt x="166" y="124"/>
                  </a:lnTo>
                  <a:lnTo>
                    <a:pt x="167" y="126"/>
                  </a:lnTo>
                  <a:lnTo>
                    <a:pt x="170" y="130"/>
                  </a:lnTo>
                  <a:lnTo>
                    <a:pt x="172" y="133"/>
                  </a:lnTo>
                  <a:lnTo>
                    <a:pt x="183" y="140"/>
                  </a:lnTo>
                  <a:lnTo>
                    <a:pt x="183" y="140"/>
                  </a:lnTo>
                  <a:lnTo>
                    <a:pt x="185" y="149"/>
                  </a:lnTo>
                  <a:lnTo>
                    <a:pt x="190" y="158"/>
                  </a:lnTo>
                  <a:lnTo>
                    <a:pt x="190" y="158"/>
                  </a:lnTo>
                  <a:lnTo>
                    <a:pt x="196" y="164"/>
                  </a:lnTo>
                  <a:lnTo>
                    <a:pt x="201" y="169"/>
                  </a:lnTo>
                  <a:lnTo>
                    <a:pt x="201" y="183"/>
                  </a:lnTo>
                  <a:lnTo>
                    <a:pt x="193" y="183"/>
                  </a:lnTo>
                  <a:lnTo>
                    <a:pt x="176" y="207"/>
                  </a:lnTo>
                  <a:lnTo>
                    <a:pt x="176" y="207"/>
                  </a:lnTo>
                  <a:lnTo>
                    <a:pt x="168" y="209"/>
                  </a:lnTo>
                  <a:lnTo>
                    <a:pt x="149" y="214"/>
                  </a:lnTo>
                  <a:lnTo>
                    <a:pt x="127" y="222"/>
                  </a:lnTo>
                  <a:lnTo>
                    <a:pt x="117" y="226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06" y="236"/>
                  </a:lnTo>
                  <a:lnTo>
                    <a:pt x="103" y="240"/>
                  </a:lnTo>
                  <a:lnTo>
                    <a:pt x="96" y="252"/>
                  </a:lnTo>
                  <a:lnTo>
                    <a:pt x="89" y="269"/>
                  </a:lnTo>
                  <a:lnTo>
                    <a:pt x="81" y="286"/>
                  </a:lnTo>
                  <a:lnTo>
                    <a:pt x="69" y="321"/>
                  </a:lnTo>
                  <a:lnTo>
                    <a:pt x="60" y="347"/>
                  </a:lnTo>
                  <a:lnTo>
                    <a:pt x="60" y="347"/>
                  </a:lnTo>
                  <a:lnTo>
                    <a:pt x="56" y="362"/>
                  </a:lnTo>
                  <a:lnTo>
                    <a:pt x="52" y="387"/>
                  </a:lnTo>
                  <a:lnTo>
                    <a:pt x="39" y="452"/>
                  </a:lnTo>
                  <a:lnTo>
                    <a:pt x="25" y="518"/>
                  </a:lnTo>
                  <a:lnTo>
                    <a:pt x="19" y="543"/>
                  </a:lnTo>
                  <a:lnTo>
                    <a:pt x="15" y="557"/>
                  </a:lnTo>
                  <a:lnTo>
                    <a:pt x="15" y="557"/>
                  </a:lnTo>
                  <a:lnTo>
                    <a:pt x="8" y="575"/>
                  </a:lnTo>
                  <a:lnTo>
                    <a:pt x="3" y="590"/>
                  </a:lnTo>
                  <a:lnTo>
                    <a:pt x="0" y="602"/>
                  </a:lnTo>
                  <a:lnTo>
                    <a:pt x="0" y="606"/>
                  </a:lnTo>
                  <a:lnTo>
                    <a:pt x="0" y="607"/>
                  </a:lnTo>
                  <a:lnTo>
                    <a:pt x="0" y="607"/>
                  </a:lnTo>
                  <a:lnTo>
                    <a:pt x="5" y="611"/>
                  </a:lnTo>
                  <a:lnTo>
                    <a:pt x="11" y="619"/>
                  </a:lnTo>
                  <a:lnTo>
                    <a:pt x="18" y="631"/>
                  </a:lnTo>
                  <a:lnTo>
                    <a:pt x="18" y="631"/>
                  </a:lnTo>
                  <a:lnTo>
                    <a:pt x="11" y="640"/>
                  </a:lnTo>
                  <a:lnTo>
                    <a:pt x="6" y="649"/>
                  </a:lnTo>
                  <a:lnTo>
                    <a:pt x="5" y="652"/>
                  </a:lnTo>
                  <a:lnTo>
                    <a:pt x="4" y="656"/>
                  </a:lnTo>
                  <a:lnTo>
                    <a:pt x="4" y="656"/>
                  </a:lnTo>
                  <a:lnTo>
                    <a:pt x="6" y="664"/>
                  </a:lnTo>
                  <a:lnTo>
                    <a:pt x="10" y="675"/>
                  </a:lnTo>
                  <a:lnTo>
                    <a:pt x="15" y="687"/>
                  </a:lnTo>
                  <a:lnTo>
                    <a:pt x="15" y="687"/>
                  </a:lnTo>
                  <a:lnTo>
                    <a:pt x="21" y="690"/>
                  </a:lnTo>
                  <a:lnTo>
                    <a:pt x="33" y="694"/>
                  </a:lnTo>
                  <a:lnTo>
                    <a:pt x="33" y="694"/>
                  </a:lnTo>
                  <a:lnTo>
                    <a:pt x="43" y="696"/>
                  </a:lnTo>
                  <a:lnTo>
                    <a:pt x="47" y="696"/>
                  </a:lnTo>
                  <a:lnTo>
                    <a:pt x="50" y="694"/>
                  </a:lnTo>
                  <a:lnTo>
                    <a:pt x="50" y="694"/>
                  </a:lnTo>
                  <a:lnTo>
                    <a:pt x="52" y="689"/>
                  </a:lnTo>
                  <a:lnTo>
                    <a:pt x="54" y="682"/>
                  </a:lnTo>
                  <a:lnTo>
                    <a:pt x="58" y="675"/>
                  </a:lnTo>
                  <a:lnTo>
                    <a:pt x="60" y="670"/>
                  </a:lnTo>
                  <a:lnTo>
                    <a:pt x="60" y="670"/>
                  </a:lnTo>
                  <a:lnTo>
                    <a:pt x="64" y="667"/>
                  </a:lnTo>
                  <a:lnTo>
                    <a:pt x="66" y="662"/>
                  </a:lnTo>
                  <a:lnTo>
                    <a:pt x="67" y="656"/>
                  </a:lnTo>
                  <a:lnTo>
                    <a:pt x="67" y="656"/>
                  </a:lnTo>
                  <a:lnTo>
                    <a:pt x="80" y="649"/>
                  </a:lnTo>
                  <a:lnTo>
                    <a:pt x="89" y="643"/>
                  </a:lnTo>
                  <a:lnTo>
                    <a:pt x="91" y="640"/>
                  </a:lnTo>
                  <a:lnTo>
                    <a:pt x="92" y="638"/>
                  </a:lnTo>
                  <a:lnTo>
                    <a:pt x="92" y="638"/>
                  </a:lnTo>
                  <a:lnTo>
                    <a:pt x="90" y="718"/>
                  </a:lnTo>
                  <a:lnTo>
                    <a:pt x="86" y="786"/>
                  </a:lnTo>
                  <a:lnTo>
                    <a:pt x="84" y="815"/>
                  </a:lnTo>
                  <a:lnTo>
                    <a:pt x="81" y="838"/>
                  </a:lnTo>
                  <a:lnTo>
                    <a:pt x="81" y="838"/>
                  </a:lnTo>
                  <a:lnTo>
                    <a:pt x="79" y="857"/>
                  </a:lnTo>
                  <a:lnTo>
                    <a:pt x="78" y="879"/>
                  </a:lnTo>
                  <a:lnTo>
                    <a:pt x="77" y="900"/>
                  </a:lnTo>
                  <a:lnTo>
                    <a:pt x="78" y="923"/>
                  </a:lnTo>
                  <a:lnTo>
                    <a:pt x="79" y="945"/>
                  </a:lnTo>
                  <a:lnTo>
                    <a:pt x="81" y="967"/>
                  </a:lnTo>
                  <a:lnTo>
                    <a:pt x="86" y="987"/>
                  </a:lnTo>
                  <a:lnTo>
                    <a:pt x="92" y="1006"/>
                  </a:lnTo>
                  <a:lnTo>
                    <a:pt x="92" y="1006"/>
                  </a:lnTo>
                  <a:lnTo>
                    <a:pt x="103" y="1037"/>
                  </a:lnTo>
                  <a:lnTo>
                    <a:pt x="110" y="1060"/>
                  </a:lnTo>
                  <a:lnTo>
                    <a:pt x="114" y="1071"/>
                  </a:lnTo>
                  <a:lnTo>
                    <a:pt x="115" y="1075"/>
                  </a:lnTo>
                  <a:lnTo>
                    <a:pt x="116" y="1076"/>
                  </a:lnTo>
                  <a:lnTo>
                    <a:pt x="116" y="1076"/>
                  </a:lnTo>
                  <a:lnTo>
                    <a:pt x="150" y="1073"/>
                  </a:lnTo>
                  <a:lnTo>
                    <a:pt x="173" y="1071"/>
                  </a:lnTo>
                  <a:lnTo>
                    <a:pt x="181" y="1071"/>
                  </a:lnTo>
                  <a:lnTo>
                    <a:pt x="186" y="1073"/>
                  </a:lnTo>
                  <a:lnTo>
                    <a:pt x="186" y="1073"/>
                  </a:lnTo>
                  <a:lnTo>
                    <a:pt x="191" y="1076"/>
                  </a:lnTo>
                  <a:lnTo>
                    <a:pt x="193" y="1081"/>
                  </a:lnTo>
                  <a:lnTo>
                    <a:pt x="197" y="1087"/>
                  </a:lnTo>
                  <a:lnTo>
                    <a:pt x="197" y="1087"/>
                  </a:lnTo>
                  <a:lnTo>
                    <a:pt x="203" y="1096"/>
                  </a:lnTo>
                  <a:lnTo>
                    <a:pt x="206" y="1100"/>
                  </a:lnTo>
                  <a:lnTo>
                    <a:pt x="209" y="1101"/>
                  </a:lnTo>
                  <a:lnTo>
                    <a:pt x="211" y="1101"/>
                  </a:lnTo>
                  <a:lnTo>
                    <a:pt x="211" y="1101"/>
                  </a:lnTo>
                  <a:lnTo>
                    <a:pt x="212" y="1101"/>
                  </a:lnTo>
                  <a:lnTo>
                    <a:pt x="214" y="1102"/>
                  </a:lnTo>
                  <a:lnTo>
                    <a:pt x="217" y="1108"/>
                  </a:lnTo>
                  <a:lnTo>
                    <a:pt x="226" y="1127"/>
                  </a:lnTo>
                  <a:lnTo>
                    <a:pt x="235" y="1157"/>
                  </a:lnTo>
                  <a:lnTo>
                    <a:pt x="235" y="1157"/>
                  </a:lnTo>
                  <a:lnTo>
                    <a:pt x="234" y="1157"/>
                  </a:lnTo>
                  <a:lnTo>
                    <a:pt x="232" y="1158"/>
                  </a:lnTo>
                  <a:lnTo>
                    <a:pt x="229" y="1161"/>
                  </a:lnTo>
                  <a:lnTo>
                    <a:pt x="229" y="1168"/>
                  </a:lnTo>
                  <a:lnTo>
                    <a:pt x="229" y="1168"/>
                  </a:lnTo>
                  <a:lnTo>
                    <a:pt x="229" y="1182"/>
                  </a:lnTo>
                  <a:lnTo>
                    <a:pt x="229" y="1189"/>
                  </a:lnTo>
                  <a:lnTo>
                    <a:pt x="227" y="1193"/>
                  </a:lnTo>
                  <a:lnTo>
                    <a:pt x="226" y="1195"/>
                  </a:lnTo>
                  <a:lnTo>
                    <a:pt x="226" y="1195"/>
                  </a:lnTo>
                  <a:lnTo>
                    <a:pt x="220" y="1199"/>
                  </a:lnTo>
                  <a:lnTo>
                    <a:pt x="214" y="1202"/>
                  </a:lnTo>
                  <a:lnTo>
                    <a:pt x="206" y="1205"/>
                  </a:lnTo>
                  <a:lnTo>
                    <a:pt x="201" y="1210"/>
                  </a:lnTo>
                  <a:lnTo>
                    <a:pt x="201" y="1210"/>
                  </a:lnTo>
                  <a:lnTo>
                    <a:pt x="198" y="1213"/>
                  </a:lnTo>
                  <a:lnTo>
                    <a:pt x="195" y="1218"/>
                  </a:lnTo>
                  <a:lnTo>
                    <a:pt x="191" y="1230"/>
                  </a:lnTo>
                  <a:lnTo>
                    <a:pt x="186" y="1244"/>
                  </a:lnTo>
                  <a:lnTo>
                    <a:pt x="186" y="1244"/>
                  </a:lnTo>
                  <a:lnTo>
                    <a:pt x="190" y="1246"/>
                  </a:lnTo>
                  <a:lnTo>
                    <a:pt x="201" y="1255"/>
                  </a:lnTo>
                  <a:lnTo>
                    <a:pt x="201" y="1255"/>
                  </a:lnTo>
                  <a:lnTo>
                    <a:pt x="205" y="1258"/>
                  </a:lnTo>
                  <a:lnTo>
                    <a:pt x="214" y="1261"/>
                  </a:lnTo>
                  <a:lnTo>
                    <a:pt x="223" y="1262"/>
                  </a:lnTo>
                  <a:lnTo>
                    <a:pt x="233" y="1262"/>
                  </a:lnTo>
                  <a:lnTo>
                    <a:pt x="243" y="1262"/>
                  </a:lnTo>
                  <a:lnTo>
                    <a:pt x="253" y="1261"/>
                  </a:lnTo>
                  <a:lnTo>
                    <a:pt x="261" y="1258"/>
                  </a:lnTo>
                  <a:lnTo>
                    <a:pt x="267" y="1255"/>
                  </a:lnTo>
                  <a:lnTo>
                    <a:pt x="267" y="1255"/>
                  </a:lnTo>
                  <a:lnTo>
                    <a:pt x="276" y="1249"/>
                  </a:lnTo>
                  <a:lnTo>
                    <a:pt x="280" y="1244"/>
                  </a:lnTo>
                  <a:lnTo>
                    <a:pt x="285" y="1237"/>
                  </a:lnTo>
                  <a:lnTo>
                    <a:pt x="285" y="1237"/>
                  </a:lnTo>
                  <a:lnTo>
                    <a:pt x="285" y="1235"/>
                  </a:lnTo>
                  <a:lnTo>
                    <a:pt x="285" y="1231"/>
                  </a:lnTo>
                  <a:lnTo>
                    <a:pt x="285" y="1227"/>
                  </a:lnTo>
                  <a:lnTo>
                    <a:pt x="285" y="1227"/>
                  </a:lnTo>
                  <a:lnTo>
                    <a:pt x="285" y="1227"/>
                  </a:lnTo>
                  <a:lnTo>
                    <a:pt x="286" y="1229"/>
                  </a:lnTo>
                  <a:lnTo>
                    <a:pt x="287" y="1227"/>
                  </a:lnTo>
                  <a:lnTo>
                    <a:pt x="287" y="1220"/>
                  </a:lnTo>
                  <a:lnTo>
                    <a:pt x="287" y="1220"/>
                  </a:lnTo>
                  <a:lnTo>
                    <a:pt x="289" y="1210"/>
                  </a:lnTo>
                  <a:lnTo>
                    <a:pt x="291" y="1201"/>
                  </a:lnTo>
                  <a:lnTo>
                    <a:pt x="292" y="1194"/>
                  </a:lnTo>
                  <a:lnTo>
                    <a:pt x="291" y="1185"/>
                  </a:lnTo>
                  <a:lnTo>
                    <a:pt x="291" y="1185"/>
                  </a:lnTo>
                  <a:lnTo>
                    <a:pt x="290" y="1162"/>
                  </a:lnTo>
                  <a:lnTo>
                    <a:pt x="290" y="1152"/>
                  </a:lnTo>
                  <a:lnTo>
                    <a:pt x="289" y="1150"/>
                  </a:lnTo>
                  <a:lnTo>
                    <a:pt x="287" y="1150"/>
                  </a:lnTo>
                  <a:lnTo>
                    <a:pt x="287" y="1150"/>
                  </a:lnTo>
                  <a:lnTo>
                    <a:pt x="285" y="1150"/>
                  </a:lnTo>
                  <a:lnTo>
                    <a:pt x="282" y="1150"/>
                  </a:lnTo>
                  <a:lnTo>
                    <a:pt x="278" y="1150"/>
                  </a:lnTo>
                  <a:lnTo>
                    <a:pt x="274" y="1058"/>
                  </a:lnTo>
                  <a:lnTo>
                    <a:pt x="295" y="1065"/>
                  </a:lnTo>
                  <a:lnTo>
                    <a:pt x="295" y="1065"/>
                  </a:lnTo>
                  <a:lnTo>
                    <a:pt x="305" y="1054"/>
                  </a:lnTo>
                  <a:lnTo>
                    <a:pt x="314" y="1046"/>
                  </a:lnTo>
                  <a:lnTo>
                    <a:pt x="317" y="1044"/>
                  </a:lnTo>
                  <a:lnTo>
                    <a:pt x="320" y="1045"/>
                  </a:lnTo>
                  <a:lnTo>
                    <a:pt x="320" y="1045"/>
                  </a:lnTo>
                  <a:lnTo>
                    <a:pt x="321" y="1046"/>
                  </a:lnTo>
                  <a:lnTo>
                    <a:pt x="323" y="1050"/>
                  </a:lnTo>
                  <a:lnTo>
                    <a:pt x="324" y="1058"/>
                  </a:lnTo>
                  <a:lnTo>
                    <a:pt x="324" y="1067"/>
                  </a:lnTo>
                  <a:lnTo>
                    <a:pt x="327" y="1073"/>
                  </a:lnTo>
                  <a:lnTo>
                    <a:pt x="327" y="1073"/>
                  </a:lnTo>
                  <a:lnTo>
                    <a:pt x="329" y="1080"/>
                  </a:lnTo>
                  <a:lnTo>
                    <a:pt x="332" y="1088"/>
                  </a:lnTo>
                  <a:lnTo>
                    <a:pt x="333" y="1099"/>
                  </a:lnTo>
                  <a:lnTo>
                    <a:pt x="334" y="1108"/>
                  </a:lnTo>
                  <a:lnTo>
                    <a:pt x="334" y="1108"/>
                  </a:lnTo>
                  <a:lnTo>
                    <a:pt x="334" y="1123"/>
                  </a:lnTo>
                  <a:lnTo>
                    <a:pt x="335" y="1148"/>
                  </a:lnTo>
                  <a:lnTo>
                    <a:pt x="336" y="1161"/>
                  </a:lnTo>
                  <a:lnTo>
                    <a:pt x="339" y="1174"/>
                  </a:lnTo>
                  <a:lnTo>
                    <a:pt x="342" y="1186"/>
                  </a:lnTo>
                  <a:lnTo>
                    <a:pt x="347" y="1195"/>
                  </a:lnTo>
                  <a:lnTo>
                    <a:pt x="347" y="1195"/>
                  </a:lnTo>
                  <a:lnTo>
                    <a:pt x="365" y="1220"/>
                  </a:lnTo>
                  <a:lnTo>
                    <a:pt x="365" y="1220"/>
                  </a:lnTo>
                  <a:lnTo>
                    <a:pt x="371" y="1223"/>
                  </a:lnTo>
                  <a:lnTo>
                    <a:pt x="378" y="1224"/>
                  </a:lnTo>
                  <a:lnTo>
                    <a:pt x="386" y="1224"/>
                  </a:lnTo>
                  <a:lnTo>
                    <a:pt x="386" y="1224"/>
                  </a:lnTo>
                  <a:lnTo>
                    <a:pt x="394" y="1221"/>
                  </a:lnTo>
                  <a:lnTo>
                    <a:pt x="398" y="1217"/>
                  </a:lnTo>
                  <a:lnTo>
                    <a:pt x="401" y="1213"/>
                  </a:lnTo>
                  <a:lnTo>
                    <a:pt x="401" y="1210"/>
                  </a:lnTo>
                  <a:lnTo>
                    <a:pt x="401" y="1210"/>
                  </a:lnTo>
                  <a:lnTo>
                    <a:pt x="401" y="1206"/>
                  </a:lnTo>
                  <a:lnTo>
                    <a:pt x="402" y="1201"/>
                  </a:lnTo>
                  <a:lnTo>
                    <a:pt x="408" y="1187"/>
                  </a:lnTo>
                  <a:lnTo>
                    <a:pt x="413" y="1173"/>
                  </a:lnTo>
                  <a:lnTo>
                    <a:pt x="414" y="1166"/>
                  </a:lnTo>
                  <a:lnTo>
                    <a:pt x="414" y="1161"/>
                  </a:lnTo>
                  <a:lnTo>
                    <a:pt x="414" y="1161"/>
                  </a:lnTo>
                  <a:lnTo>
                    <a:pt x="411" y="1150"/>
                  </a:lnTo>
                  <a:lnTo>
                    <a:pt x="407" y="1137"/>
                  </a:lnTo>
                  <a:lnTo>
                    <a:pt x="401" y="1126"/>
                  </a:lnTo>
                  <a:lnTo>
                    <a:pt x="397" y="1118"/>
                  </a:lnTo>
                  <a:lnTo>
                    <a:pt x="397" y="1118"/>
                  </a:lnTo>
                  <a:lnTo>
                    <a:pt x="392" y="1110"/>
                  </a:lnTo>
                  <a:lnTo>
                    <a:pt x="385" y="1096"/>
                  </a:lnTo>
                  <a:lnTo>
                    <a:pt x="376" y="1076"/>
                  </a:lnTo>
                  <a:lnTo>
                    <a:pt x="376" y="1076"/>
                  </a:lnTo>
                  <a:lnTo>
                    <a:pt x="373" y="1071"/>
                  </a:lnTo>
                  <a:lnTo>
                    <a:pt x="371" y="1063"/>
                  </a:lnTo>
                  <a:lnTo>
                    <a:pt x="368" y="1055"/>
                  </a:lnTo>
                  <a:lnTo>
                    <a:pt x="368" y="1048"/>
                  </a:lnTo>
                  <a:lnTo>
                    <a:pt x="372" y="1031"/>
                  </a:lnTo>
                  <a:lnTo>
                    <a:pt x="404" y="1038"/>
                  </a:lnTo>
                  <a:lnTo>
                    <a:pt x="404" y="1038"/>
                  </a:lnTo>
                  <a:lnTo>
                    <a:pt x="404" y="1030"/>
                  </a:lnTo>
                  <a:lnTo>
                    <a:pt x="405" y="1011"/>
                  </a:lnTo>
                  <a:lnTo>
                    <a:pt x="404" y="987"/>
                  </a:lnTo>
                  <a:lnTo>
                    <a:pt x="403" y="976"/>
                  </a:lnTo>
                  <a:lnTo>
                    <a:pt x="401" y="968"/>
                  </a:lnTo>
                  <a:lnTo>
                    <a:pt x="401" y="968"/>
                  </a:lnTo>
                  <a:lnTo>
                    <a:pt x="392" y="950"/>
                  </a:lnTo>
                  <a:lnTo>
                    <a:pt x="383" y="932"/>
                  </a:lnTo>
                  <a:lnTo>
                    <a:pt x="368" y="905"/>
                  </a:lnTo>
                  <a:lnTo>
                    <a:pt x="368" y="905"/>
                  </a:lnTo>
                  <a:lnTo>
                    <a:pt x="354" y="873"/>
                  </a:lnTo>
                  <a:lnTo>
                    <a:pt x="354" y="873"/>
                  </a:lnTo>
                  <a:lnTo>
                    <a:pt x="365" y="859"/>
                  </a:lnTo>
                  <a:lnTo>
                    <a:pt x="372" y="849"/>
                  </a:lnTo>
                  <a:lnTo>
                    <a:pt x="376" y="842"/>
                  </a:lnTo>
                  <a:lnTo>
                    <a:pt x="376" y="842"/>
                  </a:lnTo>
                  <a:lnTo>
                    <a:pt x="380" y="809"/>
                  </a:lnTo>
                  <a:lnTo>
                    <a:pt x="385" y="784"/>
                  </a:lnTo>
                  <a:lnTo>
                    <a:pt x="390" y="761"/>
                  </a:lnTo>
                  <a:lnTo>
                    <a:pt x="390" y="761"/>
                  </a:lnTo>
                  <a:lnTo>
                    <a:pt x="392" y="750"/>
                  </a:lnTo>
                  <a:lnTo>
                    <a:pt x="394" y="739"/>
                  </a:lnTo>
                  <a:lnTo>
                    <a:pt x="394" y="719"/>
                  </a:lnTo>
                  <a:lnTo>
                    <a:pt x="394" y="704"/>
                  </a:lnTo>
                  <a:lnTo>
                    <a:pt x="394" y="698"/>
                  </a:lnTo>
                  <a:lnTo>
                    <a:pt x="394" y="698"/>
                  </a:lnTo>
                  <a:lnTo>
                    <a:pt x="401" y="698"/>
                  </a:lnTo>
                  <a:lnTo>
                    <a:pt x="408" y="696"/>
                  </a:lnTo>
                  <a:lnTo>
                    <a:pt x="414" y="694"/>
                  </a:lnTo>
                  <a:lnTo>
                    <a:pt x="414" y="694"/>
                  </a:lnTo>
                  <a:lnTo>
                    <a:pt x="416" y="693"/>
                  </a:lnTo>
                  <a:lnTo>
                    <a:pt x="419" y="689"/>
                  </a:lnTo>
                  <a:lnTo>
                    <a:pt x="422" y="681"/>
                  </a:lnTo>
                  <a:lnTo>
                    <a:pt x="424" y="670"/>
                  </a:lnTo>
                  <a:lnTo>
                    <a:pt x="428" y="634"/>
                  </a:lnTo>
                  <a:lnTo>
                    <a:pt x="428" y="634"/>
                  </a:lnTo>
                  <a:lnTo>
                    <a:pt x="448" y="628"/>
                  </a:lnTo>
                  <a:lnTo>
                    <a:pt x="464" y="625"/>
                  </a:lnTo>
                  <a:lnTo>
                    <a:pt x="473" y="620"/>
                  </a:lnTo>
                  <a:lnTo>
                    <a:pt x="473" y="620"/>
                  </a:lnTo>
                  <a:lnTo>
                    <a:pt x="485" y="614"/>
                  </a:lnTo>
                  <a:lnTo>
                    <a:pt x="491" y="611"/>
                  </a:lnTo>
                  <a:lnTo>
                    <a:pt x="491" y="611"/>
                  </a:lnTo>
                  <a:lnTo>
                    <a:pt x="477" y="555"/>
                  </a:lnTo>
                  <a:lnTo>
                    <a:pt x="467" y="513"/>
                  </a:lnTo>
                  <a:lnTo>
                    <a:pt x="464" y="495"/>
                  </a:lnTo>
                  <a:lnTo>
                    <a:pt x="463" y="484"/>
                  </a:lnTo>
                  <a:lnTo>
                    <a:pt x="463" y="484"/>
                  </a:lnTo>
                  <a:lnTo>
                    <a:pt x="461" y="472"/>
                  </a:lnTo>
                  <a:lnTo>
                    <a:pt x="457" y="455"/>
                  </a:lnTo>
                  <a:lnTo>
                    <a:pt x="442" y="407"/>
                  </a:lnTo>
                  <a:lnTo>
                    <a:pt x="426" y="355"/>
                  </a:lnTo>
                  <a:lnTo>
                    <a:pt x="419" y="330"/>
                  </a:lnTo>
                  <a:lnTo>
                    <a:pt x="414" y="309"/>
                  </a:lnTo>
                  <a:lnTo>
                    <a:pt x="414" y="309"/>
                  </a:lnTo>
                  <a:lnTo>
                    <a:pt x="410" y="290"/>
                  </a:lnTo>
                  <a:lnTo>
                    <a:pt x="405" y="275"/>
                  </a:lnTo>
                  <a:lnTo>
                    <a:pt x="399" y="259"/>
                  </a:lnTo>
                  <a:lnTo>
                    <a:pt x="394" y="247"/>
                  </a:lnTo>
                  <a:lnTo>
                    <a:pt x="386" y="237"/>
                  </a:lnTo>
                  <a:lnTo>
                    <a:pt x="380" y="228"/>
                  </a:lnTo>
                  <a:lnTo>
                    <a:pt x="374" y="221"/>
                  </a:lnTo>
                  <a:lnTo>
                    <a:pt x="368" y="218"/>
                  </a:lnTo>
                  <a:lnTo>
                    <a:pt x="368" y="218"/>
                  </a:lnTo>
                  <a:lnTo>
                    <a:pt x="358" y="213"/>
                  </a:lnTo>
                  <a:lnTo>
                    <a:pt x="346" y="209"/>
                  </a:lnTo>
                  <a:lnTo>
                    <a:pt x="335" y="207"/>
                  </a:lnTo>
                  <a:lnTo>
                    <a:pt x="333" y="207"/>
                  </a:lnTo>
                  <a:lnTo>
                    <a:pt x="330" y="207"/>
                  </a:lnTo>
                  <a:lnTo>
                    <a:pt x="330" y="207"/>
                  </a:lnTo>
                  <a:lnTo>
                    <a:pt x="326" y="208"/>
                  </a:lnTo>
                  <a:lnTo>
                    <a:pt x="318" y="208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7" y="197"/>
                  </a:lnTo>
                  <a:lnTo>
                    <a:pt x="303" y="190"/>
                  </a:lnTo>
                  <a:lnTo>
                    <a:pt x="301" y="188"/>
                  </a:lnTo>
                  <a:lnTo>
                    <a:pt x="298" y="187"/>
                  </a:lnTo>
                  <a:lnTo>
                    <a:pt x="298" y="187"/>
                  </a:lnTo>
                  <a:lnTo>
                    <a:pt x="286" y="180"/>
                  </a:lnTo>
                  <a:lnTo>
                    <a:pt x="278" y="176"/>
                  </a:lnTo>
                  <a:lnTo>
                    <a:pt x="282" y="162"/>
                  </a:lnTo>
                  <a:lnTo>
                    <a:pt x="282" y="162"/>
                  </a:lnTo>
                  <a:lnTo>
                    <a:pt x="282" y="163"/>
                  </a:lnTo>
                  <a:lnTo>
                    <a:pt x="282" y="164"/>
                  </a:lnTo>
                  <a:lnTo>
                    <a:pt x="283" y="164"/>
                  </a:lnTo>
                  <a:lnTo>
                    <a:pt x="284" y="163"/>
                  </a:lnTo>
                  <a:lnTo>
                    <a:pt x="286" y="161"/>
                  </a:lnTo>
                  <a:lnTo>
                    <a:pt x="295" y="151"/>
                  </a:lnTo>
                  <a:lnTo>
                    <a:pt x="295" y="151"/>
                  </a:lnTo>
                  <a:lnTo>
                    <a:pt x="305" y="137"/>
                  </a:lnTo>
                  <a:lnTo>
                    <a:pt x="311" y="121"/>
                  </a:lnTo>
                  <a:lnTo>
                    <a:pt x="315" y="108"/>
                  </a:lnTo>
                  <a:lnTo>
                    <a:pt x="316" y="101"/>
                  </a:lnTo>
                  <a:lnTo>
                    <a:pt x="316" y="95"/>
                  </a:lnTo>
                  <a:lnTo>
                    <a:pt x="316" y="95"/>
                  </a:lnTo>
                  <a:lnTo>
                    <a:pt x="315" y="83"/>
                  </a:lnTo>
                  <a:lnTo>
                    <a:pt x="313" y="72"/>
                  </a:lnTo>
                  <a:lnTo>
                    <a:pt x="309" y="61"/>
                  </a:lnTo>
                  <a:lnTo>
                    <a:pt x="302" y="46"/>
                  </a:lnTo>
                  <a:lnTo>
                    <a:pt x="302" y="46"/>
                  </a:lnTo>
                  <a:lnTo>
                    <a:pt x="297" y="33"/>
                  </a:lnTo>
                  <a:lnTo>
                    <a:pt x="295" y="27"/>
                  </a:lnTo>
                  <a:lnTo>
                    <a:pt x="290" y="21"/>
                  </a:lnTo>
                  <a:lnTo>
                    <a:pt x="282" y="14"/>
                  </a:lnTo>
                  <a:lnTo>
                    <a:pt x="282" y="14"/>
                  </a:lnTo>
                  <a:lnTo>
                    <a:pt x="270" y="7"/>
                  </a:lnTo>
                  <a:lnTo>
                    <a:pt x="264" y="5"/>
                  </a:lnTo>
                  <a:lnTo>
                    <a:pt x="259" y="3"/>
                  </a:lnTo>
                  <a:lnTo>
                    <a:pt x="257" y="3"/>
                  </a:lnTo>
                  <a:lnTo>
                    <a:pt x="257" y="3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0" name="Freeform 28">
              <a:extLst>
                <a:ext uri="{FF2B5EF4-FFF2-40B4-BE49-F238E27FC236}">
                  <a16:creationId xmlns:a16="http://schemas.microsoft.com/office/drawing/2014/main" id="{B74D8689-D494-48A9-A83D-E199108033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07049" y="4838700"/>
              <a:ext cx="288042" cy="963580"/>
            </a:xfrm>
            <a:custGeom>
              <a:avLst/>
              <a:gdLst>
                <a:gd name="T0" fmla="*/ 116 w 307"/>
                <a:gd name="T1" fmla="*/ 32 h 1027"/>
                <a:gd name="T2" fmla="*/ 97 w 307"/>
                <a:gd name="T3" fmla="*/ 35 h 1027"/>
                <a:gd name="T4" fmla="*/ 71 w 307"/>
                <a:gd name="T5" fmla="*/ 55 h 1027"/>
                <a:gd name="T6" fmla="*/ 66 w 307"/>
                <a:gd name="T7" fmla="*/ 57 h 1027"/>
                <a:gd name="T8" fmla="*/ 56 w 307"/>
                <a:gd name="T9" fmla="*/ 86 h 1027"/>
                <a:gd name="T10" fmla="*/ 40 w 307"/>
                <a:gd name="T11" fmla="*/ 163 h 1027"/>
                <a:gd name="T12" fmla="*/ 13 w 307"/>
                <a:gd name="T13" fmla="*/ 176 h 1027"/>
                <a:gd name="T14" fmla="*/ 0 w 307"/>
                <a:gd name="T15" fmla="*/ 245 h 1027"/>
                <a:gd name="T16" fmla="*/ 9 w 307"/>
                <a:gd name="T17" fmla="*/ 270 h 1027"/>
                <a:gd name="T18" fmla="*/ 46 w 307"/>
                <a:gd name="T19" fmla="*/ 279 h 1027"/>
                <a:gd name="T20" fmla="*/ 76 w 307"/>
                <a:gd name="T21" fmla="*/ 314 h 1027"/>
                <a:gd name="T22" fmla="*/ 46 w 307"/>
                <a:gd name="T23" fmla="*/ 388 h 1027"/>
                <a:gd name="T24" fmla="*/ 56 w 307"/>
                <a:gd name="T25" fmla="*/ 472 h 1027"/>
                <a:gd name="T26" fmla="*/ 22 w 307"/>
                <a:gd name="T27" fmla="*/ 592 h 1027"/>
                <a:gd name="T28" fmla="*/ 18 w 307"/>
                <a:gd name="T29" fmla="*/ 671 h 1027"/>
                <a:gd name="T30" fmla="*/ 24 w 307"/>
                <a:gd name="T31" fmla="*/ 679 h 1027"/>
                <a:gd name="T32" fmla="*/ 40 w 307"/>
                <a:gd name="T33" fmla="*/ 688 h 1027"/>
                <a:gd name="T34" fmla="*/ 86 w 307"/>
                <a:gd name="T35" fmla="*/ 842 h 1027"/>
                <a:gd name="T36" fmla="*/ 101 w 307"/>
                <a:gd name="T37" fmla="*/ 912 h 1027"/>
                <a:gd name="T38" fmla="*/ 80 w 307"/>
                <a:gd name="T39" fmla="*/ 942 h 1027"/>
                <a:gd name="T40" fmla="*/ 65 w 307"/>
                <a:gd name="T41" fmla="*/ 968 h 1027"/>
                <a:gd name="T42" fmla="*/ 63 w 307"/>
                <a:gd name="T43" fmla="*/ 985 h 1027"/>
                <a:gd name="T44" fmla="*/ 74 w 307"/>
                <a:gd name="T45" fmla="*/ 996 h 1027"/>
                <a:gd name="T46" fmla="*/ 130 w 307"/>
                <a:gd name="T47" fmla="*/ 1027 h 1027"/>
                <a:gd name="T48" fmla="*/ 162 w 307"/>
                <a:gd name="T49" fmla="*/ 1020 h 1027"/>
                <a:gd name="T50" fmla="*/ 156 w 307"/>
                <a:gd name="T51" fmla="*/ 976 h 1027"/>
                <a:gd name="T52" fmla="*/ 189 w 307"/>
                <a:gd name="T53" fmla="*/ 1004 h 1027"/>
                <a:gd name="T54" fmla="*/ 226 w 307"/>
                <a:gd name="T55" fmla="*/ 1011 h 1027"/>
                <a:gd name="T56" fmla="*/ 241 w 307"/>
                <a:gd name="T57" fmla="*/ 1001 h 1027"/>
                <a:gd name="T58" fmla="*/ 245 w 307"/>
                <a:gd name="T59" fmla="*/ 980 h 1027"/>
                <a:gd name="T60" fmla="*/ 243 w 307"/>
                <a:gd name="T61" fmla="*/ 944 h 1027"/>
                <a:gd name="T62" fmla="*/ 243 w 307"/>
                <a:gd name="T63" fmla="*/ 886 h 1027"/>
                <a:gd name="T64" fmla="*/ 259 w 307"/>
                <a:gd name="T65" fmla="*/ 791 h 1027"/>
                <a:gd name="T66" fmla="*/ 250 w 307"/>
                <a:gd name="T67" fmla="*/ 719 h 1027"/>
                <a:gd name="T68" fmla="*/ 265 w 307"/>
                <a:gd name="T69" fmla="*/ 659 h 1027"/>
                <a:gd name="T70" fmla="*/ 264 w 307"/>
                <a:gd name="T71" fmla="*/ 585 h 1027"/>
                <a:gd name="T72" fmla="*/ 275 w 307"/>
                <a:gd name="T73" fmla="*/ 464 h 1027"/>
                <a:gd name="T74" fmla="*/ 275 w 307"/>
                <a:gd name="T75" fmla="*/ 301 h 1027"/>
                <a:gd name="T76" fmla="*/ 306 w 307"/>
                <a:gd name="T77" fmla="*/ 229 h 1027"/>
                <a:gd name="T78" fmla="*/ 301 w 307"/>
                <a:gd name="T79" fmla="*/ 191 h 1027"/>
                <a:gd name="T80" fmla="*/ 278 w 307"/>
                <a:gd name="T81" fmla="*/ 185 h 1027"/>
                <a:gd name="T82" fmla="*/ 265 w 307"/>
                <a:gd name="T83" fmla="*/ 108 h 1027"/>
                <a:gd name="T84" fmla="*/ 256 w 307"/>
                <a:gd name="T85" fmla="*/ 38 h 1027"/>
                <a:gd name="T86" fmla="*/ 213 w 307"/>
                <a:gd name="T87" fmla="*/ 2 h 1027"/>
                <a:gd name="T88" fmla="*/ 195 w 307"/>
                <a:gd name="T89" fmla="*/ 0 h 1027"/>
                <a:gd name="T90" fmla="*/ 156 w 307"/>
                <a:gd name="T91" fmla="*/ 19 h 1027"/>
                <a:gd name="T92" fmla="*/ 60 w 307"/>
                <a:gd name="T93" fmla="*/ 176 h 1027"/>
                <a:gd name="T94" fmla="*/ 82 w 307"/>
                <a:gd name="T95" fmla="*/ 133 h 1027"/>
                <a:gd name="T96" fmla="*/ 134 w 307"/>
                <a:gd name="T97" fmla="*/ 77 h 1027"/>
                <a:gd name="T98" fmla="*/ 127 w 307"/>
                <a:gd name="T99" fmla="*/ 141 h 1027"/>
                <a:gd name="T100" fmla="*/ 114 w 307"/>
                <a:gd name="T101" fmla="*/ 163 h 1027"/>
                <a:gd name="T102" fmla="*/ 93 w 307"/>
                <a:gd name="T103" fmla="*/ 185 h 1027"/>
                <a:gd name="T104" fmla="*/ 73 w 307"/>
                <a:gd name="T105" fmla="*/ 190 h 1027"/>
                <a:gd name="T106" fmla="*/ 165 w 307"/>
                <a:gd name="T107" fmla="*/ 691 h 1027"/>
                <a:gd name="T108" fmla="*/ 189 w 307"/>
                <a:gd name="T109" fmla="*/ 745 h 1027"/>
                <a:gd name="T110" fmla="*/ 195 w 307"/>
                <a:gd name="T111" fmla="*/ 774 h 1027"/>
                <a:gd name="T112" fmla="*/ 202 w 307"/>
                <a:gd name="T113" fmla="*/ 861 h 1027"/>
                <a:gd name="T114" fmla="*/ 191 w 307"/>
                <a:gd name="T115" fmla="*/ 908 h 1027"/>
                <a:gd name="T116" fmla="*/ 175 w 307"/>
                <a:gd name="T117" fmla="*/ 921 h 1027"/>
                <a:gd name="T118" fmla="*/ 157 w 307"/>
                <a:gd name="T119" fmla="*/ 932 h 1027"/>
                <a:gd name="T120" fmla="*/ 149 w 307"/>
                <a:gd name="T121" fmla="*/ 867 h 1027"/>
                <a:gd name="T122" fmla="*/ 149 w 307"/>
                <a:gd name="T123" fmla="*/ 753 h 1027"/>
                <a:gd name="T124" fmla="*/ 156 w 307"/>
                <a:gd name="T125" fmla="*/ 691 h 1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07" h="1027">
                  <a:moveTo>
                    <a:pt x="147" y="35"/>
                  </a:moveTo>
                  <a:lnTo>
                    <a:pt x="117" y="35"/>
                  </a:lnTo>
                  <a:lnTo>
                    <a:pt x="114" y="35"/>
                  </a:lnTo>
                  <a:lnTo>
                    <a:pt x="114" y="35"/>
                  </a:lnTo>
                  <a:lnTo>
                    <a:pt x="116" y="32"/>
                  </a:lnTo>
                  <a:lnTo>
                    <a:pt x="116" y="30"/>
                  </a:lnTo>
                  <a:lnTo>
                    <a:pt x="114" y="28"/>
                  </a:lnTo>
                  <a:lnTo>
                    <a:pt x="114" y="28"/>
                  </a:lnTo>
                  <a:lnTo>
                    <a:pt x="108" y="31"/>
                  </a:lnTo>
                  <a:lnTo>
                    <a:pt x="97" y="35"/>
                  </a:lnTo>
                  <a:lnTo>
                    <a:pt x="86" y="40"/>
                  </a:lnTo>
                  <a:lnTo>
                    <a:pt x="79" y="44"/>
                  </a:lnTo>
                  <a:lnTo>
                    <a:pt x="79" y="44"/>
                  </a:lnTo>
                  <a:lnTo>
                    <a:pt x="75" y="49"/>
                  </a:lnTo>
                  <a:lnTo>
                    <a:pt x="71" y="55"/>
                  </a:lnTo>
                  <a:lnTo>
                    <a:pt x="69" y="61"/>
                  </a:lnTo>
                  <a:lnTo>
                    <a:pt x="69" y="61"/>
                  </a:lnTo>
                  <a:lnTo>
                    <a:pt x="69" y="60"/>
                  </a:lnTo>
                  <a:lnTo>
                    <a:pt x="67" y="58"/>
                  </a:lnTo>
                  <a:lnTo>
                    <a:pt x="66" y="57"/>
                  </a:lnTo>
                  <a:lnTo>
                    <a:pt x="66" y="57"/>
                  </a:lnTo>
                  <a:lnTo>
                    <a:pt x="65" y="58"/>
                  </a:lnTo>
                  <a:lnTo>
                    <a:pt x="63" y="60"/>
                  </a:lnTo>
                  <a:lnTo>
                    <a:pt x="61" y="68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2" y="112"/>
                  </a:lnTo>
                  <a:lnTo>
                    <a:pt x="46" y="138"/>
                  </a:lnTo>
                  <a:lnTo>
                    <a:pt x="46" y="138"/>
                  </a:lnTo>
                  <a:lnTo>
                    <a:pt x="40" y="163"/>
                  </a:lnTo>
                  <a:lnTo>
                    <a:pt x="31" y="167"/>
                  </a:lnTo>
                  <a:lnTo>
                    <a:pt x="31" y="167"/>
                  </a:lnTo>
                  <a:lnTo>
                    <a:pt x="22" y="169"/>
                  </a:lnTo>
                  <a:lnTo>
                    <a:pt x="15" y="174"/>
                  </a:lnTo>
                  <a:lnTo>
                    <a:pt x="13" y="176"/>
                  </a:lnTo>
                  <a:lnTo>
                    <a:pt x="11" y="180"/>
                  </a:lnTo>
                  <a:lnTo>
                    <a:pt x="11" y="180"/>
                  </a:lnTo>
                  <a:lnTo>
                    <a:pt x="7" y="194"/>
                  </a:lnTo>
                  <a:lnTo>
                    <a:pt x="2" y="219"/>
                  </a:lnTo>
                  <a:lnTo>
                    <a:pt x="0" y="245"/>
                  </a:lnTo>
                  <a:lnTo>
                    <a:pt x="0" y="255"/>
                  </a:lnTo>
                  <a:lnTo>
                    <a:pt x="1" y="262"/>
                  </a:lnTo>
                  <a:lnTo>
                    <a:pt x="1" y="262"/>
                  </a:lnTo>
                  <a:lnTo>
                    <a:pt x="5" y="266"/>
                  </a:lnTo>
                  <a:lnTo>
                    <a:pt x="9" y="270"/>
                  </a:lnTo>
                  <a:lnTo>
                    <a:pt x="15" y="272"/>
                  </a:lnTo>
                  <a:lnTo>
                    <a:pt x="20" y="274"/>
                  </a:lnTo>
                  <a:lnTo>
                    <a:pt x="33" y="276"/>
                  </a:lnTo>
                  <a:lnTo>
                    <a:pt x="46" y="279"/>
                  </a:lnTo>
                  <a:lnTo>
                    <a:pt x="46" y="279"/>
                  </a:lnTo>
                  <a:lnTo>
                    <a:pt x="58" y="281"/>
                  </a:lnTo>
                  <a:lnTo>
                    <a:pt x="70" y="288"/>
                  </a:lnTo>
                  <a:lnTo>
                    <a:pt x="82" y="294"/>
                  </a:lnTo>
                  <a:lnTo>
                    <a:pt x="82" y="294"/>
                  </a:lnTo>
                  <a:lnTo>
                    <a:pt x="76" y="314"/>
                  </a:lnTo>
                  <a:lnTo>
                    <a:pt x="71" y="332"/>
                  </a:lnTo>
                  <a:lnTo>
                    <a:pt x="62" y="352"/>
                  </a:lnTo>
                  <a:lnTo>
                    <a:pt x="62" y="352"/>
                  </a:lnTo>
                  <a:lnTo>
                    <a:pt x="54" y="370"/>
                  </a:lnTo>
                  <a:lnTo>
                    <a:pt x="46" y="388"/>
                  </a:lnTo>
                  <a:lnTo>
                    <a:pt x="40" y="406"/>
                  </a:lnTo>
                  <a:lnTo>
                    <a:pt x="73" y="433"/>
                  </a:lnTo>
                  <a:lnTo>
                    <a:pt x="73" y="433"/>
                  </a:lnTo>
                  <a:lnTo>
                    <a:pt x="67" y="443"/>
                  </a:lnTo>
                  <a:lnTo>
                    <a:pt x="56" y="472"/>
                  </a:lnTo>
                  <a:lnTo>
                    <a:pt x="41" y="509"/>
                  </a:lnTo>
                  <a:lnTo>
                    <a:pt x="36" y="530"/>
                  </a:lnTo>
                  <a:lnTo>
                    <a:pt x="31" y="550"/>
                  </a:lnTo>
                  <a:lnTo>
                    <a:pt x="31" y="550"/>
                  </a:lnTo>
                  <a:lnTo>
                    <a:pt x="22" y="592"/>
                  </a:lnTo>
                  <a:lnTo>
                    <a:pt x="15" y="631"/>
                  </a:lnTo>
                  <a:lnTo>
                    <a:pt x="7" y="672"/>
                  </a:lnTo>
                  <a:lnTo>
                    <a:pt x="7" y="672"/>
                  </a:lnTo>
                  <a:lnTo>
                    <a:pt x="11" y="671"/>
                  </a:lnTo>
                  <a:lnTo>
                    <a:pt x="18" y="671"/>
                  </a:lnTo>
                  <a:lnTo>
                    <a:pt x="26" y="672"/>
                  </a:lnTo>
                  <a:lnTo>
                    <a:pt x="27" y="674"/>
                  </a:lnTo>
                  <a:lnTo>
                    <a:pt x="27" y="675"/>
                  </a:lnTo>
                  <a:lnTo>
                    <a:pt x="27" y="675"/>
                  </a:lnTo>
                  <a:lnTo>
                    <a:pt x="24" y="679"/>
                  </a:lnTo>
                  <a:lnTo>
                    <a:pt x="22" y="683"/>
                  </a:lnTo>
                  <a:lnTo>
                    <a:pt x="22" y="685"/>
                  </a:lnTo>
                  <a:lnTo>
                    <a:pt x="24" y="687"/>
                  </a:lnTo>
                  <a:lnTo>
                    <a:pt x="40" y="688"/>
                  </a:lnTo>
                  <a:lnTo>
                    <a:pt x="40" y="688"/>
                  </a:lnTo>
                  <a:lnTo>
                    <a:pt x="71" y="691"/>
                  </a:lnTo>
                  <a:lnTo>
                    <a:pt x="79" y="691"/>
                  </a:lnTo>
                  <a:lnTo>
                    <a:pt x="79" y="691"/>
                  </a:lnTo>
                  <a:lnTo>
                    <a:pt x="82" y="757"/>
                  </a:lnTo>
                  <a:lnTo>
                    <a:pt x="86" y="842"/>
                  </a:lnTo>
                  <a:lnTo>
                    <a:pt x="86" y="842"/>
                  </a:lnTo>
                  <a:lnTo>
                    <a:pt x="88" y="861"/>
                  </a:lnTo>
                  <a:lnTo>
                    <a:pt x="92" y="882"/>
                  </a:lnTo>
                  <a:lnTo>
                    <a:pt x="101" y="912"/>
                  </a:lnTo>
                  <a:lnTo>
                    <a:pt x="101" y="912"/>
                  </a:lnTo>
                  <a:lnTo>
                    <a:pt x="104" y="925"/>
                  </a:lnTo>
                  <a:lnTo>
                    <a:pt x="104" y="932"/>
                  </a:lnTo>
                  <a:lnTo>
                    <a:pt x="104" y="932"/>
                  </a:lnTo>
                  <a:lnTo>
                    <a:pt x="91" y="937"/>
                  </a:lnTo>
                  <a:lnTo>
                    <a:pt x="80" y="942"/>
                  </a:lnTo>
                  <a:lnTo>
                    <a:pt x="76" y="946"/>
                  </a:lnTo>
                  <a:lnTo>
                    <a:pt x="73" y="950"/>
                  </a:lnTo>
                  <a:lnTo>
                    <a:pt x="73" y="950"/>
                  </a:lnTo>
                  <a:lnTo>
                    <a:pt x="67" y="959"/>
                  </a:lnTo>
                  <a:lnTo>
                    <a:pt x="65" y="968"/>
                  </a:lnTo>
                  <a:lnTo>
                    <a:pt x="63" y="976"/>
                  </a:lnTo>
                  <a:lnTo>
                    <a:pt x="62" y="983"/>
                  </a:lnTo>
                  <a:lnTo>
                    <a:pt x="62" y="983"/>
                  </a:lnTo>
                  <a:lnTo>
                    <a:pt x="63" y="985"/>
                  </a:lnTo>
                  <a:lnTo>
                    <a:pt x="63" y="985"/>
                  </a:lnTo>
                  <a:lnTo>
                    <a:pt x="65" y="987"/>
                  </a:lnTo>
                  <a:lnTo>
                    <a:pt x="66" y="989"/>
                  </a:lnTo>
                  <a:lnTo>
                    <a:pt x="66" y="989"/>
                  </a:lnTo>
                  <a:lnTo>
                    <a:pt x="69" y="992"/>
                  </a:lnTo>
                  <a:lnTo>
                    <a:pt x="74" y="996"/>
                  </a:lnTo>
                  <a:lnTo>
                    <a:pt x="91" y="1006"/>
                  </a:lnTo>
                  <a:lnTo>
                    <a:pt x="121" y="1024"/>
                  </a:lnTo>
                  <a:lnTo>
                    <a:pt x="121" y="1024"/>
                  </a:lnTo>
                  <a:lnTo>
                    <a:pt x="125" y="1026"/>
                  </a:lnTo>
                  <a:lnTo>
                    <a:pt x="130" y="1027"/>
                  </a:lnTo>
                  <a:lnTo>
                    <a:pt x="143" y="1027"/>
                  </a:lnTo>
                  <a:lnTo>
                    <a:pt x="156" y="1024"/>
                  </a:lnTo>
                  <a:lnTo>
                    <a:pt x="160" y="1023"/>
                  </a:lnTo>
                  <a:lnTo>
                    <a:pt x="162" y="1020"/>
                  </a:lnTo>
                  <a:lnTo>
                    <a:pt x="162" y="1020"/>
                  </a:lnTo>
                  <a:lnTo>
                    <a:pt x="162" y="1018"/>
                  </a:lnTo>
                  <a:lnTo>
                    <a:pt x="162" y="1011"/>
                  </a:lnTo>
                  <a:lnTo>
                    <a:pt x="160" y="996"/>
                  </a:lnTo>
                  <a:lnTo>
                    <a:pt x="156" y="976"/>
                  </a:lnTo>
                  <a:lnTo>
                    <a:pt x="156" y="976"/>
                  </a:lnTo>
                  <a:lnTo>
                    <a:pt x="165" y="981"/>
                  </a:lnTo>
                  <a:lnTo>
                    <a:pt x="172" y="987"/>
                  </a:lnTo>
                  <a:lnTo>
                    <a:pt x="178" y="992"/>
                  </a:lnTo>
                  <a:lnTo>
                    <a:pt x="178" y="992"/>
                  </a:lnTo>
                  <a:lnTo>
                    <a:pt x="189" y="1004"/>
                  </a:lnTo>
                  <a:lnTo>
                    <a:pt x="195" y="1007"/>
                  </a:lnTo>
                  <a:lnTo>
                    <a:pt x="204" y="1011"/>
                  </a:lnTo>
                  <a:lnTo>
                    <a:pt x="204" y="1011"/>
                  </a:lnTo>
                  <a:lnTo>
                    <a:pt x="215" y="1013"/>
                  </a:lnTo>
                  <a:lnTo>
                    <a:pt x="226" y="1011"/>
                  </a:lnTo>
                  <a:lnTo>
                    <a:pt x="235" y="1009"/>
                  </a:lnTo>
                  <a:lnTo>
                    <a:pt x="238" y="1007"/>
                  </a:lnTo>
                  <a:lnTo>
                    <a:pt x="239" y="1005"/>
                  </a:lnTo>
                  <a:lnTo>
                    <a:pt x="239" y="1005"/>
                  </a:lnTo>
                  <a:lnTo>
                    <a:pt x="241" y="1001"/>
                  </a:lnTo>
                  <a:lnTo>
                    <a:pt x="241" y="996"/>
                  </a:lnTo>
                  <a:lnTo>
                    <a:pt x="239" y="992"/>
                  </a:lnTo>
                  <a:lnTo>
                    <a:pt x="239" y="992"/>
                  </a:lnTo>
                  <a:lnTo>
                    <a:pt x="242" y="987"/>
                  </a:lnTo>
                  <a:lnTo>
                    <a:pt x="245" y="980"/>
                  </a:lnTo>
                  <a:lnTo>
                    <a:pt x="246" y="972"/>
                  </a:lnTo>
                  <a:lnTo>
                    <a:pt x="246" y="972"/>
                  </a:lnTo>
                  <a:lnTo>
                    <a:pt x="246" y="964"/>
                  </a:lnTo>
                  <a:lnTo>
                    <a:pt x="245" y="954"/>
                  </a:lnTo>
                  <a:lnTo>
                    <a:pt x="243" y="944"/>
                  </a:lnTo>
                  <a:lnTo>
                    <a:pt x="243" y="944"/>
                  </a:lnTo>
                  <a:lnTo>
                    <a:pt x="242" y="921"/>
                  </a:lnTo>
                  <a:lnTo>
                    <a:pt x="242" y="903"/>
                  </a:lnTo>
                  <a:lnTo>
                    <a:pt x="243" y="886"/>
                  </a:lnTo>
                  <a:lnTo>
                    <a:pt x="243" y="886"/>
                  </a:lnTo>
                  <a:lnTo>
                    <a:pt x="252" y="848"/>
                  </a:lnTo>
                  <a:lnTo>
                    <a:pt x="256" y="822"/>
                  </a:lnTo>
                  <a:lnTo>
                    <a:pt x="258" y="807"/>
                  </a:lnTo>
                  <a:lnTo>
                    <a:pt x="259" y="791"/>
                  </a:lnTo>
                  <a:lnTo>
                    <a:pt x="259" y="791"/>
                  </a:lnTo>
                  <a:lnTo>
                    <a:pt x="259" y="774"/>
                  </a:lnTo>
                  <a:lnTo>
                    <a:pt x="258" y="761"/>
                  </a:lnTo>
                  <a:lnTo>
                    <a:pt x="255" y="739"/>
                  </a:lnTo>
                  <a:lnTo>
                    <a:pt x="251" y="725"/>
                  </a:lnTo>
                  <a:lnTo>
                    <a:pt x="250" y="719"/>
                  </a:lnTo>
                  <a:lnTo>
                    <a:pt x="252" y="666"/>
                  </a:lnTo>
                  <a:lnTo>
                    <a:pt x="252" y="666"/>
                  </a:lnTo>
                  <a:lnTo>
                    <a:pt x="258" y="662"/>
                  </a:lnTo>
                  <a:lnTo>
                    <a:pt x="261" y="659"/>
                  </a:lnTo>
                  <a:lnTo>
                    <a:pt x="265" y="659"/>
                  </a:lnTo>
                  <a:lnTo>
                    <a:pt x="265" y="659"/>
                  </a:lnTo>
                  <a:lnTo>
                    <a:pt x="267" y="657"/>
                  </a:lnTo>
                  <a:lnTo>
                    <a:pt x="267" y="648"/>
                  </a:lnTo>
                  <a:lnTo>
                    <a:pt x="267" y="619"/>
                  </a:lnTo>
                  <a:lnTo>
                    <a:pt x="264" y="585"/>
                  </a:lnTo>
                  <a:lnTo>
                    <a:pt x="261" y="560"/>
                  </a:lnTo>
                  <a:lnTo>
                    <a:pt x="261" y="560"/>
                  </a:lnTo>
                  <a:lnTo>
                    <a:pt x="250" y="468"/>
                  </a:lnTo>
                  <a:lnTo>
                    <a:pt x="275" y="464"/>
                  </a:lnTo>
                  <a:lnTo>
                    <a:pt x="275" y="464"/>
                  </a:lnTo>
                  <a:lnTo>
                    <a:pt x="272" y="339"/>
                  </a:lnTo>
                  <a:lnTo>
                    <a:pt x="272" y="339"/>
                  </a:lnTo>
                  <a:lnTo>
                    <a:pt x="272" y="322"/>
                  </a:lnTo>
                  <a:lnTo>
                    <a:pt x="273" y="310"/>
                  </a:lnTo>
                  <a:lnTo>
                    <a:pt x="275" y="301"/>
                  </a:lnTo>
                  <a:lnTo>
                    <a:pt x="275" y="301"/>
                  </a:lnTo>
                  <a:lnTo>
                    <a:pt x="286" y="276"/>
                  </a:lnTo>
                  <a:lnTo>
                    <a:pt x="304" y="237"/>
                  </a:lnTo>
                  <a:lnTo>
                    <a:pt x="304" y="237"/>
                  </a:lnTo>
                  <a:lnTo>
                    <a:pt x="306" y="229"/>
                  </a:lnTo>
                  <a:lnTo>
                    <a:pt x="307" y="221"/>
                  </a:lnTo>
                  <a:lnTo>
                    <a:pt x="307" y="215"/>
                  </a:lnTo>
                  <a:lnTo>
                    <a:pt x="306" y="207"/>
                  </a:lnTo>
                  <a:lnTo>
                    <a:pt x="303" y="197"/>
                  </a:lnTo>
                  <a:lnTo>
                    <a:pt x="301" y="191"/>
                  </a:lnTo>
                  <a:lnTo>
                    <a:pt x="301" y="191"/>
                  </a:lnTo>
                  <a:lnTo>
                    <a:pt x="297" y="190"/>
                  </a:lnTo>
                  <a:lnTo>
                    <a:pt x="289" y="187"/>
                  </a:lnTo>
                  <a:lnTo>
                    <a:pt x="278" y="185"/>
                  </a:lnTo>
                  <a:lnTo>
                    <a:pt x="278" y="185"/>
                  </a:lnTo>
                  <a:lnTo>
                    <a:pt x="272" y="164"/>
                  </a:lnTo>
                  <a:lnTo>
                    <a:pt x="268" y="146"/>
                  </a:lnTo>
                  <a:lnTo>
                    <a:pt x="265" y="128"/>
                  </a:lnTo>
                  <a:lnTo>
                    <a:pt x="265" y="128"/>
                  </a:lnTo>
                  <a:lnTo>
                    <a:pt x="265" y="108"/>
                  </a:lnTo>
                  <a:lnTo>
                    <a:pt x="264" y="82"/>
                  </a:lnTo>
                  <a:lnTo>
                    <a:pt x="264" y="69"/>
                  </a:lnTo>
                  <a:lnTo>
                    <a:pt x="263" y="57"/>
                  </a:lnTo>
                  <a:lnTo>
                    <a:pt x="260" y="47"/>
                  </a:lnTo>
                  <a:lnTo>
                    <a:pt x="256" y="38"/>
                  </a:lnTo>
                  <a:lnTo>
                    <a:pt x="256" y="38"/>
                  </a:lnTo>
                  <a:lnTo>
                    <a:pt x="245" y="26"/>
                  </a:lnTo>
                  <a:lnTo>
                    <a:pt x="234" y="15"/>
                  </a:lnTo>
                  <a:lnTo>
                    <a:pt x="224" y="8"/>
                  </a:lnTo>
                  <a:lnTo>
                    <a:pt x="213" y="2"/>
                  </a:lnTo>
                  <a:lnTo>
                    <a:pt x="213" y="2"/>
                  </a:lnTo>
                  <a:lnTo>
                    <a:pt x="207" y="1"/>
                  </a:lnTo>
                  <a:lnTo>
                    <a:pt x="200" y="0"/>
                  </a:lnTo>
                  <a:lnTo>
                    <a:pt x="195" y="0"/>
                  </a:lnTo>
                  <a:lnTo>
                    <a:pt x="195" y="0"/>
                  </a:lnTo>
                  <a:lnTo>
                    <a:pt x="182" y="4"/>
                  </a:lnTo>
                  <a:lnTo>
                    <a:pt x="172" y="8"/>
                  </a:lnTo>
                  <a:lnTo>
                    <a:pt x="162" y="13"/>
                  </a:lnTo>
                  <a:lnTo>
                    <a:pt x="162" y="13"/>
                  </a:lnTo>
                  <a:lnTo>
                    <a:pt x="156" y="19"/>
                  </a:lnTo>
                  <a:lnTo>
                    <a:pt x="151" y="27"/>
                  </a:lnTo>
                  <a:lnTo>
                    <a:pt x="147" y="35"/>
                  </a:lnTo>
                  <a:lnTo>
                    <a:pt x="147" y="35"/>
                  </a:lnTo>
                  <a:close/>
                  <a:moveTo>
                    <a:pt x="60" y="176"/>
                  </a:moveTo>
                  <a:lnTo>
                    <a:pt x="60" y="176"/>
                  </a:lnTo>
                  <a:lnTo>
                    <a:pt x="65" y="164"/>
                  </a:lnTo>
                  <a:lnTo>
                    <a:pt x="70" y="154"/>
                  </a:lnTo>
                  <a:lnTo>
                    <a:pt x="75" y="144"/>
                  </a:lnTo>
                  <a:lnTo>
                    <a:pt x="75" y="144"/>
                  </a:lnTo>
                  <a:lnTo>
                    <a:pt x="82" y="133"/>
                  </a:lnTo>
                  <a:lnTo>
                    <a:pt x="88" y="120"/>
                  </a:lnTo>
                  <a:lnTo>
                    <a:pt x="99" y="96"/>
                  </a:lnTo>
                  <a:lnTo>
                    <a:pt x="99" y="96"/>
                  </a:lnTo>
                  <a:lnTo>
                    <a:pt x="104" y="77"/>
                  </a:lnTo>
                  <a:lnTo>
                    <a:pt x="134" y="77"/>
                  </a:lnTo>
                  <a:lnTo>
                    <a:pt x="134" y="77"/>
                  </a:lnTo>
                  <a:lnTo>
                    <a:pt x="132" y="101"/>
                  </a:lnTo>
                  <a:lnTo>
                    <a:pt x="130" y="124"/>
                  </a:lnTo>
                  <a:lnTo>
                    <a:pt x="127" y="141"/>
                  </a:lnTo>
                  <a:lnTo>
                    <a:pt x="127" y="141"/>
                  </a:lnTo>
                  <a:lnTo>
                    <a:pt x="123" y="151"/>
                  </a:lnTo>
                  <a:lnTo>
                    <a:pt x="121" y="156"/>
                  </a:lnTo>
                  <a:lnTo>
                    <a:pt x="118" y="159"/>
                  </a:lnTo>
                  <a:lnTo>
                    <a:pt x="114" y="163"/>
                  </a:lnTo>
                  <a:lnTo>
                    <a:pt x="114" y="163"/>
                  </a:lnTo>
                  <a:lnTo>
                    <a:pt x="109" y="169"/>
                  </a:lnTo>
                  <a:lnTo>
                    <a:pt x="105" y="177"/>
                  </a:lnTo>
                  <a:lnTo>
                    <a:pt x="101" y="185"/>
                  </a:lnTo>
                  <a:lnTo>
                    <a:pt x="101" y="185"/>
                  </a:lnTo>
                  <a:lnTo>
                    <a:pt x="93" y="185"/>
                  </a:lnTo>
                  <a:lnTo>
                    <a:pt x="86" y="185"/>
                  </a:lnTo>
                  <a:lnTo>
                    <a:pt x="79" y="185"/>
                  </a:lnTo>
                  <a:lnTo>
                    <a:pt x="79" y="185"/>
                  </a:lnTo>
                  <a:lnTo>
                    <a:pt x="75" y="187"/>
                  </a:lnTo>
                  <a:lnTo>
                    <a:pt x="73" y="190"/>
                  </a:lnTo>
                  <a:lnTo>
                    <a:pt x="66" y="197"/>
                  </a:lnTo>
                  <a:lnTo>
                    <a:pt x="60" y="204"/>
                  </a:lnTo>
                  <a:lnTo>
                    <a:pt x="60" y="176"/>
                  </a:lnTo>
                  <a:close/>
                  <a:moveTo>
                    <a:pt x="156" y="691"/>
                  </a:moveTo>
                  <a:lnTo>
                    <a:pt x="165" y="691"/>
                  </a:lnTo>
                  <a:lnTo>
                    <a:pt x="165" y="682"/>
                  </a:lnTo>
                  <a:lnTo>
                    <a:pt x="178" y="682"/>
                  </a:lnTo>
                  <a:lnTo>
                    <a:pt x="178" y="682"/>
                  </a:lnTo>
                  <a:lnTo>
                    <a:pt x="189" y="745"/>
                  </a:lnTo>
                  <a:lnTo>
                    <a:pt x="189" y="745"/>
                  </a:lnTo>
                  <a:lnTo>
                    <a:pt x="190" y="755"/>
                  </a:lnTo>
                  <a:lnTo>
                    <a:pt x="192" y="762"/>
                  </a:lnTo>
                  <a:lnTo>
                    <a:pt x="195" y="769"/>
                  </a:lnTo>
                  <a:lnTo>
                    <a:pt x="195" y="774"/>
                  </a:lnTo>
                  <a:lnTo>
                    <a:pt x="195" y="774"/>
                  </a:lnTo>
                  <a:lnTo>
                    <a:pt x="195" y="787"/>
                  </a:lnTo>
                  <a:lnTo>
                    <a:pt x="198" y="811"/>
                  </a:lnTo>
                  <a:lnTo>
                    <a:pt x="200" y="837"/>
                  </a:lnTo>
                  <a:lnTo>
                    <a:pt x="202" y="850"/>
                  </a:lnTo>
                  <a:lnTo>
                    <a:pt x="202" y="861"/>
                  </a:lnTo>
                  <a:lnTo>
                    <a:pt x="202" y="861"/>
                  </a:lnTo>
                  <a:lnTo>
                    <a:pt x="196" y="891"/>
                  </a:lnTo>
                  <a:lnTo>
                    <a:pt x="194" y="902"/>
                  </a:lnTo>
                  <a:lnTo>
                    <a:pt x="191" y="908"/>
                  </a:lnTo>
                  <a:lnTo>
                    <a:pt x="191" y="908"/>
                  </a:lnTo>
                  <a:lnTo>
                    <a:pt x="186" y="920"/>
                  </a:lnTo>
                  <a:lnTo>
                    <a:pt x="185" y="925"/>
                  </a:lnTo>
                  <a:lnTo>
                    <a:pt x="185" y="925"/>
                  </a:lnTo>
                  <a:lnTo>
                    <a:pt x="175" y="921"/>
                  </a:lnTo>
                  <a:lnTo>
                    <a:pt x="175" y="921"/>
                  </a:lnTo>
                  <a:lnTo>
                    <a:pt x="172" y="921"/>
                  </a:lnTo>
                  <a:lnTo>
                    <a:pt x="169" y="923"/>
                  </a:lnTo>
                  <a:lnTo>
                    <a:pt x="162" y="928"/>
                  </a:lnTo>
                  <a:lnTo>
                    <a:pt x="162" y="928"/>
                  </a:lnTo>
                  <a:lnTo>
                    <a:pt x="157" y="932"/>
                  </a:lnTo>
                  <a:lnTo>
                    <a:pt x="151" y="934"/>
                  </a:lnTo>
                  <a:lnTo>
                    <a:pt x="143" y="937"/>
                  </a:lnTo>
                  <a:lnTo>
                    <a:pt x="143" y="937"/>
                  </a:lnTo>
                  <a:lnTo>
                    <a:pt x="149" y="867"/>
                  </a:lnTo>
                  <a:lnTo>
                    <a:pt x="149" y="867"/>
                  </a:lnTo>
                  <a:lnTo>
                    <a:pt x="151" y="841"/>
                  </a:lnTo>
                  <a:lnTo>
                    <a:pt x="151" y="804"/>
                  </a:lnTo>
                  <a:lnTo>
                    <a:pt x="149" y="755"/>
                  </a:lnTo>
                  <a:lnTo>
                    <a:pt x="149" y="755"/>
                  </a:lnTo>
                  <a:lnTo>
                    <a:pt x="149" y="753"/>
                  </a:lnTo>
                  <a:lnTo>
                    <a:pt x="149" y="751"/>
                  </a:lnTo>
                  <a:lnTo>
                    <a:pt x="151" y="745"/>
                  </a:lnTo>
                  <a:lnTo>
                    <a:pt x="152" y="736"/>
                  </a:lnTo>
                  <a:lnTo>
                    <a:pt x="152" y="736"/>
                  </a:lnTo>
                  <a:lnTo>
                    <a:pt x="156" y="691"/>
                  </a:lnTo>
                  <a:lnTo>
                    <a:pt x="156" y="691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1" name="Freeform 10">
              <a:extLst>
                <a:ext uri="{FF2B5EF4-FFF2-40B4-BE49-F238E27FC236}">
                  <a16:creationId xmlns:a16="http://schemas.microsoft.com/office/drawing/2014/main" id="{9430C5BE-2FDF-4F10-9BE0-529D96A8F0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10091" y="4889199"/>
              <a:ext cx="299479" cy="917066"/>
            </a:xfrm>
            <a:custGeom>
              <a:avLst/>
              <a:gdLst>
                <a:gd name="T0" fmla="*/ 107 w 418"/>
                <a:gd name="T1" fmla="*/ 43 h 1280"/>
                <a:gd name="T2" fmla="*/ 53 w 418"/>
                <a:gd name="T3" fmla="*/ 61 h 1280"/>
                <a:gd name="T4" fmla="*/ 11 w 418"/>
                <a:gd name="T5" fmla="*/ 95 h 1280"/>
                <a:gd name="T6" fmla="*/ 1 w 418"/>
                <a:gd name="T7" fmla="*/ 166 h 1280"/>
                <a:gd name="T8" fmla="*/ 42 w 418"/>
                <a:gd name="T9" fmla="*/ 228 h 1280"/>
                <a:gd name="T10" fmla="*/ 70 w 418"/>
                <a:gd name="T11" fmla="*/ 231 h 1280"/>
                <a:gd name="T12" fmla="*/ 35 w 418"/>
                <a:gd name="T13" fmla="*/ 308 h 1280"/>
                <a:gd name="T14" fmla="*/ 84 w 418"/>
                <a:gd name="T15" fmla="*/ 486 h 1280"/>
                <a:gd name="T16" fmla="*/ 147 w 418"/>
                <a:gd name="T17" fmla="*/ 804 h 1280"/>
                <a:gd name="T18" fmla="*/ 148 w 418"/>
                <a:gd name="T19" fmla="*/ 859 h 1280"/>
                <a:gd name="T20" fmla="*/ 108 w 418"/>
                <a:gd name="T21" fmla="*/ 1077 h 1280"/>
                <a:gd name="T22" fmla="*/ 143 w 418"/>
                <a:gd name="T23" fmla="*/ 1165 h 1280"/>
                <a:gd name="T24" fmla="*/ 121 w 418"/>
                <a:gd name="T25" fmla="*/ 1240 h 1280"/>
                <a:gd name="T26" fmla="*/ 182 w 418"/>
                <a:gd name="T27" fmla="*/ 1255 h 1280"/>
                <a:gd name="T28" fmla="*/ 203 w 418"/>
                <a:gd name="T29" fmla="*/ 1249 h 1280"/>
                <a:gd name="T30" fmla="*/ 202 w 418"/>
                <a:gd name="T31" fmla="*/ 1274 h 1280"/>
                <a:gd name="T32" fmla="*/ 294 w 418"/>
                <a:gd name="T33" fmla="*/ 1280 h 1280"/>
                <a:gd name="T34" fmla="*/ 400 w 418"/>
                <a:gd name="T35" fmla="*/ 1261 h 1280"/>
                <a:gd name="T36" fmla="*/ 370 w 418"/>
                <a:gd name="T37" fmla="*/ 1239 h 1280"/>
                <a:gd name="T38" fmla="*/ 285 w 418"/>
                <a:gd name="T39" fmla="*/ 1199 h 1280"/>
                <a:gd name="T40" fmla="*/ 295 w 418"/>
                <a:gd name="T41" fmla="*/ 1112 h 1280"/>
                <a:gd name="T42" fmla="*/ 319 w 418"/>
                <a:gd name="T43" fmla="*/ 1013 h 1280"/>
                <a:gd name="T44" fmla="*/ 378 w 418"/>
                <a:gd name="T45" fmla="*/ 797 h 1280"/>
                <a:gd name="T46" fmla="*/ 387 w 418"/>
                <a:gd name="T47" fmla="*/ 654 h 1280"/>
                <a:gd name="T48" fmla="*/ 298 w 418"/>
                <a:gd name="T49" fmla="*/ 374 h 1280"/>
                <a:gd name="T50" fmla="*/ 389 w 418"/>
                <a:gd name="T51" fmla="*/ 346 h 1280"/>
                <a:gd name="T52" fmla="*/ 370 w 418"/>
                <a:gd name="T53" fmla="*/ 234 h 1280"/>
                <a:gd name="T54" fmla="*/ 339 w 418"/>
                <a:gd name="T55" fmla="*/ 149 h 1280"/>
                <a:gd name="T56" fmla="*/ 333 w 418"/>
                <a:gd name="T57" fmla="*/ 99 h 1280"/>
                <a:gd name="T58" fmla="*/ 320 w 418"/>
                <a:gd name="T59" fmla="*/ 80 h 1280"/>
                <a:gd name="T60" fmla="*/ 313 w 418"/>
                <a:gd name="T61" fmla="*/ 49 h 1280"/>
                <a:gd name="T62" fmla="*/ 257 w 418"/>
                <a:gd name="T63" fmla="*/ 17 h 1280"/>
                <a:gd name="T64" fmla="*/ 265 w 418"/>
                <a:gd name="T65" fmla="*/ 58 h 1280"/>
                <a:gd name="T66" fmla="*/ 257 w 418"/>
                <a:gd name="T67" fmla="*/ 67 h 1280"/>
                <a:gd name="T68" fmla="*/ 241 w 418"/>
                <a:gd name="T69" fmla="*/ 150 h 1280"/>
                <a:gd name="T70" fmla="*/ 210 w 418"/>
                <a:gd name="T71" fmla="*/ 248 h 1280"/>
                <a:gd name="T72" fmla="*/ 169 w 418"/>
                <a:gd name="T73" fmla="*/ 217 h 1280"/>
                <a:gd name="T74" fmla="*/ 181 w 418"/>
                <a:gd name="T75" fmla="*/ 183 h 1280"/>
                <a:gd name="T76" fmla="*/ 197 w 418"/>
                <a:gd name="T77" fmla="*/ 153 h 1280"/>
                <a:gd name="T78" fmla="*/ 182 w 418"/>
                <a:gd name="T79" fmla="*/ 119 h 1280"/>
                <a:gd name="T80" fmla="*/ 237 w 418"/>
                <a:gd name="T81" fmla="*/ 66 h 1280"/>
                <a:gd name="T82" fmla="*/ 220 w 418"/>
                <a:gd name="T83" fmla="*/ 27 h 1280"/>
                <a:gd name="T84" fmla="*/ 154 w 418"/>
                <a:gd name="T85" fmla="*/ 49 h 1280"/>
                <a:gd name="T86" fmla="*/ 304 w 418"/>
                <a:gd name="T87" fmla="*/ 190 h 1280"/>
                <a:gd name="T88" fmla="*/ 305 w 418"/>
                <a:gd name="T89" fmla="*/ 224 h 1280"/>
                <a:gd name="T90" fmla="*/ 313 w 418"/>
                <a:gd name="T91" fmla="*/ 262 h 1280"/>
                <a:gd name="T92" fmla="*/ 313 w 418"/>
                <a:gd name="T93" fmla="*/ 293 h 1280"/>
                <a:gd name="T94" fmla="*/ 258 w 418"/>
                <a:gd name="T95" fmla="*/ 234 h 1280"/>
                <a:gd name="T96" fmla="*/ 263 w 418"/>
                <a:gd name="T97" fmla="*/ 181 h 1280"/>
                <a:gd name="T98" fmla="*/ 274 w 418"/>
                <a:gd name="T99" fmla="*/ 153 h 1280"/>
                <a:gd name="T100" fmla="*/ 244 w 418"/>
                <a:gd name="T101" fmla="*/ 899 h 1280"/>
                <a:gd name="T102" fmla="*/ 229 w 418"/>
                <a:gd name="T103" fmla="*/ 1094 h 1280"/>
                <a:gd name="T104" fmla="*/ 221 w 418"/>
                <a:gd name="T105" fmla="*/ 1184 h 1280"/>
                <a:gd name="T106" fmla="*/ 187 w 418"/>
                <a:gd name="T107" fmla="*/ 1157 h 1280"/>
                <a:gd name="T108" fmla="*/ 190 w 418"/>
                <a:gd name="T109" fmla="*/ 1090 h 1280"/>
                <a:gd name="T110" fmla="*/ 232 w 418"/>
                <a:gd name="T111" fmla="*/ 924 h 1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18" h="1280">
                  <a:moveTo>
                    <a:pt x="154" y="49"/>
                  </a:moveTo>
                  <a:lnTo>
                    <a:pt x="143" y="45"/>
                  </a:lnTo>
                  <a:lnTo>
                    <a:pt x="143" y="45"/>
                  </a:lnTo>
                  <a:lnTo>
                    <a:pt x="134" y="41"/>
                  </a:lnTo>
                  <a:lnTo>
                    <a:pt x="125" y="39"/>
                  </a:lnTo>
                  <a:lnTo>
                    <a:pt x="119" y="39"/>
                  </a:lnTo>
                  <a:lnTo>
                    <a:pt x="119" y="39"/>
                  </a:lnTo>
                  <a:lnTo>
                    <a:pt x="107" y="43"/>
                  </a:lnTo>
                  <a:lnTo>
                    <a:pt x="98" y="45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72" y="46"/>
                  </a:lnTo>
                  <a:lnTo>
                    <a:pt x="64" y="51"/>
                  </a:lnTo>
                  <a:lnTo>
                    <a:pt x="59" y="56"/>
                  </a:lnTo>
                  <a:lnTo>
                    <a:pt x="59" y="56"/>
                  </a:lnTo>
                  <a:lnTo>
                    <a:pt x="53" y="61"/>
                  </a:lnTo>
                  <a:lnTo>
                    <a:pt x="44" y="66"/>
                  </a:lnTo>
                  <a:lnTo>
                    <a:pt x="20" y="77"/>
                  </a:lnTo>
                  <a:lnTo>
                    <a:pt x="20" y="77"/>
                  </a:lnTo>
                  <a:lnTo>
                    <a:pt x="16" y="80"/>
                  </a:lnTo>
                  <a:lnTo>
                    <a:pt x="13" y="83"/>
                  </a:lnTo>
                  <a:lnTo>
                    <a:pt x="12" y="85"/>
                  </a:lnTo>
                  <a:lnTo>
                    <a:pt x="11" y="89"/>
                  </a:lnTo>
                  <a:lnTo>
                    <a:pt x="11" y="95"/>
                  </a:lnTo>
                  <a:lnTo>
                    <a:pt x="11" y="101"/>
                  </a:lnTo>
                  <a:lnTo>
                    <a:pt x="11" y="101"/>
                  </a:lnTo>
                  <a:lnTo>
                    <a:pt x="3" y="125"/>
                  </a:lnTo>
                  <a:lnTo>
                    <a:pt x="1" y="140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0" y="159"/>
                  </a:lnTo>
                  <a:lnTo>
                    <a:pt x="1" y="166"/>
                  </a:lnTo>
                  <a:lnTo>
                    <a:pt x="5" y="174"/>
                  </a:lnTo>
                  <a:lnTo>
                    <a:pt x="7" y="181"/>
                  </a:lnTo>
                  <a:lnTo>
                    <a:pt x="11" y="189"/>
                  </a:lnTo>
                  <a:lnTo>
                    <a:pt x="11" y="189"/>
                  </a:lnTo>
                  <a:lnTo>
                    <a:pt x="14" y="197"/>
                  </a:lnTo>
                  <a:lnTo>
                    <a:pt x="20" y="207"/>
                  </a:lnTo>
                  <a:lnTo>
                    <a:pt x="30" y="217"/>
                  </a:lnTo>
                  <a:lnTo>
                    <a:pt x="42" y="228"/>
                  </a:lnTo>
                  <a:lnTo>
                    <a:pt x="42" y="228"/>
                  </a:lnTo>
                  <a:lnTo>
                    <a:pt x="48" y="231"/>
                  </a:lnTo>
                  <a:lnTo>
                    <a:pt x="53" y="234"/>
                  </a:lnTo>
                  <a:lnTo>
                    <a:pt x="58" y="235"/>
                  </a:lnTo>
                  <a:lnTo>
                    <a:pt x="62" y="235"/>
                  </a:lnTo>
                  <a:lnTo>
                    <a:pt x="68" y="232"/>
                  </a:lnTo>
                  <a:lnTo>
                    <a:pt x="70" y="231"/>
                  </a:lnTo>
                  <a:lnTo>
                    <a:pt x="70" y="231"/>
                  </a:lnTo>
                  <a:lnTo>
                    <a:pt x="62" y="240"/>
                  </a:lnTo>
                  <a:lnTo>
                    <a:pt x="56" y="247"/>
                  </a:lnTo>
                  <a:lnTo>
                    <a:pt x="52" y="252"/>
                  </a:lnTo>
                  <a:lnTo>
                    <a:pt x="52" y="252"/>
                  </a:lnTo>
                  <a:lnTo>
                    <a:pt x="41" y="276"/>
                  </a:lnTo>
                  <a:lnTo>
                    <a:pt x="36" y="293"/>
                  </a:lnTo>
                  <a:lnTo>
                    <a:pt x="34" y="302"/>
                  </a:lnTo>
                  <a:lnTo>
                    <a:pt x="35" y="308"/>
                  </a:lnTo>
                  <a:lnTo>
                    <a:pt x="35" y="308"/>
                  </a:lnTo>
                  <a:lnTo>
                    <a:pt x="57" y="393"/>
                  </a:lnTo>
                  <a:lnTo>
                    <a:pt x="70" y="445"/>
                  </a:lnTo>
                  <a:lnTo>
                    <a:pt x="74" y="462"/>
                  </a:lnTo>
                  <a:lnTo>
                    <a:pt x="78" y="469"/>
                  </a:lnTo>
                  <a:lnTo>
                    <a:pt x="78" y="469"/>
                  </a:lnTo>
                  <a:lnTo>
                    <a:pt x="79" y="473"/>
                  </a:lnTo>
                  <a:lnTo>
                    <a:pt x="84" y="486"/>
                  </a:lnTo>
                  <a:lnTo>
                    <a:pt x="95" y="526"/>
                  </a:lnTo>
                  <a:lnTo>
                    <a:pt x="106" y="568"/>
                  </a:lnTo>
                  <a:lnTo>
                    <a:pt x="112" y="598"/>
                  </a:lnTo>
                  <a:lnTo>
                    <a:pt x="112" y="598"/>
                  </a:lnTo>
                  <a:lnTo>
                    <a:pt x="130" y="707"/>
                  </a:lnTo>
                  <a:lnTo>
                    <a:pt x="141" y="773"/>
                  </a:lnTo>
                  <a:lnTo>
                    <a:pt x="145" y="795"/>
                  </a:lnTo>
                  <a:lnTo>
                    <a:pt x="147" y="804"/>
                  </a:lnTo>
                  <a:lnTo>
                    <a:pt x="147" y="804"/>
                  </a:lnTo>
                  <a:lnTo>
                    <a:pt x="148" y="807"/>
                  </a:lnTo>
                  <a:lnTo>
                    <a:pt x="148" y="811"/>
                  </a:lnTo>
                  <a:lnTo>
                    <a:pt x="148" y="820"/>
                  </a:lnTo>
                  <a:lnTo>
                    <a:pt x="147" y="834"/>
                  </a:lnTo>
                  <a:lnTo>
                    <a:pt x="147" y="846"/>
                  </a:lnTo>
                  <a:lnTo>
                    <a:pt x="147" y="846"/>
                  </a:lnTo>
                  <a:lnTo>
                    <a:pt x="148" y="859"/>
                  </a:lnTo>
                  <a:lnTo>
                    <a:pt x="147" y="874"/>
                  </a:lnTo>
                  <a:lnTo>
                    <a:pt x="145" y="888"/>
                  </a:lnTo>
                  <a:lnTo>
                    <a:pt x="140" y="902"/>
                  </a:lnTo>
                  <a:lnTo>
                    <a:pt x="140" y="902"/>
                  </a:lnTo>
                  <a:lnTo>
                    <a:pt x="137" y="915"/>
                  </a:lnTo>
                  <a:lnTo>
                    <a:pt x="132" y="937"/>
                  </a:lnTo>
                  <a:lnTo>
                    <a:pt x="121" y="997"/>
                  </a:lnTo>
                  <a:lnTo>
                    <a:pt x="108" y="1077"/>
                  </a:lnTo>
                  <a:lnTo>
                    <a:pt x="134" y="1088"/>
                  </a:lnTo>
                  <a:lnTo>
                    <a:pt x="134" y="1088"/>
                  </a:lnTo>
                  <a:lnTo>
                    <a:pt x="137" y="1103"/>
                  </a:lnTo>
                  <a:lnTo>
                    <a:pt x="141" y="1117"/>
                  </a:lnTo>
                  <a:lnTo>
                    <a:pt x="143" y="1129"/>
                  </a:lnTo>
                  <a:lnTo>
                    <a:pt x="143" y="1129"/>
                  </a:lnTo>
                  <a:lnTo>
                    <a:pt x="145" y="1145"/>
                  </a:lnTo>
                  <a:lnTo>
                    <a:pt x="143" y="1165"/>
                  </a:lnTo>
                  <a:lnTo>
                    <a:pt x="142" y="1182"/>
                  </a:lnTo>
                  <a:lnTo>
                    <a:pt x="140" y="1189"/>
                  </a:lnTo>
                  <a:lnTo>
                    <a:pt x="140" y="1189"/>
                  </a:lnTo>
                  <a:lnTo>
                    <a:pt x="132" y="1206"/>
                  </a:lnTo>
                  <a:lnTo>
                    <a:pt x="123" y="1227"/>
                  </a:lnTo>
                  <a:lnTo>
                    <a:pt x="123" y="1227"/>
                  </a:lnTo>
                  <a:lnTo>
                    <a:pt x="120" y="1234"/>
                  </a:lnTo>
                  <a:lnTo>
                    <a:pt x="121" y="1240"/>
                  </a:lnTo>
                  <a:lnTo>
                    <a:pt x="124" y="1246"/>
                  </a:lnTo>
                  <a:lnTo>
                    <a:pt x="130" y="1252"/>
                  </a:lnTo>
                  <a:lnTo>
                    <a:pt x="130" y="1252"/>
                  </a:lnTo>
                  <a:lnTo>
                    <a:pt x="135" y="1255"/>
                  </a:lnTo>
                  <a:lnTo>
                    <a:pt x="140" y="1256"/>
                  </a:lnTo>
                  <a:lnTo>
                    <a:pt x="154" y="1257"/>
                  </a:lnTo>
                  <a:lnTo>
                    <a:pt x="169" y="1257"/>
                  </a:lnTo>
                  <a:lnTo>
                    <a:pt x="182" y="1255"/>
                  </a:lnTo>
                  <a:lnTo>
                    <a:pt x="182" y="1255"/>
                  </a:lnTo>
                  <a:lnTo>
                    <a:pt x="187" y="1253"/>
                  </a:lnTo>
                  <a:lnTo>
                    <a:pt x="191" y="1251"/>
                  </a:lnTo>
                  <a:lnTo>
                    <a:pt x="197" y="1246"/>
                  </a:lnTo>
                  <a:lnTo>
                    <a:pt x="199" y="1243"/>
                  </a:lnTo>
                  <a:lnTo>
                    <a:pt x="201" y="1241"/>
                  </a:lnTo>
                  <a:lnTo>
                    <a:pt x="203" y="1249"/>
                  </a:lnTo>
                  <a:lnTo>
                    <a:pt x="203" y="1249"/>
                  </a:lnTo>
                  <a:lnTo>
                    <a:pt x="203" y="1253"/>
                  </a:lnTo>
                  <a:lnTo>
                    <a:pt x="203" y="1257"/>
                  </a:lnTo>
                  <a:lnTo>
                    <a:pt x="203" y="1258"/>
                  </a:lnTo>
                  <a:lnTo>
                    <a:pt x="203" y="1258"/>
                  </a:lnTo>
                  <a:lnTo>
                    <a:pt x="202" y="1263"/>
                  </a:lnTo>
                  <a:lnTo>
                    <a:pt x="201" y="1269"/>
                  </a:lnTo>
                  <a:lnTo>
                    <a:pt x="201" y="1269"/>
                  </a:lnTo>
                  <a:lnTo>
                    <a:pt x="202" y="1274"/>
                  </a:lnTo>
                  <a:lnTo>
                    <a:pt x="204" y="1278"/>
                  </a:lnTo>
                  <a:lnTo>
                    <a:pt x="205" y="1279"/>
                  </a:lnTo>
                  <a:lnTo>
                    <a:pt x="207" y="1280"/>
                  </a:lnTo>
                  <a:lnTo>
                    <a:pt x="207" y="1280"/>
                  </a:lnTo>
                  <a:lnTo>
                    <a:pt x="246" y="1280"/>
                  </a:lnTo>
                  <a:lnTo>
                    <a:pt x="274" y="1280"/>
                  </a:lnTo>
                  <a:lnTo>
                    <a:pt x="294" y="1280"/>
                  </a:lnTo>
                  <a:lnTo>
                    <a:pt x="294" y="1280"/>
                  </a:lnTo>
                  <a:lnTo>
                    <a:pt x="349" y="1274"/>
                  </a:lnTo>
                  <a:lnTo>
                    <a:pt x="379" y="1269"/>
                  </a:lnTo>
                  <a:lnTo>
                    <a:pt x="390" y="1268"/>
                  </a:lnTo>
                  <a:lnTo>
                    <a:pt x="396" y="1266"/>
                  </a:lnTo>
                  <a:lnTo>
                    <a:pt x="396" y="1266"/>
                  </a:lnTo>
                  <a:lnTo>
                    <a:pt x="400" y="1263"/>
                  </a:lnTo>
                  <a:lnTo>
                    <a:pt x="401" y="1262"/>
                  </a:lnTo>
                  <a:lnTo>
                    <a:pt x="400" y="1261"/>
                  </a:lnTo>
                  <a:lnTo>
                    <a:pt x="399" y="1257"/>
                  </a:lnTo>
                  <a:lnTo>
                    <a:pt x="396" y="1252"/>
                  </a:lnTo>
                  <a:lnTo>
                    <a:pt x="396" y="1252"/>
                  </a:lnTo>
                  <a:lnTo>
                    <a:pt x="395" y="1250"/>
                  </a:lnTo>
                  <a:lnTo>
                    <a:pt x="394" y="1249"/>
                  </a:lnTo>
                  <a:lnTo>
                    <a:pt x="388" y="1245"/>
                  </a:lnTo>
                  <a:lnTo>
                    <a:pt x="379" y="1241"/>
                  </a:lnTo>
                  <a:lnTo>
                    <a:pt x="370" y="1239"/>
                  </a:lnTo>
                  <a:lnTo>
                    <a:pt x="353" y="1235"/>
                  </a:lnTo>
                  <a:lnTo>
                    <a:pt x="344" y="1234"/>
                  </a:lnTo>
                  <a:lnTo>
                    <a:pt x="344" y="1234"/>
                  </a:lnTo>
                  <a:lnTo>
                    <a:pt x="334" y="1230"/>
                  </a:lnTo>
                  <a:lnTo>
                    <a:pt x="315" y="1219"/>
                  </a:lnTo>
                  <a:lnTo>
                    <a:pt x="294" y="1207"/>
                  </a:lnTo>
                  <a:lnTo>
                    <a:pt x="288" y="1202"/>
                  </a:lnTo>
                  <a:lnTo>
                    <a:pt x="285" y="1199"/>
                  </a:lnTo>
                  <a:lnTo>
                    <a:pt x="285" y="1199"/>
                  </a:lnTo>
                  <a:lnTo>
                    <a:pt x="283" y="1194"/>
                  </a:lnTo>
                  <a:lnTo>
                    <a:pt x="283" y="1183"/>
                  </a:lnTo>
                  <a:lnTo>
                    <a:pt x="285" y="1154"/>
                  </a:lnTo>
                  <a:lnTo>
                    <a:pt x="286" y="1124"/>
                  </a:lnTo>
                  <a:lnTo>
                    <a:pt x="288" y="1112"/>
                  </a:lnTo>
                  <a:lnTo>
                    <a:pt x="288" y="1112"/>
                  </a:lnTo>
                  <a:lnTo>
                    <a:pt x="295" y="1112"/>
                  </a:lnTo>
                  <a:lnTo>
                    <a:pt x="302" y="1112"/>
                  </a:lnTo>
                  <a:lnTo>
                    <a:pt x="302" y="1112"/>
                  </a:lnTo>
                  <a:lnTo>
                    <a:pt x="302" y="1094"/>
                  </a:lnTo>
                  <a:lnTo>
                    <a:pt x="302" y="1079"/>
                  </a:lnTo>
                  <a:lnTo>
                    <a:pt x="302" y="1066"/>
                  </a:lnTo>
                  <a:lnTo>
                    <a:pt x="302" y="1066"/>
                  </a:lnTo>
                  <a:lnTo>
                    <a:pt x="308" y="1045"/>
                  </a:lnTo>
                  <a:lnTo>
                    <a:pt x="319" y="1013"/>
                  </a:lnTo>
                  <a:lnTo>
                    <a:pt x="337" y="958"/>
                  </a:lnTo>
                  <a:lnTo>
                    <a:pt x="337" y="958"/>
                  </a:lnTo>
                  <a:lnTo>
                    <a:pt x="338" y="948"/>
                  </a:lnTo>
                  <a:lnTo>
                    <a:pt x="339" y="930"/>
                  </a:lnTo>
                  <a:lnTo>
                    <a:pt x="341" y="881"/>
                  </a:lnTo>
                  <a:lnTo>
                    <a:pt x="341" y="814"/>
                  </a:lnTo>
                  <a:lnTo>
                    <a:pt x="341" y="814"/>
                  </a:lnTo>
                  <a:lnTo>
                    <a:pt x="378" y="797"/>
                  </a:lnTo>
                  <a:lnTo>
                    <a:pt x="405" y="784"/>
                  </a:lnTo>
                  <a:lnTo>
                    <a:pt x="418" y="776"/>
                  </a:lnTo>
                  <a:lnTo>
                    <a:pt x="418" y="776"/>
                  </a:lnTo>
                  <a:lnTo>
                    <a:pt x="418" y="773"/>
                  </a:lnTo>
                  <a:lnTo>
                    <a:pt x="418" y="768"/>
                  </a:lnTo>
                  <a:lnTo>
                    <a:pt x="415" y="752"/>
                  </a:lnTo>
                  <a:lnTo>
                    <a:pt x="415" y="752"/>
                  </a:lnTo>
                  <a:lnTo>
                    <a:pt x="387" y="654"/>
                  </a:lnTo>
                  <a:lnTo>
                    <a:pt x="367" y="589"/>
                  </a:lnTo>
                  <a:lnTo>
                    <a:pt x="355" y="553"/>
                  </a:lnTo>
                  <a:lnTo>
                    <a:pt x="355" y="553"/>
                  </a:lnTo>
                  <a:lnTo>
                    <a:pt x="348" y="532"/>
                  </a:lnTo>
                  <a:lnTo>
                    <a:pt x="338" y="503"/>
                  </a:lnTo>
                  <a:lnTo>
                    <a:pt x="326" y="461"/>
                  </a:lnTo>
                  <a:lnTo>
                    <a:pt x="326" y="461"/>
                  </a:lnTo>
                  <a:lnTo>
                    <a:pt x="298" y="374"/>
                  </a:lnTo>
                  <a:lnTo>
                    <a:pt x="298" y="374"/>
                  </a:lnTo>
                  <a:lnTo>
                    <a:pt x="376" y="364"/>
                  </a:lnTo>
                  <a:lnTo>
                    <a:pt x="376" y="364"/>
                  </a:lnTo>
                  <a:lnTo>
                    <a:pt x="381" y="361"/>
                  </a:lnTo>
                  <a:lnTo>
                    <a:pt x="384" y="359"/>
                  </a:lnTo>
                  <a:lnTo>
                    <a:pt x="387" y="353"/>
                  </a:lnTo>
                  <a:lnTo>
                    <a:pt x="389" y="346"/>
                  </a:lnTo>
                  <a:lnTo>
                    <a:pt x="389" y="346"/>
                  </a:lnTo>
                  <a:lnTo>
                    <a:pt x="390" y="340"/>
                  </a:lnTo>
                  <a:lnTo>
                    <a:pt x="388" y="327"/>
                  </a:lnTo>
                  <a:lnTo>
                    <a:pt x="381" y="297"/>
                  </a:lnTo>
                  <a:lnTo>
                    <a:pt x="372" y="268"/>
                  </a:lnTo>
                  <a:lnTo>
                    <a:pt x="368" y="252"/>
                  </a:lnTo>
                  <a:lnTo>
                    <a:pt x="368" y="252"/>
                  </a:lnTo>
                  <a:lnTo>
                    <a:pt x="370" y="240"/>
                  </a:lnTo>
                  <a:lnTo>
                    <a:pt x="370" y="234"/>
                  </a:lnTo>
                  <a:lnTo>
                    <a:pt x="368" y="228"/>
                  </a:lnTo>
                  <a:lnTo>
                    <a:pt x="368" y="228"/>
                  </a:lnTo>
                  <a:lnTo>
                    <a:pt x="365" y="220"/>
                  </a:lnTo>
                  <a:lnTo>
                    <a:pt x="358" y="213"/>
                  </a:lnTo>
                  <a:lnTo>
                    <a:pt x="348" y="203"/>
                  </a:lnTo>
                  <a:lnTo>
                    <a:pt x="341" y="172"/>
                  </a:lnTo>
                  <a:lnTo>
                    <a:pt x="341" y="172"/>
                  </a:lnTo>
                  <a:lnTo>
                    <a:pt x="339" y="149"/>
                  </a:lnTo>
                  <a:lnTo>
                    <a:pt x="339" y="131"/>
                  </a:lnTo>
                  <a:lnTo>
                    <a:pt x="341" y="123"/>
                  </a:lnTo>
                  <a:lnTo>
                    <a:pt x="341" y="123"/>
                  </a:lnTo>
                  <a:lnTo>
                    <a:pt x="341" y="119"/>
                  </a:lnTo>
                  <a:lnTo>
                    <a:pt x="339" y="116"/>
                  </a:lnTo>
                  <a:lnTo>
                    <a:pt x="337" y="108"/>
                  </a:lnTo>
                  <a:lnTo>
                    <a:pt x="337" y="108"/>
                  </a:lnTo>
                  <a:lnTo>
                    <a:pt x="333" y="99"/>
                  </a:lnTo>
                  <a:lnTo>
                    <a:pt x="331" y="93"/>
                  </a:lnTo>
                  <a:lnTo>
                    <a:pt x="330" y="88"/>
                  </a:lnTo>
                  <a:lnTo>
                    <a:pt x="330" y="88"/>
                  </a:lnTo>
                  <a:lnTo>
                    <a:pt x="330" y="85"/>
                  </a:lnTo>
                  <a:lnTo>
                    <a:pt x="328" y="84"/>
                  </a:lnTo>
                  <a:lnTo>
                    <a:pt x="325" y="82"/>
                  </a:lnTo>
                  <a:lnTo>
                    <a:pt x="320" y="80"/>
                  </a:lnTo>
                  <a:lnTo>
                    <a:pt x="320" y="80"/>
                  </a:lnTo>
                  <a:lnTo>
                    <a:pt x="319" y="77"/>
                  </a:lnTo>
                  <a:lnTo>
                    <a:pt x="320" y="69"/>
                  </a:lnTo>
                  <a:lnTo>
                    <a:pt x="320" y="69"/>
                  </a:lnTo>
                  <a:lnTo>
                    <a:pt x="319" y="66"/>
                  </a:lnTo>
                  <a:lnTo>
                    <a:pt x="317" y="61"/>
                  </a:lnTo>
                  <a:lnTo>
                    <a:pt x="314" y="55"/>
                  </a:lnTo>
                  <a:lnTo>
                    <a:pt x="313" y="49"/>
                  </a:lnTo>
                  <a:lnTo>
                    <a:pt x="313" y="49"/>
                  </a:lnTo>
                  <a:lnTo>
                    <a:pt x="311" y="46"/>
                  </a:lnTo>
                  <a:lnTo>
                    <a:pt x="310" y="45"/>
                  </a:lnTo>
                  <a:lnTo>
                    <a:pt x="306" y="44"/>
                  </a:lnTo>
                  <a:lnTo>
                    <a:pt x="302" y="45"/>
                  </a:lnTo>
                  <a:lnTo>
                    <a:pt x="292" y="4"/>
                  </a:lnTo>
                  <a:lnTo>
                    <a:pt x="260" y="0"/>
                  </a:lnTo>
                  <a:lnTo>
                    <a:pt x="260" y="0"/>
                  </a:lnTo>
                  <a:lnTo>
                    <a:pt x="257" y="17"/>
                  </a:lnTo>
                  <a:lnTo>
                    <a:pt x="257" y="17"/>
                  </a:lnTo>
                  <a:lnTo>
                    <a:pt x="258" y="26"/>
                  </a:lnTo>
                  <a:lnTo>
                    <a:pt x="263" y="43"/>
                  </a:lnTo>
                  <a:lnTo>
                    <a:pt x="270" y="67"/>
                  </a:lnTo>
                  <a:lnTo>
                    <a:pt x="266" y="67"/>
                  </a:lnTo>
                  <a:lnTo>
                    <a:pt x="266" y="67"/>
                  </a:lnTo>
                  <a:lnTo>
                    <a:pt x="266" y="61"/>
                  </a:lnTo>
                  <a:lnTo>
                    <a:pt x="265" y="58"/>
                  </a:lnTo>
                  <a:lnTo>
                    <a:pt x="265" y="56"/>
                  </a:lnTo>
                  <a:lnTo>
                    <a:pt x="263" y="56"/>
                  </a:lnTo>
                  <a:lnTo>
                    <a:pt x="263" y="56"/>
                  </a:lnTo>
                  <a:lnTo>
                    <a:pt x="261" y="56"/>
                  </a:lnTo>
                  <a:lnTo>
                    <a:pt x="260" y="57"/>
                  </a:lnTo>
                  <a:lnTo>
                    <a:pt x="259" y="61"/>
                  </a:lnTo>
                  <a:lnTo>
                    <a:pt x="257" y="67"/>
                  </a:lnTo>
                  <a:lnTo>
                    <a:pt x="257" y="67"/>
                  </a:lnTo>
                  <a:lnTo>
                    <a:pt x="247" y="86"/>
                  </a:lnTo>
                  <a:lnTo>
                    <a:pt x="238" y="108"/>
                  </a:lnTo>
                  <a:lnTo>
                    <a:pt x="238" y="108"/>
                  </a:lnTo>
                  <a:lnTo>
                    <a:pt x="240" y="121"/>
                  </a:lnTo>
                  <a:lnTo>
                    <a:pt x="242" y="136"/>
                  </a:lnTo>
                  <a:lnTo>
                    <a:pt x="242" y="136"/>
                  </a:lnTo>
                  <a:lnTo>
                    <a:pt x="242" y="141"/>
                  </a:lnTo>
                  <a:lnTo>
                    <a:pt x="241" y="150"/>
                  </a:lnTo>
                  <a:lnTo>
                    <a:pt x="235" y="169"/>
                  </a:lnTo>
                  <a:lnTo>
                    <a:pt x="225" y="200"/>
                  </a:lnTo>
                  <a:lnTo>
                    <a:pt x="225" y="200"/>
                  </a:lnTo>
                  <a:lnTo>
                    <a:pt x="222" y="212"/>
                  </a:lnTo>
                  <a:lnTo>
                    <a:pt x="221" y="230"/>
                  </a:lnTo>
                  <a:lnTo>
                    <a:pt x="221" y="256"/>
                  </a:lnTo>
                  <a:lnTo>
                    <a:pt x="221" y="256"/>
                  </a:lnTo>
                  <a:lnTo>
                    <a:pt x="210" y="248"/>
                  </a:lnTo>
                  <a:lnTo>
                    <a:pt x="210" y="248"/>
                  </a:lnTo>
                  <a:lnTo>
                    <a:pt x="207" y="247"/>
                  </a:lnTo>
                  <a:lnTo>
                    <a:pt x="203" y="247"/>
                  </a:lnTo>
                  <a:lnTo>
                    <a:pt x="192" y="247"/>
                  </a:lnTo>
                  <a:lnTo>
                    <a:pt x="179" y="248"/>
                  </a:lnTo>
                  <a:lnTo>
                    <a:pt x="179" y="248"/>
                  </a:lnTo>
                  <a:lnTo>
                    <a:pt x="174" y="234"/>
                  </a:lnTo>
                  <a:lnTo>
                    <a:pt x="169" y="217"/>
                  </a:lnTo>
                  <a:lnTo>
                    <a:pt x="169" y="217"/>
                  </a:lnTo>
                  <a:lnTo>
                    <a:pt x="169" y="211"/>
                  </a:lnTo>
                  <a:lnTo>
                    <a:pt x="169" y="201"/>
                  </a:lnTo>
                  <a:lnTo>
                    <a:pt x="171" y="191"/>
                  </a:lnTo>
                  <a:lnTo>
                    <a:pt x="174" y="187"/>
                  </a:lnTo>
                  <a:lnTo>
                    <a:pt x="175" y="185"/>
                  </a:lnTo>
                  <a:lnTo>
                    <a:pt x="175" y="185"/>
                  </a:lnTo>
                  <a:lnTo>
                    <a:pt x="181" y="183"/>
                  </a:lnTo>
                  <a:lnTo>
                    <a:pt x="188" y="179"/>
                  </a:lnTo>
                  <a:lnTo>
                    <a:pt x="196" y="174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6"/>
                  </a:lnTo>
                  <a:lnTo>
                    <a:pt x="201" y="162"/>
                  </a:lnTo>
                  <a:lnTo>
                    <a:pt x="199" y="158"/>
                  </a:lnTo>
                  <a:lnTo>
                    <a:pt x="197" y="153"/>
                  </a:lnTo>
                  <a:lnTo>
                    <a:pt x="197" y="153"/>
                  </a:lnTo>
                  <a:lnTo>
                    <a:pt x="193" y="147"/>
                  </a:lnTo>
                  <a:lnTo>
                    <a:pt x="191" y="142"/>
                  </a:lnTo>
                  <a:lnTo>
                    <a:pt x="190" y="136"/>
                  </a:lnTo>
                  <a:lnTo>
                    <a:pt x="190" y="136"/>
                  </a:lnTo>
                  <a:lnTo>
                    <a:pt x="188" y="131"/>
                  </a:lnTo>
                  <a:lnTo>
                    <a:pt x="186" y="125"/>
                  </a:lnTo>
                  <a:lnTo>
                    <a:pt x="182" y="119"/>
                  </a:lnTo>
                  <a:lnTo>
                    <a:pt x="182" y="119"/>
                  </a:lnTo>
                  <a:lnTo>
                    <a:pt x="193" y="111"/>
                  </a:lnTo>
                  <a:lnTo>
                    <a:pt x="207" y="101"/>
                  </a:lnTo>
                  <a:lnTo>
                    <a:pt x="221" y="88"/>
                  </a:lnTo>
                  <a:lnTo>
                    <a:pt x="221" y="88"/>
                  </a:lnTo>
                  <a:lnTo>
                    <a:pt x="229" y="80"/>
                  </a:lnTo>
                  <a:lnTo>
                    <a:pt x="233" y="73"/>
                  </a:lnTo>
                  <a:lnTo>
                    <a:pt x="237" y="66"/>
                  </a:lnTo>
                  <a:lnTo>
                    <a:pt x="238" y="58"/>
                  </a:lnTo>
                  <a:lnTo>
                    <a:pt x="238" y="51"/>
                  </a:lnTo>
                  <a:lnTo>
                    <a:pt x="236" y="45"/>
                  </a:lnTo>
                  <a:lnTo>
                    <a:pt x="233" y="38"/>
                  </a:lnTo>
                  <a:lnTo>
                    <a:pt x="229" y="32"/>
                  </a:lnTo>
                  <a:lnTo>
                    <a:pt x="229" y="32"/>
                  </a:lnTo>
                  <a:lnTo>
                    <a:pt x="225" y="29"/>
                  </a:lnTo>
                  <a:lnTo>
                    <a:pt x="220" y="27"/>
                  </a:lnTo>
                  <a:lnTo>
                    <a:pt x="215" y="27"/>
                  </a:lnTo>
                  <a:lnTo>
                    <a:pt x="210" y="27"/>
                  </a:lnTo>
                  <a:lnTo>
                    <a:pt x="198" y="29"/>
                  </a:lnTo>
                  <a:lnTo>
                    <a:pt x="186" y="34"/>
                  </a:lnTo>
                  <a:lnTo>
                    <a:pt x="174" y="39"/>
                  </a:lnTo>
                  <a:lnTo>
                    <a:pt x="164" y="44"/>
                  </a:lnTo>
                  <a:lnTo>
                    <a:pt x="154" y="49"/>
                  </a:lnTo>
                  <a:lnTo>
                    <a:pt x="154" y="49"/>
                  </a:lnTo>
                  <a:close/>
                  <a:moveTo>
                    <a:pt x="285" y="129"/>
                  </a:moveTo>
                  <a:lnTo>
                    <a:pt x="285" y="129"/>
                  </a:lnTo>
                  <a:lnTo>
                    <a:pt x="286" y="142"/>
                  </a:lnTo>
                  <a:lnTo>
                    <a:pt x="287" y="155"/>
                  </a:lnTo>
                  <a:lnTo>
                    <a:pt x="292" y="168"/>
                  </a:lnTo>
                  <a:lnTo>
                    <a:pt x="292" y="168"/>
                  </a:lnTo>
                  <a:lnTo>
                    <a:pt x="298" y="180"/>
                  </a:lnTo>
                  <a:lnTo>
                    <a:pt x="304" y="190"/>
                  </a:lnTo>
                  <a:lnTo>
                    <a:pt x="309" y="197"/>
                  </a:lnTo>
                  <a:lnTo>
                    <a:pt x="313" y="203"/>
                  </a:lnTo>
                  <a:lnTo>
                    <a:pt x="313" y="203"/>
                  </a:lnTo>
                  <a:lnTo>
                    <a:pt x="314" y="208"/>
                  </a:lnTo>
                  <a:lnTo>
                    <a:pt x="313" y="209"/>
                  </a:lnTo>
                  <a:lnTo>
                    <a:pt x="313" y="209"/>
                  </a:lnTo>
                  <a:lnTo>
                    <a:pt x="309" y="217"/>
                  </a:lnTo>
                  <a:lnTo>
                    <a:pt x="305" y="224"/>
                  </a:lnTo>
                  <a:lnTo>
                    <a:pt x="305" y="224"/>
                  </a:lnTo>
                  <a:lnTo>
                    <a:pt x="305" y="226"/>
                  </a:lnTo>
                  <a:lnTo>
                    <a:pt x="306" y="231"/>
                  </a:lnTo>
                  <a:lnTo>
                    <a:pt x="308" y="236"/>
                  </a:lnTo>
                  <a:lnTo>
                    <a:pt x="309" y="241"/>
                  </a:lnTo>
                  <a:lnTo>
                    <a:pt x="309" y="241"/>
                  </a:lnTo>
                  <a:lnTo>
                    <a:pt x="311" y="252"/>
                  </a:lnTo>
                  <a:lnTo>
                    <a:pt x="313" y="262"/>
                  </a:lnTo>
                  <a:lnTo>
                    <a:pt x="313" y="262"/>
                  </a:lnTo>
                  <a:lnTo>
                    <a:pt x="314" y="268"/>
                  </a:lnTo>
                  <a:lnTo>
                    <a:pt x="315" y="274"/>
                  </a:lnTo>
                  <a:lnTo>
                    <a:pt x="316" y="280"/>
                  </a:lnTo>
                  <a:lnTo>
                    <a:pt x="316" y="284"/>
                  </a:lnTo>
                  <a:lnTo>
                    <a:pt x="316" y="284"/>
                  </a:lnTo>
                  <a:lnTo>
                    <a:pt x="314" y="290"/>
                  </a:lnTo>
                  <a:lnTo>
                    <a:pt x="313" y="293"/>
                  </a:lnTo>
                  <a:lnTo>
                    <a:pt x="313" y="293"/>
                  </a:lnTo>
                  <a:lnTo>
                    <a:pt x="304" y="291"/>
                  </a:lnTo>
                  <a:lnTo>
                    <a:pt x="294" y="287"/>
                  </a:lnTo>
                  <a:lnTo>
                    <a:pt x="285" y="284"/>
                  </a:lnTo>
                  <a:lnTo>
                    <a:pt x="257" y="269"/>
                  </a:lnTo>
                  <a:lnTo>
                    <a:pt x="257" y="269"/>
                  </a:lnTo>
                  <a:lnTo>
                    <a:pt x="257" y="250"/>
                  </a:lnTo>
                  <a:lnTo>
                    <a:pt x="258" y="234"/>
                  </a:lnTo>
                  <a:lnTo>
                    <a:pt x="257" y="224"/>
                  </a:lnTo>
                  <a:lnTo>
                    <a:pt x="257" y="224"/>
                  </a:lnTo>
                  <a:lnTo>
                    <a:pt x="255" y="220"/>
                  </a:lnTo>
                  <a:lnTo>
                    <a:pt x="257" y="214"/>
                  </a:lnTo>
                  <a:lnTo>
                    <a:pt x="259" y="201"/>
                  </a:lnTo>
                  <a:lnTo>
                    <a:pt x="263" y="187"/>
                  </a:lnTo>
                  <a:lnTo>
                    <a:pt x="263" y="181"/>
                  </a:lnTo>
                  <a:lnTo>
                    <a:pt x="263" y="181"/>
                  </a:lnTo>
                  <a:lnTo>
                    <a:pt x="263" y="180"/>
                  </a:lnTo>
                  <a:lnTo>
                    <a:pt x="264" y="179"/>
                  </a:lnTo>
                  <a:lnTo>
                    <a:pt x="266" y="172"/>
                  </a:lnTo>
                  <a:lnTo>
                    <a:pt x="266" y="172"/>
                  </a:lnTo>
                  <a:lnTo>
                    <a:pt x="271" y="161"/>
                  </a:lnTo>
                  <a:lnTo>
                    <a:pt x="274" y="157"/>
                  </a:lnTo>
                  <a:lnTo>
                    <a:pt x="274" y="153"/>
                  </a:lnTo>
                  <a:lnTo>
                    <a:pt x="274" y="153"/>
                  </a:lnTo>
                  <a:lnTo>
                    <a:pt x="275" y="149"/>
                  </a:lnTo>
                  <a:lnTo>
                    <a:pt x="278" y="140"/>
                  </a:lnTo>
                  <a:lnTo>
                    <a:pt x="285" y="129"/>
                  </a:lnTo>
                  <a:lnTo>
                    <a:pt x="285" y="129"/>
                  </a:lnTo>
                  <a:close/>
                  <a:moveTo>
                    <a:pt x="242" y="836"/>
                  </a:moveTo>
                  <a:lnTo>
                    <a:pt x="246" y="836"/>
                  </a:lnTo>
                  <a:lnTo>
                    <a:pt x="246" y="836"/>
                  </a:lnTo>
                  <a:lnTo>
                    <a:pt x="244" y="899"/>
                  </a:lnTo>
                  <a:lnTo>
                    <a:pt x="242" y="961"/>
                  </a:lnTo>
                  <a:lnTo>
                    <a:pt x="242" y="961"/>
                  </a:lnTo>
                  <a:lnTo>
                    <a:pt x="240" y="970"/>
                  </a:lnTo>
                  <a:lnTo>
                    <a:pt x="235" y="992"/>
                  </a:lnTo>
                  <a:lnTo>
                    <a:pt x="230" y="1017"/>
                  </a:lnTo>
                  <a:lnTo>
                    <a:pt x="229" y="1030"/>
                  </a:lnTo>
                  <a:lnTo>
                    <a:pt x="229" y="1038"/>
                  </a:lnTo>
                  <a:lnTo>
                    <a:pt x="229" y="1094"/>
                  </a:lnTo>
                  <a:lnTo>
                    <a:pt x="232" y="1101"/>
                  </a:lnTo>
                  <a:lnTo>
                    <a:pt x="232" y="1101"/>
                  </a:lnTo>
                  <a:lnTo>
                    <a:pt x="232" y="1118"/>
                  </a:lnTo>
                  <a:lnTo>
                    <a:pt x="232" y="1137"/>
                  </a:lnTo>
                  <a:lnTo>
                    <a:pt x="232" y="1137"/>
                  </a:lnTo>
                  <a:lnTo>
                    <a:pt x="230" y="1146"/>
                  </a:lnTo>
                  <a:lnTo>
                    <a:pt x="226" y="1166"/>
                  </a:lnTo>
                  <a:lnTo>
                    <a:pt x="221" y="1184"/>
                  </a:lnTo>
                  <a:lnTo>
                    <a:pt x="218" y="1196"/>
                  </a:lnTo>
                  <a:lnTo>
                    <a:pt x="218" y="1196"/>
                  </a:lnTo>
                  <a:lnTo>
                    <a:pt x="213" y="1204"/>
                  </a:lnTo>
                  <a:lnTo>
                    <a:pt x="210" y="1206"/>
                  </a:lnTo>
                  <a:lnTo>
                    <a:pt x="210" y="1206"/>
                  </a:lnTo>
                  <a:lnTo>
                    <a:pt x="190" y="1165"/>
                  </a:lnTo>
                  <a:lnTo>
                    <a:pt x="190" y="1165"/>
                  </a:lnTo>
                  <a:lnTo>
                    <a:pt x="187" y="1157"/>
                  </a:lnTo>
                  <a:lnTo>
                    <a:pt x="185" y="1149"/>
                  </a:lnTo>
                  <a:lnTo>
                    <a:pt x="182" y="1128"/>
                  </a:lnTo>
                  <a:lnTo>
                    <a:pt x="179" y="1101"/>
                  </a:lnTo>
                  <a:lnTo>
                    <a:pt x="179" y="1101"/>
                  </a:lnTo>
                  <a:lnTo>
                    <a:pt x="181" y="1098"/>
                  </a:lnTo>
                  <a:lnTo>
                    <a:pt x="182" y="1094"/>
                  </a:lnTo>
                  <a:lnTo>
                    <a:pt x="190" y="1090"/>
                  </a:lnTo>
                  <a:lnTo>
                    <a:pt x="190" y="1090"/>
                  </a:lnTo>
                  <a:lnTo>
                    <a:pt x="192" y="1067"/>
                  </a:lnTo>
                  <a:lnTo>
                    <a:pt x="197" y="1032"/>
                  </a:lnTo>
                  <a:lnTo>
                    <a:pt x="197" y="1032"/>
                  </a:lnTo>
                  <a:lnTo>
                    <a:pt x="198" y="1023"/>
                  </a:lnTo>
                  <a:lnTo>
                    <a:pt x="202" y="1009"/>
                  </a:lnTo>
                  <a:lnTo>
                    <a:pt x="214" y="975"/>
                  </a:lnTo>
                  <a:lnTo>
                    <a:pt x="232" y="924"/>
                  </a:lnTo>
                  <a:lnTo>
                    <a:pt x="232" y="924"/>
                  </a:lnTo>
                  <a:lnTo>
                    <a:pt x="233" y="908"/>
                  </a:lnTo>
                  <a:lnTo>
                    <a:pt x="236" y="879"/>
                  </a:lnTo>
                  <a:lnTo>
                    <a:pt x="238" y="840"/>
                  </a:lnTo>
                  <a:lnTo>
                    <a:pt x="242" y="83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2" name="Freeform 26">
              <a:extLst>
                <a:ext uri="{FF2B5EF4-FFF2-40B4-BE49-F238E27FC236}">
                  <a16:creationId xmlns:a16="http://schemas.microsoft.com/office/drawing/2014/main" id="{5694D605-F5CC-4D2C-9216-0C28841F32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95700" y="4886213"/>
              <a:ext cx="292704" cy="981186"/>
            </a:xfrm>
            <a:custGeom>
              <a:avLst/>
              <a:gdLst>
                <a:gd name="T0" fmla="*/ 196 w 443"/>
                <a:gd name="T1" fmla="*/ 9 h 1485"/>
                <a:gd name="T2" fmla="*/ 183 w 443"/>
                <a:gd name="T3" fmla="*/ 11 h 1485"/>
                <a:gd name="T4" fmla="*/ 135 w 443"/>
                <a:gd name="T5" fmla="*/ 61 h 1485"/>
                <a:gd name="T6" fmla="*/ 124 w 443"/>
                <a:gd name="T7" fmla="*/ 104 h 1485"/>
                <a:gd name="T8" fmla="*/ 84 w 443"/>
                <a:gd name="T9" fmla="*/ 142 h 1485"/>
                <a:gd name="T10" fmla="*/ 53 w 443"/>
                <a:gd name="T11" fmla="*/ 182 h 1485"/>
                <a:gd name="T12" fmla="*/ 2 w 443"/>
                <a:gd name="T13" fmla="*/ 249 h 1485"/>
                <a:gd name="T14" fmla="*/ 5 w 443"/>
                <a:gd name="T15" fmla="*/ 310 h 1485"/>
                <a:gd name="T16" fmla="*/ 48 w 443"/>
                <a:gd name="T17" fmla="*/ 462 h 1485"/>
                <a:gd name="T18" fmla="*/ 15 w 443"/>
                <a:gd name="T19" fmla="*/ 632 h 1485"/>
                <a:gd name="T20" fmla="*/ 36 w 443"/>
                <a:gd name="T21" fmla="*/ 771 h 1485"/>
                <a:gd name="T22" fmla="*/ 44 w 443"/>
                <a:gd name="T23" fmla="*/ 1242 h 1485"/>
                <a:gd name="T24" fmla="*/ 40 w 443"/>
                <a:gd name="T25" fmla="*/ 1400 h 1485"/>
                <a:gd name="T26" fmla="*/ 36 w 443"/>
                <a:gd name="T27" fmla="*/ 1468 h 1485"/>
                <a:gd name="T28" fmla="*/ 88 w 443"/>
                <a:gd name="T29" fmla="*/ 1477 h 1485"/>
                <a:gd name="T30" fmla="*/ 126 w 443"/>
                <a:gd name="T31" fmla="*/ 1463 h 1485"/>
                <a:gd name="T32" fmla="*/ 112 w 443"/>
                <a:gd name="T33" fmla="*/ 1423 h 1485"/>
                <a:gd name="T34" fmla="*/ 96 w 443"/>
                <a:gd name="T35" fmla="*/ 1311 h 1485"/>
                <a:gd name="T36" fmla="*/ 104 w 443"/>
                <a:gd name="T37" fmla="*/ 1248 h 1485"/>
                <a:gd name="T38" fmla="*/ 141 w 443"/>
                <a:gd name="T39" fmla="*/ 1216 h 1485"/>
                <a:gd name="T40" fmla="*/ 205 w 443"/>
                <a:gd name="T41" fmla="*/ 1206 h 1485"/>
                <a:gd name="T42" fmla="*/ 222 w 443"/>
                <a:gd name="T43" fmla="*/ 1278 h 1485"/>
                <a:gd name="T44" fmla="*/ 222 w 443"/>
                <a:gd name="T45" fmla="*/ 1324 h 1485"/>
                <a:gd name="T46" fmla="*/ 213 w 443"/>
                <a:gd name="T47" fmla="*/ 1411 h 1485"/>
                <a:gd name="T48" fmla="*/ 196 w 443"/>
                <a:gd name="T49" fmla="*/ 1472 h 1485"/>
                <a:gd name="T50" fmla="*/ 240 w 443"/>
                <a:gd name="T51" fmla="*/ 1485 h 1485"/>
                <a:gd name="T52" fmla="*/ 296 w 443"/>
                <a:gd name="T53" fmla="*/ 1477 h 1485"/>
                <a:gd name="T54" fmla="*/ 298 w 443"/>
                <a:gd name="T55" fmla="*/ 1434 h 1485"/>
                <a:gd name="T56" fmla="*/ 270 w 443"/>
                <a:gd name="T57" fmla="*/ 1385 h 1485"/>
                <a:gd name="T58" fmla="*/ 279 w 443"/>
                <a:gd name="T59" fmla="*/ 1264 h 1485"/>
                <a:gd name="T60" fmla="*/ 315 w 443"/>
                <a:gd name="T61" fmla="*/ 1244 h 1485"/>
                <a:gd name="T62" fmla="*/ 335 w 443"/>
                <a:gd name="T63" fmla="*/ 1143 h 1485"/>
                <a:gd name="T64" fmla="*/ 353 w 443"/>
                <a:gd name="T65" fmla="*/ 838 h 1485"/>
                <a:gd name="T66" fmla="*/ 397 w 443"/>
                <a:gd name="T67" fmla="*/ 732 h 1485"/>
                <a:gd name="T68" fmla="*/ 388 w 443"/>
                <a:gd name="T69" fmla="*/ 678 h 1485"/>
                <a:gd name="T70" fmla="*/ 365 w 443"/>
                <a:gd name="T71" fmla="*/ 549 h 1485"/>
                <a:gd name="T72" fmla="*/ 371 w 443"/>
                <a:gd name="T73" fmla="*/ 463 h 1485"/>
                <a:gd name="T74" fmla="*/ 423 w 443"/>
                <a:gd name="T75" fmla="*/ 387 h 1485"/>
                <a:gd name="T76" fmla="*/ 440 w 443"/>
                <a:gd name="T77" fmla="*/ 323 h 1485"/>
                <a:gd name="T78" fmla="*/ 440 w 443"/>
                <a:gd name="T79" fmla="*/ 252 h 1485"/>
                <a:gd name="T80" fmla="*/ 362 w 443"/>
                <a:gd name="T81" fmla="*/ 144 h 1485"/>
                <a:gd name="T82" fmla="*/ 329 w 443"/>
                <a:gd name="T83" fmla="*/ 77 h 1485"/>
                <a:gd name="T84" fmla="*/ 306 w 443"/>
                <a:gd name="T85" fmla="*/ 17 h 1485"/>
                <a:gd name="T86" fmla="*/ 266 w 443"/>
                <a:gd name="T87" fmla="*/ 0 h 1485"/>
                <a:gd name="T88" fmla="*/ 118 w 443"/>
                <a:gd name="T89" fmla="*/ 254 h 1485"/>
                <a:gd name="T90" fmla="*/ 122 w 443"/>
                <a:gd name="T91" fmla="*/ 211 h 1485"/>
                <a:gd name="T92" fmla="*/ 135 w 443"/>
                <a:gd name="T93" fmla="*/ 235 h 1485"/>
                <a:gd name="T94" fmla="*/ 155 w 443"/>
                <a:gd name="T95" fmla="*/ 245 h 1485"/>
                <a:gd name="T96" fmla="*/ 152 w 443"/>
                <a:gd name="T97" fmla="*/ 257 h 1485"/>
                <a:gd name="T98" fmla="*/ 331 w 443"/>
                <a:gd name="T99" fmla="*/ 235 h 1485"/>
                <a:gd name="T100" fmla="*/ 345 w 443"/>
                <a:gd name="T101" fmla="*/ 246 h 1485"/>
                <a:gd name="T102" fmla="*/ 341 w 443"/>
                <a:gd name="T103" fmla="*/ 271 h 1485"/>
                <a:gd name="T104" fmla="*/ 324 w 443"/>
                <a:gd name="T105" fmla="*/ 268 h 1485"/>
                <a:gd name="T106" fmla="*/ 306 w 443"/>
                <a:gd name="T107" fmla="*/ 258 h 1485"/>
                <a:gd name="T108" fmla="*/ 326 w 443"/>
                <a:gd name="T109" fmla="*/ 240 h 1485"/>
                <a:gd name="T110" fmla="*/ 331 w 443"/>
                <a:gd name="T111" fmla="*/ 235 h 1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43" h="1485">
                  <a:moveTo>
                    <a:pt x="201" y="14"/>
                  </a:moveTo>
                  <a:lnTo>
                    <a:pt x="196" y="14"/>
                  </a:lnTo>
                  <a:lnTo>
                    <a:pt x="196" y="14"/>
                  </a:lnTo>
                  <a:lnTo>
                    <a:pt x="197" y="13"/>
                  </a:lnTo>
                  <a:lnTo>
                    <a:pt x="197" y="11"/>
                  </a:lnTo>
                  <a:lnTo>
                    <a:pt x="196" y="9"/>
                  </a:lnTo>
                  <a:lnTo>
                    <a:pt x="196" y="9"/>
                  </a:lnTo>
                  <a:lnTo>
                    <a:pt x="195" y="8"/>
                  </a:lnTo>
                  <a:lnTo>
                    <a:pt x="193" y="8"/>
                  </a:lnTo>
                  <a:lnTo>
                    <a:pt x="188" y="9"/>
                  </a:lnTo>
                  <a:lnTo>
                    <a:pt x="188" y="9"/>
                  </a:lnTo>
                  <a:lnTo>
                    <a:pt x="183" y="11"/>
                  </a:lnTo>
                  <a:lnTo>
                    <a:pt x="177" y="16"/>
                  </a:lnTo>
                  <a:lnTo>
                    <a:pt x="161" y="31"/>
                  </a:lnTo>
                  <a:lnTo>
                    <a:pt x="161" y="31"/>
                  </a:lnTo>
                  <a:lnTo>
                    <a:pt x="152" y="41"/>
                  </a:lnTo>
                  <a:lnTo>
                    <a:pt x="144" y="49"/>
                  </a:lnTo>
                  <a:lnTo>
                    <a:pt x="135" y="61"/>
                  </a:lnTo>
                  <a:lnTo>
                    <a:pt x="135" y="61"/>
                  </a:lnTo>
                  <a:lnTo>
                    <a:pt x="133" y="69"/>
                  </a:lnTo>
                  <a:lnTo>
                    <a:pt x="131" y="80"/>
                  </a:lnTo>
                  <a:lnTo>
                    <a:pt x="127" y="100"/>
                  </a:lnTo>
                  <a:lnTo>
                    <a:pt x="127" y="100"/>
                  </a:lnTo>
                  <a:lnTo>
                    <a:pt x="124" y="104"/>
                  </a:lnTo>
                  <a:lnTo>
                    <a:pt x="122" y="109"/>
                  </a:lnTo>
                  <a:lnTo>
                    <a:pt x="112" y="117"/>
                  </a:lnTo>
                  <a:lnTo>
                    <a:pt x="100" y="127"/>
                  </a:lnTo>
                  <a:lnTo>
                    <a:pt x="96" y="131"/>
                  </a:lnTo>
                  <a:lnTo>
                    <a:pt x="96" y="131"/>
                  </a:lnTo>
                  <a:lnTo>
                    <a:pt x="84" y="142"/>
                  </a:lnTo>
                  <a:lnTo>
                    <a:pt x="75" y="153"/>
                  </a:lnTo>
                  <a:lnTo>
                    <a:pt x="70" y="160"/>
                  </a:lnTo>
                  <a:lnTo>
                    <a:pt x="66" y="166"/>
                  </a:lnTo>
                  <a:lnTo>
                    <a:pt x="66" y="166"/>
                  </a:lnTo>
                  <a:lnTo>
                    <a:pt x="60" y="173"/>
                  </a:lnTo>
                  <a:lnTo>
                    <a:pt x="53" y="182"/>
                  </a:lnTo>
                  <a:lnTo>
                    <a:pt x="34" y="202"/>
                  </a:lnTo>
                  <a:lnTo>
                    <a:pt x="16" y="222"/>
                  </a:lnTo>
                  <a:lnTo>
                    <a:pt x="9" y="232"/>
                  </a:lnTo>
                  <a:lnTo>
                    <a:pt x="5" y="240"/>
                  </a:lnTo>
                  <a:lnTo>
                    <a:pt x="5" y="240"/>
                  </a:lnTo>
                  <a:lnTo>
                    <a:pt x="2" y="249"/>
                  </a:lnTo>
                  <a:lnTo>
                    <a:pt x="0" y="257"/>
                  </a:lnTo>
                  <a:lnTo>
                    <a:pt x="0" y="267"/>
                  </a:lnTo>
                  <a:lnTo>
                    <a:pt x="0" y="277"/>
                  </a:lnTo>
                  <a:lnTo>
                    <a:pt x="3" y="295"/>
                  </a:lnTo>
                  <a:lnTo>
                    <a:pt x="5" y="310"/>
                  </a:lnTo>
                  <a:lnTo>
                    <a:pt x="5" y="310"/>
                  </a:lnTo>
                  <a:lnTo>
                    <a:pt x="12" y="338"/>
                  </a:lnTo>
                  <a:lnTo>
                    <a:pt x="27" y="384"/>
                  </a:lnTo>
                  <a:lnTo>
                    <a:pt x="42" y="429"/>
                  </a:lnTo>
                  <a:lnTo>
                    <a:pt x="48" y="453"/>
                  </a:lnTo>
                  <a:lnTo>
                    <a:pt x="48" y="453"/>
                  </a:lnTo>
                  <a:lnTo>
                    <a:pt x="48" y="462"/>
                  </a:lnTo>
                  <a:lnTo>
                    <a:pt x="44" y="477"/>
                  </a:lnTo>
                  <a:lnTo>
                    <a:pt x="34" y="524"/>
                  </a:lnTo>
                  <a:lnTo>
                    <a:pt x="23" y="571"/>
                  </a:lnTo>
                  <a:lnTo>
                    <a:pt x="17" y="602"/>
                  </a:lnTo>
                  <a:lnTo>
                    <a:pt x="17" y="602"/>
                  </a:lnTo>
                  <a:lnTo>
                    <a:pt x="15" y="632"/>
                  </a:lnTo>
                  <a:lnTo>
                    <a:pt x="10" y="679"/>
                  </a:lnTo>
                  <a:lnTo>
                    <a:pt x="5" y="745"/>
                  </a:lnTo>
                  <a:lnTo>
                    <a:pt x="5" y="745"/>
                  </a:lnTo>
                  <a:lnTo>
                    <a:pt x="20" y="759"/>
                  </a:lnTo>
                  <a:lnTo>
                    <a:pt x="36" y="771"/>
                  </a:lnTo>
                  <a:lnTo>
                    <a:pt x="36" y="771"/>
                  </a:lnTo>
                  <a:lnTo>
                    <a:pt x="38" y="856"/>
                  </a:lnTo>
                  <a:lnTo>
                    <a:pt x="39" y="922"/>
                  </a:lnTo>
                  <a:lnTo>
                    <a:pt x="39" y="967"/>
                  </a:lnTo>
                  <a:lnTo>
                    <a:pt x="39" y="967"/>
                  </a:lnTo>
                  <a:lnTo>
                    <a:pt x="31" y="1233"/>
                  </a:lnTo>
                  <a:lnTo>
                    <a:pt x="44" y="1242"/>
                  </a:lnTo>
                  <a:lnTo>
                    <a:pt x="44" y="1242"/>
                  </a:lnTo>
                  <a:lnTo>
                    <a:pt x="44" y="1276"/>
                  </a:lnTo>
                  <a:lnTo>
                    <a:pt x="44" y="1311"/>
                  </a:lnTo>
                  <a:lnTo>
                    <a:pt x="44" y="1311"/>
                  </a:lnTo>
                  <a:lnTo>
                    <a:pt x="42" y="1363"/>
                  </a:lnTo>
                  <a:lnTo>
                    <a:pt x="40" y="1400"/>
                  </a:lnTo>
                  <a:lnTo>
                    <a:pt x="39" y="1419"/>
                  </a:lnTo>
                  <a:lnTo>
                    <a:pt x="39" y="1419"/>
                  </a:lnTo>
                  <a:lnTo>
                    <a:pt x="36" y="1445"/>
                  </a:lnTo>
                  <a:lnTo>
                    <a:pt x="34" y="1460"/>
                  </a:lnTo>
                  <a:lnTo>
                    <a:pt x="34" y="1466"/>
                  </a:lnTo>
                  <a:lnTo>
                    <a:pt x="36" y="1468"/>
                  </a:lnTo>
                  <a:lnTo>
                    <a:pt x="36" y="1468"/>
                  </a:lnTo>
                  <a:lnTo>
                    <a:pt x="42" y="1470"/>
                  </a:lnTo>
                  <a:lnTo>
                    <a:pt x="55" y="1473"/>
                  </a:lnTo>
                  <a:lnTo>
                    <a:pt x="71" y="1475"/>
                  </a:lnTo>
                  <a:lnTo>
                    <a:pt x="88" y="1477"/>
                  </a:lnTo>
                  <a:lnTo>
                    <a:pt x="88" y="1477"/>
                  </a:lnTo>
                  <a:lnTo>
                    <a:pt x="103" y="1475"/>
                  </a:lnTo>
                  <a:lnTo>
                    <a:pt x="109" y="1474"/>
                  </a:lnTo>
                  <a:lnTo>
                    <a:pt x="115" y="1472"/>
                  </a:lnTo>
                  <a:lnTo>
                    <a:pt x="120" y="1469"/>
                  </a:lnTo>
                  <a:lnTo>
                    <a:pt x="123" y="1466"/>
                  </a:lnTo>
                  <a:lnTo>
                    <a:pt x="126" y="1463"/>
                  </a:lnTo>
                  <a:lnTo>
                    <a:pt x="127" y="1460"/>
                  </a:lnTo>
                  <a:lnTo>
                    <a:pt x="127" y="1460"/>
                  </a:lnTo>
                  <a:lnTo>
                    <a:pt x="127" y="1455"/>
                  </a:lnTo>
                  <a:lnTo>
                    <a:pt x="124" y="1449"/>
                  </a:lnTo>
                  <a:lnTo>
                    <a:pt x="118" y="1436"/>
                  </a:lnTo>
                  <a:lnTo>
                    <a:pt x="112" y="1423"/>
                  </a:lnTo>
                  <a:lnTo>
                    <a:pt x="110" y="1417"/>
                  </a:lnTo>
                  <a:lnTo>
                    <a:pt x="109" y="1411"/>
                  </a:lnTo>
                  <a:lnTo>
                    <a:pt x="109" y="1411"/>
                  </a:lnTo>
                  <a:lnTo>
                    <a:pt x="103" y="1356"/>
                  </a:lnTo>
                  <a:lnTo>
                    <a:pt x="96" y="1311"/>
                  </a:lnTo>
                  <a:lnTo>
                    <a:pt x="96" y="1311"/>
                  </a:lnTo>
                  <a:lnTo>
                    <a:pt x="98" y="1284"/>
                  </a:lnTo>
                  <a:lnTo>
                    <a:pt x="99" y="1265"/>
                  </a:lnTo>
                  <a:lnTo>
                    <a:pt x="99" y="1258"/>
                  </a:lnTo>
                  <a:lnTo>
                    <a:pt x="100" y="1254"/>
                  </a:lnTo>
                  <a:lnTo>
                    <a:pt x="100" y="1254"/>
                  </a:lnTo>
                  <a:lnTo>
                    <a:pt x="104" y="1248"/>
                  </a:lnTo>
                  <a:lnTo>
                    <a:pt x="109" y="1237"/>
                  </a:lnTo>
                  <a:lnTo>
                    <a:pt x="113" y="1220"/>
                  </a:lnTo>
                  <a:lnTo>
                    <a:pt x="113" y="1220"/>
                  </a:lnTo>
                  <a:lnTo>
                    <a:pt x="117" y="1217"/>
                  </a:lnTo>
                  <a:lnTo>
                    <a:pt x="128" y="1216"/>
                  </a:lnTo>
                  <a:lnTo>
                    <a:pt x="141" y="1216"/>
                  </a:lnTo>
                  <a:lnTo>
                    <a:pt x="157" y="1215"/>
                  </a:lnTo>
                  <a:lnTo>
                    <a:pt x="157" y="1215"/>
                  </a:lnTo>
                  <a:lnTo>
                    <a:pt x="173" y="1214"/>
                  </a:lnTo>
                  <a:lnTo>
                    <a:pt x="189" y="1211"/>
                  </a:lnTo>
                  <a:lnTo>
                    <a:pt x="205" y="1206"/>
                  </a:lnTo>
                  <a:lnTo>
                    <a:pt x="205" y="1206"/>
                  </a:lnTo>
                  <a:lnTo>
                    <a:pt x="210" y="1240"/>
                  </a:lnTo>
                  <a:lnTo>
                    <a:pt x="214" y="1265"/>
                  </a:lnTo>
                  <a:lnTo>
                    <a:pt x="217" y="1273"/>
                  </a:lnTo>
                  <a:lnTo>
                    <a:pt x="218" y="1276"/>
                  </a:lnTo>
                  <a:lnTo>
                    <a:pt x="218" y="1276"/>
                  </a:lnTo>
                  <a:lnTo>
                    <a:pt x="222" y="1278"/>
                  </a:lnTo>
                  <a:lnTo>
                    <a:pt x="222" y="1281"/>
                  </a:lnTo>
                  <a:lnTo>
                    <a:pt x="222" y="1281"/>
                  </a:lnTo>
                  <a:lnTo>
                    <a:pt x="223" y="1303"/>
                  </a:lnTo>
                  <a:lnTo>
                    <a:pt x="223" y="1317"/>
                  </a:lnTo>
                  <a:lnTo>
                    <a:pt x="222" y="1324"/>
                  </a:lnTo>
                  <a:lnTo>
                    <a:pt x="222" y="1324"/>
                  </a:lnTo>
                  <a:lnTo>
                    <a:pt x="221" y="1334"/>
                  </a:lnTo>
                  <a:lnTo>
                    <a:pt x="217" y="1356"/>
                  </a:lnTo>
                  <a:lnTo>
                    <a:pt x="214" y="1382"/>
                  </a:lnTo>
                  <a:lnTo>
                    <a:pt x="213" y="1402"/>
                  </a:lnTo>
                  <a:lnTo>
                    <a:pt x="213" y="1402"/>
                  </a:lnTo>
                  <a:lnTo>
                    <a:pt x="213" y="1411"/>
                  </a:lnTo>
                  <a:lnTo>
                    <a:pt x="211" y="1421"/>
                  </a:lnTo>
                  <a:lnTo>
                    <a:pt x="204" y="1440"/>
                  </a:lnTo>
                  <a:lnTo>
                    <a:pt x="197" y="1460"/>
                  </a:lnTo>
                  <a:lnTo>
                    <a:pt x="196" y="1467"/>
                  </a:lnTo>
                  <a:lnTo>
                    <a:pt x="196" y="1472"/>
                  </a:lnTo>
                  <a:lnTo>
                    <a:pt x="196" y="1472"/>
                  </a:lnTo>
                  <a:lnTo>
                    <a:pt x="197" y="1475"/>
                  </a:lnTo>
                  <a:lnTo>
                    <a:pt x="201" y="1479"/>
                  </a:lnTo>
                  <a:lnTo>
                    <a:pt x="206" y="1481"/>
                  </a:lnTo>
                  <a:lnTo>
                    <a:pt x="212" y="1483"/>
                  </a:lnTo>
                  <a:lnTo>
                    <a:pt x="225" y="1485"/>
                  </a:lnTo>
                  <a:lnTo>
                    <a:pt x="240" y="1485"/>
                  </a:lnTo>
                  <a:lnTo>
                    <a:pt x="240" y="1485"/>
                  </a:lnTo>
                  <a:lnTo>
                    <a:pt x="256" y="1484"/>
                  </a:lnTo>
                  <a:lnTo>
                    <a:pt x="275" y="1481"/>
                  </a:lnTo>
                  <a:lnTo>
                    <a:pt x="290" y="1478"/>
                  </a:lnTo>
                  <a:lnTo>
                    <a:pt x="296" y="1477"/>
                  </a:lnTo>
                  <a:lnTo>
                    <a:pt x="296" y="1477"/>
                  </a:lnTo>
                  <a:lnTo>
                    <a:pt x="297" y="1473"/>
                  </a:lnTo>
                  <a:lnTo>
                    <a:pt x="298" y="1467"/>
                  </a:lnTo>
                  <a:lnTo>
                    <a:pt x="301" y="1456"/>
                  </a:lnTo>
                  <a:lnTo>
                    <a:pt x="301" y="1441"/>
                  </a:lnTo>
                  <a:lnTo>
                    <a:pt x="301" y="1441"/>
                  </a:lnTo>
                  <a:lnTo>
                    <a:pt x="298" y="1434"/>
                  </a:lnTo>
                  <a:lnTo>
                    <a:pt x="295" y="1425"/>
                  </a:lnTo>
                  <a:lnTo>
                    <a:pt x="290" y="1418"/>
                  </a:lnTo>
                  <a:lnTo>
                    <a:pt x="285" y="1411"/>
                  </a:lnTo>
                  <a:lnTo>
                    <a:pt x="275" y="1396"/>
                  </a:lnTo>
                  <a:lnTo>
                    <a:pt x="272" y="1390"/>
                  </a:lnTo>
                  <a:lnTo>
                    <a:pt x="270" y="1385"/>
                  </a:lnTo>
                  <a:lnTo>
                    <a:pt x="270" y="1385"/>
                  </a:lnTo>
                  <a:lnTo>
                    <a:pt x="273" y="1345"/>
                  </a:lnTo>
                  <a:lnTo>
                    <a:pt x="274" y="1311"/>
                  </a:lnTo>
                  <a:lnTo>
                    <a:pt x="274" y="1311"/>
                  </a:lnTo>
                  <a:lnTo>
                    <a:pt x="277" y="1284"/>
                  </a:lnTo>
                  <a:lnTo>
                    <a:pt x="279" y="1264"/>
                  </a:lnTo>
                  <a:lnTo>
                    <a:pt x="279" y="1264"/>
                  </a:lnTo>
                  <a:lnTo>
                    <a:pt x="284" y="1262"/>
                  </a:lnTo>
                  <a:lnTo>
                    <a:pt x="295" y="1259"/>
                  </a:lnTo>
                  <a:lnTo>
                    <a:pt x="302" y="1255"/>
                  </a:lnTo>
                  <a:lnTo>
                    <a:pt x="309" y="1250"/>
                  </a:lnTo>
                  <a:lnTo>
                    <a:pt x="315" y="1244"/>
                  </a:lnTo>
                  <a:lnTo>
                    <a:pt x="323" y="1237"/>
                  </a:lnTo>
                  <a:lnTo>
                    <a:pt x="323" y="1237"/>
                  </a:lnTo>
                  <a:lnTo>
                    <a:pt x="325" y="1231"/>
                  </a:lnTo>
                  <a:lnTo>
                    <a:pt x="328" y="1220"/>
                  </a:lnTo>
                  <a:lnTo>
                    <a:pt x="331" y="1187"/>
                  </a:lnTo>
                  <a:lnTo>
                    <a:pt x="335" y="1143"/>
                  </a:lnTo>
                  <a:lnTo>
                    <a:pt x="336" y="1094"/>
                  </a:lnTo>
                  <a:lnTo>
                    <a:pt x="339" y="1002"/>
                  </a:lnTo>
                  <a:lnTo>
                    <a:pt x="340" y="945"/>
                  </a:lnTo>
                  <a:lnTo>
                    <a:pt x="340" y="945"/>
                  </a:lnTo>
                  <a:lnTo>
                    <a:pt x="345" y="901"/>
                  </a:lnTo>
                  <a:lnTo>
                    <a:pt x="353" y="838"/>
                  </a:lnTo>
                  <a:lnTo>
                    <a:pt x="365" y="754"/>
                  </a:lnTo>
                  <a:lnTo>
                    <a:pt x="365" y="754"/>
                  </a:lnTo>
                  <a:lnTo>
                    <a:pt x="379" y="746"/>
                  </a:lnTo>
                  <a:lnTo>
                    <a:pt x="388" y="740"/>
                  </a:lnTo>
                  <a:lnTo>
                    <a:pt x="393" y="735"/>
                  </a:lnTo>
                  <a:lnTo>
                    <a:pt x="397" y="732"/>
                  </a:lnTo>
                  <a:lnTo>
                    <a:pt x="397" y="732"/>
                  </a:lnTo>
                  <a:lnTo>
                    <a:pt x="397" y="729"/>
                  </a:lnTo>
                  <a:lnTo>
                    <a:pt x="397" y="725"/>
                  </a:lnTo>
                  <a:lnTo>
                    <a:pt x="396" y="712"/>
                  </a:lnTo>
                  <a:lnTo>
                    <a:pt x="393" y="697"/>
                  </a:lnTo>
                  <a:lnTo>
                    <a:pt x="388" y="678"/>
                  </a:lnTo>
                  <a:lnTo>
                    <a:pt x="379" y="642"/>
                  </a:lnTo>
                  <a:lnTo>
                    <a:pt x="370" y="615"/>
                  </a:lnTo>
                  <a:lnTo>
                    <a:pt x="370" y="615"/>
                  </a:lnTo>
                  <a:lnTo>
                    <a:pt x="368" y="603"/>
                  </a:lnTo>
                  <a:lnTo>
                    <a:pt x="367" y="587"/>
                  </a:lnTo>
                  <a:lnTo>
                    <a:pt x="365" y="549"/>
                  </a:lnTo>
                  <a:lnTo>
                    <a:pt x="365" y="484"/>
                  </a:lnTo>
                  <a:lnTo>
                    <a:pt x="365" y="484"/>
                  </a:lnTo>
                  <a:lnTo>
                    <a:pt x="367" y="476"/>
                  </a:lnTo>
                  <a:lnTo>
                    <a:pt x="368" y="470"/>
                  </a:lnTo>
                  <a:lnTo>
                    <a:pt x="369" y="465"/>
                  </a:lnTo>
                  <a:lnTo>
                    <a:pt x="371" y="463"/>
                  </a:lnTo>
                  <a:lnTo>
                    <a:pt x="375" y="459"/>
                  </a:lnTo>
                  <a:lnTo>
                    <a:pt x="379" y="458"/>
                  </a:lnTo>
                  <a:lnTo>
                    <a:pt x="379" y="458"/>
                  </a:lnTo>
                  <a:lnTo>
                    <a:pt x="386" y="448"/>
                  </a:lnTo>
                  <a:lnTo>
                    <a:pt x="399" y="426"/>
                  </a:lnTo>
                  <a:lnTo>
                    <a:pt x="423" y="387"/>
                  </a:lnTo>
                  <a:lnTo>
                    <a:pt x="423" y="387"/>
                  </a:lnTo>
                  <a:lnTo>
                    <a:pt x="425" y="383"/>
                  </a:lnTo>
                  <a:lnTo>
                    <a:pt x="427" y="375"/>
                  </a:lnTo>
                  <a:lnTo>
                    <a:pt x="432" y="356"/>
                  </a:lnTo>
                  <a:lnTo>
                    <a:pt x="437" y="336"/>
                  </a:lnTo>
                  <a:lnTo>
                    <a:pt x="440" y="323"/>
                  </a:lnTo>
                  <a:lnTo>
                    <a:pt x="440" y="323"/>
                  </a:lnTo>
                  <a:lnTo>
                    <a:pt x="442" y="308"/>
                  </a:lnTo>
                  <a:lnTo>
                    <a:pt x="443" y="286"/>
                  </a:lnTo>
                  <a:lnTo>
                    <a:pt x="443" y="274"/>
                  </a:lnTo>
                  <a:lnTo>
                    <a:pt x="441" y="262"/>
                  </a:lnTo>
                  <a:lnTo>
                    <a:pt x="440" y="252"/>
                  </a:lnTo>
                  <a:lnTo>
                    <a:pt x="436" y="244"/>
                  </a:lnTo>
                  <a:lnTo>
                    <a:pt x="436" y="244"/>
                  </a:lnTo>
                  <a:lnTo>
                    <a:pt x="419" y="221"/>
                  </a:lnTo>
                  <a:lnTo>
                    <a:pt x="395" y="188"/>
                  </a:lnTo>
                  <a:lnTo>
                    <a:pt x="362" y="144"/>
                  </a:lnTo>
                  <a:lnTo>
                    <a:pt x="362" y="144"/>
                  </a:lnTo>
                  <a:lnTo>
                    <a:pt x="346" y="118"/>
                  </a:lnTo>
                  <a:lnTo>
                    <a:pt x="336" y="99"/>
                  </a:lnTo>
                  <a:lnTo>
                    <a:pt x="333" y="92"/>
                  </a:lnTo>
                  <a:lnTo>
                    <a:pt x="331" y="88"/>
                  </a:lnTo>
                  <a:lnTo>
                    <a:pt x="331" y="88"/>
                  </a:lnTo>
                  <a:lnTo>
                    <a:pt x="329" y="77"/>
                  </a:lnTo>
                  <a:lnTo>
                    <a:pt x="324" y="58"/>
                  </a:lnTo>
                  <a:lnTo>
                    <a:pt x="317" y="37"/>
                  </a:lnTo>
                  <a:lnTo>
                    <a:pt x="313" y="28"/>
                  </a:lnTo>
                  <a:lnTo>
                    <a:pt x="309" y="22"/>
                  </a:lnTo>
                  <a:lnTo>
                    <a:pt x="309" y="22"/>
                  </a:lnTo>
                  <a:lnTo>
                    <a:pt x="306" y="17"/>
                  </a:lnTo>
                  <a:lnTo>
                    <a:pt x="300" y="14"/>
                  </a:lnTo>
                  <a:lnTo>
                    <a:pt x="286" y="7"/>
                  </a:lnTo>
                  <a:lnTo>
                    <a:pt x="273" y="2"/>
                  </a:lnTo>
                  <a:lnTo>
                    <a:pt x="269" y="0"/>
                  </a:lnTo>
                  <a:lnTo>
                    <a:pt x="266" y="0"/>
                  </a:lnTo>
                  <a:lnTo>
                    <a:pt x="266" y="0"/>
                  </a:lnTo>
                  <a:lnTo>
                    <a:pt x="264" y="2"/>
                  </a:lnTo>
                  <a:lnTo>
                    <a:pt x="264" y="3"/>
                  </a:lnTo>
                  <a:lnTo>
                    <a:pt x="267" y="8"/>
                  </a:lnTo>
                  <a:lnTo>
                    <a:pt x="270" y="14"/>
                  </a:lnTo>
                  <a:lnTo>
                    <a:pt x="201" y="14"/>
                  </a:lnTo>
                  <a:close/>
                  <a:moveTo>
                    <a:pt x="118" y="254"/>
                  </a:moveTo>
                  <a:lnTo>
                    <a:pt x="118" y="254"/>
                  </a:lnTo>
                  <a:lnTo>
                    <a:pt x="120" y="246"/>
                  </a:lnTo>
                  <a:lnTo>
                    <a:pt x="122" y="235"/>
                  </a:lnTo>
                  <a:lnTo>
                    <a:pt x="122" y="235"/>
                  </a:lnTo>
                  <a:lnTo>
                    <a:pt x="122" y="211"/>
                  </a:lnTo>
                  <a:lnTo>
                    <a:pt x="122" y="211"/>
                  </a:lnTo>
                  <a:lnTo>
                    <a:pt x="123" y="217"/>
                  </a:lnTo>
                  <a:lnTo>
                    <a:pt x="124" y="226"/>
                  </a:lnTo>
                  <a:lnTo>
                    <a:pt x="127" y="229"/>
                  </a:lnTo>
                  <a:lnTo>
                    <a:pt x="128" y="232"/>
                  </a:lnTo>
                  <a:lnTo>
                    <a:pt x="132" y="234"/>
                  </a:lnTo>
                  <a:lnTo>
                    <a:pt x="135" y="235"/>
                  </a:lnTo>
                  <a:lnTo>
                    <a:pt x="135" y="235"/>
                  </a:lnTo>
                  <a:lnTo>
                    <a:pt x="144" y="237"/>
                  </a:lnTo>
                  <a:lnTo>
                    <a:pt x="151" y="237"/>
                  </a:lnTo>
                  <a:lnTo>
                    <a:pt x="157" y="235"/>
                  </a:lnTo>
                  <a:lnTo>
                    <a:pt x="157" y="235"/>
                  </a:lnTo>
                  <a:lnTo>
                    <a:pt x="155" y="245"/>
                  </a:lnTo>
                  <a:lnTo>
                    <a:pt x="152" y="257"/>
                  </a:lnTo>
                  <a:lnTo>
                    <a:pt x="152" y="257"/>
                  </a:lnTo>
                  <a:lnTo>
                    <a:pt x="134" y="255"/>
                  </a:lnTo>
                  <a:lnTo>
                    <a:pt x="118" y="254"/>
                  </a:lnTo>
                  <a:lnTo>
                    <a:pt x="118" y="254"/>
                  </a:lnTo>
                  <a:close/>
                  <a:moveTo>
                    <a:pt x="152" y="257"/>
                  </a:moveTo>
                  <a:lnTo>
                    <a:pt x="152" y="257"/>
                  </a:lnTo>
                  <a:lnTo>
                    <a:pt x="152" y="257"/>
                  </a:lnTo>
                  <a:lnTo>
                    <a:pt x="152" y="257"/>
                  </a:lnTo>
                  <a:lnTo>
                    <a:pt x="152" y="257"/>
                  </a:lnTo>
                  <a:lnTo>
                    <a:pt x="152" y="257"/>
                  </a:lnTo>
                  <a:close/>
                  <a:moveTo>
                    <a:pt x="331" y="235"/>
                  </a:moveTo>
                  <a:lnTo>
                    <a:pt x="340" y="223"/>
                  </a:lnTo>
                  <a:lnTo>
                    <a:pt x="340" y="223"/>
                  </a:lnTo>
                  <a:lnTo>
                    <a:pt x="345" y="232"/>
                  </a:lnTo>
                  <a:lnTo>
                    <a:pt x="345" y="232"/>
                  </a:lnTo>
                  <a:lnTo>
                    <a:pt x="345" y="238"/>
                  </a:lnTo>
                  <a:lnTo>
                    <a:pt x="345" y="246"/>
                  </a:lnTo>
                  <a:lnTo>
                    <a:pt x="345" y="257"/>
                  </a:lnTo>
                  <a:lnTo>
                    <a:pt x="345" y="257"/>
                  </a:lnTo>
                  <a:lnTo>
                    <a:pt x="345" y="262"/>
                  </a:lnTo>
                  <a:lnTo>
                    <a:pt x="345" y="266"/>
                  </a:lnTo>
                  <a:lnTo>
                    <a:pt x="345" y="266"/>
                  </a:lnTo>
                  <a:lnTo>
                    <a:pt x="341" y="271"/>
                  </a:lnTo>
                  <a:lnTo>
                    <a:pt x="340" y="274"/>
                  </a:lnTo>
                  <a:lnTo>
                    <a:pt x="340" y="274"/>
                  </a:lnTo>
                  <a:lnTo>
                    <a:pt x="337" y="274"/>
                  </a:lnTo>
                  <a:lnTo>
                    <a:pt x="331" y="271"/>
                  </a:lnTo>
                  <a:lnTo>
                    <a:pt x="331" y="271"/>
                  </a:lnTo>
                  <a:lnTo>
                    <a:pt x="324" y="268"/>
                  </a:lnTo>
                  <a:lnTo>
                    <a:pt x="314" y="266"/>
                  </a:lnTo>
                  <a:lnTo>
                    <a:pt x="305" y="263"/>
                  </a:lnTo>
                  <a:lnTo>
                    <a:pt x="301" y="262"/>
                  </a:lnTo>
                  <a:lnTo>
                    <a:pt x="301" y="262"/>
                  </a:lnTo>
                  <a:lnTo>
                    <a:pt x="303" y="260"/>
                  </a:lnTo>
                  <a:lnTo>
                    <a:pt x="306" y="258"/>
                  </a:lnTo>
                  <a:lnTo>
                    <a:pt x="309" y="257"/>
                  </a:lnTo>
                  <a:lnTo>
                    <a:pt x="309" y="257"/>
                  </a:lnTo>
                  <a:lnTo>
                    <a:pt x="314" y="256"/>
                  </a:lnTo>
                  <a:lnTo>
                    <a:pt x="319" y="251"/>
                  </a:lnTo>
                  <a:lnTo>
                    <a:pt x="323" y="246"/>
                  </a:lnTo>
                  <a:lnTo>
                    <a:pt x="326" y="240"/>
                  </a:lnTo>
                  <a:lnTo>
                    <a:pt x="326" y="240"/>
                  </a:lnTo>
                  <a:lnTo>
                    <a:pt x="329" y="235"/>
                  </a:lnTo>
                  <a:lnTo>
                    <a:pt x="330" y="235"/>
                  </a:lnTo>
                  <a:lnTo>
                    <a:pt x="331" y="235"/>
                  </a:lnTo>
                  <a:lnTo>
                    <a:pt x="331" y="235"/>
                  </a:lnTo>
                  <a:lnTo>
                    <a:pt x="331" y="235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1283" name="グループ化 1282">
              <a:extLst>
                <a:ext uri="{FF2B5EF4-FFF2-40B4-BE49-F238E27FC236}">
                  <a16:creationId xmlns:a16="http://schemas.microsoft.com/office/drawing/2014/main" id="{DA0B983F-7494-4F0F-87AE-08F93A1B5A3F}"/>
                </a:ext>
              </a:extLst>
            </p:cNvPr>
            <p:cNvGrpSpPr/>
            <p:nvPr/>
          </p:nvGrpSpPr>
          <p:grpSpPr>
            <a:xfrm>
              <a:off x="5495926" y="6045983"/>
              <a:ext cx="1133474" cy="812016"/>
              <a:chOff x="5238751" y="6032507"/>
              <a:chExt cx="1647824" cy="825493"/>
            </a:xfrm>
          </p:grpSpPr>
          <p:sp>
            <p:nvSpPr>
              <p:cNvPr id="1290" name="台形 1289">
                <a:extLst>
                  <a:ext uri="{FF2B5EF4-FFF2-40B4-BE49-F238E27FC236}">
                    <a16:creationId xmlns:a16="http://schemas.microsoft.com/office/drawing/2014/main" id="{42A0BB6D-6BAC-4319-9BC3-AED6B82B1C93}"/>
                  </a:ext>
                </a:extLst>
              </p:cNvPr>
              <p:cNvSpPr/>
              <p:nvPr/>
            </p:nvSpPr>
            <p:spPr>
              <a:xfrm>
                <a:off x="5238751" y="6032507"/>
                <a:ext cx="1647824" cy="825490"/>
              </a:xfrm>
              <a:prstGeom prst="trapezoid">
                <a:avLst>
                  <a:gd name="adj" fmla="val 1607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1" name="台形 1290">
                <a:extLst>
                  <a:ext uri="{FF2B5EF4-FFF2-40B4-BE49-F238E27FC236}">
                    <a16:creationId xmlns:a16="http://schemas.microsoft.com/office/drawing/2014/main" id="{AFFDC5A1-6345-4364-BB76-6DB3669937C5}"/>
                  </a:ext>
                </a:extLst>
              </p:cNvPr>
              <p:cNvSpPr/>
              <p:nvPr/>
            </p:nvSpPr>
            <p:spPr>
              <a:xfrm>
                <a:off x="5419726" y="6032510"/>
                <a:ext cx="1285874" cy="825490"/>
              </a:xfrm>
              <a:prstGeom prst="trapezoid">
                <a:avLst>
                  <a:gd name="adj" fmla="val 11223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2" name="正方形/長方形 1291">
                <a:extLst>
                  <a:ext uri="{FF2B5EF4-FFF2-40B4-BE49-F238E27FC236}">
                    <a16:creationId xmlns:a16="http://schemas.microsoft.com/office/drawing/2014/main" id="{87FFA766-B608-4929-8186-5BFBD4970756}"/>
                  </a:ext>
                </a:extLst>
              </p:cNvPr>
              <p:cNvSpPr/>
              <p:nvPr/>
            </p:nvSpPr>
            <p:spPr>
              <a:xfrm>
                <a:off x="5557237" y="6169812"/>
                <a:ext cx="1010852" cy="11078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3" name="正方形/長方形 1292">
                <a:extLst>
                  <a:ext uri="{FF2B5EF4-FFF2-40B4-BE49-F238E27FC236}">
                    <a16:creationId xmlns:a16="http://schemas.microsoft.com/office/drawing/2014/main" id="{AFDD463C-8430-4DE6-A98C-2A60AD967FAE}"/>
                  </a:ext>
                </a:extLst>
              </p:cNvPr>
              <p:cNvSpPr/>
              <p:nvPr/>
            </p:nvSpPr>
            <p:spPr>
              <a:xfrm>
                <a:off x="5571087" y="6052360"/>
                <a:ext cx="983155" cy="105553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4" name="正方形/長方形 1293">
                <a:extLst>
                  <a:ext uri="{FF2B5EF4-FFF2-40B4-BE49-F238E27FC236}">
                    <a16:creationId xmlns:a16="http://schemas.microsoft.com/office/drawing/2014/main" id="{A0E6AEBD-87FE-4A6A-8B13-C29BBA747973}"/>
                  </a:ext>
                </a:extLst>
              </p:cNvPr>
              <p:cNvSpPr/>
              <p:nvPr/>
            </p:nvSpPr>
            <p:spPr>
              <a:xfrm>
                <a:off x="5511081" y="6412700"/>
                <a:ext cx="1103165" cy="11078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5" name="正方形/長方形 1294">
                <a:extLst>
                  <a:ext uri="{FF2B5EF4-FFF2-40B4-BE49-F238E27FC236}">
                    <a16:creationId xmlns:a16="http://schemas.microsoft.com/office/drawing/2014/main" id="{F657AD93-27AE-4265-93D8-E375E6D045EE}"/>
                  </a:ext>
                </a:extLst>
              </p:cNvPr>
              <p:cNvSpPr/>
              <p:nvPr/>
            </p:nvSpPr>
            <p:spPr>
              <a:xfrm>
                <a:off x="5534161" y="6295248"/>
                <a:ext cx="1057007" cy="105553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6" name="正方形/長方形 1295">
                <a:extLst>
                  <a:ext uri="{FF2B5EF4-FFF2-40B4-BE49-F238E27FC236}">
                    <a16:creationId xmlns:a16="http://schemas.microsoft.com/office/drawing/2014/main" id="{B4CEEDAC-E199-4378-AB9E-9FD0BF597C2A}"/>
                  </a:ext>
                </a:extLst>
              </p:cNvPr>
              <p:cNvSpPr/>
              <p:nvPr/>
            </p:nvSpPr>
            <p:spPr>
              <a:xfrm>
                <a:off x="5501852" y="6541287"/>
                <a:ext cx="1121625" cy="11078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7" name="正方形/長方形 1296">
                <a:extLst>
                  <a:ext uri="{FF2B5EF4-FFF2-40B4-BE49-F238E27FC236}">
                    <a16:creationId xmlns:a16="http://schemas.microsoft.com/office/drawing/2014/main" id="{EE795DE0-7BAC-4773-8D58-59774A330EFF}"/>
                  </a:ext>
                </a:extLst>
              </p:cNvPr>
              <p:cNvSpPr/>
              <p:nvPr/>
            </p:nvSpPr>
            <p:spPr>
              <a:xfrm>
                <a:off x="5462588" y="6784175"/>
                <a:ext cx="1200150" cy="73825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8" name="正方形/長方形 1297">
                <a:extLst>
                  <a:ext uri="{FF2B5EF4-FFF2-40B4-BE49-F238E27FC236}">
                    <a16:creationId xmlns:a16="http://schemas.microsoft.com/office/drawing/2014/main" id="{D9BB6801-9F0B-4D0C-9EAF-D102EAEADA5E}"/>
                  </a:ext>
                </a:extLst>
              </p:cNvPr>
              <p:cNvSpPr/>
              <p:nvPr/>
            </p:nvSpPr>
            <p:spPr>
              <a:xfrm>
                <a:off x="5464922" y="6666723"/>
                <a:ext cx="1195483" cy="105553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84" name="Freeform 6">
              <a:extLst>
                <a:ext uri="{FF2B5EF4-FFF2-40B4-BE49-F238E27FC236}">
                  <a16:creationId xmlns:a16="http://schemas.microsoft.com/office/drawing/2014/main" id="{D4E47B80-09CE-4A26-B2A2-F35CC814A46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024943" y="5501452"/>
              <a:ext cx="583102" cy="1272223"/>
            </a:xfrm>
            <a:custGeom>
              <a:avLst/>
              <a:gdLst>
                <a:gd name="T0" fmla="*/ 277 w 572"/>
                <a:gd name="T1" fmla="*/ 9 h 1248"/>
                <a:gd name="T2" fmla="*/ 247 w 572"/>
                <a:gd name="T3" fmla="*/ 26 h 1248"/>
                <a:gd name="T4" fmla="*/ 236 w 572"/>
                <a:gd name="T5" fmla="*/ 70 h 1248"/>
                <a:gd name="T6" fmla="*/ 246 w 572"/>
                <a:gd name="T7" fmla="*/ 131 h 1248"/>
                <a:gd name="T8" fmla="*/ 249 w 572"/>
                <a:gd name="T9" fmla="*/ 147 h 1248"/>
                <a:gd name="T10" fmla="*/ 261 w 572"/>
                <a:gd name="T11" fmla="*/ 166 h 1248"/>
                <a:gd name="T12" fmla="*/ 256 w 572"/>
                <a:gd name="T13" fmla="*/ 182 h 1248"/>
                <a:gd name="T14" fmla="*/ 237 w 572"/>
                <a:gd name="T15" fmla="*/ 211 h 1248"/>
                <a:gd name="T16" fmla="*/ 182 w 572"/>
                <a:gd name="T17" fmla="*/ 214 h 1248"/>
                <a:gd name="T18" fmla="*/ 161 w 572"/>
                <a:gd name="T19" fmla="*/ 237 h 1248"/>
                <a:gd name="T20" fmla="*/ 93 w 572"/>
                <a:gd name="T21" fmla="*/ 403 h 1248"/>
                <a:gd name="T22" fmla="*/ 7 w 572"/>
                <a:gd name="T23" fmla="*/ 553 h 1248"/>
                <a:gd name="T24" fmla="*/ 67 w 572"/>
                <a:gd name="T25" fmla="*/ 627 h 1248"/>
                <a:gd name="T26" fmla="*/ 65 w 572"/>
                <a:gd name="T27" fmla="*/ 643 h 1248"/>
                <a:gd name="T28" fmla="*/ 75 w 572"/>
                <a:gd name="T29" fmla="*/ 663 h 1248"/>
                <a:gd name="T30" fmla="*/ 85 w 572"/>
                <a:gd name="T31" fmla="*/ 677 h 1248"/>
                <a:gd name="T32" fmla="*/ 107 w 572"/>
                <a:gd name="T33" fmla="*/ 678 h 1248"/>
                <a:gd name="T34" fmla="*/ 107 w 572"/>
                <a:gd name="T35" fmla="*/ 663 h 1248"/>
                <a:gd name="T36" fmla="*/ 123 w 572"/>
                <a:gd name="T37" fmla="*/ 671 h 1248"/>
                <a:gd name="T38" fmla="*/ 147 w 572"/>
                <a:gd name="T39" fmla="*/ 667 h 1248"/>
                <a:gd name="T40" fmla="*/ 175 w 572"/>
                <a:gd name="T41" fmla="*/ 565 h 1248"/>
                <a:gd name="T42" fmla="*/ 194 w 572"/>
                <a:gd name="T43" fmla="*/ 817 h 1248"/>
                <a:gd name="T44" fmla="*/ 196 w 572"/>
                <a:gd name="T45" fmla="*/ 864 h 1248"/>
                <a:gd name="T46" fmla="*/ 224 w 572"/>
                <a:gd name="T47" fmla="*/ 949 h 1248"/>
                <a:gd name="T48" fmla="*/ 243 w 572"/>
                <a:gd name="T49" fmla="*/ 1017 h 1248"/>
                <a:gd name="T50" fmla="*/ 265 w 572"/>
                <a:gd name="T51" fmla="*/ 1036 h 1248"/>
                <a:gd name="T52" fmla="*/ 288 w 572"/>
                <a:gd name="T53" fmla="*/ 1073 h 1248"/>
                <a:gd name="T54" fmla="*/ 271 w 572"/>
                <a:gd name="T55" fmla="*/ 1114 h 1248"/>
                <a:gd name="T56" fmla="*/ 263 w 572"/>
                <a:gd name="T57" fmla="*/ 1161 h 1248"/>
                <a:gd name="T58" fmla="*/ 280 w 572"/>
                <a:gd name="T59" fmla="*/ 1186 h 1248"/>
                <a:gd name="T60" fmla="*/ 297 w 572"/>
                <a:gd name="T61" fmla="*/ 1182 h 1248"/>
                <a:gd name="T62" fmla="*/ 292 w 572"/>
                <a:gd name="T63" fmla="*/ 1194 h 1248"/>
                <a:gd name="T64" fmla="*/ 285 w 572"/>
                <a:gd name="T65" fmla="*/ 1223 h 1248"/>
                <a:gd name="T66" fmla="*/ 283 w 572"/>
                <a:gd name="T67" fmla="*/ 1241 h 1248"/>
                <a:gd name="T68" fmla="*/ 328 w 572"/>
                <a:gd name="T69" fmla="*/ 1248 h 1248"/>
                <a:gd name="T70" fmla="*/ 367 w 572"/>
                <a:gd name="T71" fmla="*/ 1236 h 1248"/>
                <a:gd name="T72" fmla="*/ 367 w 572"/>
                <a:gd name="T73" fmla="*/ 1212 h 1248"/>
                <a:gd name="T74" fmla="*/ 348 w 572"/>
                <a:gd name="T75" fmla="*/ 1185 h 1248"/>
                <a:gd name="T76" fmla="*/ 355 w 572"/>
                <a:gd name="T77" fmla="*/ 1146 h 1248"/>
                <a:gd name="T78" fmla="*/ 384 w 572"/>
                <a:gd name="T79" fmla="*/ 1085 h 1248"/>
                <a:gd name="T80" fmla="*/ 458 w 572"/>
                <a:gd name="T81" fmla="*/ 1079 h 1248"/>
                <a:gd name="T82" fmla="*/ 471 w 572"/>
                <a:gd name="T83" fmla="*/ 998 h 1248"/>
                <a:gd name="T84" fmla="*/ 453 w 572"/>
                <a:gd name="T85" fmla="*/ 734 h 1248"/>
                <a:gd name="T86" fmla="*/ 447 w 572"/>
                <a:gd name="T87" fmla="*/ 587 h 1248"/>
                <a:gd name="T88" fmla="*/ 487 w 572"/>
                <a:gd name="T89" fmla="*/ 648 h 1248"/>
                <a:gd name="T90" fmla="*/ 514 w 572"/>
                <a:gd name="T91" fmla="*/ 699 h 1248"/>
                <a:gd name="T92" fmla="*/ 561 w 572"/>
                <a:gd name="T93" fmla="*/ 645 h 1248"/>
                <a:gd name="T94" fmla="*/ 571 w 572"/>
                <a:gd name="T95" fmla="*/ 587 h 1248"/>
                <a:gd name="T96" fmla="*/ 536 w 572"/>
                <a:gd name="T97" fmla="*/ 458 h 1248"/>
                <a:gd name="T98" fmla="*/ 493 w 572"/>
                <a:gd name="T99" fmla="*/ 358 h 1248"/>
                <a:gd name="T100" fmla="*/ 483 w 572"/>
                <a:gd name="T101" fmla="*/ 306 h 1248"/>
                <a:gd name="T102" fmla="*/ 450 w 572"/>
                <a:gd name="T103" fmla="*/ 250 h 1248"/>
                <a:gd name="T104" fmla="*/ 415 w 572"/>
                <a:gd name="T105" fmla="*/ 221 h 1248"/>
                <a:gd name="T106" fmla="*/ 358 w 572"/>
                <a:gd name="T107" fmla="*/ 189 h 1248"/>
                <a:gd name="T108" fmla="*/ 356 w 572"/>
                <a:gd name="T109" fmla="*/ 178 h 1248"/>
                <a:gd name="T110" fmla="*/ 364 w 572"/>
                <a:gd name="T111" fmla="*/ 143 h 1248"/>
                <a:gd name="T112" fmla="*/ 375 w 572"/>
                <a:gd name="T113" fmla="*/ 91 h 1248"/>
                <a:gd name="T114" fmla="*/ 364 w 572"/>
                <a:gd name="T115" fmla="*/ 28 h 1248"/>
                <a:gd name="T116" fmla="*/ 323 w 572"/>
                <a:gd name="T117" fmla="*/ 2 h 1248"/>
                <a:gd name="T118" fmla="*/ 294 w 572"/>
                <a:gd name="T119" fmla="*/ 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72" h="1248">
                  <a:moveTo>
                    <a:pt x="288" y="13"/>
                  </a:moveTo>
                  <a:lnTo>
                    <a:pt x="288" y="13"/>
                  </a:lnTo>
                  <a:lnTo>
                    <a:pt x="286" y="12"/>
                  </a:lnTo>
                  <a:lnTo>
                    <a:pt x="284" y="10"/>
                  </a:lnTo>
                  <a:lnTo>
                    <a:pt x="280" y="9"/>
                  </a:lnTo>
                  <a:lnTo>
                    <a:pt x="277" y="9"/>
                  </a:lnTo>
                  <a:lnTo>
                    <a:pt x="271" y="10"/>
                  </a:lnTo>
                  <a:lnTo>
                    <a:pt x="265" y="13"/>
                  </a:lnTo>
                  <a:lnTo>
                    <a:pt x="257" y="16"/>
                  </a:lnTo>
                  <a:lnTo>
                    <a:pt x="257" y="16"/>
                  </a:lnTo>
                  <a:lnTo>
                    <a:pt x="250" y="22"/>
                  </a:lnTo>
                  <a:lnTo>
                    <a:pt x="247" y="26"/>
                  </a:lnTo>
                  <a:lnTo>
                    <a:pt x="243" y="31"/>
                  </a:lnTo>
                  <a:lnTo>
                    <a:pt x="242" y="34"/>
                  </a:lnTo>
                  <a:lnTo>
                    <a:pt x="241" y="45"/>
                  </a:lnTo>
                  <a:lnTo>
                    <a:pt x="237" y="61"/>
                  </a:lnTo>
                  <a:lnTo>
                    <a:pt x="237" y="61"/>
                  </a:lnTo>
                  <a:lnTo>
                    <a:pt x="236" y="70"/>
                  </a:lnTo>
                  <a:lnTo>
                    <a:pt x="235" y="80"/>
                  </a:lnTo>
                  <a:lnTo>
                    <a:pt x="236" y="89"/>
                  </a:lnTo>
                  <a:lnTo>
                    <a:pt x="237" y="97"/>
                  </a:lnTo>
                  <a:lnTo>
                    <a:pt x="240" y="111"/>
                  </a:lnTo>
                  <a:lnTo>
                    <a:pt x="241" y="115"/>
                  </a:lnTo>
                  <a:lnTo>
                    <a:pt x="246" y="131"/>
                  </a:lnTo>
                  <a:lnTo>
                    <a:pt x="246" y="131"/>
                  </a:lnTo>
                  <a:lnTo>
                    <a:pt x="246" y="138"/>
                  </a:lnTo>
                  <a:lnTo>
                    <a:pt x="247" y="144"/>
                  </a:lnTo>
                  <a:lnTo>
                    <a:pt x="248" y="145"/>
                  </a:lnTo>
                  <a:lnTo>
                    <a:pt x="249" y="147"/>
                  </a:lnTo>
                  <a:lnTo>
                    <a:pt x="249" y="147"/>
                  </a:lnTo>
                  <a:lnTo>
                    <a:pt x="253" y="149"/>
                  </a:lnTo>
                  <a:lnTo>
                    <a:pt x="255" y="147"/>
                  </a:lnTo>
                  <a:lnTo>
                    <a:pt x="257" y="147"/>
                  </a:lnTo>
                  <a:lnTo>
                    <a:pt x="257" y="147"/>
                  </a:lnTo>
                  <a:lnTo>
                    <a:pt x="259" y="155"/>
                  </a:lnTo>
                  <a:lnTo>
                    <a:pt x="261" y="166"/>
                  </a:lnTo>
                  <a:lnTo>
                    <a:pt x="261" y="166"/>
                  </a:lnTo>
                  <a:lnTo>
                    <a:pt x="265" y="178"/>
                  </a:lnTo>
                  <a:lnTo>
                    <a:pt x="265" y="187"/>
                  </a:lnTo>
                  <a:lnTo>
                    <a:pt x="265" y="187"/>
                  </a:lnTo>
                  <a:lnTo>
                    <a:pt x="260" y="183"/>
                  </a:lnTo>
                  <a:lnTo>
                    <a:pt x="256" y="182"/>
                  </a:lnTo>
                  <a:lnTo>
                    <a:pt x="255" y="182"/>
                  </a:lnTo>
                  <a:lnTo>
                    <a:pt x="253" y="182"/>
                  </a:lnTo>
                  <a:lnTo>
                    <a:pt x="253" y="182"/>
                  </a:lnTo>
                  <a:lnTo>
                    <a:pt x="249" y="188"/>
                  </a:lnTo>
                  <a:lnTo>
                    <a:pt x="244" y="197"/>
                  </a:lnTo>
                  <a:lnTo>
                    <a:pt x="237" y="211"/>
                  </a:lnTo>
                  <a:lnTo>
                    <a:pt x="237" y="211"/>
                  </a:lnTo>
                  <a:lnTo>
                    <a:pt x="228" y="209"/>
                  </a:lnTo>
                  <a:lnTo>
                    <a:pt x="218" y="209"/>
                  </a:lnTo>
                  <a:lnTo>
                    <a:pt x="206" y="209"/>
                  </a:lnTo>
                  <a:lnTo>
                    <a:pt x="194" y="211"/>
                  </a:lnTo>
                  <a:lnTo>
                    <a:pt x="182" y="214"/>
                  </a:lnTo>
                  <a:lnTo>
                    <a:pt x="178" y="216"/>
                  </a:lnTo>
                  <a:lnTo>
                    <a:pt x="173" y="219"/>
                  </a:lnTo>
                  <a:lnTo>
                    <a:pt x="169" y="222"/>
                  </a:lnTo>
                  <a:lnTo>
                    <a:pt x="166" y="226"/>
                  </a:lnTo>
                  <a:lnTo>
                    <a:pt x="166" y="226"/>
                  </a:lnTo>
                  <a:lnTo>
                    <a:pt x="161" y="237"/>
                  </a:lnTo>
                  <a:lnTo>
                    <a:pt x="155" y="251"/>
                  </a:lnTo>
                  <a:lnTo>
                    <a:pt x="141" y="288"/>
                  </a:lnTo>
                  <a:lnTo>
                    <a:pt x="126" y="326"/>
                  </a:lnTo>
                  <a:lnTo>
                    <a:pt x="115" y="356"/>
                  </a:lnTo>
                  <a:lnTo>
                    <a:pt x="115" y="356"/>
                  </a:lnTo>
                  <a:lnTo>
                    <a:pt x="93" y="403"/>
                  </a:lnTo>
                  <a:lnTo>
                    <a:pt x="79" y="431"/>
                  </a:lnTo>
                  <a:lnTo>
                    <a:pt x="63" y="462"/>
                  </a:lnTo>
                  <a:lnTo>
                    <a:pt x="63" y="462"/>
                  </a:lnTo>
                  <a:lnTo>
                    <a:pt x="44" y="496"/>
                  </a:lnTo>
                  <a:lnTo>
                    <a:pt x="23" y="528"/>
                  </a:lnTo>
                  <a:lnTo>
                    <a:pt x="7" y="553"/>
                  </a:lnTo>
                  <a:lnTo>
                    <a:pt x="0" y="564"/>
                  </a:lnTo>
                  <a:lnTo>
                    <a:pt x="0" y="564"/>
                  </a:lnTo>
                  <a:lnTo>
                    <a:pt x="11" y="575"/>
                  </a:lnTo>
                  <a:lnTo>
                    <a:pt x="34" y="596"/>
                  </a:lnTo>
                  <a:lnTo>
                    <a:pt x="67" y="627"/>
                  </a:lnTo>
                  <a:lnTo>
                    <a:pt x="67" y="627"/>
                  </a:lnTo>
                  <a:lnTo>
                    <a:pt x="67" y="628"/>
                  </a:lnTo>
                  <a:lnTo>
                    <a:pt x="65" y="630"/>
                  </a:lnTo>
                  <a:lnTo>
                    <a:pt x="63" y="633"/>
                  </a:lnTo>
                  <a:lnTo>
                    <a:pt x="63" y="639"/>
                  </a:lnTo>
                  <a:lnTo>
                    <a:pt x="63" y="639"/>
                  </a:lnTo>
                  <a:lnTo>
                    <a:pt x="65" y="643"/>
                  </a:lnTo>
                  <a:lnTo>
                    <a:pt x="66" y="646"/>
                  </a:lnTo>
                  <a:lnTo>
                    <a:pt x="70" y="653"/>
                  </a:lnTo>
                  <a:lnTo>
                    <a:pt x="74" y="659"/>
                  </a:lnTo>
                  <a:lnTo>
                    <a:pt x="75" y="662"/>
                  </a:lnTo>
                  <a:lnTo>
                    <a:pt x="75" y="663"/>
                  </a:lnTo>
                  <a:lnTo>
                    <a:pt x="75" y="663"/>
                  </a:lnTo>
                  <a:lnTo>
                    <a:pt x="74" y="665"/>
                  </a:lnTo>
                  <a:lnTo>
                    <a:pt x="73" y="668"/>
                  </a:lnTo>
                  <a:lnTo>
                    <a:pt x="74" y="671"/>
                  </a:lnTo>
                  <a:lnTo>
                    <a:pt x="79" y="675"/>
                  </a:lnTo>
                  <a:lnTo>
                    <a:pt x="79" y="675"/>
                  </a:lnTo>
                  <a:lnTo>
                    <a:pt x="85" y="677"/>
                  </a:lnTo>
                  <a:lnTo>
                    <a:pt x="87" y="677"/>
                  </a:lnTo>
                  <a:lnTo>
                    <a:pt x="95" y="678"/>
                  </a:lnTo>
                  <a:lnTo>
                    <a:pt x="95" y="678"/>
                  </a:lnTo>
                  <a:lnTo>
                    <a:pt x="105" y="682"/>
                  </a:lnTo>
                  <a:lnTo>
                    <a:pt x="107" y="682"/>
                  </a:lnTo>
                  <a:lnTo>
                    <a:pt x="107" y="678"/>
                  </a:lnTo>
                  <a:lnTo>
                    <a:pt x="107" y="678"/>
                  </a:lnTo>
                  <a:lnTo>
                    <a:pt x="103" y="667"/>
                  </a:lnTo>
                  <a:lnTo>
                    <a:pt x="103" y="667"/>
                  </a:lnTo>
                  <a:lnTo>
                    <a:pt x="105" y="667"/>
                  </a:lnTo>
                  <a:lnTo>
                    <a:pt x="106" y="665"/>
                  </a:lnTo>
                  <a:lnTo>
                    <a:pt x="107" y="663"/>
                  </a:lnTo>
                  <a:lnTo>
                    <a:pt x="107" y="663"/>
                  </a:lnTo>
                  <a:lnTo>
                    <a:pt x="107" y="662"/>
                  </a:lnTo>
                  <a:lnTo>
                    <a:pt x="109" y="662"/>
                  </a:lnTo>
                  <a:lnTo>
                    <a:pt x="111" y="663"/>
                  </a:lnTo>
                  <a:lnTo>
                    <a:pt x="123" y="671"/>
                  </a:lnTo>
                  <a:lnTo>
                    <a:pt x="123" y="671"/>
                  </a:lnTo>
                  <a:lnTo>
                    <a:pt x="129" y="674"/>
                  </a:lnTo>
                  <a:lnTo>
                    <a:pt x="131" y="675"/>
                  </a:lnTo>
                  <a:lnTo>
                    <a:pt x="134" y="675"/>
                  </a:lnTo>
                  <a:lnTo>
                    <a:pt x="140" y="673"/>
                  </a:lnTo>
                  <a:lnTo>
                    <a:pt x="147" y="667"/>
                  </a:lnTo>
                  <a:lnTo>
                    <a:pt x="147" y="667"/>
                  </a:lnTo>
                  <a:lnTo>
                    <a:pt x="149" y="664"/>
                  </a:lnTo>
                  <a:lnTo>
                    <a:pt x="151" y="658"/>
                  </a:lnTo>
                  <a:lnTo>
                    <a:pt x="156" y="644"/>
                  </a:lnTo>
                  <a:lnTo>
                    <a:pt x="162" y="625"/>
                  </a:lnTo>
                  <a:lnTo>
                    <a:pt x="167" y="603"/>
                  </a:lnTo>
                  <a:lnTo>
                    <a:pt x="175" y="565"/>
                  </a:lnTo>
                  <a:lnTo>
                    <a:pt x="178" y="549"/>
                  </a:lnTo>
                  <a:lnTo>
                    <a:pt x="178" y="549"/>
                  </a:lnTo>
                  <a:lnTo>
                    <a:pt x="185" y="676"/>
                  </a:lnTo>
                  <a:lnTo>
                    <a:pt x="190" y="768"/>
                  </a:lnTo>
                  <a:lnTo>
                    <a:pt x="192" y="800"/>
                  </a:lnTo>
                  <a:lnTo>
                    <a:pt x="194" y="817"/>
                  </a:lnTo>
                  <a:lnTo>
                    <a:pt x="194" y="817"/>
                  </a:lnTo>
                  <a:lnTo>
                    <a:pt x="194" y="823"/>
                  </a:lnTo>
                  <a:lnTo>
                    <a:pt x="194" y="827"/>
                  </a:lnTo>
                  <a:lnTo>
                    <a:pt x="194" y="837"/>
                  </a:lnTo>
                  <a:lnTo>
                    <a:pt x="194" y="852"/>
                  </a:lnTo>
                  <a:lnTo>
                    <a:pt x="196" y="864"/>
                  </a:lnTo>
                  <a:lnTo>
                    <a:pt x="198" y="880"/>
                  </a:lnTo>
                  <a:lnTo>
                    <a:pt x="198" y="880"/>
                  </a:lnTo>
                  <a:lnTo>
                    <a:pt x="203" y="898"/>
                  </a:lnTo>
                  <a:lnTo>
                    <a:pt x="209" y="915"/>
                  </a:lnTo>
                  <a:lnTo>
                    <a:pt x="216" y="932"/>
                  </a:lnTo>
                  <a:lnTo>
                    <a:pt x="224" y="949"/>
                  </a:lnTo>
                  <a:lnTo>
                    <a:pt x="238" y="977"/>
                  </a:lnTo>
                  <a:lnTo>
                    <a:pt x="243" y="989"/>
                  </a:lnTo>
                  <a:lnTo>
                    <a:pt x="246" y="998"/>
                  </a:lnTo>
                  <a:lnTo>
                    <a:pt x="246" y="998"/>
                  </a:lnTo>
                  <a:lnTo>
                    <a:pt x="244" y="1010"/>
                  </a:lnTo>
                  <a:lnTo>
                    <a:pt x="243" y="1017"/>
                  </a:lnTo>
                  <a:lnTo>
                    <a:pt x="244" y="1019"/>
                  </a:lnTo>
                  <a:lnTo>
                    <a:pt x="246" y="1023"/>
                  </a:lnTo>
                  <a:lnTo>
                    <a:pt x="253" y="1029"/>
                  </a:lnTo>
                  <a:lnTo>
                    <a:pt x="253" y="1029"/>
                  </a:lnTo>
                  <a:lnTo>
                    <a:pt x="259" y="1033"/>
                  </a:lnTo>
                  <a:lnTo>
                    <a:pt x="265" y="1036"/>
                  </a:lnTo>
                  <a:lnTo>
                    <a:pt x="274" y="1039"/>
                  </a:lnTo>
                  <a:lnTo>
                    <a:pt x="281" y="1040"/>
                  </a:lnTo>
                  <a:lnTo>
                    <a:pt x="285" y="1040"/>
                  </a:lnTo>
                  <a:lnTo>
                    <a:pt x="285" y="1064"/>
                  </a:lnTo>
                  <a:lnTo>
                    <a:pt x="288" y="1073"/>
                  </a:lnTo>
                  <a:lnTo>
                    <a:pt x="288" y="1073"/>
                  </a:lnTo>
                  <a:lnTo>
                    <a:pt x="286" y="1085"/>
                  </a:lnTo>
                  <a:lnTo>
                    <a:pt x="284" y="1093"/>
                  </a:lnTo>
                  <a:lnTo>
                    <a:pt x="281" y="1100"/>
                  </a:lnTo>
                  <a:lnTo>
                    <a:pt x="281" y="1100"/>
                  </a:lnTo>
                  <a:lnTo>
                    <a:pt x="273" y="1110"/>
                  </a:lnTo>
                  <a:lnTo>
                    <a:pt x="271" y="1114"/>
                  </a:lnTo>
                  <a:lnTo>
                    <a:pt x="269" y="1120"/>
                  </a:lnTo>
                  <a:lnTo>
                    <a:pt x="269" y="1120"/>
                  </a:lnTo>
                  <a:lnTo>
                    <a:pt x="267" y="1129"/>
                  </a:lnTo>
                  <a:lnTo>
                    <a:pt x="265" y="1141"/>
                  </a:lnTo>
                  <a:lnTo>
                    <a:pt x="263" y="1154"/>
                  </a:lnTo>
                  <a:lnTo>
                    <a:pt x="263" y="1161"/>
                  </a:lnTo>
                  <a:lnTo>
                    <a:pt x="265" y="1167"/>
                  </a:lnTo>
                  <a:lnTo>
                    <a:pt x="265" y="1167"/>
                  </a:lnTo>
                  <a:lnTo>
                    <a:pt x="267" y="1173"/>
                  </a:lnTo>
                  <a:lnTo>
                    <a:pt x="269" y="1177"/>
                  </a:lnTo>
                  <a:lnTo>
                    <a:pt x="275" y="1182"/>
                  </a:lnTo>
                  <a:lnTo>
                    <a:pt x="280" y="1186"/>
                  </a:lnTo>
                  <a:lnTo>
                    <a:pt x="285" y="1187"/>
                  </a:lnTo>
                  <a:lnTo>
                    <a:pt x="285" y="1187"/>
                  </a:lnTo>
                  <a:lnTo>
                    <a:pt x="290" y="1187"/>
                  </a:lnTo>
                  <a:lnTo>
                    <a:pt x="293" y="1186"/>
                  </a:lnTo>
                  <a:lnTo>
                    <a:pt x="297" y="1182"/>
                  </a:lnTo>
                  <a:lnTo>
                    <a:pt x="297" y="1182"/>
                  </a:lnTo>
                  <a:lnTo>
                    <a:pt x="297" y="1188"/>
                  </a:lnTo>
                  <a:lnTo>
                    <a:pt x="297" y="1194"/>
                  </a:lnTo>
                  <a:lnTo>
                    <a:pt x="297" y="1194"/>
                  </a:lnTo>
                  <a:lnTo>
                    <a:pt x="296" y="1194"/>
                  </a:lnTo>
                  <a:lnTo>
                    <a:pt x="293" y="1194"/>
                  </a:lnTo>
                  <a:lnTo>
                    <a:pt x="292" y="1194"/>
                  </a:lnTo>
                  <a:lnTo>
                    <a:pt x="291" y="1196"/>
                  </a:lnTo>
                  <a:lnTo>
                    <a:pt x="288" y="1202"/>
                  </a:lnTo>
                  <a:lnTo>
                    <a:pt x="288" y="1202"/>
                  </a:lnTo>
                  <a:lnTo>
                    <a:pt x="287" y="1214"/>
                  </a:lnTo>
                  <a:lnTo>
                    <a:pt x="285" y="1223"/>
                  </a:lnTo>
                  <a:lnTo>
                    <a:pt x="285" y="1223"/>
                  </a:lnTo>
                  <a:lnTo>
                    <a:pt x="284" y="1227"/>
                  </a:lnTo>
                  <a:lnTo>
                    <a:pt x="284" y="1232"/>
                  </a:lnTo>
                  <a:lnTo>
                    <a:pt x="285" y="1238"/>
                  </a:lnTo>
                  <a:lnTo>
                    <a:pt x="285" y="1238"/>
                  </a:lnTo>
                  <a:lnTo>
                    <a:pt x="284" y="1238"/>
                  </a:lnTo>
                  <a:lnTo>
                    <a:pt x="283" y="1241"/>
                  </a:lnTo>
                  <a:lnTo>
                    <a:pt x="284" y="1243"/>
                  </a:lnTo>
                  <a:lnTo>
                    <a:pt x="288" y="1245"/>
                  </a:lnTo>
                  <a:lnTo>
                    <a:pt x="288" y="1245"/>
                  </a:lnTo>
                  <a:lnTo>
                    <a:pt x="294" y="1246"/>
                  </a:lnTo>
                  <a:lnTo>
                    <a:pt x="304" y="1248"/>
                  </a:lnTo>
                  <a:lnTo>
                    <a:pt x="328" y="1248"/>
                  </a:lnTo>
                  <a:lnTo>
                    <a:pt x="352" y="1245"/>
                  </a:lnTo>
                  <a:lnTo>
                    <a:pt x="360" y="1244"/>
                  </a:lnTo>
                  <a:lnTo>
                    <a:pt x="364" y="1242"/>
                  </a:lnTo>
                  <a:lnTo>
                    <a:pt x="364" y="1242"/>
                  </a:lnTo>
                  <a:lnTo>
                    <a:pt x="366" y="1239"/>
                  </a:lnTo>
                  <a:lnTo>
                    <a:pt x="367" y="1236"/>
                  </a:lnTo>
                  <a:lnTo>
                    <a:pt x="368" y="1226"/>
                  </a:lnTo>
                  <a:lnTo>
                    <a:pt x="369" y="1219"/>
                  </a:lnTo>
                  <a:lnTo>
                    <a:pt x="368" y="1216"/>
                  </a:lnTo>
                  <a:lnTo>
                    <a:pt x="368" y="1214"/>
                  </a:lnTo>
                  <a:lnTo>
                    <a:pt x="368" y="1214"/>
                  </a:lnTo>
                  <a:lnTo>
                    <a:pt x="367" y="1212"/>
                  </a:lnTo>
                  <a:lnTo>
                    <a:pt x="366" y="1210"/>
                  </a:lnTo>
                  <a:lnTo>
                    <a:pt x="365" y="1205"/>
                  </a:lnTo>
                  <a:lnTo>
                    <a:pt x="360" y="1199"/>
                  </a:lnTo>
                  <a:lnTo>
                    <a:pt x="360" y="1199"/>
                  </a:lnTo>
                  <a:lnTo>
                    <a:pt x="350" y="1188"/>
                  </a:lnTo>
                  <a:lnTo>
                    <a:pt x="348" y="1185"/>
                  </a:lnTo>
                  <a:lnTo>
                    <a:pt x="348" y="1182"/>
                  </a:lnTo>
                  <a:lnTo>
                    <a:pt x="348" y="1182"/>
                  </a:lnTo>
                  <a:lnTo>
                    <a:pt x="350" y="1171"/>
                  </a:lnTo>
                  <a:lnTo>
                    <a:pt x="352" y="1160"/>
                  </a:lnTo>
                  <a:lnTo>
                    <a:pt x="352" y="1160"/>
                  </a:lnTo>
                  <a:lnTo>
                    <a:pt x="355" y="1146"/>
                  </a:lnTo>
                  <a:lnTo>
                    <a:pt x="360" y="1127"/>
                  </a:lnTo>
                  <a:lnTo>
                    <a:pt x="360" y="1127"/>
                  </a:lnTo>
                  <a:lnTo>
                    <a:pt x="368" y="1080"/>
                  </a:lnTo>
                  <a:lnTo>
                    <a:pt x="368" y="1080"/>
                  </a:lnTo>
                  <a:lnTo>
                    <a:pt x="372" y="1082"/>
                  </a:lnTo>
                  <a:lnTo>
                    <a:pt x="384" y="1085"/>
                  </a:lnTo>
                  <a:lnTo>
                    <a:pt x="402" y="1086"/>
                  </a:lnTo>
                  <a:lnTo>
                    <a:pt x="412" y="1086"/>
                  </a:lnTo>
                  <a:lnTo>
                    <a:pt x="423" y="1085"/>
                  </a:lnTo>
                  <a:lnTo>
                    <a:pt x="423" y="1085"/>
                  </a:lnTo>
                  <a:lnTo>
                    <a:pt x="453" y="1080"/>
                  </a:lnTo>
                  <a:lnTo>
                    <a:pt x="458" y="1079"/>
                  </a:lnTo>
                  <a:lnTo>
                    <a:pt x="459" y="1076"/>
                  </a:lnTo>
                  <a:lnTo>
                    <a:pt x="459" y="1076"/>
                  </a:lnTo>
                  <a:lnTo>
                    <a:pt x="465" y="1040"/>
                  </a:lnTo>
                  <a:lnTo>
                    <a:pt x="468" y="1015"/>
                  </a:lnTo>
                  <a:lnTo>
                    <a:pt x="471" y="998"/>
                  </a:lnTo>
                  <a:lnTo>
                    <a:pt x="471" y="998"/>
                  </a:lnTo>
                  <a:lnTo>
                    <a:pt x="470" y="961"/>
                  </a:lnTo>
                  <a:lnTo>
                    <a:pt x="465" y="889"/>
                  </a:lnTo>
                  <a:lnTo>
                    <a:pt x="460" y="811"/>
                  </a:lnTo>
                  <a:lnTo>
                    <a:pt x="455" y="754"/>
                  </a:lnTo>
                  <a:lnTo>
                    <a:pt x="455" y="754"/>
                  </a:lnTo>
                  <a:lnTo>
                    <a:pt x="453" y="734"/>
                  </a:lnTo>
                  <a:lnTo>
                    <a:pt x="452" y="715"/>
                  </a:lnTo>
                  <a:lnTo>
                    <a:pt x="450" y="680"/>
                  </a:lnTo>
                  <a:lnTo>
                    <a:pt x="450" y="631"/>
                  </a:lnTo>
                  <a:lnTo>
                    <a:pt x="450" y="631"/>
                  </a:lnTo>
                  <a:lnTo>
                    <a:pt x="449" y="612"/>
                  </a:lnTo>
                  <a:lnTo>
                    <a:pt x="447" y="587"/>
                  </a:lnTo>
                  <a:lnTo>
                    <a:pt x="443" y="557"/>
                  </a:lnTo>
                  <a:lnTo>
                    <a:pt x="471" y="584"/>
                  </a:lnTo>
                  <a:lnTo>
                    <a:pt x="471" y="584"/>
                  </a:lnTo>
                  <a:lnTo>
                    <a:pt x="473" y="594"/>
                  </a:lnTo>
                  <a:lnTo>
                    <a:pt x="479" y="619"/>
                  </a:lnTo>
                  <a:lnTo>
                    <a:pt x="487" y="648"/>
                  </a:lnTo>
                  <a:lnTo>
                    <a:pt x="493" y="661"/>
                  </a:lnTo>
                  <a:lnTo>
                    <a:pt x="498" y="671"/>
                  </a:lnTo>
                  <a:lnTo>
                    <a:pt x="498" y="671"/>
                  </a:lnTo>
                  <a:lnTo>
                    <a:pt x="506" y="686"/>
                  </a:lnTo>
                  <a:lnTo>
                    <a:pt x="511" y="696"/>
                  </a:lnTo>
                  <a:lnTo>
                    <a:pt x="514" y="699"/>
                  </a:lnTo>
                  <a:lnTo>
                    <a:pt x="516" y="700"/>
                  </a:lnTo>
                  <a:lnTo>
                    <a:pt x="518" y="699"/>
                  </a:lnTo>
                  <a:lnTo>
                    <a:pt x="522" y="694"/>
                  </a:lnTo>
                  <a:lnTo>
                    <a:pt x="522" y="694"/>
                  </a:lnTo>
                  <a:lnTo>
                    <a:pt x="548" y="663"/>
                  </a:lnTo>
                  <a:lnTo>
                    <a:pt x="561" y="645"/>
                  </a:lnTo>
                  <a:lnTo>
                    <a:pt x="566" y="637"/>
                  </a:lnTo>
                  <a:lnTo>
                    <a:pt x="570" y="631"/>
                  </a:lnTo>
                  <a:lnTo>
                    <a:pt x="570" y="631"/>
                  </a:lnTo>
                  <a:lnTo>
                    <a:pt x="572" y="619"/>
                  </a:lnTo>
                  <a:lnTo>
                    <a:pt x="572" y="603"/>
                  </a:lnTo>
                  <a:lnTo>
                    <a:pt x="571" y="587"/>
                  </a:lnTo>
                  <a:lnTo>
                    <a:pt x="570" y="569"/>
                  </a:lnTo>
                  <a:lnTo>
                    <a:pt x="570" y="569"/>
                  </a:lnTo>
                  <a:lnTo>
                    <a:pt x="567" y="557"/>
                  </a:lnTo>
                  <a:lnTo>
                    <a:pt x="562" y="540"/>
                  </a:lnTo>
                  <a:lnTo>
                    <a:pt x="551" y="501"/>
                  </a:lnTo>
                  <a:lnTo>
                    <a:pt x="536" y="458"/>
                  </a:lnTo>
                  <a:lnTo>
                    <a:pt x="522" y="422"/>
                  </a:lnTo>
                  <a:lnTo>
                    <a:pt x="522" y="422"/>
                  </a:lnTo>
                  <a:lnTo>
                    <a:pt x="510" y="397"/>
                  </a:lnTo>
                  <a:lnTo>
                    <a:pt x="501" y="377"/>
                  </a:lnTo>
                  <a:lnTo>
                    <a:pt x="497" y="368"/>
                  </a:lnTo>
                  <a:lnTo>
                    <a:pt x="493" y="358"/>
                  </a:lnTo>
                  <a:lnTo>
                    <a:pt x="491" y="350"/>
                  </a:lnTo>
                  <a:lnTo>
                    <a:pt x="490" y="340"/>
                  </a:lnTo>
                  <a:lnTo>
                    <a:pt x="490" y="340"/>
                  </a:lnTo>
                  <a:lnTo>
                    <a:pt x="489" y="330"/>
                  </a:lnTo>
                  <a:lnTo>
                    <a:pt x="486" y="318"/>
                  </a:lnTo>
                  <a:lnTo>
                    <a:pt x="483" y="306"/>
                  </a:lnTo>
                  <a:lnTo>
                    <a:pt x="478" y="294"/>
                  </a:lnTo>
                  <a:lnTo>
                    <a:pt x="472" y="281"/>
                  </a:lnTo>
                  <a:lnTo>
                    <a:pt x="466" y="269"/>
                  </a:lnTo>
                  <a:lnTo>
                    <a:pt x="459" y="258"/>
                  </a:lnTo>
                  <a:lnTo>
                    <a:pt x="450" y="250"/>
                  </a:lnTo>
                  <a:lnTo>
                    <a:pt x="450" y="250"/>
                  </a:lnTo>
                  <a:lnTo>
                    <a:pt x="440" y="237"/>
                  </a:lnTo>
                  <a:lnTo>
                    <a:pt x="434" y="230"/>
                  </a:lnTo>
                  <a:lnTo>
                    <a:pt x="431" y="228"/>
                  </a:lnTo>
                  <a:lnTo>
                    <a:pt x="428" y="226"/>
                  </a:lnTo>
                  <a:lnTo>
                    <a:pt x="415" y="221"/>
                  </a:lnTo>
                  <a:lnTo>
                    <a:pt x="415" y="221"/>
                  </a:lnTo>
                  <a:lnTo>
                    <a:pt x="398" y="218"/>
                  </a:lnTo>
                  <a:lnTo>
                    <a:pt x="386" y="215"/>
                  </a:lnTo>
                  <a:lnTo>
                    <a:pt x="375" y="214"/>
                  </a:lnTo>
                  <a:lnTo>
                    <a:pt x="375" y="214"/>
                  </a:lnTo>
                  <a:lnTo>
                    <a:pt x="365" y="200"/>
                  </a:lnTo>
                  <a:lnTo>
                    <a:pt x="358" y="189"/>
                  </a:lnTo>
                  <a:lnTo>
                    <a:pt x="352" y="182"/>
                  </a:lnTo>
                  <a:lnTo>
                    <a:pt x="352" y="182"/>
                  </a:lnTo>
                  <a:lnTo>
                    <a:pt x="347" y="180"/>
                  </a:lnTo>
                  <a:lnTo>
                    <a:pt x="344" y="178"/>
                  </a:lnTo>
                  <a:lnTo>
                    <a:pt x="344" y="170"/>
                  </a:lnTo>
                  <a:lnTo>
                    <a:pt x="356" y="178"/>
                  </a:lnTo>
                  <a:lnTo>
                    <a:pt x="352" y="166"/>
                  </a:lnTo>
                  <a:lnTo>
                    <a:pt x="360" y="166"/>
                  </a:lnTo>
                  <a:lnTo>
                    <a:pt x="360" y="151"/>
                  </a:lnTo>
                  <a:lnTo>
                    <a:pt x="360" y="151"/>
                  </a:lnTo>
                  <a:lnTo>
                    <a:pt x="360" y="150"/>
                  </a:lnTo>
                  <a:lnTo>
                    <a:pt x="364" y="143"/>
                  </a:lnTo>
                  <a:lnTo>
                    <a:pt x="364" y="143"/>
                  </a:lnTo>
                  <a:lnTo>
                    <a:pt x="368" y="134"/>
                  </a:lnTo>
                  <a:lnTo>
                    <a:pt x="372" y="119"/>
                  </a:lnTo>
                  <a:lnTo>
                    <a:pt x="375" y="105"/>
                  </a:lnTo>
                  <a:lnTo>
                    <a:pt x="375" y="97"/>
                  </a:lnTo>
                  <a:lnTo>
                    <a:pt x="375" y="91"/>
                  </a:lnTo>
                  <a:lnTo>
                    <a:pt x="375" y="91"/>
                  </a:lnTo>
                  <a:lnTo>
                    <a:pt x="373" y="62"/>
                  </a:lnTo>
                  <a:lnTo>
                    <a:pt x="369" y="44"/>
                  </a:lnTo>
                  <a:lnTo>
                    <a:pt x="367" y="35"/>
                  </a:lnTo>
                  <a:lnTo>
                    <a:pt x="364" y="28"/>
                  </a:lnTo>
                  <a:lnTo>
                    <a:pt x="364" y="28"/>
                  </a:lnTo>
                  <a:lnTo>
                    <a:pt x="358" y="19"/>
                  </a:lnTo>
                  <a:lnTo>
                    <a:pt x="350" y="13"/>
                  </a:lnTo>
                  <a:lnTo>
                    <a:pt x="343" y="8"/>
                  </a:lnTo>
                  <a:lnTo>
                    <a:pt x="333" y="6"/>
                  </a:lnTo>
                  <a:lnTo>
                    <a:pt x="333" y="6"/>
                  </a:lnTo>
                  <a:lnTo>
                    <a:pt x="323" y="2"/>
                  </a:lnTo>
                  <a:lnTo>
                    <a:pt x="318" y="0"/>
                  </a:lnTo>
                  <a:lnTo>
                    <a:pt x="315" y="0"/>
                  </a:lnTo>
                  <a:lnTo>
                    <a:pt x="309" y="1"/>
                  </a:lnTo>
                  <a:lnTo>
                    <a:pt x="309" y="1"/>
                  </a:lnTo>
                  <a:lnTo>
                    <a:pt x="300" y="5"/>
                  </a:lnTo>
                  <a:lnTo>
                    <a:pt x="294" y="8"/>
                  </a:lnTo>
                  <a:lnTo>
                    <a:pt x="288" y="13"/>
                  </a:lnTo>
                  <a:lnTo>
                    <a:pt x="288" y="13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5" name="Freeform 13">
              <a:extLst>
                <a:ext uri="{FF2B5EF4-FFF2-40B4-BE49-F238E27FC236}">
                  <a16:creationId xmlns:a16="http://schemas.microsoft.com/office/drawing/2014/main" id="{75BCA875-426B-4072-889F-B7F17D2477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35212" y="5056401"/>
              <a:ext cx="371700" cy="747763"/>
            </a:xfrm>
            <a:custGeom>
              <a:avLst/>
              <a:gdLst>
                <a:gd name="T0" fmla="*/ 225 w 511"/>
                <a:gd name="T1" fmla="*/ 2 h 1028"/>
                <a:gd name="T2" fmla="*/ 195 w 511"/>
                <a:gd name="T3" fmla="*/ 0 h 1028"/>
                <a:gd name="T4" fmla="*/ 146 w 511"/>
                <a:gd name="T5" fmla="*/ 47 h 1028"/>
                <a:gd name="T6" fmla="*/ 145 w 511"/>
                <a:gd name="T7" fmla="*/ 100 h 1028"/>
                <a:gd name="T8" fmla="*/ 169 w 511"/>
                <a:gd name="T9" fmla="*/ 139 h 1028"/>
                <a:gd name="T10" fmla="*/ 157 w 511"/>
                <a:gd name="T11" fmla="*/ 175 h 1028"/>
                <a:gd name="T12" fmla="*/ 145 w 511"/>
                <a:gd name="T13" fmla="*/ 203 h 1028"/>
                <a:gd name="T14" fmla="*/ 93 w 511"/>
                <a:gd name="T15" fmla="*/ 222 h 1028"/>
                <a:gd name="T16" fmla="*/ 65 w 511"/>
                <a:gd name="T17" fmla="*/ 317 h 1028"/>
                <a:gd name="T18" fmla="*/ 65 w 511"/>
                <a:gd name="T19" fmla="*/ 385 h 1028"/>
                <a:gd name="T20" fmla="*/ 48 w 511"/>
                <a:gd name="T21" fmla="*/ 498 h 1028"/>
                <a:gd name="T22" fmla="*/ 1 w 511"/>
                <a:gd name="T23" fmla="*/ 717 h 1028"/>
                <a:gd name="T24" fmla="*/ 72 w 511"/>
                <a:gd name="T25" fmla="*/ 730 h 1028"/>
                <a:gd name="T26" fmla="*/ 125 w 511"/>
                <a:gd name="T27" fmla="*/ 838 h 1028"/>
                <a:gd name="T28" fmla="*/ 131 w 511"/>
                <a:gd name="T29" fmla="*/ 932 h 1028"/>
                <a:gd name="T30" fmla="*/ 108 w 511"/>
                <a:gd name="T31" fmla="*/ 986 h 1028"/>
                <a:gd name="T32" fmla="*/ 145 w 511"/>
                <a:gd name="T33" fmla="*/ 1003 h 1028"/>
                <a:gd name="T34" fmla="*/ 176 w 511"/>
                <a:gd name="T35" fmla="*/ 987 h 1028"/>
                <a:gd name="T36" fmla="*/ 211 w 511"/>
                <a:gd name="T37" fmla="*/ 1005 h 1028"/>
                <a:gd name="T38" fmla="*/ 243 w 511"/>
                <a:gd name="T39" fmla="*/ 973 h 1028"/>
                <a:gd name="T40" fmla="*/ 252 w 511"/>
                <a:gd name="T41" fmla="*/ 945 h 1028"/>
                <a:gd name="T42" fmla="*/ 233 w 511"/>
                <a:gd name="T43" fmla="*/ 828 h 1028"/>
                <a:gd name="T44" fmla="*/ 223 w 511"/>
                <a:gd name="T45" fmla="*/ 763 h 1028"/>
                <a:gd name="T46" fmla="*/ 294 w 511"/>
                <a:gd name="T47" fmla="*/ 735 h 1028"/>
                <a:gd name="T48" fmla="*/ 294 w 511"/>
                <a:gd name="T49" fmla="*/ 831 h 1028"/>
                <a:gd name="T50" fmla="*/ 317 w 511"/>
                <a:gd name="T51" fmla="*/ 918 h 1028"/>
                <a:gd name="T52" fmla="*/ 299 w 511"/>
                <a:gd name="T53" fmla="*/ 988 h 1028"/>
                <a:gd name="T54" fmla="*/ 298 w 511"/>
                <a:gd name="T55" fmla="*/ 1024 h 1028"/>
                <a:gd name="T56" fmla="*/ 354 w 511"/>
                <a:gd name="T57" fmla="*/ 1022 h 1028"/>
                <a:gd name="T58" fmla="*/ 383 w 511"/>
                <a:gd name="T59" fmla="*/ 1013 h 1028"/>
                <a:gd name="T60" fmla="*/ 423 w 511"/>
                <a:gd name="T61" fmla="*/ 1026 h 1028"/>
                <a:gd name="T62" fmla="*/ 453 w 511"/>
                <a:gd name="T63" fmla="*/ 982 h 1028"/>
                <a:gd name="T64" fmla="*/ 470 w 511"/>
                <a:gd name="T65" fmla="*/ 935 h 1028"/>
                <a:gd name="T66" fmla="*/ 459 w 511"/>
                <a:gd name="T67" fmla="*/ 892 h 1028"/>
                <a:gd name="T68" fmla="*/ 472 w 511"/>
                <a:gd name="T69" fmla="*/ 769 h 1028"/>
                <a:gd name="T70" fmla="*/ 483 w 511"/>
                <a:gd name="T71" fmla="*/ 645 h 1028"/>
                <a:gd name="T72" fmla="*/ 509 w 511"/>
                <a:gd name="T73" fmla="*/ 475 h 1028"/>
                <a:gd name="T74" fmla="*/ 478 w 511"/>
                <a:gd name="T75" fmla="*/ 386 h 1028"/>
                <a:gd name="T76" fmla="*/ 423 w 511"/>
                <a:gd name="T77" fmla="*/ 350 h 1028"/>
                <a:gd name="T78" fmla="*/ 440 w 511"/>
                <a:gd name="T79" fmla="*/ 327 h 1028"/>
                <a:gd name="T80" fmla="*/ 457 w 511"/>
                <a:gd name="T81" fmla="*/ 326 h 1028"/>
                <a:gd name="T82" fmla="*/ 470 w 511"/>
                <a:gd name="T83" fmla="*/ 285 h 1028"/>
                <a:gd name="T84" fmla="*/ 476 w 511"/>
                <a:gd name="T85" fmla="*/ 216 h 1028"/>
                <a:gd name="T86" fmla="*/ 426 w 511"/>
                <a:gd name="T87" fmla="*/ 179 h 1028"/>
                <a:gd name="T88" fmla="*/ 367 w 511"/>
                <a:gd name="T89" fmla="*/ 177 h 1028"/>
                <a:gd name="T90" fmla="*/ 328 w 511"/>
                <a:gd name="T91" fmla="*/ 217 h 1028"/>
                <a:gd name="T92" fmla="*/ 286 w 511"/>
                <a:gd name="T93" fmla="*/ 220 h 1028"/>
                <a:gd name="T94" fmla="*/ 260 w 511"/>
                <a:gd name="T95" fmla="*/ 192 h 1028"/>
                <a:gd name="T96" fmla="*/ 273 w 511"/>
                <a:gd name="T97" fmla="*/ 145 h 1028"/>
                <a:gd name="T98" fmla="*/ 296 w 511"/>
                <a:gd name="T99" fmla="*/ 107 h 1028"/>
                <a:gd name="T100" fmla="*/ 279 w 511"/>
                <a:gd name="T101" fmla="*/ 51 h 1028"/>
                <a:gd name="T102" fmla="*/ 279 w 511"/>
                <a:gd name="T103" fmla="*/ 37 h 1028"/>
                <a:gd name="T104" fmla="*/ 253 w 511"/>
                <a:gd name="T105" fmla="*/ 19 h 1028"/>
                <a:gd name="T106" fmla="*/ 294 w 511"/>
                <a:gd name="T107" fmla="*/ 643 h 1028"/>
                <a:gd name="T108" fmla="*/ 294 w 511"/>
                <a:gd name="T109" fmla="*/ 672 h 1028"/>
                <a:gd name="T110" fmla="*/ 286 w 511"/>
                <a:gd name="T111" fmla="*/ 639 h 1028"/>
                <a:gd name="T112" fmla="*/ 190 w 511"/>
                <a:gd name="T113" fmla="*/ 873 h 1028"/>
                <a:gd name="T114" fmla="*/ 176 w 511"/>
                <a:gd name="T115" fmla="*/ 866 h 1028"/>
                <a:gd name="T116" fmla="*/ 393 w 511"/>
                <a:gd name="T117" fmla="*/ 826 h 1028"/>
                <a:gd name="T118" fmla="*/ 383 w 511"/>
                <a:gd name="T119" fmla="*/ 885 h 1028"/>
                <a:gd name="T120" fmla="*/ 387 w 511"/>
                <a:gd name="T121" fmla="*/ 793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11" h="1028">
                  <a:moveTo>
                    <a:pt x="253" y="19"/>
                  </a:moveTo>
                  <a:lnTo>
                    <a:pt x="253" y="19"/>
                  </a:lnTo>
                  <a:lnTo>
                    <a:pt x="251" y="16"/>
                  </a:lnTo>
                  <a:lnTo>
                    <a:pt x="245" y="10"/>
                  </a:lnTo>
                  <a:lnTo>
                    <a:pt x="235" y="4"/>
                  </a:lnTo>
                  <a:lnTo>
                    <a:pt x="230" y="3"/>
                  </a:lnTo>
                  <a:lnTo>
                    <a:pt x="225" y="2"/>
                  </a:lnTo>
                  <a:lnTo>
                    <a:pt x="225" y="2"/>
                  </a:lnTo>
                  <a:lnTo>
                    <a:pt x="216" y="2"/>
                  </a:lnTo>
                  <a:lnTo>
                    <a:pt x="211" y="3"/>
                  </a:lnTo>
                  <a:lnTo>
                    <a:pt x="208" y="4"/>
                  </a:lnTo>
                  <a:lnTo>
                    <a:pt x="208" y="4"/>
                  </a:lnTo>
                  <a:lnTo>
                    <a:pt x="207" y="3"/>
                  </a:lnTo>
                  <a:lnTo>
                    <a:pt x="202" y="0"/>
                  </a:lnTo>
                  <a:lnTo>
                    <a:pt x="198" y="0"/>
                  </a:lnTo>
                  <a:lnTo>
                    <a:pt x="195" y="0"/>
                  </a:lnTo>
                  <a:lnTo>
                    <a:pt x="190" y="3"/>
                  </a:lnTo>
                  <a:lnTo>
                    <a:pt x="184" y="5"/>
                  </a:lnTo>
                  <a:lnTo>
                    <a:pt x="184" y="5"/>
                  </a:lnTo>
                  <a:lnTo>
                    <a:pt x="177" y="10"/>
                  </a:lnTo>
                  <a:lnTo>
                    <a:pt x="171" y="16"/>
                  </a:lnTo>
                  <a:lnTo>
                    <a:pt x="159" y="28"/>
                  </a:lnTo>
                  <a:lnTo>
                    <a:pt x="151" y="40"/>
                  </a:lnTo>
                  <a:lnTo>
                    <a:pt x="146" y="47"/>
                  </a:lnTo>
                  <a:lnTo>
                    <a:pt x="146" y="47"/>
                  </a:lnTo>
                  <a:lnTo>
                    <a:pt x="146" y="56"/>
                  </a:lnTo>
                  <a:lnTo>
                    <a:pt x="146" y="69"/>
                  </a:lnTo>
                  <a:lnTo>
                    <a:pt x="149" y="86"/>
                  </a:lnTo>
                  <a:lnTo>
                    <a:pt x="150" y="95"/>
                  </a:lnTo>
                  <a:lnTo>
                    <a:pt x="150" y="95"/>
                  </a:lnTo>
                  <a:lnTo>
                    <a:pt x="146" y="98"/>
                  </a:lnTo>
                  <a:lnTo>
                    <a:pt x="145" y="100"/>
                  </a:lnTo>
                  <a:lnTo>
                    <a:pt x="145" y="105"/>
                  </a:lnTo>
                  <a:lnTo>
                    <a:pt x="145" y="105"/>
                  </a:lnTo>
                  <a:lnTo>
                    <a:pt x="149" y="113"/>
                  </a:lnTo>
                  <a:lnTo>
                    <a:pt x="155" y="124"/>
                  </a:lnTo>
                  <a:lnTo>
                    <a:pt x="159" y="133"/>
                  </a:lnTo>
                  <a:lnTo>
                    <a:pt x="164" y="138"/>
                  </a:lnTo>
                  <a:lnTo>
                    <a:pt x="164" y="138"/>
                  </a:lnTo>
                  <a:lnTo>
                    <a:pt x="169" y="139"/>
                  </a:lnTo>
                  <a:lnTo>
                    <a:pt x="169" y="139"/>
                  </a:lnTo>
                  <a:lnTo>
                    <a:pt x="168" y="140"/>
                  </a:lnTo>
                  <a:lnTo>
                    <a:pt x="165" y="141"/>
                  </a:lnTo>
                  <a:lnTo>
                    <a:pt x="162" y="146"/>
                  </a:lnTo>
                  <a:lnTo>
                    <a:pt x="159" y="154"/>
                  </a:lnTo>
                  <a:lnTo>
                    <a:pt x="159" y="154"/>
                  </a:lnTo>
                  <a:lnTo>
                    <a:pt x="158" y="165"/>
                  </a:lnTo>
                  <a:lnTo>
                    <a:pt x="157" y="175"/>
                  </a:lnTo>
                  <a:lnTo>
                    <a:pt x="158" y="184"/>
                  </a:lnTo>
                  <a:lnTo>
                    <a:pt x="158" y="184"/>
                  </a:lnTo>
                  <a:lnTo>
                    <a:pt x="152" y="188"/>
                  </a:lnTo>
                  <a:lnTo>
                    <a:pt x="148" y="190"/>
                  </a:lnTo>
                  <a:lnTo>
                    <a:pt x="146" y="192"/>
                  </a:lnTo>
                  <a:lnTo>
                    <a:pt x="145" y="193"/>
                  </a:lnTo>
                  <a:lnTo>
                    <a:pt x="145" y="193"/>
                  </a:lnTo>
                  <a:lnTo>
                    <a:pt x="145" y="203"/>
                  </a:lnTo>
                  <a:lnTo>
                    <a:pt x="108" y="216"/>
                  </a:lnTo>
                  <a:lnTo>
                    <a:pt x="108" y="216"/>
                  </a:lnTo>
                  <a:lnTo>
                    <a:pt x="107" y="215"/>
                  </a:lnTo>
                  <a:lnTo>
                    <a:pt x="106" y="214"/>
                  </a:lnTo>
                  <a:lnTo>
                    <a:pt x="103" y="214"/>
                  </a:lnTo>
                  <a:lnTo>
                    <a:pt x="97" y="217"/>
                  </a:lnTo>
                  <a:lnTo>
                    <a:pt x="97" y="217"/>
                  </a:lnTo>
                  <a:lnTo>
                    <a:pt x="93" y="222"/>
                  </a:lnTo>
                  <a:lnTo>
                    <a:pt x="88" y="230"/>
                  </a:lnTo>
                  <a:lnTo>
                    <a:pt x="78" y="254"/>
                  </a:lnTo>
                  <a:lnTo>
                    <a:pt x="68" y="278"/>
                  </a:lnTo>
                  <a:lnTo>
                    <a:pt x="66" y="287"/>
                  </a:lnTo>
                  <a:lnTo>
                    <a:pt x="65" y="293"/>
                  </a:lnTo>
                  <a:lnTo>
                    <a:pt x="65" y="293"/>
                  </a:lnTo>
                  <a:lnTo>
                    <a:pt x="66" y="304"/>
                  </a:lnTo>
                  <a:lnTo>
                    <a:pt x="65" y="317"/>
                  </a:lnTo>
                  <a:lnTo>
                    <a:pt x="65" y="333"/>
                  </a:lnTo>
                  <a:lnTo>
                    <a:pt x="65" y="333"/>
                  </a:lnTo>
                  <a:lnTo>
                    <a:pt x="66" y="347"/>
                  </a:lnTo>
                  <a:lnTo>
                    <a:pt x="66" y="359"/>
                  </a:lnTo>
                  <a:lnTo>
                    <a:pt x="65" y="370"/>
                  </a:lnTo>
                  <a:lnTo>
                    <a:pt x="65" y="370"/>
                  </a:lnTo>
                  <a:lnTo>
                    <a:pt x="65" y="377"/>
                  </a:lnTo>
                  <a:lnTo>
                    <a:pt x="65" y="385"/>
                  </a:lnTo>
                  <a:lnTo>
                    <a:pt x="67" y="405"/>
                  </a:lnTo>
                  <a:lnTo>
                    <a:pt x="71" y="431"/>
                  </a:lnTo>
                  <a:lnTo>
                    <a:pt x="71" y="431"/>
                  </a:lnTo>
                  <a:lnTo>
                    <a:pt x="61" y="455"/>
                  </a:lnTo>
                  <a:lnTo>
                    <a:pt x="54" y="476"/>
                  </a:lnTo>
                  <a:lnTo>
                    <a:pt x="50" y="487"/>
                  </a:lnTo>
                  <a:lnTo>
                    <a:pt x="48" y="498"/>
                  </a:lnTo>
                  <a:lnTo>
                    <a:pt x="48" y="498"/>
                  </a:lnTo>
                  <a:lnTo>
                    <a:pt x="40" y="532"/>
                  </a:lnTo>
                  <a:lnTo>
                    <a:pt x="26" y="587"/>
                  </a:lnTo>
                  <a:lnTo>
                    <a:pt x="13" y="640"/>
                  </a:lnTo>
                  <a:lnTo>
                    <a:pt x="5" y="673"/>
                  </a:lnTo>
                  <a:lnTo>
                    <a:pt x="5" y="673"/>
                  </a:lnTo>
                  <a:lnTo>
                    <a:pt x="1" y="704"/>
                  </a:lnTo>
                  <a:lnTo>
                    <a:pt x="0" y="715"/>
                  </a:lnTo>
                  <a:lnTo>
                    <a:pt x="1" y="717"/>
                  </a:lnTo>
                  <a:lnTo>
                    <a:pt x="2" y="719"/>
                  </a:lnTo>
                  <a:lnTo>
                    <a:pt x="2" y="719"/>
                  </a:lnTo>
                  <a:lnTo>
                    <a:pt x="11" y="722"/>
                  </a:lnTo>
                  <a:lnTo>
                    <a:pt x="28" y="725"/>
                  </a:lnTo>
                  <a:lnTo>
                    <a:pt x="46" y="728"/>
                  </a:lnTo>
                  <a:lnTo>
                    <a:pt x="59" y="729"/>
                  </a:lnTo>
                  <a:lnTo>
                    <a:pt x="59" y="729"/>
                  </a:lnTo>
                  <a:lnTo>
                    <a:pt x="72" y="730"/>
                  </a:lnTo>
                  <a:lnTo>
                    <a:pt x="87" y="731"/>
                  </a:lnTo>
                  <a:lnTo>
                    <a:pt x="106" y="735"/>
                  </a:lnTo>
                  <a:lnTo>
                    <a:pt x="107" y="762"/>
                  </a:lnTo>
                  <a:lnTo>
                    <a:pt x="107" y="762"/>
                  </a:lnTo>
                  <a:lnTo>
                    <a:pt x="107" y="763"/>
                  </a:lnTo>
                  <a:lnTo>
                    <a:pt x="107" y="770"/>
                  </a:lnTo>
                  <a:lnTo>
                    <a:pt x="107" y="770"/>
                  </a:lnTo>
                  <a:lnTo>
                    <a:pt x="125" y="838"/>
                  </a:lnTo>
                  <a:lnTo>
                    <a:pt x="136" y="883"/>
                  </a:lnTo>
                  <a:lnTo>
                    <a:pt x="139" y="898"/>
                  </a:lnTo>
                  <a:lnTo>
                    <a:pt x="140" y="906"/>
                  </a:lnTo>
                  <a:lnTo>
                    <a:pt x="140" y="906"/>
                  </a:lnTo>
                  <a:lnTo>
                    <a:pt x="139" y="913"/>
                  </a:lnTo>
                  <a:lnTo>
                    <a:pt x="136" y="919"/>
                  </a:lnTo>
                  <a:lnTo>
                    <a:pt x="133" y="926"/>
                  </a:lnTo>
                  <a:lnTo>
                    <a:pt x="131" y="932"/>
                  </a:lnTo>
                  <a:lnTo>
                    <a:pt x="131" y="932"/>
                  </a:lnTo>
                  <a:lnTo>
                    <a:pt x="131" y="937"/>
                  </a:lnTo>
                  <a:lnTo>
                    <a:pt x="129" y="943"/>
                  </a:lnTo>
                  <a:lnTo>
                    <a:pt x="120" y="958"/>
                  </a:lnTo>
                  <a:lnTo>
                    <a:pt x="120" y="958"/>
                  </a:lnTo>
                  <a:lnTo>
                    <a:pt x="114" y="969"/>
                  </a:lnTo>
                  <a:lnTo>
                    <a:pt x="110" y="980"/>
                  </a:lnTo>
                  <a:lnTo>
                    <a:pt x="108" y="986"/>
                  </a:lnTo>
                  <a:lnTo>
                    <a:pt x="108" y="992"/>
                  </a:lnTo>
                  <a:lnTo>
                    <a:pt x="111" y="996"/>
                  </a:lnTo>
                  <a:lnTo>
                    <a:pt x="113" y="1000"/>
                  </a:lnTo>
                  <a:lnTo>
                    <a:pt x="113" y="1000"/>
                  </a:lnTo>
                  <a:lnTo>
                    <a:pt x="118" y="1002"/>
                  </a:lnTo>
                  <a:lnTo>
                    <a:pt x="124" y="1003"/>
                  </a:lnTo>
                  <a:lnTo>
                    <a:pt x="135" y="1005"/>
                  </a:lnTo>
                  <a:lnTo>
                    <a:pt x="145" y="1003"/>
                  </a:lnTo>
                  <a:lnTo>
                    <a:pt x="153" y="1002"/>
                  </a:lnTo>
                  <a:lnTo>
                    <a:pt x="153" y="1002"/>
                  </a:lnTo>
                  <a:lnTo>
                    <a:pt x="157" y="1001"/>
                  </a:lnTo>
                  <a:lnTo>
                    <a:pt x="161" y="999"/>
                  </a:lnTo>
                  <a:lnTo>
                    <a:pt x="168" y="993"/>
                  </a:lnTo>
                  <a:lnTo>
                    <a:pt x="176" y="986"/>
                  </a:lnTo>
                  <a:lnTo>
                    <a:pt x="176" y="986"/>
                  </a:lnTo>
                  <a:lnTo>
                    <a:pt x="176" y="987"/>
                  </a:lnTo>
                  <a:lnTo>
                    <a:pt x="177" y="992"/>
                  </a:lnTo>
                  <a:lnTo>
                    <a:pt x="181" y="998"/>
                  </a:lnTo>
                  <a:lnTo>
                    <a:pt x="183" y="1000"/>
                  </a:lnTo>
                  <a:lnTo>
                    <a:pt x="187" y="1002"/>
                  </a:lnTo>
                  <a:lnTo>
                    <a:pt x="187" y="1002"/>
                  </a:lnTo>
                  <a:lnTo>
                    <a:pt x="191" y="1003"/>
                  </a:lnTo>
                  <a:lnTo>
                    <a:pt x="197" y="1005"/>
                  </a:lnTo>
                  <a:lnTo>
                    <a:pt x="211" y="1005"/>
                  </a:lnTo>
                  <a:lnTo>
                    <a:pt x="225" y="1002"/>
                  </a:lnTo>
                  <a:lnTo>
                    <a:pt x="230" y="1001"/>
                  </a:lnTo>
                  <a:lnTo>
                    <a:pt x="234" y="999"/>
                  </a:lnTo>
                  <a:lnTo>
                    <a:pt x="234" y="999"/>
                  </a:lnTo>
                  <a:lnTo>
                    <a:pt x="239" y="993"/>
                  </a:lnTo>
                  <a:lnTo>
                    <a:pt x="242" y="987"/>
                  </a:lnTo>
                  <a:lnTo>
                    <a:pt x="243" y="980"/>
                  </a:lnTo>
                  <a:lnTo>
                    <a:pt x="243" y="973"/>
                  </a:lnTo>
                  <a:lnTo>
                    <a:pt x="243" y="973"/>
                  </a:lnTo>
                  <a:lnTo>
                    <a:pt x="245" y="950"/>
                  </a:lnTo>
                  <a:lnTo>
                    <a:pt x="245" y="950"/>
                  </a:lnTo>
                  <a:lnTo>
                    <a:pt x="247" y="950"/>
                  </a:lnTo>
                  <a:lnTo>
                    <a:pt x="251" y="949"/>
                  </a:lnTo>
                  <a:lnTo>
                    <a:pt x="252" y="947"/>
                  </a:lnTo>
                  <a:lnTo>
                    <a:pt x="252" y="947"/>
                  </a:lnTo>
                  <a:lnTo>
                    <a:pt x="252" y="945"/>
                  </a:lnTo>
                  <a:lnTo>
                    <a:pt x="252" y="942"/>
                  </a:lnTo>
                  <a:lnTo>
                    <a:pt x="249" y="936"/>
                  </a:lnTo>
                  <a:lnTo>
                    <a:pt x="246" y="928"/>
                  </a:lnTo>
                  <a:lnTo>
                    <a:pt x="239" y="923"/>
                  </a:lnTo>
                  <a:lnTo>
                    <a:pt x="227" y="881"/>
                  </a:lnTo>
                  <a:lnTo>
                    <a:pt x="227" y="881"/>
                  </a:lnTo>
                  <a:lnTo>
                    <a:pt x="230" y="852"/>
                  </a:lnTo>
                  <a:lnTo>
                    <a:pt x="233" y="828"/>
                  </a:lnTo>
                  <a:lnTo>
                    <a:pt x="234" y="807"/>
                  </a:lnTo>
                  <a:lnTo>
                    <a:pt x="234" y="807"/>
                  </a:lnTo>
                  <a:lnTo>
                    <a:pt x="234" y="799"/>
                  </a:lnTo>
                  <a:lnTo>
                    <a:pt x="233" y="791"/>
                  </a:lnTo>
                  <a:lnTo>
                    <a:pt x="229" y="777"/>
                  </a:lnTo>
                  <a:lnTo>
                    <a:pt x="226" y="768"/>
                  </a:lnTo>
                  <a:lnTo>
                    <a:pt x="223" y="763"/>
                  </a:lnTo>
                  <a:lnTo>
                    <a:pt x="223" y="763"/>
                  </a:lnTo>
                  <a:lnTo>
                    <a:pt x="233" y="764"/>
                  </a:lnTo>
                  <a:lnTo>
                    <a:pt x="241" y="764"/>
                  </a:lnTo>
                  <a:lnTo>
                    <a:pt x="249" y="763"/>
                  </a:lnTo>
                  <a:lnTo>
                    <a:pt x="249" y="763"/>
                  </a:lnTo>
                  <a:lnTo>
                    <a:pt x="253" y="761"/>
                  </a:lnTo>
                  <a:lnTo>
                    <a:pt x="259" y="757"/>
                  </a:lnTo>
                  <a:lnTo>
                    <a:pt x="274" y="748"/>
                  </a:lnTo>
                  <a:lnTo>
                    <a:pt x="294" y="735"/>
                  </a:lnTo>
                  <a:lnTo>
                    <a:pt x="294" y="735"/>
                  </a:lnTo>
                  <a:lnTo>
                    <a:pt x="300" y="762"/>
                  </a:lnTo>
                  <a:lnTo>
                    <a:pt x="305" y="791"/>
                  </a:lnTo>
                  <a:lnTo>
                    <a:pt x="305" y="791"/>
                  </a:lnTo>
                  <a:lnTo>
                    <a:pt x="304" y="797"/>
                  </a:lnTo>
                  <a:lnTo>
                    <a:pt x="300" y="809"/>
                  </a:lnTo>
                  <a:lnTo>
                    <a:pt x="294" y="831"/>
                  </a:lnTo>
                  <a:lnTo>
                    <a:pt x="294" y="831"/>
                  </a:lnTo>
                  <a:lnTo>
                    <a:pt x="294" y="835"/>
                  </a:lnTo>
                  <a:lnTo>
                    <a:pt x="294" y="844"/>
                  </a:lnTo>
                  <a:lnTo>
                    <a:pt x="298" y="865"/>
                  </a:lnTo>
                  <a:lnTo>
                    <a:pt x="303" y="895"/>
                  </a:lnTo>
                  <a:lnTo>
                    <a:pt x="303" y="895"/>
                  </a:lnTo>
                  <a:lnTo>
                    <a:pt x="310" y="906"/>
                  </a:lnTo>
                  <a:lnTo>
                    <a:pt x="317" y="918"/>
                  </a:lnTo>
                  <a:lnTo>
                    <a:pt x="317" y="918"/>
                  </a:lnTo>
                  <a:lnTo>
                    <a:pt x="318" y="922"/>
                  </a:lnTo>
                  <a:lnTo>
                    <a:pt x="318" y="928"/>
                  </a:lnTo>
                  <a:lnTo>
                    <a:pt x="318" y="928"/>
                  </a:lnTo>
                  <a:lnTo>
                    <a:pt x="317" y="944"/>
                  </a:lnTo>
                  <a:lnTo>
                    <a:pt x="326" y="945"/>
                  </a:lnTo>
                  <a:lnTo>
                    <a:pt x="326" y="945"/>
                  </a:lnTo>
                  <a:lnTo>
                    <a:pt x="310" y="970"/>
                  </a:lnTo>
                  <a:lnTo>
                    <a:pt x="299" y="988"/>
                  </a:lnTo>
                  <a:lnTo>
                    <a:pt x="294" y="994"/>
                  </a:lnTo>
                  <a:lnTo>
                    <a:pt x="293" y="999"/>
                  </a:lnTo>
                  <a:lnTo>
                    <a:pt x="293" y="999"/>
                  </a:lnTo>
                  <a:lnTo>
                    <a:pt x="292" y="1009"/>
                  </a:lnTo>
                  <a:lnTo>
                    <a:pt x="292" y="1015"/>
                  </a:lnTo>
                  <a:lnTo>
                    <a:pt x="296" y="1021"/>
                  </a:lnTo>
                  <a:lnTo>
                    <a:pt x="296" y="1021"/>
                  </a:lnTo>
                  <a:lnTo>
                    <a:pt x="298" y="1024"/>
                  </a:lnTo>
                  <a:lnTo>
                    <a:pt x="301" y="1026"/>
                  </a:lnTo>
                  <a:lnTo>
                    <a:pt x="311" y="1028"/>
                  </a:lnTo>
                  <a:lnTo>
                    <a:pt x="322" y="1028"/>
                  </a:lnTo>
                  <a:lnTo>
                    <a:pt x="330" y="1027"/>
                  </a:lnTo>
                  <a:lnTo>
                    <a:pt x="330" y="1027"/>
                  </a:lnTo>
                  <a:lnTo>
                    <a:pt x="344" y="1026"/>
                  </a:lnTo>
                  <a:lnTo>
                    <a:pt x="351" y="1024"/>
                  </a:lnTo>
                  <a:lnTo>
                    <a:pt x="354" y="1022"/>
                  </a:lnTo>
                  <a:lnTo>
                    <a:pt x="356" y="1019"/>
                  </a:lnTo>
                  <a:lnTo>
                    <a:pt x="356" y="1019"/>
                  </a:lnTo>
                  <a:lnTo>
                    <a:pt x="381" y="977"/>
                  </a:lnTo>
                  <a:lnTo>
                    <a:pt x="381" y="977"/>
                  </a:lnTo>
                  <a:lnTo>
                    <a:pt x="380" y="985"/>
                  </a:lnTo>
                  <a:lnTo>
                    <a:pt x="381" y="999"/>
                  </a:lnTo>
                  <a:lnTo>
                    <a:pt x="382" y="1006"/>
                  </a:lnTo>
                  <a:lnTo>
                    <a:pt x="383" y="1013"/>
                  </a:lnTo>
                  <a:lnTo>
                    <a:pt x="387" y="1020"/>
                  </a:lnTo>
                  <a:lnTo>
                    <a:pt x="389" y="1022"/>
                  </a:lnTo>
                  <a:lnTo>
                    <a:pt x="391" y="1024"/>
                  </a:lnTo>
                  <a:lnTo>
                    <a:pt x="391" y="1024"/>
                  </a:lnTo>
                  <a:lnTo>
                    <a:pt x="397" y="1026"/>
                  </a:lnTo>
                  <a:lnTo>
                    <a:pt x="406" y="1026"/>
                  </a:lnTo>
                  <a:lnTo>
                    <a:pt x="414" y="1026"/>
                  </a:lnTo>
                  <a:lnTo>
                    <a:pt x="423" y="1026"/>
                  </a:lnTo>
                  <a:lnTo>
                    <a:pt x="432" y="1024"/>
                  </a:lnTo>
                  <a:lnTo>
                    <a:pt x="439" y="1021"/>
                  </a:lnTo>
                  <a:lnTo>
                    <a:pt x="445" y="1019"/>
                  </a:lnTo>
                  <a:lnTo>
                    <a:pt x="447" y="1015"/>
                  </a:lnTo>
                  <a:lnTo>
                    <a:pt x="447" y="1015"/>
                  </a:lnTo>
                  <a:lnTo>
                    <a:pt x="449" y="1011"/>
                  </a:lnTo>
                  <a:lnTo>
                    <a:pt x="451" y="1002"/>
                  </a:lnTo>
                  <a:lnTo>
                    <a:pt x="453" y="982"/>
                  </a:lnTo>
                  <a:lnTo>
                    <a:pt x="454" y="955"/>
                  </a:lnTo>
                  <a:lnTo>
                    <a:pt x="454" y="955"/>
                  </a:lnTo>
                  <a:lnTo>
                    <a:pt x="461" y="948"/>
                  </a:lnTo>
                  <a:lnTo>
                    <a:pt x="467" y="943"/>
                  </a:lnTo>
                  <a:lnTo>
                    <a:pt x="468" y="940"/>
                  </a:lnTo>
                  <a:lnTo>
                    <a:pt x="470" y="938"/>
                  </a:lnTo>
                  <a:lnTo>
                    <a:pt x="470" y="938"/>
                  </a:lnTo>
                  <a:lnTo>
                    <a:pt x="470" y="935"/>
                  </a:lnTo>
                  <a:lnTo>
                    <a:pt x="471" y="931"/>
                  </a:lnTo>
                  <a:lnTo>
                    <a:pt x="472" y="926"/>
                  </a:lnTo>
                  <a:lnTo>
                    <a:pt x="471" y="921"/>
                  </a:lnTo>
                  <a:lnTo>
                    <a:pt x="471" y="921"/>
                  </a:lnTo>
                  <a:lnTo>
                    <a:pt x="464" y="905"/>
                  </a:lnTo>
                  <a:lnTo>
                    <a:pt x="460" y="898"/>
                  </a:lnTo>
                  <a:lnTo>
                    <a:pt x="459" y="892"/>
                  </a:lnTo>
                  <a:lnTo>
                    <a:pt x="459" y="892"/>
                  </a:lnTo>
                  <a:lnTo>
                    <a:pt x="458" y="881"/>
                  </a:lnTo>
                  <a:lnTo>
                    <a:pt x="458" y="873"/>
                  </a:lnTo>
                  <a:lnTo>
                    <a:pt x="459" y="863"/>
                  </a:lnTo>
                  <a:lnTo>
                    <a:pt x="459" y="863"/>
                  </a:lnTo>
                  <a:lnTo>
                    <a:pt x="461" y="851"/>
                  </a:lnTo>
                  <a:lnTo>
                    <a:pt x="461" y="838"/>
                  </a:lnTo>
                  <a:lnTo>
                    <a:pt x="461" y="821"/>
                  </a:lnTo>
                  <a:lnTo>
                    <a:pt x="472" y="769"/>
                  </a:lnTo>
                  <a:lnTo>
                    <a:pt x="472" y="769"/>
                  </a:lnTo>
                  <a:lnTo>
                    <a:pt x="479" y="725"/>
                  </a:lnTo>
                  <a:lnTo>
                    <a:pt x="483" y="696"/>
                  </a:lnTo>
                  <a:lnTo>
                    <a:pt x="484" y="675"/>
                  </a:lnTo>
                  <a:lnTo>
                    <a:pt x="484" y="675"/>
                  </a:lnTo>
                  <a:lnTo>
                    <a:pt x="484" y="654"/>
                  </a:lnTo>
                  <a:lnTo>
                    <a:pt x="483" y="645"/>
                  </a:lnTo>
                  <a:lnTo>
                    <a:pt x="483" y="645"/>
                  </a:lnTo>
                  <a:lnTo>
                    <a:pt x="493" y="620"/>
                  </a:lnTo>
                  <a:lnTo>
                    <a:pt x="502" y="597"/>
                  </a:lnTo>
                  <a:lnTo>
                    <a:pt x="509" y="577"/>
                  </a:lnTo>
                  <a:lnTo>
                    <a:pt x="509" y="577"/>
                  </a:lnTo>
                  <a:lnTo>
                    <a:pt x="510" y="566"/>
                  </a:lnTo>
                  <a:lnTo>
                    <a:pt x="511" y="553"/>
                  </a:lnTo>
                  <a:lnTo>
                    <a:pt x="511" y="524"/>
                  </a:lnTo>
                  <a:lnTo>
                    <a:pt x="509" y="475"/>
                  </a:lnTo>
                  <a:lnTo>
                    <a:pt x="509" y="475"/>
                  </a:lnTo>
                  <a:lnTo>
                    <a:pt x="509" y="446"/>
                  </a:lnTo>
                  <a:lnTo>
                    <a:pt x="508" y="435"/>
                  </a:lnTo>
                  <a:lnTo>
                    <a:pt x="506" y="427"/>
                  </a:lnTo>
                  <a:lnTo>
                    <a:pt x="506" y="427"/>
                  </a:lnTo>
                  <a:lnTo>
                    <a:pt x="502" y="417"/>
                  </a:lnTo>
                  <a:lnTo>
                    <a:pt x="492" y="405"/>
                  </a:lnTo>
                  <a:lnTo>
                    <a:pt x="478" y="386"/>
                  </a:lnTo>
                  <a:lnTo>
                    <a:pt x="478" y="386"/>
                  </a:lnTo>
                  <a:lnTo>
                    <a:pt x="471" y="378"/>
                  </a:lnTo>
                  <a:lnTo>
                    <a:pt x="466" y="375"/>
                  </a:lnTo>
                  <a:lnTo>
                    <a:pt x="461" y="370"/>
                  </a:lnTo>
                  <a:lnTo>
                    <a:pt x="461" y="370"/>
                  </a:lnTo>
                  <a:lnTo>
                    <a:pt x="453" y="365"/>
                  </a:lnTo>
                  <a:lnTo>
                    <a:pt x="440" y="358"/>
                  </a:lnTo>
                  <a:lnTo>
                    <a:pt x="423" y="350"/>
                  </a:lnTo>
                  <a:lnTo>
                    <a:pt x="423" y="350"/>
                  </a:lnTo>
                  <a:lnTo>
                    <a:pt x="428" y="347"/>
                  </a:lnTo>
                  <a:lnTo>
                    <a:pt x="433" y="344"/>
                  </a:lnTo>
                  <a:lnTo>
                    <a:pt x="436" y="339"/>
                  </a:lnTo>
                  <a:lnTo>
                    <a:pt x="436" y="339"/>
                  </a:lnTo>
                  <a:lnTo>
                    <a:pt x="439" y="331"/>
                  </a:lnTo>
                  <a:lnTo>
                    <a:pt x="440" y="327"/>
                  </a:lnTo>
                  <a:lnTo>
                    <a:pt x="440" y="327"/>
                  </a:lnTo>
                  <a:lnTo>
                    <a:pt x="441" y="328"/>
                  </a:lnTo>
                  <a:lnTo>
                    <a:pt x="442" y="331"/>
                  </a:lnTo>
                  <a:lnTo>
                    <a:pt x="444" y="332"/>
                  </a:lnTo>
                  <a:lnTo>
                    <a:pt x="446" y="332"/>
                  </a:lnTo>
                  <a:lnTo>
                    <a:pt x="448" y="331"/>
                  </a:lnTo>
                  <a:lnTo>
                    <a:pt x="453" y="330"/>
                  </a:lnTo>
                  <a:lnTo>
                    <a:pt x="453" y="330"/>
                  </a:lnTo>
                  <a:lnTo>
                    <a:pt x="457" y="326"/>
                  </a:lnTo>
                  <a:lnTo>
                    <a:pt x="459" y="323"/>
                  </a:lnTo>
                  <a:lnTo>
                    <a:pt x="464" y="314"/>
                  </a:lnTo>
                  <a:lnTo>
                    <a:pt x="470" y="300"/>
                  </a:lnTo>
                  <a:lnTo>
                    <a:pt x="470" y="300"/>
                  </a:lnTo>
                  <a:lnTo>
                    <a:pt x="471" y="294"/>
                  </a:lnTo>
                  <a:lnTo>
                    <a:pt x="471" y="289"/>
                  </a:lnTo>
                  <a:lnTo>
                    <a:pt x="470" y="285"/>
                  </a:lnTo>
                  <a:lnTo>
                    <a:pt x="470" y="285"/>
                  </a:lnTo>
                  <a:lnTo>
                    <a:pt x="473" y="274"/>
                  </a:lnTo>
                  <a:lnTo>
                    <a:pt x="476" y="263"/>
                  </a:lnTo>
                  <a:lnTo>
                    <a:pt x="478" y="251"/>
                  </a:lnTo>
                  <a:lnTo>
                    <a:pt x="478" y="251"/>
                  </a:lnTo>
                  <a:lnTo>
                    <a:pt x="479" y="240"/>
                  </a:lnTo>
                  <a:lnTo>
                    <a:pt x="479" y="227"/>
                  </a:lnTo>
                  <a:lnTo>
                    <a:pt x="478" y="221"/>
                  </a:lnTo>
                  <a:lnTo>
                    <a:pt x="476" y="216"/>
                  </a:lnTo>
                  <a:lnTo>
                    <a:pt x="472" y="211"/>
                  </a:lnTo>
                  <a:lnTo>
                    <a:pt x="468" y="206"/>
                  </a:lnTo>
                  <a:lnTo>
                    <a:pt x="468" y="206"/>
                  </a:lnTo>
                  <a:lnTo>
                    <a:pt x="452" y="192"/>
                  </a:lnTo>
                  <a:lnTo>
                    <a:pt x="444" y="186"/>
                  </a:lnTo>
                  <a:lnTo>
                    <a:pt x="435" y="183"/>
                  </a:lnTo>
                  <a:lnTo>
                    <a:pt x="435" y="183"/>
                  </a:lnTo>
                  <a:lnTo>
                    <a:pt x="426" y="179"/>
                  </a:lnTo>
                  <a:lnTo>
                    <a:pt x="420" y="179"/>
                  </a:lnTo>
                  <a:lnTo>
                    <a:pt x="415" y="179"/>
                  </a:lnTo>
                  <a:lnTo>
                    <a:pt x="415" y="179"/>
                  </a:lnTo>
                  <a:lnTo>
                    <a:pt x="403" y="176"/>
                  </a:lnTo>
                  <a:lnTo>
                    <a:pt x="391" y="173"/>
                  </a:lnTo>
                  <a:lnTo>
                    <a:pt x="380" y="173"/>
                  </a:lnTo>
                  <a:lnTo>
                    <a:pt x="380" y="173"/>
                  </a:lnTo>
                  <a:lnTo>
                    <a:pt x="367" y="177"/>
                  </a:lnTo>
                  <a:lnTo>
                    <a:pt x="352" y="183"/>
                  </a:lnTo>
                  <a:lnTo>
                    <a:pt x="346" y="186"/>
                  </a:lnTo>
                  <a:lnTo>
                    <a:pt x="341" y="191"/>
                  </a:lnTo>
                  <a:lnTo>
                    <a:pt x="337" y="196"/>
                  </a:lnTo>
                  <a:lnTo>
                    <a:pt x="335" y="201"/>
                  </a:lnTo>
                  <a:lnTo>
                    <a:pt x="335" y="201"/>
                  </a:lnTo>
                  <a:lnTo>
                    <a:pt x="331" y="209"/>
                  </a:lnTo>
                  <a:lnTo>
                    <a:pt x="328" y="217"/>
                  </a:lnTo>
                  <a:lnTo>
                    <a:pt x="324" y="223"/>
                  </a:lnTo>
                  <a:lnTo>
                    <a:pt x="323" y="229"/>
                  </a:lnTo>
                  <a:lnTo>
                    <a:pt x="323" y="229"/>
                  </a:lnTo>
                  <a:lnTo>
                    <a:pt x="323" y="241"/>
                  </a:lnTo>
                  <a:lnTo>
                    <a:pt x="323" y="248"/>
                  </a:lnTo>
                  <a:lnTo>
                    <a:pt x="285" y="222"/>
                  </a:lnTo>
                  <a:lnTo>
                    <a:pt x="285" y="222"/>
                  </a:lnTo>
                  <a:lnTo>
                    <a:pt x="286" y="220"/>
                  </a:lnTo>
                  <a:lnTo>
                    <a:pt x="287" y="215"/>
                  </a:lnTo>
                  <a:lnTo>
                    <a:pt x="287" y="215"/>
                  </a:lnTo>
                  <a:lnTo>
                    <a:pt x="285" y="211"/>
                  </a:lnTo>
                  <a:lnTo>
                    <a:pt x="279" y="204"/>
                  </a:lnTo>
                  <a:lnTo>
                    <a:pt x="270" y="196"/>
                  </a:lnTo>
                  <a:lnTo>
                    <a:pt x="260" y="197"/>
                  </a:lnTo>
                  <a:lnTo>
                    <a:pt x="260" y="197"/>
                  </a:lnTo>
                  <a:lnTo>
                    <a:pt x="260" y="192"/>
                  </a:lnTo>
                  <a:lnTo>
                    <a:pt x="259" y="183"/>
                  </a:lnTo>
                  <a:lnTo>
                    <a:pt x="259" y="183"/>
                  </a:lnTo>
                  <a:lnTo>
                    <a:pt x="262" y="164"/>
                  </a:lnTo>
                  <a:lnTo>
                    <a:pt x="262" y="164"/>
                  </a:lnTo>
                  <a:lnTo>
                    <a:pt x="267" y="157"/>
                  </a:lnTo>
                  <a:lnTo>
                    <a:pt x="271" y="151"/>
                  </a:lnTo>
                  <a:lnTo>
                    <a:pt x="273" y="145"/>
                  </a:lnTo>
                  <a:lnTo>
                    <a:pt x="273" y="145"/>
                  </a:lnTo>
                  <a:lnTo>
                    <a:pt x="275" y="128"/>
                  </a:lnTo>
                  <a:lnTo>
                    <a:pt x="275" y="128"/>
                  </a:lnTo>
                  <a:lnTo>
                    <a:pt x="281" y="125"/>
                  </a:lnTo>
                  <a:lnTo>
                    <a:pt x="286" y="121"/>
                  </a:lnTo>
                  <a:lnTo>
                    <a:pt x="291" y="118"/>
                  </a:lnTo>
                  <a:lnTo>
                    <a:pt x="291" y="118"/>
                  </a:lnTo>
                  <a:lnTo>
                    <a:pt x="293" y="112"/>
                  </a:lnTo>
                  <a:lnTo>
                    <a:pt x="296" y="107"/>
                  </a:lnTo>
                  <a:lnTo>
                    <a:pt x="296" y="100"/>
                  </a:lnTo>
                  <a:lnTo>
                    <a:pt x="296" y="94"/>
                  </a:lnTo>
                  <a:lnTo>
                    <a:pt x="296" y="94"/>
                  </a:lnTo>
                  <a:lnTo>
                    <a:pt x="293" y="87"/>
                  </a:lnTo>
                  <a:lnTo>
                    <a:pt x="291" y="81"/>
                  </a:lnTo>
                  <a:lnTo>
                    <a:pt x="287" y="76"/>
                  </a:lnTo>
                  <a:lnTo>
                    <a:pt x="285" y="62"/>
                  </a:lnTo>
                  <a:lnTo>
                    <a:pt x="279" y="51"/>
                  </a:lnTo>
                  <a:lnTo>
                    <a:pt x="279" y="51"/>
                  </a:lnTo>
                  <a:lnTo>
                    <a:pt x="280" y="50"/>
                  </a:lnTo>
                  <a:lnTo>
                    <a:pt x="283" y="49"/>
                  </a:lnTo>
                  <a:lnTo>
                    <a:pt x="284" y="48"/>
                  </a:lnTo>
                  <a:lnTo>
                    <a:pt x="283" y="45"/>
                  </a:lnTo>
                  <a:lnTo>
                    <a:pt x="281" y="42"/>
                  </a:lnTo>
                  <a:lnTo>
                    <a:pt x="279" y="37"/>
                  </a:lnTo>
                  <a:lnTo>
                    <a:pt x="279" y="37"/>
                  </a:lnTo>
                  <a:lnTo>
                    <a:pt x="275" y="30"/>
                  </a:lnTo>
                  <a:lnTo>
                    <a:pt x="274" y="26"/>
                  </a:lnTo>
                  <a:lnTo>
                    <a:pt x="274" y="25"/>
                  </a:lnTo>
                  <a:lnTo>
                    <a:pt x="273" y="24"/>
                  </a:lnTo>
                  <a:lnTo>
                    <a:pt x="268" y="23"/>
                  </a:lnTo>
                  <a:lnTo>
                    <a:pt x="268" y="23"/>
                  </a:lnTo>
                  <a:lnTo>
                    <a:pt x="253" y="19"/>
                  </a:lnTo>
                  <a:lnTo>
                    <a:pt x="253" y="19"/>
                  </a:lnTo>
                  <a:close/>
                  <a:moveTo>
                    <a:pt x="277" y="606"/>
                  </a:moveTo>
                  <a:lnTo>
                    <a:pt x="286" y="606"/>
                  </a:lnTo>
                  <a:lnTo>
                    <a:pt x="286" y="606"/>
                  </a:lnTo>
                  <a:lnTo>
                    <a:pt x="291" y="608"/>
                  </a:lnTo>
                  <a:lnTo>
                    <a:pt x="291" y="608"/>
                  </a:lnTo>
                  <a:lnTo>
                    <a:pt x="296" y="614"/>
                  </a:lnTo>
                  <a:lnTo>
                    <a:pt x="296" y="614"/>
                  </a:lnTo>
                  <a:lnTo>
                    <a:pt x="294" y="643"/>
                  </a:lnTo>
                  <a:lnTo>
                    <a:pt x="294" y="643"/>
                  </a:lnTo>
                  <a:lnTo>
                    <a:pt x="296" y="647"/>
                  </a:lnTo>
                  <a:lnTo>
                    <a:pt x="294" y="653"/>
                  </a:lnTo>
                  <a:lnTo>
                    <a:pt x="294" y="653"/>
                  </a:lnTo>
                  <a:lnTo>
                    <a:pt x="294" y="655"/>
                  </a:lnTo>
                  <a:lnTo>
                    <a:pt x="294" y="661"/>
                  </a:lnTo>
                  <a:lnTo>
                    <a:pt x="294" y="672"/>
                  </a:lnTo>
                  <a:lnTo>
                    <a:pt x="294" y="672"/>
                  </a:lnTo>
                  <a:lnTo>
                    <a:pt x="292" y="722"/>
                  </a:lnTo>
                  <a:lnTo>
                    <a:pt x="292" y="722"/>
                  </a:lnTo>
                  <a:lnTo>
                    <a:pt x="288" y="692"/>
                  </a:lnTo>
                  <a:lnTo>
                    <a:pt x="284" y="658"/>
                  </a:lnTo>
                  <a:lnTo>
                    <a:pt x="284" y="658"/>
                  </a:lnTo>
                  <a:lnTo>
                    <a:pt x="285" y="647"/>
                  </a:lnTo>
                  <a:lnTo>
                    <a:pt x="286" y="639"/>
                  </a:lnTo>
                  <a:lnTo>
                    <a:pt x="286" y="639"/>
                  </a:lnTo>
                  <a:lnTo>
                    <a:pt x="285" y="632"/>
                  </a:lnTo>
                  <a:lnTo>
                    <a:pt x="281" y="620"/>
                  </a:lnTo>
                  <a:lnTo>
                    <a:pt x="277" y="606"/>
                  </a:lnTo>
                  <a:lnTo>
                    <a:pt x="277" y="606"/>
                  </a:lnTo>
                  <a:close/>
                  <a:moveTo>
                    <a:pt x="176" y="829"/>
                  </a:moveTo>
                  <a:lnTo>
                    <a:pt x="176" y="829"/>
                  </a:lnTo>
                  <a:lnTo>
                    <a:pt x="190" y="873"/>
                  </a:lnTo>
                  <a:lnTo>
                    <a:pt x="190" y="873"/>
                  </a:lnTo>
                  <a:lnTo>
                    <a:pt x="190" y="881"/>
                  </a:lnTo>
                  <a:lnTo>
                    <a:pt x="189" y="893"/>
                  </a:lnTo>
                  <a:lnTo>
                    <a:pt x="185" y="910"/>
                  </a:lnTo>
                  <a:lnTo>
                    <a:pt x="185" y="910"/>
                  </a:lnTo>
                  <a:lnTo>
                    <a:pt x="181" y="890"/>
                  </a:lnTo>
                  <a:lnTo>
                    <a:pt x="181" y="890"/>
                  </a:lnTo>
                  <a:lnTo>
                    <a:pt x="178" y="878"/>
                  </a:lnTo>
                  <a:lnTo>
                    <a:pt x="176" y="866"/>
                  </a:lnTo>
                  <a:lnTo>
                    <a:pt x="176" y="866"/>
                  </a:lnTo>
                  <a:lnTo>
                    <a:pt x="176" y="829"/>
                  </a:lnTo>
                  <a:lnTo>
                    <a:pt x="176" y="829"/>
                  </a:lnTo>
                  <a:close/>
                  <a:moveTo>
                    <a:pt x="387" y="793"/>
                  </a:moveTo>
                  <a:lnTo>
                    <a:pt x="389" y="796"/>
                  </a:lnTo>
                  <a:lnTo>
                    <a:pt x="389" y="796"/>
                  </a:lnTo>
                  <a:lnTo>
                    <a:pt x="393" y="826"/>
                  </a:lnTo>
                  <a:lnTo>
                    <a:pt x="393" y="826"/>
                  </a:lnTo>
                  <a:lnTo>
                    <a:pt x="394" y="841"/>
                  </a:lnTo>
                  <a:lnTo>
                    <a:pt x="395" y="861"/>
                  </a:lnTo>
                  <a:lnTo>
                    <a:pt x="395" y="861"/>
                  </a:lnTo>
                  <a:lnTo>
                    <a:pt x="394" y="865"/>
                  </a:lnTo>
                  <a:lnTo>
                    <a:pt x="393" y="870"/>
                  </a:lnTo>
                  <a:lnTo>
                    <a:pt x="389" y="877"/>
                  </a:lnTo>
                  <a:lnTo>
                    <a:pt x="383" y="885"/>
                  </a:lnTo>
                  <a:lnTo>
                    <a:pt x="383" y="885"/>
                  </a:lnTo>
                  <a:lnTo>
                    <a:pt x="382" y="876"/>
                  </a:lnTo>
                  <a:lnTo>
                    <a:pt x="381" y="859"/>
                  </a:lnTo>
                  <a:lnTo>
                    <a:pt x="381" y="859"/>
                  </a:lnTo>
                  <a:lnTo>
                    <a:pt x="381" y="839"/>
                  </a:lnTo>
                  <a:lnTo>
                    <a:pt x="381" y="839"/>
                  </a:lnTo>
                  <a:lnTo>
                    <a:pt x="383" y="814"/>
                  </a:lnTo>
                  <a:lnTo>
                    <a:pt x="387" y="793"/>
                  </a:lnTo>
                  <a:lnTo>
                    <a:pt x="387" y="793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6" name="Freeform 18">
              <a:extLst>
                <a:ext uri="{FF2B5EF4-FFF2-40B4-BE49-F238E27FC236}">
                  <a16:creationId xmlns:a16="http://schemas.microsoft.com/office/drawing/2014/main" id="{1003FA74-D96C-4F1A-ADEF-231C0F7678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7444" y="5031533"/>
              <a:ext cx="221828" cy="774666"/>
            </a:xfrm>
            <a:custGeom>
              <a:avLst/>
              <a:gdLst>
                <a:gd name="T0" fmla="*/ 378 w 384"/>
                <a:gd name="T1" fmla="*/ 0 h 1341"/>
                <a:gd name="T2" fmla="*/ 360 w 384"/>
                <a:gd name="T3" fmla="*/ 39 h 1341"/>
                <a:gd name="T4" fmla="*/ 373 w 384"/>
                <a:gd name="T5" fmla="*/ 64 h 1341"/>
                <a:gd name="T6" fmla="*/ 380 w 384"/>
                <a:gd name="T7" fmla="*/ 85 h 1341"/>
                <a:gd name="T8" fmla="*/ 371 w 384"/>
                <a:gd name="T9" fmla="*/ 118 h 1341"/>
                <a:gd name="T10" fmla="*/ 363 w 384"/>
                <a:gd name="T11" fmla="*/ 271 h 1341"/>
                <a:gd name="T12" fmla="*/ 320 w 384"/>
                <a:gd name="T13" fmla="*/ 360 h 1341"/>
                <a:gd name="T14" fmla="*/ 293 w 384"/>
                <a:gd name="T15" fmla="*/ 462 h 1341"/>
                <a:gd name="T16" fmla="*/ 318 w 384"/>
                <a:gd name="T17" fmla="*/ 754 h 1341"/>
                <a:gd name="T18" fmla="*/ 320 w 384"/>
                <a:gd name="T19" fmla="*/ 848 h 1341"/>
                <a:gd name="T20" fmla="*/ 301 w 384"/>
                <a:gd name="T21" fmla="*/ 970 h 1341"/>
                <a:gd name="T22" fmla="*/ 302 w 384"/>
                <a:gd name="T23" fmla="*/ 1138 h 1341"/>
                <a:gd name="T24" fmla="*/ 288 w 384"/>
                <a:gd name="T25" fmla="*/ 1271 h 1341"/>
                <a:gd name="T26" fmla="*/ 306 w 384"/>
                <a:gd name="T27" fmla="*/ 1318 h 1341"/>
                <a:gd name="T28" fmla="*/ 269 w 384"/>
                <a:gd name="T29" fmla="*/ 1341 h 1341"/>
                <a:gd name="T30" fmla="*/ 226 w 384"/>
                <a:gd name="T31" fmla="*/ 1322 h 1341"/>
                <a:gd name="T32" fmla="*/ 224 w 384"/>
                <a:gd name="T33" fmla="*/ 1253 h 1341"/>
                <a:gd name="T34" fmla="*/ 239 w 384"/>
                <a:gd name="T35" fmla="*/ 1164 h 1341"/>
                <a:gd name="T36" fmla="*/ 220 w 384"/>
                <a:gd name="T37" fmla="*/ 957 h 1341"/>
                <a:gd name="T38" fmla="*/ 192 w 384"/>
                <a:gd name="T39" fmla="*/ 840 h 1341"/>
                <a:gd name="T40" fmla="*/ 148 w 384"/>
                <a:gd name="T41" fmla="*/ 937 h 1341"/>
                <a:gd name="T42" fmla="*/ 126 w 384"/>
                <a:gd name="T43" fmla="*/ 1024 h 1341"/>
                <a:gd name="T44" fmla="*/ 123 w 384"/>
                <a:gd name="T45" fmla="*/ 1211 h 1341"/>
                <a:gd name="T46" fmla="*/ 138 w 384"/>
                <a:gd name="T47" fmla="*/ 1245 h 1341"/>
                <a:gd name="T48" fmla="*/ 136 w 384"/>
                <a:gd name="T49" fmla="*/ 1323 h 1341"/>
                <a:gd name="T50" fmla="*/ 78 w 384"/>
                <a:gd name="T51" fmla="*/ 1335 h 1341"/>
                <a:gd name="T52" fmla="*/ 67 w 384"/>
                <a:gd name="T53" fmla="*/ 1300 h 1341"/>
                <a:gd name="T54" fmla="*/ 82 w 384"/>
                <a:gd name="T55" fmla="*/ 1230 h 1341"/>
                <a:gd name="T56" fmla="*/ 54 w 384"/>
                <a:gd name="T57" fmla="*/ 1089 h 1341"/>
                <a:gd name="T58" fmla="*/ 61 w 384"/>
                <a:gd name="T59" fmla="*/ 941 h 1341"/>
                <a:gd name="T60" fmla="*/ 49 w 384"/>
                <a:gd name="T61" fmla="*/ 834 h 1341"/>
                <a:gd name="T62" fmla="*/ 16 w 384"/>
                <a:gd name="T63" fmla="*/ 779 h 1341"/>
                <a:gd name="T64" fmla="*/ 7 w 384"/>
                <a:gd name="T65" fmla="*/ 733 h 1341"/>
                <a:gd name="T66" fmla="*/ 3 w 384"/>
                <a:gd name="T67" fmla="*/ 639 h 1341"/>
                <a:gd name="T68" fmla="*/ 13 w 384"/>
                <a:gd name="T69" fmla="*/ 399 h 1341"/>
                <a:gd name="T70" fmla="*/ 55 w 384"/>
                <a:gd name="T71" fmla="*/ 300 h 1341"/>
                <a:gd name="T72" fmla="*/ 78 w 384"/>
                <a:gd name="T73" fmla="*/ 278 h 1341"/>
                <a:gd name="T74" fmla="*/ 110 w 384"/>
                <a:gd name="T75" fmla="*/ 264 h 1341"/>
                <a:gd name="T76" fmla="*/ 84 w 384"/>
                <a:gd name="T77" fmla="*/ 263 h 1341"/>
                <a:gd name="T78" fmla="*/ 120 w 384"/>
                <a:gd name="T79" fmla="*/ 237 h 1341"/>
                <a:gd name="T80" fmla="*/ 88 w 384"/>
                <a:gd name="T81" fmla="*/ 249 h 1341"/>
                <a:gd name="T82" fmla="*/ 106 w 384"/>
                <a:gd name="T83" fmla="*/ 231 h 1341"/>
                <a:gd name="T84" fmla="*/ 106 w 384"/>
                <a:gd name="T85" fmla="*/ 220 h 1341"/>
                <a:gd name="T86" fmla="*/ 112 w 384"/>
                <a:gd name="T87" fmla="*/ 210 h 1341"/>
                <a:gd name="T88" fmla="*/ 152 w 384"/>
                <a:gd name="T89" fmla="*/ 108 h 1341"/>
                <a:gd name="T90" fmla="*/ 205 w 384"/>
                <a:gd name="T91" fmla="*/ 72 h 1341"/>
                <a:gd name="T92" fmla="*/ 252 w 384"/>
                <a:gd name="T93" fmla="*/ 82 h 1341"/>
                <a:gd name="T94" fmla="*/ 294 w 384"/>
                <a:gd name="T95" fmla="*/ 127 h 1341"/>
                <a:gd name="T96" fmla="*/ 301 w 384"/>
                <a:gd name="T97" fmla="*/ 220 h 1341"/>
                <a:gd name="T98" fmla="*/ 276 w 384"/>
                <a:gd name="T99" fmla="*/ 242 h 1341"/>
                <a:gd name="T100" fmla="*/ 258 w 384"/>
                <a:gd name="T101" fmla="*/ 262 h 1341"/>
                <a:gd name="T102" fmla="*/ 273 w 384"/>
                <a:gd name="T103" fmla="*/ 270 h 1341"/>
                <a:gd name="T104" fmla="*/ 300 w 384"/>
                <a:gd name="T105" fmla="*/ 249 h 1341"/>
                <a:gd name="T106" fmla="*/ 318 w 384"/>
                <a:gd name="T107" fmla="*/ 182 h 1341"/>
                <a:gd name="T108" fmla="*/ 324 w 384"/>
                <a:gd name="T109" fmla="*/ 120 h 1341"/>
                <a:gd name="T110" fmla="*/ 316 w 384"/>
                <a:gd name="T111" fmla="*/ 71 h 1341"/>
                <a:gd name="T112" fmla="*/ 315 w 384"/>
                <a:gd name="T113" fmla="*/ 47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84" h="1341">
                  <a:moveTo>
                    <a:pt x="346" y="37"/>
                  </a:moveTo>
                  <a:lnTo>
                    <a:pt x="346" y="37"/>
                  </a:lnTo>
                  <a:lnTo>
                    <a:pt x="350" y="31"/>
                  </a:lnTo>
                  <a:lnTo>
                    <a:pt x="359" y="17"/>
                  </a:lnTo>
                  <a:lnTo>
                    <a:pt x="370" y="5"/>
                  </a:lnTo>
                  <a:lnTo>
                    <a:pt x="374" y="1"/>
                  </a:lnTo>
                  <a:lnTo>
                    <a:pt x="377" y="0"/>
                  </a:lnTo>
                  <a:lnTo>
                    <a:pt x="378" y="0"/>
                  </a:lnTo>
                  <a:lnTo>
                    <a:pt x="378" y="0"/>
                  </a:lnTo>
                  <a:lnTo>
                    <a:pt x="379" y="2"/>
                  </a:lnTo>
                  <a:lnTo>
                    <a:pt x="378" y="6"/>
                  </a:lnTo>
                  <a:lnTo>
                    <a:pt x="373" y="14"/>
                  </a:lnTo>
                  <a:lnTo>
                    <a:pt x="367" y="23"/>
                  </a:lnTo>
                  <a:lnTo>
                    <a:pt x="364" y="28"/>
                  </a:lnTo>
                  <a:lnTo>
                    <a:pt x="364" y="28"/>
                  </a:lnTo>
                  <a:lnTo>
                    <a:pt x="360" y="39"/>
                  </a:lnTo>
                  <a:lnTo>
                    <a:pt x="360" y="39"/>
                  </a:lnTo>
                  <a:lnTo>
                    <a:pt x="365" y="44"/>
                  </a:lnTo>
                  <a:lnTo>
                    <a:pt x="365" y="44"/>
                  </a:lnTo>
                  <a:lnTo>
                    <a:pt x="369" y="50"/>
                  </a:lnTo>
                  <a:lnTo>
                    <a:pt x="371" y="54"/>
                  </a:lnTo>
                  <a:lnTo>
                    <a:pt x="372" y="62"/>
                  </a:lnTo>
                  <a:lnTo>
                    <a:pt x="372" y="62"/>
                  </a:lnTo>
                  <a:lnTo>
                    <a:pt x="373" y="64"/>
                  </a:lnTo>
                  <a:lnTo>
                    <a:pt x="377" y="70"/>
                  </a:lnTo>
                  <a:lnTo>
                    <a:pt x="377" y="70"/>
                  </a:lnTo>
                  <a:lnTo>
                    <a:pt x="378" y="76"/>
                  </a:lnTo>
                  <a:lnTo>
                    <a:pt x="378" y="78"/>
                  </a:lnTo>
                  <a:lnTo>
                    <a:pt x="378" y="78"/>
                  </a:lnTo>
                  <a:lnTo>
                    <a:pt x="379" y="79"/>
                  </a:lnTo>
                  <a:lnTo>
                    <a:pt x="380" y="81"/>
                  </a:lnTo>
                  <a:lnTo>
                    <a:pt x="380" y="85"/>
                  </a:lnTo>
                  <a:lnTo>
                    <a:pt x="380" y="85"/>
                  </a:lnTo>
                  <a:lnTo>
                    <a:pt x="382" y="89"/>
                  </a:lnTo>
                  <a:lnTo>
                    <a:pt x="383" y="94"/>
                  </a:lnTo>
                  <a:lnTo>
                    <a:pt x="384" y="97"/>
                  </a:lnTo>
                  <a:lnTo>
                    <a:pt x="384" y="99"/>
                  </a:lnTo>
                  <a:lnTo>
                    <a:pt x="383" y="102"/>
                  </a:lnTo>
                  <a:lnTo>
                    <a:pt x="383" y="102"/>
                  </a:lnTo>
                  <a:lnTo>
                    <a:pt x="371" y="118"/>
                  </a:lnTo>
                  <a:lnTo>
                    <a:pt x="361" y="130"/>
                  </a:lnTo>
                  <a:lnTo>
                    <a:pt x="364" y="193"/>
                  </a:lnTo>
                  <a:lnTo>
                    <a:pt x="364" y="193"/>
                  </a:lnTo>
                  <a:lnTo>
                    <a:pt x="361" y="224"/>
                  </a:lnTo>
                  <a:lnTo>
                    <a:pt x="360" y="246"/>
                  </a:lnTo>
                  <a:lnTo>
                    <a:pt x="360" y="262"/>
                  </a:lnTo>
                  <a:lnTo>
                    <a:pt x="360" y="262"/>
                  </a:lnTo>
                  <a:lnTo>
                    <a:pt x="363" y="271"/>
                  </a:lnTo>
                  <a:lnTo>
                    <a:pt x="363" y="274"/>
                  </a:lnTo>
                  <a:lnTo>
                    <a:pt x="361" y="276"/>
                  </a:lnTo>
                  <a:lnTo>
                    <a:pt x="361" y="276"/>
                  </a:lnTo>
                  <a:lnTo>
                    <a:pt x="344" y="316"/>
                  </a:lnTo>
                  <a:lnTo>
                    <a:pt x="337" y="332"/>
                  </a:lnTo>
                  <a:lnTo>
                    <a:pt x="329" y="346"/>
                  </a:lnTo>
                  <a:lnTo>
                    <a:pt x="322" y="356"/>
                  </a:lnTo>
                  <a:lnTo>
                    <a:pt x="320" y="360"/>
                  </a:lnTo>
                  <a:lnTo>
                    <a:pt x="316" y="362"/>
                  </a:lnTo>
                  <a:lnTo>
                    <a:pt x="316" y="362"/>
                  </a:lnTo>
                  <a:lnTo>
                    <a:pt x="307" y="369"/>
                  </a:lnTo>
                  <a:lnTo>
                    <a:pt x="300" y="378"/>
                  </a:lnTo>
                  <a:lnTo>
                    <a:pt x="295" y="386"/>
                  </a:lnTo>
                  <a:lnTo>
                    <a:pt x="294" y="391"/>
                  </a:lnTo>
                  <a:lnTo>
                    <a:pt x="294" y="391"/>
                  </a:lnTo>
                  <a:lnTo>
                    <a:pt x="293" y="462"/>
                  </a:lnTo>
                  <a:lnTo>
                    <a:pt x="294" y="535"/>
                  </a:lnTo>
                  <a:lnTo>
                    <a:pt x="294" y="535"/>
                  </a:lnTo>
                  <a:lnTo>
                    <a:pt x="307" y="599"/>
                  </a:lnTo>
                  <a:lnTo>
                    <a:pt x="320" y="656"/>
                  </a:lnTo>
                  <a:lnTo>
                    <a:pt x="309" y="663"/>
                  </a:lnTo>
                  <a:lnTo>
                    <a:pt x="309" y="663"/>
                  </a:lnTo>
                  <a:lnTo>
                    <a:pt x="314" y="715"/>
                  </a:lnTo>
                  <a:lnTo>
                    <a:pt x="318" y="754"/>
                  </a:lnTo>
                  <a:lnTo>
                    <a:pt x="320" y="777"/>
                  </a:lnTo>
                  <a:lnTo>
                    <a:pt x="320" y="777"/>
                  </a:lnTo>
                  <a:lnTo>
                    <a:pt x="321" y="792"/>
                  </a:lnTo>
                  <a:lnTo>
                    <a:pt x="322" y="814"/>
                  </a:lnTo>
                  <a:lnTo>
                    <a:pt x="322" y="835"/>
                  </a:lnTo>
                  <a:lnTo>
                    <a:pt x="321" y="846"/>
                  </a:lnTo>
                  <a:lnTo>
                    <a:pt x="321" y="846"/>
                  </a:lnTo>
                  <a:lnTo>
                    <a:pt x="320" y="848"/>
                  </a:lnTo>
                  <a:lnTo>
                    <a:pt x="318" y="850"/>
                  </a:lnTo>
                  <a:lnTo>
                    <a:pt x="315" y="851"/>
                  </a:lnTo>
                  <a:lnTo>
                    <a:pt x="315" y="851"/>
                  </a:lnTo>
                  <a:lnTo>
                    <a:pt x="308" y="904"/>
                  </a:lnTo>
                  <a:lnTo>
                    <a:pt x="302" y="944"/>
                  </a:lnTo>
                  <a:lnTo>
                    <a:pt x="301" y="959"/>
                  </a:lnTo>
                  <a:lnTo>
                    <a:pt x="301" y="970"/>
                  </a:lnTo>
                  <a:lnTo>
                    <a:pt x="301" y="970"/>
                  </a:lnTo>
                  <a:lnTo>
                    <a:pt x="303" y="988"/>
                  </a:lnTo>
                  <a:lnTo>
                    <a:pt x="307" y="1016"/>
                  </a:lnTo>
                  <a:lnTo>
                    <a:pt x="308" y="1033"/>
                  </a:lnTo>
                  <a:lnTo>
                    <a:pt x="309" y="1052"/>
                  </a:lnTo>
                  <a:lnTo>
                    <a:pt x="309" y="1072"/>
                  </a:lnTo>
                  <a:lnTo>
                    <a:pt x="308" y="1092"/>
                  </a:lnTo>
                  <a:lnTo>
                    <a:pt x="308" y="1092"/>
                  </a:lnTo>
                  <a:lnTo>
                    <a:pt x="302" y="1138"/>
                  </a:lnTo>
                  <a:lnTo>
                    <a:pt x="294" y="1185"/>
                  </a:lnTo>
                  <a:lnTo>
                    <a:pt x="283" y="1236"/>
                  </a:lnTo>
                  <a:lnTo>
                    <a:pt x="286" y="1239"/>
                  </a:lnTo>
                  <a:lnTo>
                    <a:pt x="286" y="1239"/>
                  </a:lnTo>
                  <a:lnTo>
                    <a:pt x="286" y="1242"/>
                  </a:lnTo>
                  <a:lnTo>
                    <a:pt x="286" y="1254"/>
                  </a:lnTo>
                  <a:lnTo>
                    <a:pt x="286" y="1254"/>
                  </a:lnTo>
                  <a:lnTo>
                    <a:pt x="288" y="1271"/>
                  </a:lnTo>
                  <a:lnTo>
                    <a:pt x="289" y="1278"/>
                  </a:lnTo>
                  <a:lnTo>
                    <a:pt x="292" y="1286"/>
                  </a:lnTo>
                  <a:lnTo>
                    <a:pt x="292" y="1286"/>
                  </a:lnTo>
                  <a:lnTo>
                    <a:pt x="296" y="1294"/>
                  </a:lnTo>
                  <a:lnTo>
                    <a:pt x="302" y="1304"/>
                  </a:lnTo>
                  <a:lnTo>
                    <a:pt x="305" y="1309"/>
                  </a:lnTo>
                  <a:lnTo>
                    <a:pt x="306" y="1313"/>
                  </a:lnTo>
                  <a:lnTo>
                    <a:pt x="306" y="1318"/>
                  </a:lnTo>
                  <a:lnTo>
                    <a:pt x="303" y="1323"/>
                  </a:lnTo>
                  <a:lnTo>
                    <a:pt x="303" y="1323"/>
                  </a:lnTo>
                  <a:lnTo>
                    <a:pt x="297" y="1330"/>
                  </a:lnTo>
                  <a:lnTo>
                    <a:pt x="295" y="1333"/>
                  </a:lnTo>
                  <a:lnTo>
                    <a:pt x="290" y="1336"/>
                  </a:lnTo>
                  <a:lnTo>
                    <a:pt x="281" y="1338"/>
                  </a:lnTo>
                  <a:lnTo>
                    <a:pt x="269" y="1341"/>
                  </a:lnTo>
                  <a:lnTo>
                    <a:pt x="269" y="1341"/>
                  </a:lnTo>
                  <a:lnTo>
                    <a:pt x="255" y="1341"/>
                  </a:lnTo>
                  <a:lnTo>
                    <a:pt x="243" y="1339"/>
                  </a:lnTo>
                  <a:lnTo>
                    <a:pt x="238" y="1338"/>
                  </a:lnTo>
                  <a:lnTo>
                    <a:pt x="234" y="1335"/>
                  </a:lnTo>
                  <a:lnTo>
                    <a:pt x="230" y="1331"/>
                  </a:lnTo>
                  <a:lnTo>
                    <a:pt x="228" y="1326"/>
                  </a:lnTo>
                  <a:lnTo>
                    <a:pt x="228" y="1326"/>
                  </a:lnTo>
                  <a:lnTo>
                    <a:pt x="226" y="1322"/>
                  </a:lnTo>
                  <a:lnTo>
                    <a:pt x="225" y="1316"/>
                  </a:lnTo>
                  <a:lnTo>
                    <a:pt x="225" y="1304"/>
                  </a:lnTo>
                  <a:lnTo>
                    <a:pt x="228" y="1287"/>
                  </a:lnTo>
                  <a:lnTo>
                    <a:pt x="228" y="1287"/>
                  </a:lnTo>
                  <a:lnTo>
                    <a:pt x="228" y="1280"/>
                  </a:lnTo>
                  <a:lnTo>
                    <a:pt x="226" y="1268"/>
                  </a:lnTo>
                  <a:lnTo>
                    <a:pt x="224" y="1253"/>
                  </a:lnTo>
                  <a:lnTo>
                    <a:pt x="224" y="1253"/>
                  </a:lnTo>
                  <a:lnTo>
                    <a:pt x="225" y="1248"/>
                  </a:lnTo>
                  <a:lnTo>
                    <a:pt x="230" y="1241"/>
                  </a:lnTo>
                  <a:lnTo>
                    <a:pt x="237" y="1232"/>
                  </a:lnTo>
                  <a:lnTo>
                    <a:pt x="237" y="1232"/>
                  </a:lnTo>
                  <a:lnTo>
                    <a:pt x="239" y="1229"/>
                  </a:lnTo>
                  <a:lnTo>
                    <a:pt x="243" y="1226"/>
                  </a:lnTo>
                  <a:lnTo>
                    <a:pt x="243" y="1226"/>
                  </a:lnTo>
                  <a:lnTo>
                    <a:pt x="239" y="1164"/>
                  </a:lnTo>
                  <a:lnTo>
                    <a:pt x="235" y="1086"/>
                  </a:lnTo>
                  <a:lnTo>
                    <a:pt x="235" y="1086"/>
                  </a:lnTo>
                  <a:lnTo>
                    <a:pt x="232" y="1037"/>
                  </a:lnTo>
                  <a:lnTo>
                    <a:pt x="230" y="1013"/>
                  </a:lnTo>
                  <a:lnTo>
                    <a:pt x="228" y="992"/>
                  </a:lnTo>
                  <a:lnTo>
                    <a:pt x="228" y="992"/>
                  </a:lnTo>
                  <a:lnTo>
                    <a:pt x="222" y="969"/>
                  </a:lnTo>
                  <a:lnTo>
                    <a:pt x="220" y="957"/>
                  </a:lnTo>
                  <a:lnTo>
                    <a:pt x="219" y="945"/>
                  </a:lnTo>
                  <a:lnTo>
                    <a:pt x="219" y="945"/>
                  </a:lnTo>
                  <a:lnTo>
                    <a:pt x="218" y="934"/>
                  </a:lnTo>
                  <a:lnTo>
                    <a:pt x="217" y="921"/>
                  </a:lnTo>
                  <a:lnTo>
                    <a:pt x="211" y="887"/>
                  </a:lnTo>
                  <a:lnTo>
                    <a:pt x="202" y="842"/>
                  </a:lnTo>
                  <a:lnTo>
                    <a:pt x="192" y="840"/>
                  </a:lnTo>
                  <a:lnTo>
                    <a:pt x="192" y="840"/>
                  </a:lnTo>
                  <a:lnTo>
                    <a:pt x="187" y="840"/>
                  </a:lnTo>
                  <a:lnTo>
                    <a:pt x="181" y="838"/>
                  </a:lnTo>
                  <a:lnTo>
                    <a:pt x="181" y="838"/>
                  </a:lnTo>
                  <a:lnTo>
                    <a:pt x="173" y="837"/>
                  </a:lnTo>
                  <a:lnTo>
                    <a:pt x="167" y="838"/>
                  </a:lnTo>
                  <a:lnTo>
                    <a:pt x="167" y="838"/>
                  </a:lnTo>
                  <a:lnTo>
                    <a:pt x="157" y="894"/>
                  </a:lnTo>
                  <a:lnTo>
                    <a:pt x="148" y="937"/>
                  </a:lnTo>
                  <a:lnTo>
                    <a:pt x="144" y="953"/>
                  </a:lnTo>
                  <a:lnTo>
                    <a:pt x="140" y="965"/>
                  </a:lnTo>
                  <a:lnTo>
                    <a:pt x="140" y="965"/>
                  </a:lnTo>
                  <a:lnTo>
                    <a:pt x="135" y="982"/>
                  </a:lnTo>
                  <a:lnTo>
                    <a:pt x="131" y="999"/>
                  </a:lnTo>
                  <a:lnTo>
                    <a:pt x="127" y="1015"/>
                  </a:lnTo>
                  <a:lnTo>
                    <a:pt x="126" y="1024"/>
                  </a:lnTo>
                  <a:lnTo>
                    <a:pt x="126" y="1024"/>
                  </a:lnTo>
                  <a:lnTo>
                    <a:pt x="126" y="1075"/>
                  </a:lnTo>
                  <a:lnTo>
                    <a:pt x="123" y="1112"/>
                  </a:lnTo>
                  <a:lnTo>
                    <a:pt x="121" y="1140"/>
                  </a:lnTo>
                  <a:lnTo>
                    <a:pt x="121" y="1140"/>
                  </a:lnTo>
                  <a:lnTo>
                    <a:pt x="121" y="1151"/>
                  </a:lnTo>
                  <a:lnTo>
                    <a:pt x="120" y="1162"/>
                  </a:lnTo>
                  <a:lnTo>
                    <a:pt x="121" y="1183"/>
                  </a:lnTo>
                  <a:lnTo>
                    <a:pt x="123" y="1211"/>
                  </a:lnTo>
                  <a:lnTo>
                    <a:pt x="123" y="1211"/>
                  </a:lnTo>
                  <a:lnTo>
                    <a:pt x="125" y="1217"/>
                  </a:lnTo>
                  <a:lnTo>
                    <a:pt x="126" y="1223"/>
                  </a:lnTo>
                  <a:lnTo>
                    <a:pt x="129" y="1228"/>
                  </a:lnTo>
                  <a:lnTo>
                    <a:pt x="129" y="1228"/>
                  </a:lnTo>
                  <a:lnTo>
                    <a:pt x="133" y="1233"/>
                  </a:lnTo>
                  <a:lnTo>
                    <a:pt x="135" y="1239"/>
                  </a:lnTo>
                  <a:lnTo>
                    <a:pt x="138" y="1245"/>
                  </a:lnTo>
                  <a:lnTo>
                    <a:pt x="138" y="1245"/>
                  </a:lnTo>
                  <a:lnTo>
                    <a:pt x="145" y="1292"/>
                  </a:lnTo>
                  <a:lnTo>
                    <a:pt x="145" y="1292"/>
                  </a:lnTo>
                  <a:lnTo>
                    <a:pt x="145" y="1298"/>
                  </a:lnTo>
                  <a:lnTo>
                    <a:pt x="141" y="1306"/>
                  </a:lnTo>
                  <a:lnTo>
                    <a:pt x="139" y="1314"/>
                  </a:lnTo>
                  <a:lnTo>
                    <a:pt x="136" y="1323"/>
                  </a:lnTo>
                  <a:lnTo>
                    <a:pt x="136" y="1323"/>
                  </a:lnTo>
                  <a:lnTo>
                    <a:pt x="134" y="1333"/>
                  </a:lnTo>
                  <a:lnTo>
                    <a:pt x="133" y="1337"/>
                  </a:lnTo>
                  <a:lnTo>
                    <a:pt x="129" y="1338"/>
                  </a:lnTo>
                  <a:lnTo>
                    <a:pt x="129" y="1338"/>
                  </a:lnTo>
                  <a:lnTo>
                    <a:pt x="119" y="1339"/>
                  </a:lnTo>
                  <a:lnTo>
                    <a:pt x="102" y="1339"/>
                  </a:lnTo>
                  <a:lnTo>
                    <a:pt x="86" y="1337"/>
                  </a:lnTo>
                  <a:lnTo>
                    <a:pt x="78" y="1335"/>
                  </a:lnTo>
                  <a:lnTo>
                    <a:pt x="74" y="1332"/>
                  </a:lnTo>
                  <a:lnTo>
                    <a:pt x="74" y="1332"/>
                  </a:lnTo>
                  <a:lnTo>
                    <a:pt x="70" y="1330"/>
                  </a:lnTo>
                  <a:lnTo>
                    <a:pt x="68" y="1326"/>
                  </a:lnTo>
                  <a:lnTo>
                    <a:pt x="65" y="1322"/>
                  </a:lnTo>
                  <a:lnTo>
                    <a:pt x="64" y="1318"/>
                  </a:lnTo>
                  <a:lnTo>
                    <a:pt x="64" y="1309"/>
                  </a:lnTo>
                  <a:lnTo>
                    <a:pt x="67" y="1300"/>
                  </a:lnTo>
                  <a:lnTo>
                    <a:pt x="67" y="1300"/>
                  </a:lnTo>
                  <a:lnTo>
                    <a:pt x="71" y="1288"/>
                  </a:lnTo>
                  <a:lnTo>
                    <a:pt x="74" y="1283"/>
                  </a:lnTo>
                  <a:lnTo>
                    <a:pt x="75" y="1274"/>
                  </a:lnTo>
                  <a:lnTo>
                    <a:pt x="75" y="1274"/>
                  </a:lnTo>
                  <a:lnTo>
                    <a:pt x="76" y="1247"/>
                  </a:lnTo>
                  <a:lnTo>
                    <a:pt x="82" y="1230"/>
                  </a:lnTo>
                  <a:lnTo>
                    <a:pt x="82" y="1230"/>
                  </a:lnTo>
                  <a:lnTo>
                    <a:pt x="84" y="1219"/>
                  </a:lnTo>
                  <a:lnTo>
                    <a:pt x="84" y="1219"/>
                  </a:lnTo>
                  <a:lnTo>
                    <a:pt x="82" y="1210"/>
                  </a:lnTo>
                  <a:lnTo>
                    <a:pt x="78" y="1193"/>
                  </a:lnTo>
                  <a:lnTo>
                    <a:pt x="68" y="1153"/>
                  </a:lnTo>
                  <a:lnTo>
                    <a:pt x="68" y="1153"/>
                  </a:lnTo>
                  <a:lnTo>
                    <a:pt x="59" y="1119"/>
                  </a:lnTo>
                  <a:lnTo>
                    <a:pt x="54" y="1089"/>
                  </a:lnTo>
                  <a:lnTo>
                    <a:pt x="54" y="1089"/>
                  </a:lnTo>
                  <a:lnTo>
                    <a:pt x="52" y="1081"/>
                  </a:lnTo>
                  <a:lnTo>
                    <a:pt x="51" y="1071"/>
                  </a:lnTo>
                  <a:lnTo>
                    <a:pt x="52" y="1047"/>
                  </a:lnTo>
                  <a:lnTo>
                    <a:pt x="55" y="1009"/>
                  </a:lnTo>
                  <a:lnTo>
                    <a:pt x="55" y="1009"/>
                  </a:lnTo>
                  <a:lnTo>
                    <a:pt x="57" y="972"/>
                  </a:lnTo>
                  <a:lnTo>
                    <a:pt x="61" y="941"/>
                  </a:lnTo>
                  <a:lnTo>
                    <a:pt x="61" y="941"/>
                  </a:lnTo>
                  <a:lnTo>
                    <a:pt x="61" y="924"/>
                  </a:lnTo>
                  <a:lnTo>
                    <a:pt x="62" y="907"/>
                  </a:lnTo>
                  <a:lnTo>
                    <a:pt x="62" y="907"/>
                  </a:lnTo>
                  <a:lnTo>
                    <a:pt x="62" y="895"/>
                  </a:lnTo>
                  <a:lnTo>
                    <a:pt x="59" y="870"/>
                  </a:lnTo>
                  <a:lnTo>
                    <a:pt x="56" y="836"/>
                  </a:lnTo>
                  <a:lnTo>
                    <a:pt x="49" y="834"/>
                  </a:lnTo>
                  <a:lnTo>
                    <a:pt x="49" y="809"/>
                  </a:lnTo>
                  <a:lnTo>
                    <a:pt x="49" y="809"/>
                  </a:lnTo>
                  <a:lnTo>
                    <a:pt x="37" y="796"/>
                  </a:lnTo>
                  <a:lnTo>
                    <a:pt x="37" y="796"/>
                  </a:lnTo>
                  <a:lnTo>
                    <a:pt x="33" y="792"/>
                  </a:lnTo>
                  <a:lnTo>
                    <a:pt x="25" y="786"/>
                  </a:lnTo>
                  <a:lnTo>
                    <a:pt x="25" y="786"/>
                  </a:lnTo>
                  <a:lnTo>
                    <a:pt x="16" y="779"/>
                  </a:lnTo>
                  <a:lnTo>
                    <a:pt x="16" y="779"/>
                  </a:lnTo>
                  <a:lnTo>
                    <a:pt x="13" y="779"/>
                  </a:lnTo>
                  <a:lnTo>
                    <a:pt x="11" y="778"/>
                  </a:lnTo>
                  <a:lnTo>
                    <a:pt x="9" y="776"/>
                  </a:lnTo>
                  <a:lnTo>
                    <a:pt x="9" y="776"/>
                  </a:lnTo>
                  <a:lnTo>
                    <a:pt x="7" y="771"/>
                  </a:lnTo>
                  <a:lnTo>
                    <a:pt x="7" y="761"/>
                  </a:lnTo>
                  <a:lnTo>
                    <a:pt x="7" y="733"/>
                  </a:lnTo>
                  <a:lnTo>
                    <a:pt x="9" y="686"/>
                  </a:lnTo>
                  <a:lnTo>
                    <a:pt x="9" y="686"/>
                  </a:lnTo>
                  <a:lnTo>
                    <a:pt x="6" y="661"/>
                  </a:lnTo>
                  <a:lnTo>
                    <a:pt x="5" y="642"/>
                  </a:lnTo>
                  <a:lnTo>
                    <a:pt x="5" y="642"/>
                  </a:lnTo>
                  <a:lnTo>
                    <a:pt x="5" y="642"/>
                  </a:lnTo>
                  <a:lnTo>
                    <a:pt x="4" y="642"/>
                  </a:lnTo>
                  <a:lnTo>
                    <a:pt x="3" y="639"/>
                  </a:lnTo>
                  <a:lnTo>
                    <a:pt x="0" y="637"/>
                  </a:lnTo>
                  <a:lnTo>
                    <a:pt x="0" y="637"/>
                  </a:lnTo>
                  <a:lnTo>
                    <a:pt x="0" y="618"/>
                  </a:lnTo>
                  <a:lnTo>
                    <a:pt x="1" y="583"/>
                  </a:lnTo>
                  <a:lnTo>
                    <a:pt x="4" y="527"/>
                  </a:lnTo>
                  <a:lnTo>
                    <a:pt x="4" y="527"/>
                  </a:lnTo>
                  <a:lnTo>
                    <a:pt x="9" y="451"/>
                  </a:lnTo>
                  <a:lnTo>
                    <a:pt x="13" y="399"/>
                  </a:lnTo>
                  <a:lnTo>
                    <a:pt x="16" y="379"/>
                  </a:lnTo>
                  <a:lnTo>
                    <a:pt x="18" y="367"/>
                  </a:lnTo>
                  <a:lnTo>
                    <a:pt x="18" y="367"/>
                  </a:lnTo>
                  <a:lnTo>
                    <a:pt x="26" y="348"/>
                  </a:lnTo>
                  <a:lnTo>
                    <a:pt x="37" y="327"/>
                  </a:lnTo>
                  <a:lnTo>
                    <a:pt x="46" y="309"/>
                  </a:lnTo>
                  <a:lnTo>
                    <a:pt x="51" y="303"/>
                  </a:lnTo>
                  <a:lnTo>
                    <a:pt x="55" y="300"/>
                  </a:lnTo>
                  <a:lnTo>
                    <a:pt x="55" y="300"/>
                  </a:lnTo>
                  <a:lnTo>
                    <a:pt x="70" y="290"/>
                  </a:lnTo>
                  <a:lnTo>
                    <a:pt x="70" y="290"/>
                  </a:lnTo>
                  <a:lnTo>
                    <a:pt x="69" y="289"/>
                  </a:lnTo>
                  <a:lnTo>
                    <a:pt x="69" y="288"/>
                  </a:lnTo>
                  <a:lnTo>
                    <a:pt x="70" y="285"/>
                  </a:lnTo>
                  <a:lnTo>
                    <a:pt x="70" y="285"/>
                  </a:lnTo>
                  <a:lnTo>
                    <a:pt x="78" y="278"/>
                  </a:lnTo>
                  <a:lnTo>
                    <a:pt x="82" y="276"/>
                  </a:lnTo>
                  <a:lnTo>
                    <a:pt x="87" y="275"/>
                  </a:lnTo>
                  <a:lnTo>
                    <a:pt x="87" y="275"/>
                  </a:lnTo>
                  <a:lnTo>
                    <a:pt x="95" y="274"/>
                  </a:lnTo>
                  <a:lnTo>
                    <a:pt x="100" y="274"/>
                  </a:lnTo>
                  <a:lnTo>
                    <a:pt x="100" y="274"/>
                  </a:lnTo>
                  <a:lnTo>
                    <a:pt x="106" y="269"/>
                  </a:lnTo>
                  <a:lnTo>
                    <a:pt x="110" y="264"/>
                  </a:lnTo>
                  <a:lnTo>
                    <a:pt x="110" y="264"/>
                  </a:lnTo>
                  <a:lnTo>
                    <a:pt x="103" y="265"/>
                  </a:lnTo>
                  <a:lnTo>
                    <a:pt x="97" y="265"/>
                  </a:lnTo>
                  <a:lnTo>
                    <a:pt x="91" y="264"/>
                  </a:lnTo>
                  <a:lnTo>
                    <a:pt x="91" y="264"/>
                  </a:lnTo>
                  <a:lnTo>
                    <a:pt x="84" y="263"/>
                  </a:lnTo>
                  <a:lnTo>
                    <a:pt x="84" y="263"/>
                  </a:lnTo>
                  <a:lnTo>
                    <a:pt x="84" y="263"/>
                  </a:lnTo>
                  <a:lnTo>
                    <a:pt x="93" y="262"/>
                  </a:lnTo>
                  <a:lnTo>
                    <a:pt x="101" y="261"/>
                  </a:lnTo>
                  <a:lnTo>
                    <a:pt x="107" y="258"/>
                  </a:lnTo>
                  <a:lnTo>
                    <a:pt x="107" y="258"/>
                  </a:lnTo>
                  <a:lnTo>
                    <a:pt x="109" y="257"/>
                  </a:lnTo>
                  <a:lnTo>
                    <a:pt x="112" y="253"/>
                  </a:lnTo>
                  <a:lnTo>
                    <a:pt x="116" y="246"/>
                  </a:lnTo>
                  <a:lnTo>
                    <a:pt x="120" y="237"/>
                  </a:lnTo>
                  <a:lnTo>
                    <a:pt x="120" y="237"/>
                  </a:lnTo>
                  <a:lnTo>
                    <a:pt x="117" y="239"/>
                  </a:lnTo>
                  <a:lnTo>
                    <a:pt x="106" y="244"/>
                  </a:lnTo>
                  <a:lnTo>
                    <a:pt x="106" y="244"/>
                  </a:lnTo>
                  <a:lnTo>
                    <a:pt x="91" y="249"/>
                  </a:lnTo>
                  <a:lnTo>
                    <a:pt x="88" y="249"/>
                  </a:lnTo>
                  <a:lnTo>
                    <a:pt x="88" y="249"/>
                  </a:lnTo>
                  <a:lnTo>
                    <a:pt x="88" y="249"/>
                  </a:lnTo>
                  <a:lnTo>
                    <a:pt x="88" y="249"/>
                  </a:lnTo>
                  <a:lnTo>
                    <a:pt x="104" y="238"/>
                  </a:lnTo>
                  <a:lnTo>
                    <a:pt x="104" y="238"/>
                  </a:lnTo>
                  <a:lnTo>
                    <a:pt x="89" y="239"/>
                  </a:lnTo>
                  <a:lnTo>
                    <a:pt x="89" y="239"/>
                  </a:lnTo>
                  <a:lnTo>
                    <a:pt x="90" y="238"/>
                  </a:lnTo>
                  <a:lnTo>
                    <a:pt x="97" y="236"/>
                  </a:lnTo>
                  <a:lnTo>
                    <a:pt x="106" y="231"/>
                  </a:lnTo>
                  <a:lnTo>
                    <a:pt x="113" y="225"/>
                  </a:lnTo>
                  <a:lnTo>
                    <a:pt x="113" y="225"/>
                  </a:lnTo>
                  <a:lnTo>
                    <a:pt x="120" y="217"/>
                  </a:lnTo>
                  <a:lnTo>
                    <a:pt x="121" y="213"/>
                  </a:lnTo>
                  <a:lnTo>
                    <a:pt x="121" y="213"/>
                  </a:lnTo>
                  <a:lnTo>
                    <a:pt x="115" y="217"/>
                  </a:lnTo>
                  <a:lnTo>
                    <a:pt x="110" y="220"/>
                  </a:lnTo>
                  <a:lnTo>
                    <a:pt x="106" y="220"/>
                  </a:lnTo>
                  <a:lnTo>
                    <a:pt x="106" y="220"/>
                  </a:lnTo>
                  <a:lnTo>
                    <a:pt x="99" y="219"/>
                  </a:lnTo>
                  <a:lnTo>
                    <a:pt x="95" y="218"/>
                  </a:lnTo>
                  <a:lnTo>
                    <a:pt x="95" y="218"/>
                  </a:lnTo>
                  <a:lnTo>
                    <a:pt x="101" y="214"/>
                  </a:lnTo>
                  <a:lnTo>
                    <a:pt x="110" y="211"/>
                  </a:lnTo>
                  <a:lnTo>
                    <a:pt x="110" y="211"/>
                  </a:lnTo>
                  <a:lnTo>
                    <a:pt x="112" y="210"/>
                  </a:lnTo>
                  <a:lnTo>
                    <a:pt x="114" y="206"/>
                  </a:lnTo>
                  <a:lnTo>
                    <a:pt x="120" y="197"/>
                  </a:lnTo>
                  <a:lnTo>
                    <a:pt x="126" y="186"/>
                  </a:lnTo>
                  <a:lnTo>
                    <a:pt x="131" y="175"/>
                  </a:lnTo>
                  <a:lnTo>
                    <a:pt x="131" y="175"/>
                  </a:lnTo>
                  <a:lnTo>
                    <a:pt x="141" y="141"/>
                  </a:lnTo>
                  <a:lnTo>
                    <a:pt x="147" y="122"/>
                  </a:lnTo>
                  <a:lnTo>
                    <a:pt x="152" y="108"/>
                  </a:lnTo>
                  <a:lnTo>
                    <a:pt x="152" y="108"/>
                  </a:lnTo>
                  <a:lnTo>
                    <a:pt x="158" y="101"/>
                  </a:lnTo>
                  <a:lnTo>
                    <a:pt x="166" y="92"/>
                  </a:lnTo>
                  <a:lnTo>
                    <a:pt x="177" y="84"/>
                  </a:lnTo>
                  <a:lnTo>
                    <a:pt x="190" y="76"/>
                  </a:lnTo>
                  <a:lnTo>
                    <a:pt x="190" y="76"/>
                  </a:lnTo>
                  <a:lnTo>
                    <a:pt x="197" y="73"/>
                  </a:lnTo>
                  <a:lnTo>
                    <a:pt x="205" y="72"/>
                  </a:lnTo>
                  <a:lnTo>
                    <a:pt x="212" y="72"/>
                  </a:lnTo>
                  <a:lnTo>
                    <a:pt x="219" y="73"/>
                  </a:lnTo>
                  <a:lnTo>
                    <a:pt x="231" y="77"/>
                  </a:lnTo>
                  <a:lnTo>
                    <a:pt x="235" y="79"/>
                  </a:lnTo>
                  <a:lnTo>
                    <a:pt x="235" y="79"/>
                  </a:lnTo>
                  <a:lnTo>
                    <a:pt x="238" y="79"/>
                  </a:lnTo>
                  <a:lnTo>
                    <a:pt x="247" y="81"/>
                  </a:lnTo>
                  <a:lnTo>
                    <a:pt x="252" y="82"/>
                  </a:lnTo>
                  <a:lnTo>
                    <a:pt x="258" y="84"/>
                  </a:lnTo>
                  <a:lnTo>
                    <a:pt x="265" y="88"/>
                  </a:lnTo>
                  <a:lnTo>
                    <a:pt x="271" y="92"/>
                  </a:lnTo>
                  <a:lnTo>
                    <a:pt x="271" y="92"/>
                  </a:lnTo>
                  <a:lnTo>
                    <a:pt x="277" y="98"/>
                  </a:lnTo>
                  <a:lnTo>
                    <a:pt x="283" y="107"/>
                  </a:lnTo>
                  <a:lnTo>
                    <a:pt x="289" y="116"/>
                  </a:lnTo>
                  <a:lnTo>
                    <a:pt x="294" y="127"/>
                  </a:lnTo>
                  <a:lnTo>
                    <a:pt x="301" y="144"/>
                  </a:lnTo>
                  <a:lnTo>
                    <a:pt x="307" y="158"/>
                  </a:lnTo>
                  <a:lnTo>
                    <a:pt x="307" y="158"/>
                  </a:lnTo>
                  <a:lnTo>
                    <a:pt x="308" y="163"/>
                  </a:lnTo>
                  <a:lnTo>
                    <a:pt x="308" y="173"/>
                  </a:lnTo>
                  <a:lnTo>
                    <a:pt x="306" y="193"/>
                  </a:lnTo>
                  <a:lnTo>
                    <a:pt x="301" y="220"/>
                  </a:lnTo>
                  <a:lnTo>
                    <a:pt x="301" y="220"/>
                  </a:lnTo>
                  <a:lnTo>
                    <a:pt x="297" y="231"/>
                  </a:lnTo>
                  <a:lnTo>
                    <a:pt x="294" y="238"/>
                  </a:lnTo>
                  <a:lnTo>
                    <a:pt x="290" y="244"/>
                  </a:lnTo>
                  <a:lnTo>
                    <a:pt x="290" y="244"/>
                  </a:lnTo>
                  <a:lnTo>
                    <a:pt x="286" y="249"/>
                  </a:lnTo>
                  <a:lnTo>
                    <a:pt x="281" y="253"/>
                  </a:lnTo>
                  <a:lnTo>
                    <a:pt x="276" y="257"/>
                  </a:lnTo>
                  <a:lnTo>
                    <a:pt x="276" y="242"/>
                  </a:lnTo>
                  <a:lnTo>
                    <a:pt x="269" y="251"/>
                  </a:lnTo>
                  <a:lnTo>
                    <a:pt x="269" y="251"/>
                  </a:lnTo>
                  <a:lnTo>
                    <a:pt x="268" y="248"/>
                  </a:lnTo>
                  <a:lnTo>
                    <a:pt x="268" y="245"/>
                  </a:lnTo>
                  <a:lnTo>
                    <a:pt x="267" y="244"/>
                  </a:lnTo>
                  <a:lnTo>
                    <a:pt x="267" y="244"/>
                  </a:lnTo>
                  <a:lnTo>
                    <a:pt x="262" y="253"/>
                  </a:lnTo>
                  <a:lnTo>
                    <a:pt x="258" y="262"/>
                  </a:lnTo>
                  <a:lnTo>
                    <a:pt x="258" y="262"/>
                  </a:lnTo>
                  <a:lnTo>
                    <a:pt x="265" y="263"/>
                  </a:lnTo>
                  <a:lnTo>
                    <a:pt x="270" y="264"/>
                  </a:lnTo>
                  <a:lnTo>
                    <a:pt x="273" y="265"/>
                  </a:lnTo>
                  <a:lnTo>
                    <a:pt x="273" y="266"/>
                  </a:lnTo>
                  <a:lnTo>
                    <a:pt x="273" y="266"/>
                  </a:lnTo>
                  <a:lnTo>
                    <a:pt x="274" y="269"/>
                  </a:lnTo>
                  <a:lnTo>
                    <a:pt x="273" y="270"/>
                  </a:lnTo>
                  <a:lnTo>
                    <a:pt x="273" y="270"/>
                  </a:lnTo>
                  <a:lnTo>
                    <a:pt x="282" y="270"/>
                  </a:lnTo>
                  <a:lnTo>
                    <a:pt x="290" y="269"/>
                  </a:lnTo>
                  <a:lnTo>
                    <a:pt x="290" y="269"/>
                  </a:lnTo>
                  <a:lnTo>
                    <a:pt x="294" y="262"/>
                  </a:lnTo>
                  <a:lnTo>
                    <a:pt x="296" y="256"/>
                  </a:lnTo>
                  <a:lnTo>
                    <a:pt x="300" y="249"/>
                  </a:lnTo>
                  <a:lnTo>
                    <a:pt x="300" y="249"/>
                  </a:lnTo>
                  <a:lnTo>
                    <a:pt x="303" y="234"/>
                  </a:lnTo>
                  <a:lnTo>
                    <a:pt x="305" y="223"/>
                  </a:lnTo>
                  <a:lnTo>
                    <a:pt x="305" y="223"/>
                  </a:lnTo>
                  <a:lnTo>
                    <a:pt x="308" y="204"/>
                  </a:lnTo>
                  <a:lnTo>
                    <a:pt x="310" y="193"/>
                  </a:lnTo>
                  <a:lnTo>
                    <a:pt x="314" y="187"/>
                  </a:lnTo>
                  <a:lnTo>
                    <a:pt x="314" y="187"/>
                  </a:lnTo>
                  <a:lnTo>
                    <a:pt x="318" y="182"/>
                  </a:lnTo>
                  <a:lnTo>
                    <a:pt x="319" y="181"/>
                  </a:lnTo>
                  <a:lnTo>
                    <a:pt x="319" y="181"/>
                  </a:lnTo>
                  <a:lnTo>
                    <a:pt x="322" y="156"/>
                  </a:lnTo>
                  <a:lnTo>
                    <a:pt x="325" y="136"/>
                  </a:lnTo>
                  <a:lnTo>
                    <a:pt x="325" y="128"/>
                  </a:lnTo>
                  <a:lnTo>
                    <a:pt x="324" y="123"/>
                  </a:lnTo>
                  <a:lnTo>
                    <a:pt x="324" y="123"/>
                  </a:lnTo>
                  <a:lnTo>
                    <a:pt x="324" y="120"/>
                  </a:lnTo>
                  <a:lnTo>
                    <a:pt x="321" y="117"/>
                  </a:lnTo>
                  <a:lnTo>
                    <a:pt x="319" y="113"/>
                  </a:lnTo>
                  <a:lnTo>
                    <a:pt x="316" y="109"/>
                  </a:lnTo>
                  <a:lnTo>
                    <a:pt x="316" y="104"/>
                  </a:lnTo>
                  <a:lnTo>
                    <a:pt x="315" y="97"/>
                  </a:lnTo>
                  <a:lnTo>
                    <a:pt x="315" y="88"/>
                  </a:lnTo>
                  <a:lnTo>
                    <a:pt x="315" y="88"/>
                  </a:lnTo>
                  <a:lnTo>
                    <a:pt x="316" y="71"/>
                  </a:lnTo>
                  <a:lnTo>
                    <a:pt x="318" y="60"/>
                  </a:lnTo>
                  <a:lnTo>
                    <a:pt x="320" y="54"/>
                  </a:lnTo>
                  <a:lnTo>
                    <a:pt x="320" y="54"/>
                  </a:lnTo>
                  <a:lnTo>
                    <a:pt x="316" y="52"/>
                  </a:lnTo>
                  <a:lnTo>
                    <a:pt x="314" y="50"/>
                  </a:lnTo>
                  <a:lnTo>
                    <a:pt x="314" y="49"/>
                  </a:lnTo>
                  <a:lnTo>
                    <a:pt x="315" y="47"/>
                  </a:lnTo>
                  <a:lnTo>
                    <a:pt x="315" y="47"/>
                  </a:lnTo>
                  <a:lnTo>
                    <a:pt x="318" y="45"/>
                  </a:lnTo>
                  <a:lnTo>
                    <a:pt x="321" y="44"/>
                  </a:lnTo>
                  <a:lnTo>
                    <a:pt x="332" y="40"/>
                  </a:lnTo>
                  <a:lnTo>
                    <a:pt x="346" y="37"/>
                  </a:lnTo>
                  <a:lnTo>
                    <a:pt x="346" y="37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7" name="Freeform 13">
              <a:extLst>
                <a:ext uri="{FF2B5EF4-FFF2-40B4-BE49-F238E27FC236}">
                  <a16:creationId xmlns:a16="http://schemas.microsoft.com/office/drawing/2014/main" id="{6D06D67B-46AC-4B01-9B70-A58BF280AB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5631" y="4876799"/>
              <a:ext cx="338868" cy="916313"/>
            </a:xfrm>
            <a:custGeom>
              <a:avLst/>
              <a:gdLst>
                <a:gd name="T0" fmla="*/ 30 w 544"/>
                <a:gd name="T1" fmla="*/ 67 h 1471"/>
                <a:gd name="T2" fmla="*/ 28 w 544"/>
                <a:gd name="T3" fmla="*/ 180 h 1471"/>
                <a:gd name="T4" fmla="*/ 66 w 544"/>
                <a:gd name="T5" fmla="*/ 238 h 1471"/>
                <a:gd name="T6" fmla="*/ 5 w 544"/>
                <a:gd name="T7" fmla="*/ 292 h 1471"/>
                <a:gd name="T8" fmla="*/ 19 w 544"/>
                <a:gd name="T9" fmla="*/ 394 h 1471"/>
                <a:gd name="T10" fmla="*/ 46 w 544"/>
                <a:gd name="T11" fmla="*/ 566 h 1471"/>
                <a:gd name="T12" fmla="*/ 12 w 544"/>
                <a:gd name="T13" fmla="*/ 635 h 1471"/>
                <a:gd name="T14" fmla="*/ 28 w 544"/>
                <a:gd name="T15" fmla="*/ 635 h 1471"/>
                <a:gd name="T16" fmla="*/ 31 w 544"/>
                <a:gd name="T17" fmla="*/ 802 h 1471"/>
                <a:gd name="T18" fmla="*/ 33 w 544"/>
                <a:gd name="T19" fmla="*/ 853 h 1471"/>
                <a:gd name="T20" fmla="*/ 80 w 544"/>
                <a:gd name="T21" fmla="*/ 873 h 1471"/>
                <a:gd name="T22" fmla="*/ 141 w 544"/>
                <a:gd name="T23" fmla="*/ 1034 h 1471"/>
                <a:gd name="T24" fmla="*/ 112 w 544"/>
                <a:gd name="T25" fmla="*/ 1135 h 1471"/>
                <a:gd name="T26" fmla="*/ 112 w 544"/>
                <a:gd name="T27" fmla="*/ 1192 h 1471"/>
                <a:gd name="T28" fmla="*/ 94 w 544"/>
                <a:gd name="T29" fmla="*/ 1223 h 1471"/>
                <a:gd name="T30" fmla="*/ 102 w 544"/>
                <a:gd name="T31" fmla="*/ 1302 h 1471"/>
                <a:gd name="T32" fmla="*/ 103 w 544"/>
                <a:gd name="T33" fmla="*/ 1341 h 1471"/>
                <a:gd name="T34" fmla="*/ 83 w 544"/>
                <a:gd name="T35" fmla="*/ 1432 h 1471"/>
                <a:gd name="T36" fmla="*/ 146 w 544"/>
                <a:gd name="T37" fmla="*/ 1446 h 1471"/>
                <a:gd name="T38" fmla="*/ 174 w 544"/>
                <a:gd name="T39" fmla="*/ 1358 h 1471"/>
                <a:gd name="T40" fmla="*/ 187 w 544"/>
                <a:gd name="T41" fmla="*/ 1329 h 1471"/>
                <a:gd name="T42" fmla="*/ 213 w 544"/>
                <a:gd name="T43" fmla="*/ 1235 h 1471"/>
                <a:gd name="T44" fmla="*/ 228 w 544"/>
                <a:gd name="T45" fmla="*/ 1127 h 1471"/>
                <a:gd name="T46" fmla="*/ 233 w 544"/>
                <a:gd name="T47" fmla="*/ 1163 h 1471"/>
                <a:gd name="T48" fmla="*/ 226 w 544"/>
                <a:gd name="T49" fmla="*/ 1200 h 1471"/>
                <a:gd name="T50" fmla="*/ 225 w 544"/>
                <a:gd name="T51" fmla="*/ 1261 h 1471"/>
                <a:gd name="T52" fmla="*/ 212 w 544"/>
                <a:gd name="T53" fmla="*/ 1290 h 1471"/>
                <a:gd name="T54" fmla="*/ 219 w 544"/>
                <a:gd name="T55" fmla="*/ 1457 h 1471"/>
                <a:gd name="T56" fmla="*/ 331 w 544"/>
                <a:gd name="T57" fmla="*/ 1471 h 1471"/>
                <a:gd name="T58" fmla="*/ 353 w 544"/>
                <a:gd name="T59" fmla="*/ 1454 h 1471"/>
                <a:gd name="T60" fmla="*/ 311 w 544"/>
                <a:gd name="T61" fmla="*/ 1386 h 1471"/>
                <a:gd name="T62" fmla="*/ 311 w 544"/>
                <a:gd name="T63" fmla="*/ 1348 h 1471"/>
                <a:gd name="T64" fmla="*/ 337 w 544"/>
                <a:gd name="T65" fmla="*/ 1297 h 1471"/>
                <a:gd name="T66" fmla="*/ 335 w 544"/>
                <a:gd name="T67" fmla="*/ 1230 h 1471"/>
                <a:gd name="T68" fmla="*/ 335 w 544"/>
                <a:gd name="T69" fmla="*/ 1129 h 1471"/>
                <a:gd name="T70" fmla="*/ 361 w 544"/>
                <a:gd name="T71" fmla="*/ 876 h 1471"/>
                <a:gd name="T72" fmla="*/ 374 w 544"/>
                <a:gd name="T73" fmla="*/ 837 h 1471"/>
                <a:gd name="T74" fmla="*/ 446 w 544"/>
                <a:gd name="T75" fmla="*/ 778 h 1471"/>
                <a:gd name="T76" fmla="*/ 399 w 544"/>
                <a:gd name="T77" fmla="*/ 629 h 1471"/>
                <a:gd name="T78" fmla="*/ 420 w 544"/>
                <a:gd name="T79" fmla="*/ 577 h 1471"/>
                <a:gd name="T80" fmla="*/ 430 w 544"/>
                <a:gd name="T81" fmla="*/ 545 h 1471"/>
                <a:gd name="T82" fmla="*/ 441 w 544"/>
                <a:gd name="T83" fmla="*/ 459 h 1471"/>
                <a:gd name="T84" fmla="*/ 467 w 544"/>
                <a:gd name="T85" fmla="*/ 385 h 1471"/>
                <a:gd name="T86" fmla="*/ 475 w 544"/>
                <a:gd name="T87" fmla="*/ 362 h 1471"/>
                <a:gd name="T88" fmla="*/ 518 w 544"/>
                <a:gd name="T89" fmla="*/ 363 h 1471"/>
                <a:gd name="T90" fmla="*/ 543 w 544"/>
                <a:gd name="T91" fmla="*/ 280 h 1471"/>
                <a:gd name="T92" fmla="*/ 495 w 544"/>
                <a:gd name="T93" fmla="*/ 214 h 1471"/>
                <a:gd name="T94" fmla="*/ 434 w 544"/>
                <a:gd name="T95" fmla="*/ 142 h 1471"/>
                <a:gd name="T96" fmla="*/ 445 w 544"/>
                <a:gd name="T97" fmla="*/ 74 h 1471"/>
                <a:gd name="T98" fmla="*/ 419 w 544"/>
                <a:gd name="T99" fmla="*/ 34 h 1471"/>
                <a:gd name="T100" fmla="*/ 353 w 544"/>
                <a:gd name="T101" fmla="*/ 14 h 1471"/>
                <a:gd name="T102" fmla="*/ 289 w 544"/>
                <a:gd name="T103" fmla="*/ 47 h 1471"/>
                <a:gd name="T104" fmla="*/ 269 w 544"/>
                <a:gd name="T105" fmla="*/ 117 h 1471"/>
                <a:gd name="T106" fmla="*/ 277 w 544"/>
                <a:gd name="T107" fmla="*/ 163 h 1471"/>
                <a:gd name="T108" fmla="*/ 303 w 544"/>
                <a:gd name="T109" fmla="*/ 178 h 1471"/>
                <a:gd name="T110" fmla="*/ 244 w 544"/>
                <a:gd name="T111" fmla="*/ 183 h 1471"/>
                <a:gd name="T112" fmla="*/ 213 w 544"/>
                <a:gd name="T113" fmla="*/ 70 h 1471"/>
                <a:gd name="T114" fmla="*/ 152 w 544"/>
                <a:gd name="T115" fmla="*/ 3 h 1471"/>
                <a:gd name="T116" fmla="*/ 89 w 544"/>
                <a:gd name="T117" fmla="*/ 10 h 1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44" h="1471">
                  <a:moveTo>
                    <a:pt x="83" y="14"/>
                  </a:moveTo>
                  <a:lnTo>
                    <a:pt x="83" y="14"/>
                  </a:lnTo>
                  <a:lnTo>
                    <a:pt x="75" y="20"/>
                  </a:lnTo>
                  <a:lnTo>
                    <a:pt x="65" y="26"/>
                  </a:lnTo>
                  <a:lnTo>
                    <a:pt x="54" y="35"/>
                  </a:lnTo>
                  <a:lnTo>
                    <a:pt x="44" y="46"/>
                  </a:lnTo>
                  <a:lnTo>
                    <a:pt x="34" y="60"/>
                  </a:lnTo>
                  <a:lnTo>
                    <a:pt x="30" y="67"/>
                  </a:lnTo>
                  <a:lnTo>
                    <a:pt x="26" y="74"/>
                  </a:lnTo>
                  <a:lnTo>
                    <a:pt x="24" y="83"/>
                  </a:lnTo>
                  <a:lnTo>
                    <a:pt x="23" y="91"/>
                  </a:lnTo>
                  <a:lnTo>
                    <a:pt x="23" y="91"/>
                  </a:lnTo>
                  <a:lnTo>
                    <a:pt x="21" y="110"/>
                  </a:lnTo>
                  <a:lnTo>
                    <a:pt x="23" y="131"/>
                  </a:lnTo>
                  <a:lnTo>
                    <a:pt x="25" y="156"/>
                  </a:lnTo>
                  <a:lnTo>
                    <a:pt x="28" y="180"/>
                  </a:lnTo>
                  <a:lnTo>
                    <a:pt x="36" y="220"/>
                  </a:lnTo>
                  <a:lnTo>
                    <a:pt x="39" y="238"/>
                  </a:lnTo>
                  <a:lnTo>
                    <a:pt x="39" y="238"/>
                  </a:lnTo>
                  <a:lnTo>
                    <a:pt x="39" y="240"/>
                  </a:lnTo>
                  <a:lnTo>
                    <a:pt x="41" y="240"/>
                  </a:lnTo>
                  <a:lnTo>
                    <a:pt x="46" y="241"/>
                  </a:lnTo>
                  <a:lnTo>
                    <a:pt x="52" y="241"/>
                  </a:lnTo>
                  <a:lnTo>
                    <a:pt x="66" y="238"/>
                  </a:lnTo>
                  <a:lnTo>
                    <a:pt x="66" y="238"/>
                  </a:lnTo>
                  <a:lnTo>
                    <a:pt x="51" y="246"/>
                  </a:lnTo>
                  <a:lnTo>
                    <a:pt x="38" y="253"/>
                  </a:lnTo>
                  <a:lnTo>
                    <a:pt x="28" y="260"/>
                  </a:lnTo>
                  <a:lnTo>
                    <a:pt x="28" y="260"/>
                  </a:lnTo>
                  <a:lnTo>
                    <a:pt x="20" y="267"/>
                  </a:lnTo>
                  <a:lnTo>
                    <a:pt x="12" y="278"/>
                  </a:lnTo>
                  <a:lnTo>
                    <a:pt x="5" y="292"/>
                  </a:lnTo>
                  <a:lnTo>
                    <a:pt x="2" y="299"/>
                  </a:lnTo>
                  <a:lnTo>
                    <a:pt x="0" y="306"/>
                  </a:lnTo>
                  <a:lnTo>
                    <a:pt x="0" y="306"/>
                  </a:lnTo>
                  <a:lnTo>
                    <a:pt x="0" y="317"/>
                  </a:lnTo>
                  <a:lnTo>
                    <a:pt x="2" y="330"/>
                  </a:lnTo>
                  <a:lnTo>
                    <a:pt x="6" y="346"/>
                  </a:lnTo>
                  <a:lnTo>
                    <a:pt x="9" y="363"/>
                  </a:lnTo>
                  <a:lnTo>
                    <a:pt x="19" y="394"/>
                  </a:lnTo>
                  <a:lnTo>
                    <a:pt x="25" y="410"/>
                  </a:lnTo>
                  <a:lnTo>
                    <a:pt x="25" y="410"/>
                  </a:lnTo>
                  <a:lnTo>
                    <a:pt x="40" y="440"/>
                  </a:lnTo>
                  <a:lnTo>
                    <a:pt x="52" y="462"/>
                  </a:lnTo>
                  <a:lnTo>
                    <a:pt x="52" y="462"/>
                  </a:lnTo>
                  <a:lnTo>
                    <a:pt x="51" y="512"/>
                  </a:lnTo>
                  <a:lnTo>
                    <a:pt x="47" y="550"/>
                  </a:lnTo>
                  <a:lnTo>
                    <a:pt x="46" y="566"/>
                  </a:lnTo>
                  <a:lnTo>
                    <a:pt x="44" y="577"/>
                  </a:lnTo>
                  <a:lnTo>
                    <a:pt x="44" y="577"/>
                  </a:lnTo>
                  <a:lnTo>
                    <a:pt x="41" y="585"/>
                  </a:lnTo>
                  <a:lnTo>
                    <a:pt x="37" y="594"/>
                  </a:lnTo>
                  <a:lnTo>
                    <a:pt x="25" y="610"/>
                  </a:lnTo>
                  <a:lnTo>
                    <a:pt x="15" y="626"/>
                  </a:lnTo>
                  <a:lnTo>
                    <a:pt x="12" y="630"/>
                  </a:lnTo>
                  <a:lnTo>
                    <a:pt x="12" y="635"/>
                  </a:lnTo>
                  <a:lnTo>
                    <a:pt x="12" y="635"/>
                  </a:lnTo>
                  <a:lnTo>
                    <a:pt x="13" y="637"/>
                  </a:lnTo>
                  <a:lnTo>
                    <a:pt x="14" y="637"/>
                  </a:lnTo>
                  <a:lnTo>
                    <a:pt x="18" y="639"/>
                  </a:lnTo>
                  <a:lnTo>
                    <a:pt x="20" y="637"/>
                  </a:lnTo>
                  <a:lnTo>
                    <a:pt x="26" y="635"/>
                  </a:lnTo>
                  <a:lnTo>
                    <a:pt x="28" y="635"/>
                  </a:lnTo>
                  <a:lnTo>
                    <a:pt x="28" y="635"/>
                  </a:lnTo>
                  <a:lnTo>
                    <a:pt x="23" y="711"/>
                  </a:lnTo>
                  <a:lnTo>
                    <a:pt x="21" y="765"/>
                  </a:lnTo>
                  <a:lnTo>
                    <a:pt x="21" y="784"/>
                  </a:lnTo>
                  <a:lnTo>
                    <a:pt x="21" y="790"/>
                  </a:lnTo>
                  <a:lnTo>
                    <a:pt x="23" y="793"/>
                  </a:lnTo>
                  <a:lnTo>
                    <a:pt x="23" y="793"/>
                  </a:lnTo>
                  <a:lnTo>
                    <a:pt x="28" y="799"/>
                  </a:lnTo>
                  <a:lnTo>
                    <a:pt x="31" y="802"/>
                  </a:lnTo>
                  <a:lnTo>
                    <a:pt x="31" y="802"/>
                  </a:lnTo>
                  <a:lnTo>
                    <a:pt x="30" y="808"/>
                  </a:lnTo>
                  <a:lnTo>
                    <a:pt x="28" y="822"/>
                  </a:lnTo>
                  <a:lnTo>
                    <a:pt x="28" y="830"/>
                  </a:lnTo>
                  <a:lnTo>
                    <a:pt x="30" y="838"/>
                  </a:lnTo>
                  <a:lnTo>
                    <a:pt x="31" y="847"/>
                  </a:lnTo>
                  <a:lnTo>
                    <a:pt x="33" y="853"/>
                  </a:lnTo>
                  <a:lnTo>
                    <a:pt x="33" y="853"/>
                  </a:lnTo>
                  <a:lnTo>
                    <a:pt x="38" y="859"/>
                  </a:lnTo>
                  <a:lnTo>
                    <a:pt x="44" y="862"/>
                  </a:lnTo>
                  <a:lnTo>
                    <a:pt x="51" y="866"/>
                  </a:lnTo>
                  <a:lnTo>
                    <a:pt x="57" y="868"/>
                  </a:lnTo>
                  <a:lnTo>
                    <a:pt x="70" y="872"/>
                  </a:lnTo>
                  <a:lnTo>
                    <a:pt x="75" y="873"/>
                  </a:lnTo>
                  <a:lnTo>
                    <a:pt x="80" y="873"/>
                  </a:lnTo>
                  <a:lnTo>
                    <a:pt x="80" y="873"/>
                  </a:lnTo>
                  <a:lnTo>
                    <a:pt x="90" y="893"/>
                  </a:lnTo>
                  <a:lnTo>
                    <a:pt x="110" y="941"/>
                  </a:lnTo>
                  <a:lnTo>
                    <a:pt x="122" y="969"/>
                  </a:lnTo>
                  <a:lnTo>
                    <a:pt x="131" y="996"/>
                  </a:lnTo>
                  <a:lnTo>
                    <a:pt x="137" y="1018"/>
                  </a:lnTo>
                  <a:lnTo>
                    <a:pt x="140" y="1027"/>
                  </a:lnTo>
                  <a:lnTo>
                    <a:pt x="141" y="1034"/>
                  </a:lnTo>
                  <a:lnTo>
                    <a:pt x="141" y="1034"/>
                  </a:lnTo>
                  <a:lnTo>
                    <a:pt x="140" y="1045"/>
                  </a:lnTo>
                  <a:lnTo>
                    <a:pt x="137" y="1056"/>
                  </a:lnTo>
                  <a:lnTo>
                    <a:pt x="134" y="1068"/>
                  </a:lnTo>
                  <a:lnTo>
                    <a:pt x="129" y="1080"/>
                  </a:lnTo>
                  <a:lnTo>
                    <a:pt x="120" y="1105"/>
                  </a:lnTo>
                  <a:lnTo>
                    <a:pt x="116" y="1119"/>
                  </a:lnTo>
                  <a:lnTo>
                    <a:pt x="112" y="1135"/>
                  </a:lnTo>
                  <a:lnTo>
                    <a:pt x="112" y="1135"/>
                  </a:lnTo>
                  <a:lnTo>
                    <a:pt x="111" y="1150"/>
                  </a:lnTo>
                  <a:lnTo>
                    <a:pt x="111" y="1163"/>
                  </a:lnTo>
                  <a:lnTo>
                    <a:pt x="111" y="1172"/>
                  </a:lnTo>
                  <a:lnTo>
                    <a:pt x="112" y="1180"/>
                  </a:lnTo>
                  <a:lnTo>
                    <a:pt x="115" y="1190"/>
                  </a:lnTo>
                  <a:lnTo>
                    <a:pt x="116" y="1192"/>
                  </a:lnTo>
                  <a:lnTo>
                    <a:pt x="116" y="1192"/>
                  </a:lnTo>
                  <a:lnTo>
                    <a:pt x="112" y="1192"/>
                  </a:lnTo>
                  <a:lnTo>
                    <a:pt x="104" y="1192"/>
                  </a:lnTo>
                  <a:lnTo>
                    <a:pt x="99" y="1193"/>
                  </a:lnTo>
                  <a:lnTo>
                    <a:pt x="96" y="1196"/>
                  </a:lnTo>
                  <a:lnTo>
                    <a:pt x="92" y="1200"/>
                  </a:lnTo>
                  <a:lnTo>
                    <a:pt x="91" y="1206"/>
                  </a:lnTo>
                  <a:lnTo>
                    <a:pt x="91" y="1206"/>
                  </a:lnTo>
                  <a:lnTo>
                    <a:pt x="91" y="1213"/>
                  </a:lnTo>
                  <a:lnTo>
                    <a:pt x="94" y="1223"/>
                  </a:lnTo>
                  <a:lnTo>
                    <a:pt x="98" y="1243"/>
                  </a:lnTo>
                  <a:lnTo>
                    <a:pt x="103" y="1262"/>
                  </a:lnTo>
                  <a:lnTo>
                    <a:pt x="104" y="1270"/>
                  </a:lnTo>
                  <a:lnTo>
                    <a:pt x="105" y="1277"/>
                  </a:lnTo>
                  <a:lnTo>
                    <a:pt x="105" y="1277"/>
                  </a:lnTo>
                  <a:lnTo>
                    <a:pt x="104" y="1287"/>
                  </a:lnTo>
                  <a:lnTo>
                    <a:pt x="102" y="1294"/>
                  </a:lnTo>
                  <a:lnTo>
                    <a:pt x="102" y="1302"/>
                  </a:lnTo>
                  <a:lnTo>
                    <a:pt x="102" y="1313"/>
                  </a:lnTo>
                  <a:lnTo>
                    <a:pt x="102" y="1313"/>
                  </a:lnTo>
                  <a:lnTo>
                    <a:pt x="103" y="1321"/>
                  </a:lnTo>
                  <a:lnTo>
                    <a:pt x="104" y="1325"/>
                  </a:lnTo>
                  <a:lnTo>
                    <a:pt x="105" y="1327"/>
                  </a:lnTo>
                  <a:lnTo>
                    <a:pt x="105" y="1334"/>
                  </a:lnTo>
                  <a:lnTo>
                    <a:pt x="105" y="1334"/>
                  </a:lnTo>
                  <a:lnTo>
                    <a:pt x="103" y="1341"/>
                  </a:lnTo>
                  <a:lnTo>
                    <a:pt x="101" y="1353"/>
                  </a:lnTo>
                  <a:lnTo>
                    <a:pt x="91" y="1381"/>
                  </a:lnTo>
                  <a:lnTo>
                    <a:pt x="83" y="1410"/>
                  </a:lnTo>
                  <a:lnTo>
                    <a:pt x="80" y="1420"/>
                  </a:lnTo>
                  <a:lnTo>
                    <a:pt x="80" y="1428"/>
                  </a:lnTo>
                  <a:lnTo>
                    <a:pt x="80" y="1428"/>
                  </a:lnTo>
                  <a:lnTo>
                    <a:pt x="80" y="1430"/>
                  </a:lnTo>
                  <a:lnTo>
                    <a:pt x="83" y="1432"/>
                  </a:lnTo>
                  <a:lnTo>
                    <a:pt x="88" y="1438"/>
                  </a:lnTo>
                  <a:lnTo>
                    <a:pt x="96" y="1443"/>
                  </a:lnTo>
                  <a:lnTo>
                    <a:pt x="105" y="1446"/>
                  </a:lnTo>
                  <a:lnTo>
                    <a:pt x="116" y="1450"/>
                  </a:lnTo>
                  <a:lnTo>
                    <a:pt x="127" y="1451"/>
                  </a:lnTo>
                  <a:lnTo>
                    <a:pt x="137" y="1450"/>
                  </a:lnTo>
                  <a:lnTo>
                    <a:pt x="142" y="1449"/>
                  </a:lnTo>
                  <a:lnTo>
                    <a:pt x="146" y="1446"/>
                  </a:lnTo>
                  <a:lnTo>
                    <a:pt x="146" y="1446"/>
                  </a:lnTo>
                  <a:lnTo>
                    <a:pt x="150" y="1443"/>
                  </a:lnTo>
                  <a:lnTo>
                    <a:pt x="153" y="1438"/>
                  </a:lnTo>
                  <a:lnTo>
                    <a:pt x="156" y="1432"/>
                  </a:lnTo>
                  <a:lnTo>
                    <a:pt x="160" y="1425"/>
                  </a:lnTo>
                  <a:lnTo>
                    <a:pt x="165" y="1409"/>
                  </a:lnTo>
                  <a:lnTo>
                    <a:pt x="168" y="1390"/>
                  </a:lnTo>
                  <a:lnTo>
                    <a:pt x="174" y="1358"/>
                  </a:lnTo>
                  <a:lnTo>
                    <a:pt x="176" y="1347"/>
                  </a:lnTo>
                  <a:lnTo>
                    <a:pt x="178" y="1344"/>
                  </a:lnTo>
                  <a:lnTo>
                    <a:pt x="179" y="1342"/>
                  </a:lnTo>
                  <a:lnTo>
                    <a:pt x="179" y="1342"/>
                  </a:lnTo>
                  <a:lnTo>
                    <a:pt x="182" y="1340"/>
                  </a:lnTo>
                  <a:lnTo>
                    <a:pt x="185" y="1336"/>
                  </a:lnTo>
                  <a:lnTo>
                    <a:pt x="187" y="1329"/>
                  </a:lnTo>
                  <a:lnTo>
                    <a:pt x="187" y="1329"/>
                  </a:lnTo>
                  <a:lnTo>
                    <a:pt x="188" y="1320"/>
                  </a:lnTo>
                  <a:lnTo>
                    <a:pt x="189" y="1309"/>
                  </a:lnTo>
                  <a:lnTo>
                    <a:pt x="189" y="1309"/>
                  </a:lnTo>
                  <a:lnTo>
                    <a:pt x="209" y="1261"/>
                  </a:lnTo>
                  <a:lnTo>
                    <a:pt x="209" y="1261"/>
                  </a:lnTo>
                  <a:lnTo>
                    <a:pt x="211" y="1254"/>
                  </a:lnTo>
                  <a:lnTo>
                    <a:pt x="212" y="1248"/>
                  </a:lnTo>
                  <a:lnTo>
                    <a:pt x="213" y="1235"/>
                  </a:lnTo>
                  <a:lnTo>
                    <a:pt x="211" y="1224"/>
                  </a:lnTo>
                  <a:lnTo>
                    <a:pt x="209" y="1217"/>
                  </a:lnTo>
                  <a:lnTo>
                    <a:pt x="209" y="1217"/>
                  </a:lnTo>
                  <a:lnTo>
                    <a:pt x="204" y="1209"/>
                  </a:lnTo>
                  <a:lnTo>
                    <a:pt x="201" y="1206"/>
                  </a:lnTo>
                  <a:lnTo>
                    <a:pt x="201" y="1206"/>
                  </a:lnTo>
                  <a:lnTo>
                    <a:pt x="217" y="1159"/>
                  </a:lnTo>
                  <a:lnTo>
                    <a:pt x="228" y="1127"/>
                  </a:lnTo>
                  <a:lnTo>
                    <a:pt x="232" y="1118"/>
                  </a:lnTo>
                  <a:lnTo>
                    <a:pt x="233" y="1115"/>
                  </a:lnTo>
                  <a:lnTo>
                    <a:pt x="234" y="1115"/>
                  </a:lnTo>
                  <a:lnTo>
                    <a:pt x="234" y="1115"/>
                  </a:lnTo>
                  <a:lnTo>
                    <a:pt x="234" y="1125"/>
                  </a:lnTo>
                  <a:lnTo>
                    <a:pt x="234" y="1140"/>
                  </a:lnTo>
                  <a:lnTo>
                    <a:pt x="233" y="1157"/>
                  </a:lnTo>
                  <a:lnTo>
                    <a:pt x="233" y="1163"/>
                  </a:lnTo>
                  <a:lnTo>
                    <a:pt x="231" y="1167"/>
                  </a:lnTo>
                  <a:lnTo>
                    <a:pt x="231" y="1167"/>
                  </a:lnTo>
                  <a:lnTo>
                    <a:pt x="228" y="1172"/>
                  </a:lnTo>
                  <a:lnTo>
                    <a:pt x="226" y="1174"/>
                  </a:lnTo>
                  <a:lnTo>
                    <a:pt x="225" y="1180"/>
                  </a:lnTo>
                  <a:lnTo>
                    <a:pt x="226" y="1192"/>
                  </a:lnTo>
                  <a:lnTo>
                    <a:pt x="226" y="1192"/>
                  </a:lnTo>
                  <a:lnTo>
                    <a:pt x="226" y="1200"/>
                  </a:lnTo>
                  <a:lnTo>
                    <a:pt x="227" y="1206"/>
                  </a:lnTo>
                  <a:lnTo>
                    <a:pt x="231" y="1216"/>
                  </a:lnTo>
                  <a:lnTo>
                    <a:pt x="233" y="1224"/>
                  </a:lnTo>
                  <a:lnTo>
                    <a:pt x="232" y="1228"/>
                  </a:lnTo>
                  <a:lnTo>
                    <a:pt x="231" y="1234"/>
                  </a:lnTo>
                  <a:lnTo>
                    <a:pt x="231" y="1234"/>
                  </a:lnTo>
                  <a:lnTo>
                    <a:pt x="227" y="1247"/>
                  </a:lnTo>
                  <a:lnTo>
                    <a:pt x="225" y="1261"/>
                  </a:lnTo>
                  <a:lnTo>
                    <a:pt x="223" y="1277"/>
                  </a:lnTo>
                  <a:lnTo>
                    <a:pt x="223" y="1277"/>
                  </a:lnTo>
                  <a:lnTo>
                    <a:pt x="221" y="1277"/>
                  </a:lnTo>
                  <a:lnTo>
                    <a:pt x="218" y="1278"/>
                  </a:lnTo>
                  <a:lnTo>
                    <a:pt x="215" y="1281"/>
                  </a:lnTo>
                  <a:lnTo>
                    <a:pt x="214" y="1283"/>
                  </a:lnTo>
                  <a:lnTo>
                    <a:pt x="213" y="1286"/>
                  </a:lnTo>
                  <a:lnTo>
                    <a:pt x="212" y="1290"/>
                  </a:lnTo>
                  <a:lnTo>
                    <a:pt x="212" y="1290"/>
                  </a:lnTo>
                  <a:lnTo>
                    <a:pt x="212" y="1310"/>
                  </a:lnTo>
                  <a:lnTo>
                    <a:pt x="214" y="1342"/>
                  </a:lnTo>
                  <a:lnTo>
                    <a:pt x="218" y="1403"/>
                  </a:lnTo>
                  <a:lnTo>
                    <a:pt x="218" y="1403"/>
                  </a:lnTo>
                  <a:lnTo>
                    <a:pt x="218" y="1439"/>
                  </a:lnTo>
                  <a:lnTo>
                    <a:pt x="218" y="1452"/>
                  </a:lnTo>
                  <a:lnTo>
                    <a:pt x="219" y="1457"/>
                  </a:lnTo>
                  <a:lnTo>
                    <a:pt x="220" y="1461"/>
                  </a:lnTo>
                  <a:lnTo>
                    <a:pt x="220" y="1461"/>
                  </a:lnTo>
                  <a:lnTo>
                    <a:pt x="225" y="1462"/>
                  </a:lnTo>
                  <a:lnTo>
                    <a:pt x="234" y="1463"/>
                  </a:lnTo>
                  <a:lnTo>
                    <a:pt x="262" y="1467"/>
                  </a:lnTo>
                  <a:lnTo>
                    <a:pt x="322" y="1471"/>
                  </a:lnTo>
                  <a:lnTo>
                    <a:pt x="322" y="1471"/>
                  </a:lnTo>
                  <a:lnTo>
                    <a:pt x="331" y="1471"/>
                  </a:lnTo>
                  <a:lnTo>
                    <a:pt x="338" y="1470"/>
                  </a:lnTo>
                  <a:lnTo>
                    <a:pt x="344" y="1469"/>
                  </a:lnTo>
                  <a:lnTo>
                    <a:pt x="349" y="1467"/>
                  </a:lnTo>
                  <a:lnTo>
                    <a:pt x="352" y="1464"/>
                  </a:lnTo>
                  <a:lnTo>
                    <a:pt x="354" y="1462"/>
                  </a:lnTo>
                  <a:lnTo>
                    <a:pt x="355" y="1457"/>
                  </a:lnTo>
                  <a:lnTo>
                    <a:pt x="355" y="1457"/>
                  </a:lnTo>
                  <a:lnTo>
                    <a:pt x="353" y="1454"/>
                  </a:lnTo>
                  <a:lnTo>
                    <a:pt x="346" y="1446"/>
                  </a:lnTo>
                  <a:lnTo>
                    <a:pt x="328" y="1426"/>
                  </a:lnTo>
                  <a:lnTo>
                    <a:pt x="299" y="1400"/>
                  </a:lnTo>
                  <a:lnTo>
                    <a:pt x="299" y="1400"/>
                  </a:lnTo>
                  <a:lnTo>
                    <a:pt x="305" y="1397"/>
                  </a:lnTo>
                  <a:lnTo>
                    <a:pt x="309" y="1392"/>
                  </a:lnTo>
                  <a:lnTo>
                    <a:pt x="310" y="1390"/>
                  </a:lnTo>
                  <a:lnTo>
                    <a:pt x="311" y="1386"/>
                  </a:lnTo>
                  <a:lnTo>
                    <a:pt x="311" y="1386"/>
                  </a:lnTo>
                  <a:lnTo>
                    <a:pt x="309" y="1380"/>
                  </a:lnTo>
                  <a:lnTo>
                    <a:pt x="307" y="1373"/>
                  </a:lnTo>
                  <a:lnTo>
                    <a:pt x="305" y="1367"/>
                  </a:lnTo>
                  <a:lnTo>
                    <a:pt x="304" y="1365"/>
                  </a:lnTo>
                  <a:lnTo>
                    <a:pt x="305" y="1361"/>
                  </a:lnTo>
                  <a:lnTo>
                    <a:pt x="305" y="1361"/>
                  </a:lnTo>
                  <a:lnTo>
                    <a:pt x="311" y="1348"/>
                  </a:lnTo>
                  <a:lnTo>
                    <a:pt x="320" y="1334"/>
                  </a:lnTo>
                  <a:lnTo>
                    <a:pt x="320" y="1334"/>
                  </a:lnTo>
                  <a:lnTo>
                    <a:pt x="330" y="1316"/>
                  </a:lnTo>
                  <a:lnTo>
                    <a:pt x="336" y="1306"/>
                  </a:lnTo>
                  <a:lnTo>
                    <a:pt x="337" y="1301"/>
                  </a:lnTo>
                  <a:lnTo>
                    <a:pt x="338" y="1299"/>
                  </a:lnTo>
                  <a:lnTo>
                    <a:pt x="338" y="1299"/>
                  </a:lnTo>
                  <a:lnTo>
                    <a:pt x="337" y="1297"/>
                  </a:lnTo>
                  <a:lnTo>
                    <a:pt x="336" y="1295"/>
                  </a:lnTo>
                  <a:lnTo>
                    <a:pt x="331" y="1293"/>
                  </a:lnTo>
                  <a:lnTo>
                    <a:pt x="324" y="1290"/>
                  </a:lnTo>
                  <a:lnTo>
                    <a:pt x="324" y="1290"/>
                  </a:lnTo>
                  <a:lnTo>
                    <a:pt x="330" y="1265"/>
                  </a:lnTo>
                  <a:lnTo>
                    <a:pt x="334" y="1245"/>
                  </a:lnTo>
                  <a:lnTo>
                    <a:pt x="335" y="1230"/>
                  </a:lnTo>
                  <a:lnTo>
                    <a:pt x="335" y="1230"/>
                  </a:lnTo>
                  <a:lnTo>
                    <a:pt x="337" y="1202"/>
                  </a:lnTo>
                  <a:lnTo>
                    <a:pt x="338" y="1187"/>
                  </a:lnTo>
                  <a:lnTo>
                    <a:pt x="338" y="1178"/>
                  </a:lnTo>
                  <a:lnTo>
                    <a:pt x="338" y="1178"/>
                  </a:lnTo>
                  <a:lnTo>
                    <a:pt x="335" y="1154"/>
                  </a:lnTo>
                  <a:lnTo>
                    <a:pt x="335" y="1154"/>
                  </a:lnTo>
                  <a:lnTo>
                    <a:pt x="336" y="1145"/>
                  </a:lnTo>
                  <a:lnTo>
                    <a:pt x="335" y="1129"/>
                  </a:lnTo>
                  <a:lnTo>
                    <a:pt x="335" y="1129"/>
                  </a:lnTo>
                  <a:lnTo>
                    <a:pt x="333" y="1105"/>
                  </a:lnTo>
                  <a:lnTo>
                    <a:pt x="333" y="1105"/>
                  </a:lnTo>
                  <a:lnTo>
                    <a:pt x="344" y="998"/>
                  </a:lnTo>
                  <a:lnTo>
                    <a:pt x="353" y="926"/>
                  </a:lnTo>
                  <a:lnTo>
                    <a:pt x="357" y="892"/>
                  </a:lnTo>
                  <a:lnTo>
                    <a:pt x="357" y="892"/>
                  </a:lnTo>
                  <a:lnTo>
                    <a:pt x="361" y="876"/>
                  </a:lnTo>
                  <a:lnTo>
                    <a:pt x="363" y="868"/>
                  </a:lnTo>
                  <a:lnTo>
                    <a:pt x="363" y="861"/>
                  </a:lnTo>
                  <a:lnTo>
                    <a:pt x="363" y="861"/>
                  </a:lnTo>
                  <a:lnTo>
                    <a:pt x="363" y="859"/>
                  </a:lnTo>
                  <a:lnTo>
                    <a:pt x="365" y="855"/>
                  </a:lnTo>
                  <a:lnTo>
                    <a:pt x="368" y="847"/>
                  </a:lnTo>
                  <a:lnTo>
                    <a:pt x="374" y="837"/>
                  </a:lnTo>
                  <a:lnTo>
                    <a:pt x="374" y="837"/>
                  </a:lnTo>
                  <a:lnTo>
                    <a:pt x="383" y="828"/>
                  </a:lnTo>
                  <a:lnTo>
                    <a:pt x="394" y="820"/>
                  </a:lnTo>
                  <a:lnTo>
                    <a:pt x="409" y="809"/>
                  </a:lnTo>
                  <a:lnTo>
                    <a:pt x="409" y="809"/>
                  </a:lnTo>
                  <a:lnTo>
                    <a:pt x="419" y="803"/>
                  </a:lnTo>
                  <a:lnTo>
                    <a:pt x="428" y="796"/>
                  </a:lnTo>
                  <a:lnTo>
                    <a:pt x="437" y="786"/>
                  </a:lnTo>
                  <a:lnTo>
                    <a:pt x="446" y="778"/>
                  </a:lnTo>
                  <a:lnTo>
                    <a:pt x="459" y="762"/>
                  </a:lnTo>
                  <a:lnTo>
                    <a:pt x="463" y="756"/>
                  </a:lnTo>
                  <a:lnTo>
                    <a:pt x="465" y="752"/>
                  </a:lnTo>
                  <a:lnTo>
                    <a:pt x="465" y="752"/>
                  </a:lnTo>
                  <a:lnTo>
                    <a:pt x="462" y="745"/>
                  </a:lnTo>
                  <a:lnTo>
                    <a:pt x="454" y="731"/>
                  </a:lnTo>
                  <a:lnTo>
                    <a:pt x="432" y="688"/>
                  </a:lnTo>
                  <a:lnTo>
                    <a:pt x="399" y="629"/>
                  </a:lnTo>
                  <a:lnTo>
                    <a:pt x="399" y="607"/>
                  </a:lnTo>
                  <a:lnTo>
                    <a:pt x="399" y="607"/>
                  </a:lnTo>
                  <a:lnTo>
                    <a:pt x="405" y="602"/>
                  </a:lnTo>
                  <a:lnTo>
                    <a:pt x="411" y="597"/>
                  </a:lnTo>
                  <a:lnTo>
                    <a:pt x="415" y="591"/>
                  </a:lnTo>
                  <a:lnTo>
                    <a:pt x="415" y="591"/>
                  </a:lnTo>
                  <a:lnTo>
                    <a:pt x="418" y="584"/>
                  </a:lnTo>
                  <a:lnTo>
                    <a:pt x="420" y="577"/>
                  </a:lnTo>
                  <a:lnTo>
                    <a:pt x="420" y="569"/>
                  </a:lnTo>
                  <a:lnTo>
                    <a:pt x="426" y="558"/>
                  </a:lnTo>
                  <a:lnTo>
                    <a:pt x="426" y="547"/>
                  </a:lnTo>
                  <a:lnTo>
                    <a:pt x="426" y="547"/>
                  </a:lnTo>
                  <a:lnTo>
                    <a:pt x="427" y="549"/>
                  </a:lnTo>
                  <a:lnTo>
                    <a:pt x="428" y="549"/>
                  </a:lnTo>
                  <a:lnTo>
                    <a:pt x="428" y="547"/>
                  </a:lnTo>
                  <a:lnTo>
                    <a:pt x="430" y="545"/>
                  </a:lnTo>
                  <a:lnTo>
                    <a:pt x="428" y="533"/>
                  </a:lnTo>
                  <a:lnTo>
                    <a:pt x="428" y="533"/>
                  </a:lnTo>
                  <a:lnTo>
                    <a:pt x="424" y="456"/>
                  </a:lnTo>
                  <a:lnTo>
                    <a:pt x="424" y="456"/>
                  </a:lnTo>
                  <a:lnTo>
                    <a:pt x="426" y="459"/>
                  </a:lnTo>
                  <a:lnTo>
                    <a:pt x="433" y="460"/>
                  </a:lnTo>
                  <a:lnTo>
                    <a:pt x="437" y="460"/>
                  </a:lnTo>
                  <a:lnTo>
                    <a:pt x="441" y="459"/>
                  </a:lnTo>
                  <a:lnTo>
                    <a:pt x="445" y="456"/>
                  </a:lnTo>
                  <a:lnTo>
                    <a:pt x="449" y="452"/>
                  </a:lnTo>
                  <a:lnTo>
                    <a:pt x="449" y="452"/>
                  </a:lnTo>
                  <a:lnTo>
                    <a:pt x="454" y="434"/>
                  </a:lnTo>
                  <a:lnTo>
                    <a:pt x="460" y="413"/>
                  </a:lnTo>
                  <a:lnTo>
                    <a:pt x="466" y="395"/>
                  </a:lnTo>
                  <a:lnTo>
                    <a:pt x="467" y="385"/>
                  </a:lnTo>
                  <a:lnTo>
                    <a:pt x="467" y="385"/>
                  </a:lnTo>
                  <a:lnTo>
                    <a:pt x="449" y="320"/>
                  </a:lnTo>
                  <a:lnTo>
                    <a:pt x="459" y="317"/>
                  </a:lnTo>
                  <a:lnTo>
                    <a:pt x="459" y="317"/>
                  </a:lnTo>
                  <a:lnTo>
                    <a:pt x="460" y="325"/>
                  </a:lnTo>
                  <a:lnTo>
                    <a:pt x="463" y="333"/>
                  </a:lnTo>
                  <a:lnTo>
                    <a:pt x="465" y="344"/>
                  </a:lnTo>
                  <a:lnTo>
                    <a:pt x="469" y="353"/>
                  </a:lnTo>
                  <a:lnTo>
                    <a:pt x="475" y="362"/>
                  </a:lnTo>
                  <a:lnTo>
                    <a:pt x="477" y="365"/>
                  </a:lnTo>
                  <a:lnTo>
                    <a:pt x="481" y="368"/>
                  </a:lnTo>
                  <a:lnTo>
                    <a:pt x="485" y="369"/>
                  </a:lnTo>
                  <a:lnTo>
                    <a:pt x="489" y="369"/>
                  </a:lnTo>
                  <a:lnTo>
                    <a:pt x="489" y="369"/>
                  </a:lnTo>
                  <a:lnTo>
                    <a:pt x="505" y="369"/>
                  </a:lnTo>
                  <a:lnTo>
                    <a:pt x="512" y="366"/>
                  </a:lnTo>
                  <a:lnTo>
                    <a:pt x="518" y="363"/>
                  </a:lnTo>
                  <a:lnTo>
                    <a:pt x="524" y="357"/>
                  </a:lnTo>
                  <a:lnTo>
                    <a:pt x="530" y="346"/>
                  </a:lnTo>
                  <a:lnTo>
                    <a:pt x="536" y="332"/>
                  </a:lnTo>
                  <a:lnTo>
                    <a:pt x="542" y="312"/>
                  </a:lnTo>
                  <a:lnTo>
                    <a:pt x="542" y="312"/>
                  </a:lnTo>
                  <a:lnTo>
                    <a:pt x="543" y="300"/>
                  </a:lnTo>
                  <a:lnTo>
                    <a:pt x="544" y="290"/>
                  </a:lnTo>
                  <a:lnTo>
                    <a:pt x="543" y="280"/>
                  </a:lnTo>
                  <a:lnTo>
                    <a:pt x="542" y="271"/>
                  </a:lnTo>
                  <a:lnTo>
                    <a:pt x="538" y="262"/>
                  </a:lnTo>
                  <a:lnTo>
                    <a:pt x="535" y="254"/>
                  </a:lnTo>
                  <a:lnTo>
                    <a:pt x="530" y="247"/>
                  </a:lnTo>
                  <a:lnTo>
                    <a:pt x="525" y="240"/>
                  </a:lnTo>
                  <a:lnTo>
                    <a:pt x="515" y="228"/>
                  </a:lnTo>
                  <a:lnTo>
                    <a:pt x="504" y="220"/>
                  </a:lnTo>
                  <a:lnTo>
                    <a:pt x="495" y="214"/>
                  </a:lnTo>
                  <a:lnTo>
                    <a:pt x="489" y="210"/>
                  </a:lnTo>
                  <a:lnTo>
                    <a:pt x="489" y="210"/>
                  </a:lnTo>
                  <a:lnTo>
                    <a:pt x="471" y="203"/>
                  </a:lnTo>
                  <a:lnTo>
                    <a:pt x="459" y="200"/>
                  </a:lnTo>
                  <a:lnTo>
                    <a:pt x="409" y="178"/>
                  </a:lnTo>
                  <a:lnTo>
                    <a:pt x="409" y="178"/>
                  </a:lnTo>
                  <a:lnTo>
                    <a:pt x="424" y="158"/>
                  </a:lnTo>
                  <a:lnTo>
                    <a:pt x="434" y="142"/>
                  </a:lnTo>
                  <a:lnTo>
                    <a:pt x="439" y="133"/>
                  </a:lnTo>
                  <a:lnTo>
                    <a:pt x="443" y="126"/>
                  </a:lnTo>
                  <a:lnTo>
                    <a:pt x="443" y="126"/>
                  </a:lnTo>
                  <a:lnTo>
                    <a:pt x="446" y="111"/>
                  </a:lnTo>
                  <a:lnTo>
                    <a:pt x="449" y="96"/>
                  </a:lnTo>
                  <a:lnTo>
                    <a:pt x="449" y="87"/>
                  </a:lnTo>
                  <a:lnTo>
                    <a:pt x="447" y="80"/>
                  </a:lnTo>
                  <a:lnTo>
                    <a:pt x="445" y="74"/>
                  </a:lnTo>
                  <a:lnTo>
                    <a:pt x="443" y="68"/>
                  </a:lnTo>
                  <a:lnTo>
                    <a:pt x="443" y="68"/>
                  </a:lnTo>
                  <a:lnTo>
                    <a:pt x="437" y="60"/>
                  </a:lnTo>
                  <a:lnTo>
                    <a:pt x="433" y="53"/>
                  </a:lnTo>
                  <a:lnTo>
                    <a:pt x="431" y="47"/>
                  </a:lnTo>
                  <a:lnTo>
                    <a:pt x="426" y="41"/>
                  </a:lnTo>
                  <a:lnTo>
                    <a:pt x="426" y="41"/>
                  </a:lnTo>
                  <a:lnTo>
                    <a:pt x="419" y="34"/>
                  </a:lnTo>
                  <a:lnTo>
                    <a:pt x="407" y="26"/>
                  </a:lnTo>
                  <a:lnTo>
                    <a:pt x="400" y="22"/>
                  </a:lnTo>
                  <a:lnTo>
                    <a:pt x="392" y="19"/>
                  </a:lnTo>
                  <a:lnTo>
                    <a:pt x="383" y="15"/>
                  </a:lnTo>
                  <a:lnTo>
                    <a:pt x="374" y="14"/>
                  </a:lnTo>
                  <a:lnTo>
                    <a:pt x="374" y="14"/>
                  </a:lnTo>
                  <a:lnTo>
                    <a:pt x="363" y="13"/>
                  </a:lnTo>
                  <a:lnTo>
                    <a:pt x="353" y="14"/>
                  </a:lnTo>
                  <a:lnTo>
                    <a:pt x="342" y="15"/>
                  </a:lnTo>
                  <a:lnTo>
                    <a:pt x="331" y="17"/>
                  </a:lnTo>
                  <a:lnTo>
                    <a:pt x="314" y="22"/>
                  </a:lnTo>
                  <a:lnTo>
                    <a:pt x="305" y="25"/>
                  </a:lnTo>
                  <a:lnTo>
                    <a:pt x="305" y="25"/>
                  </a:lnTo>
                  <a:lnTo>
                    <a:pt x="301" y="29"/>
                  </a:lnTo>
                  <a:lnTo>
                    <a:pt x="296" y="36"/>
                  </a:lnTo>
                  <a:lnTo>
                    <a:pt x="289" y="47"/>
                  </a:lnTo>
                  <a:lnTo>
                    <a:pt x="289" y="47"/>
                  </a:lnTo>
                  <a:lnTo>
                    <a:pt x="284" y="58"/>
                  </a:lnTo>
                  <a:lnTo>
                    <a:pt x="281" y="66"/>
                  </a:lnTo>
                  <a:lnTo>
                    <a:pt x="278" y="74"/>
                  </a:lnTo>
                  <a:lnTo>
                    <a:pt x="278" y="74"/>
                  </a:lnTo>
                  <a:lnTo>
                    <a:pt x="272" y="106"/>
                  </a:lnTo>
                  <a:lnTo>
                    <a:pt x="272" y="106"/>
                  </a:lnTo>
                  <a:lnTo>
                    <a:pt x="269" y="117"/>
                  </a:lnTo>
                  <a:lnTo>
                    <a:pt x="269" y="125"/>
                  </a:lnTo>
                  <a:lnTo>
                    <a:pt x="269" y="129"/>
                  </a:lnTo>
                  <a:lnTo>
                    <a:pt x="270" y="135"/>
                  </a:lnTo>
                  <a:lnTo>
                    <a:pt x="270" y="135"/>
                  </a:lnTo>
                  <a:lnTo>
                    <a:pt x="272" y="144"/>
                  </a:lnTo>
                  <a:lnTo>
                    <a:pt x="275" y="155"/>
                  </a:lnTo>
                  <a:lnTo>
                    <a:pt x="276" y="159"/>
                  </a:lnTo>
                  <a:lnTo>
                    <a:pt x="277" y="163"/>
                  </a:lnTo>
                  <a:lnTo>
                    <a:pt x="279" y="167"/>
                  </a:lnTo>
                  <a:lnTo>
                    <a:pt x="283" y="170"/>
                  </a:lnTo>
                  <a:lnTo>
                    <a:pt x="283" y="170"/>
                  </a:lnTo>
                  <a:lnTo>
                    <a:pt x="291" y="172"/>
                  </a:lnTo>
                  <a:lnTo>
                    <a:pt x="297" y="175"/>
                  </a:lnTo>
                  <a:lnTo>
                    <a:pt x="303" y="175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266" y="202"/>
                  </a:lnTo>
                  <a:lnTo>
                    <a:pt x="266" y="202"/>
                  </a:lnTo>
                  <a:lnTo>
                    <a:pt x="239" y="225"/>
                  </a:lnTo>
                  <a:lnTo>
                    <a:pt x="239" y="225"/>
                  </a:lnTo>
                  <a:lnTo>
                    <a:pt x="240" y="220"/>
                  </a:lnTo>
                  <a:lnTo>
                    <a:pt x="243" y="206"/>
                  </a:lnTo>
                  <a:lnTo>
                    <a:pt x="244" y="195"/>
                  </a:lnTo>
                  <a:lnTo>
                    <a:pt x="244" y="183"/>
                  </a:lnTo>
                  <a:lnTo>
                    <a:pt x="241" y="170"/>
                  </a:lnTo>
                  <a:lnTo>
                    <a:pt x="239" y="156"/>
                  </a:lnTo>
                  <a:lnTo>
                    <a:pt x="239" y="156"/>
                  </a:lnTo>
                  <a:lnTo>
                    <a:pt x="233" y="128"/>
                  </a:lnTo>
                  <a:lnTo>
                    <a:pt x="226" y="103"/>
                  </a:lnTo>
                  <a:lnTo>
                    <a:pt x="223" y="91"/>
                  </a:lnTo>
                  <a:lnTo>
                    <a:pt x="218" y="80"/>
                  </a:lnTo>
                  <a:lnTo>
                    <a:pt x="213" y="70"/>
                  </a:lnTo>
                  <a:lnTo>
                    <a:pt x="206" y="60"/>
                  </a:lnTo>
                  <a:lnTo>
                    <a:pt x="206" y="60"/>
                  </a:lnTo>
                  <a:lnTo>
                    <a:pt x="194" y="42"/>
                  </a:lnTo>
                  <a:lnTo>
                    <a:pt x="183" y="26"/>
                  </a:lnTo>
                  <a:lnTo>
                    <a:pt x="178" y="19"/>
                  </a:lnTo>
                  <a:lnTo>
                    <a:pt x="170" y="13"/>
                  </a:lnTo>
                  <a:lnTo>
                    <a:pt x="162" y="7"/>
                  </a:lnTo>
                  <a:lnTo>
                    <a:pt x="152" y="3"/>
                  </a:lnTo>
                  <a:lnTo>
                    <a:pt x="152" y="3"/>
                  </a:lnTo>
                  <a:lnTo>
                    <a:pt x="146" y="1"/>
                  </a:lnTo>
                  <a:lnTo>
                    <a:pt x="140" y="0"/>
                  </a:lnTo>
                  <a:lnTo>
                    <a:pt x="128" y="0"/>
                  </a:lnTo>
                  <a:lnTo>
                    <a:pt x="116" y="1"/>
                  </a:lnTo>
                  <a:lnTo>
                    <a:pt x="105" y="4"/>
                  </a:lnTo>
                  <a:lnTo>
                    <a:pt x="96" y="7"/>
                  </a:lnTo>
                  <a:lnTo>
                    <a:pt x="89" y="10"/>
                  </a:lnTo>
                  <a:lnTo>
                    <a:pt x="83" y="14"/>
                  </a:lnTo>
                  <a:lnTo>
                    <a:pt x="83" y="1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8" name="Freeform 5">
              <a:extLst>
                <a:ext uri="{FF2B5EF4-FFF2-40B4-BE49-F238E27FC236}">
                  <a16:creationId xmlns:a16="http://schemas.microsoft.com/office/drawing/2014/main" id="{23C859A6-7345-4139-B9BB-ED8E4099EB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06870" y="4966745"/>
              <a:ext cx="876381" cy="961372"/>
            </a:xfrm>
            <a:custGeom>
              <a:avLst/>
              <a:gdLst>
                <a:gd name="T0" fmla="*/ 464 w 1258"/>
                <a:gd name="T1" fmla="*/ 875 h 1380"/>
                <a:gd name="T2" fmla="*/ 522 w 1258"/>
                <a:gd name="T3" fmla="*/ 1187 h 1380"/>
                <a:gd name="T4" fmla="*/ 506 w 1258"/>
                <a:gd name="T5" fmla="*/ 1333 h 1380"/>
                <a:gd name="T6" fmla="*/ 597 w 1258"/>
                <a:gd name="T7" fmla="*/ 1375 h 1380"/>
                <a:gd name="T8" fmla="*/ 666 w 1258"/>
                <a:gd name="T9" fmla="*/ 1321 h 1380"/>
                <a:gd name="T10" fmla="*/ 681 w 1258"/>
                <a:gd name="T11" fmla="*/ 1239 h 1380"/>
                <a:gd name="T12" fmla="*/ 735 w 1258"/>
                <a:gd name="T13" fmla="*/ 882 h 1380"/>
                <a:gd name="T14" fmla="*/ 765 w 1258"/>
                <a:gd name="T15" fmla="*/ 631 h 1380"/>
                <a:gd name="T16" fmla="*/ 775 w 1258"/>
                <a:gd name="T17" fmla="*/ 547 h 1380"/>
                <a:gd name="T18" fmla="*/ 831 w 1258"/>
                <a:gd name="T19" fmla="*/ 738 h 1380"/>
                <a:gd name="T20" fmla="*/ 857 w 1258"/>
                <a:gd name="T21" fmla="*/ 795 h 1380"/>
                <a:gd name="T22" fmla="*/ 891 w 1258"/>
                <a:gd name="T23" fmla="*/ 840 h 1380"/>
                <a:gd name="T24" fmla="*/ 995 w 1258"/>
                <a:gd name="T25" fmla="*/ 880 h 1380"/>
                <a:gd name="T26" fmla="*/ 990 w 1258"/>
                <a:gd name="T27" fmla="*/ 1082 h 1380"/>
                <a:gd name="T28" fmla="*/ 982 w 1258"/>
                <a:gd name="T29" fmla="*/ 1270 h 1380"/>
                <a:gd name="T30" fmla="*/ 961 w 1258"/>
                <a:gd name="T31" fmla="*/ 1371 h 1380"/>
                <a:gd name="T32" fmla="*/ 1047 w 1258"/>
                <a:gd name="T33" fmla="*/ 1345 h 1380"/>
                <a:gd name="T34" fmla="*/ 1067 w 1258"/>
                <a:gd name="T35" fmla="*/ 1214 h 1380"/>
                <a:gd name="T36" fmla="*/ 1136 w 1258"/>
                <a:gd name="T37" fmla="*/ 1247 h 1380"/>
                <a:gd name="T38" fmla="*/ 1135 w 1258"/>
                <a:gd name="T39" fmla="*/ 1354 h 1380"/>
                <a:gd name="T40" fmla="*/ 1195 w 1258"/>
                <a:gd name="T41" fmla="*/ 1304 h 1380"/>
                <a:gd name="T42" fmla="*/ 1183 w 1258"/>
                <a:gd name="T43" fmla="*/ 1135 h 1380"/>
                <a:gd name="T44" fmla="*/ 1166 w 1258"/>
                <a:gd name="T45" fmla="*/ 1029 h 1380"/>
                <a:gd name="T46" fmla="*/ 1208 w 1258"/>
                <a:gd name="T47" fmla="*/ 1044 h 1380"/>
                <a:gd name="T48" fmla="*/ 1233 w 1258"/>
                <a:gd name="T49" fmla="*/ 1074 h 1380"/>
                <a:gd name="T50" fmla="*/ 1252 w 1258"/>
                <a:gd name="T51" fmla="*/ 1084 h 1380"/>
                <a:gd name="T52" fmla="*/ 1247 w 1258"/>
                <a:gd name="T53" fmla="*/ 1013 h 1380"/>
                <a:gd name="T54" fmla="*/ 1192 w 1258"/>
                <a:gd name="T55" fmla="*/ 829 h 1380"/>
                <a:gd name="T56" fmla="*/ 1174 w 1258"/>
                <a:gd name="T57" fmla="*/ 734 h 1380"/>
                <a:gd name="T58" fmla="*/ 1161 w 1258"/>
                <a:gd name="T59" fmla="*/ 679 h 1380"/>
                <a:gd name="T60" fmla="*/ 1090 w 1258"/>
                <a:gd name="T61" fmla="*/ 650 h 1380"/>
                <a:gd name="T62" fmla="*/ 1025 w 1258"/>
                <a:gd name="T63" fmla="*/ 672 h 1380"/>
                <a:gd name="T64" fmla="*/ 1060 w 1258"/>
                <a:gd name="T65" fmla="*/ 775 h 1380"/>
                <a:gd name="T66" fmla="*/ 926 w 1258"/>
                <a:gd name="T67" fmla="*/ 803 h 1380"/>
                <a:gd name="T68" fmla="*/ 879 w 1258"/>
                <a:gd name="T69" fmla="*/ 731 h 1380"/>
                <a:gd name="T70" fmla="*/ 834 w 1258"/>
                <a:gd name="T71" fmla="*/ 461 h 1380"/>
                <a:gd name="T72" fmla="*/ 766 w 1258"/>
                <a:gd name="T73" fmla="*/ 247 h 1380"/>
                <a:gd name="T74" fmla="*/ 676 w 1258"/>
                <a:gd name="T75" fmla="*/ 138 h 1380"/>
                <a:gd name="T76" fmla="*/ 579 w 1258"/>
                <a:gd name="T77" fmla="*/ 3 h 1380"/>
                <a:gd name="T78" fmla="*/ 456 w 1258"/>
                <a:gd name="T79" fmla="*/ 231 h 1380"/>
                <a:gd name="T80" fmla="*/ 361 w 1258"/>
                <a:gd name="T81" fmla="*/ 461 h 1380"/>
                <a:gd name="T82" fmla="*/ 310 w 1258"/>
                <a:gd name="T83" fmla="*/ 726 h 1380"/>
                <a:gd name="T84" fmla="*/ 314 w 1258"/>
                <a:gd name="T85" fmla="*/ 776 h 1380"/>
                <a:gd name="T86" fmla="*/ 276 w 1258"/>
                <a:gd name="T87" fmla="*/ 739 h 1380"/>
                <a:gd name="T88" fmla="*/ 241 w 1258"/>
                <a:gd name="T89" fmla="*/ 676 h 1380"/>
                <a:gd name="T90" fmla="*/ 284 w 1258"/>
                <a:gd name="T91" fmla="*/ 611 h 1380"/>
                <a:gd name="T92" fmla="*/ 239 w 1258"/>
                <a:gd name="T93" fmla="*/ 528 h 1380"/>
                <a:gd name="T94" fmla="*/ 142 w 1258"/>
                <a:gd name="T95" fmla="*/ 550 h 1380"/>
                <a:gd name="T96" fmla="*/ 135 w 1258"/>
                <a:gd name="T97" fmla="*/ 683 h 1380"/>
                <a:gd name="T98" fmla="*/ 0 w 1258"/>
                <a:gd name="T99" fmla="*/ 865 h 1380"/>
                <a:gd name="T100" fmla="*/ 26 w 1258"/>
                <a:gd name="T101" fmla="*/ 980 h 1380"/>
                <a:gd name="T102" fmla="*/ 49 w 1258"/>
                <a:gd name="T103" fmla="*/ 957 h 1380"/>
                <a:gd name="T104" fmla="*/ 63 w 1258"/>
                <a:gd name="T105" fmla="*/ 910 h 1380"/>
                <a:gd name="T106" fmla="*/ 71 w 1258"/>
                <a:gd name="T107" fmla="*/ 1064 h 1380"/>
                <a:gd name="T108" fmla="*/ 137 w 1258"/>
                <a:gd name="T109" fmla="*/ 1328 h 1380"/>
                <a:gd name="T110" fmla="*/ 199 w 1258"/>
                <a:gd name="T111" fmla="*/ 1300 h 1380"/>
                <a:gd name="T112" fmla="*/ 226 w 1258"/>
                <a:gd name="T113" fmla="*/ 1206 h 1380"/>
                <a:gd name="T114" fmla="*/ 259 w 1258"/>
                <a:gd name="T115" fmla="*/ 983 h 1380"/>
                <a:gd name="T116" fmla="*/ 317 w 1258"/>
                <a:gd name="T117" fmla="*/ 862 h 1380"/>
                <a:gd name="T118" fmla="*/ 369 w 1258"/>
                <a:gd name="T119" fmla="*/ 747 h 1380"/>
                <a:gd name="T120" fmla="*/ 156 w 1258"/>
                <a:gd name="T121" fmla="*/ 1095 h 1380"/>
                <a:gd name="T122" fmla="*/ 147 w 1258"/>
                <a:gd name="T123" fmla="*/ 1105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58" h="1380">
                  <a:moveTo>
                    <a:pt x="446" y="503"/>
                  </a:moveTo>
                  <a:lnTo>
                    <a:pt x="446" y="503"/>
                  </a:lnTo>
                  <a:lnTo>
                    <a:pt x="440" y="557"/>
                  </a:lnTo>
                  <a:lnTo>
                    <a:pt x="436" y="596"/>
                  </a:lnTo>
                  <a:lnTo>
                    <a:pt x="435" y="619"/>
                  </a:lnTo>
                  <a:lnTo>
                    <a:pt x="435" y="619"/>
                  </a:lnTo>
                  <a:lnTo>
                    <a:pt x="431" y="683"/>
                  </a:lnTo>
                  <a:lnTo>
                    <a:pt x="425" y="764"/>
                  </a:lnTo>
                  <a:lnTo>
                    <a:pt x="425" y="764"/>
                  </a:lnTo>
                  <a:lnTo>
                    <a:pt x="425" y="771"/>
                  </a:lnTo>
                  <a:lnTo>
                    <a:pt x="426" y="778"/>
                  </a:lnTo>
                  <a:lnTo>
                    <a:pt x="429" y="794"/>
                  </a:lnTo>
                  <a:lnTo>
                    <a:pt x="435" y="809"/>
                  </a:lnTo>
                  <a:lnTo>
                    <a:pt x="440" y="824"/>
                  </a:lnTo>
                  <a:lnTo>
                    <a:pt x="455" y="854"/>
                  </a:lnTo>
                  <a:lnTo>
                    <a:pt x="461" y="866"/>
                  </a:lnTo>
                  <a:lnTo>
                    <a:pt x="464" y="875"/>
                  </a:lnTo>
                  <a:lnTo>
                    <a:pt x="464" y="875"/>
                  </a:lnTo>
                  <a:lnTo>
                    <a:pt x="470" y="897"/>
                  </a:lnTo>
                  <a:lnTo>
                    <a:pt x="477" y="923"/>
                  </a:lnTo>
                  <a:lnTo>
                    <a:pt x="483" y="949"/>
                  </a:lnTo>
                  <a:lnTo>
                    <a:pt x="484" y="961"/>
                  </a:lnTo>
                  <a:lnTo>
                    <a:pt x="485" y="970"/>
                  </a:lnTo>
                  <a:lnTo>
                    <a:pt x="485" y="970"/>
                  </a:lnTo>
                  <a:lnTo>
                    <a:pt x="488" y="999"/>
                  </a:lnTo>
                  <a:lnTo>
                    <a:pt x="494" y="1040"/>
                  </a:lnTo>
                  <a:lnTo>
                    <a:pt x="502" y="1103"/>
                  </a:lnTo>
                  <a:lnTo>
                    <a:pt x="502" y="1103"/>
                  </a:lnTo>
                  <a:lnTo>
                    <a:pt x="506" y="1115"/>
                  </a:lnTo>
                  <a:lnTo>
                    <a:pt x="510" y="1132"/>
                  </a:lnTo>
                  <a:lnTo>
                    <a:pt x="516" y="1150"/>
                  </a:lnTo>
                  <a:lnTo>
                    <a:pt x="520" y="1167"/>
                  </a:lnTo>
                  <a:lnTo>
                    <a:pt x="520" y="1167"/>
                  </a:lnTo>
                  <a:lnTo>
                    <a:pt x="522" y="1187"/>
                  </a:lnTo>
                  <a:lnTo>
                    <a:pt x="523" y="1212"/>
                  </a:lnTo>
                  <a:lnTo>
                    <a:pt x="525" y="1238"/>
                  </a:lnTo>
                  <a:lnTo>
                    <a:pt x="527" y="1249"/>
                  </a:lnTo>
                  <a:lnTo>
                    <a:pt x="528" y="1257"/>
                  </a:lnTo>
                  <a:lnTo>
                    <a:pt x="528" y="1257"/>
                  </a:lnTo>
                  <a:lnTo>
                    <a:pt x="533" y="1271"/>
                  </a:lnTo>
                  <a:lnTo>
                    <a:pt x="539" y="1286"/>
                  </a:lnTo>
                  <a:lnTo>
                    <a:pt x="546" y="1304"/>
                  </a:lnTo>
                  <a:lnTo>
                    <a:pt x="546" y="1304"/>
                  </a:lnTo>
                  <a:lnTo>
                    <a:pt x="542" y="1307"/>
                  </a:lnTo>
                  <a:lnTo>
                    <a:pt x="535" y="1314"/>
                  </a:lnTo>
                  <a:lnTo>
                    <a:pt x="525" y="1320"/>
                  </a:lnTo>
                  <a:lnTo>
                    <a:pt x="515" y="1326"/>
                  </a:lnTo>
                  <a:lnTo>
                    <a:pt x="515" y="1326"/>
                  </a:lnTo>
                  <a:lnTo>
                    <a:pt x="512" y="1327"/>
                  </a:lnTo>
                  <a:lnTo>
                    <a:pt x="508" y="1329"/>
                  </a:lnTo>
                  <a:lnTo>
                    <a:pt x="506" y="1333"/>
                  </a:lnTo>
                  <a:lnTo>
                    <a:pt x="503" y="1336"/>
                  </a:lnTo>
                  <a:lnTo>
                    <a:pt x="500" y="1346"/>
                  </a:lnTo>
                  <a:lnTo>
                    <a:pt x="499" y="1359"/>
                  </a:lnTo>
                  <a:lnTo>
                    <a:pt x="499" y="1359"/>
                  </a:lnTo>
                  <a:lnTo>
                    <a:pt x="499" y="1366"/>
                  </a:lnTo>
                  <a:lnTo>
                    <a:pt x="501" y="1371"/>
                  </a:lnTo>
                  <a:lnTo>
                    <a:pt x="504" y="1373"/>
                  </a:lnTo>
                  <a:lnTo>
                    <a:pt x="510" y="1375"/>
                  </a:lnTo>
                  <a:lnTo>
                    <a:pt x="520" y="1377"/>
                  </a:lnTo>
                  <a:lnTo>
                    <a:pt x="528" y="1377"/>
                  </a:lnTo>
                  <a:lnTo>
                    <a:pt x="528" y="1377"/>
                  </a:lnTo>
                  <a:lnTo>
                    <a:pt x="534" y="1377"/>
                  </a:lnTo>
                  <a:lnTo>
                    <a:pt x="542" y="1377"/>
                  </a:lnTo>
                  <a:lnTo>
                    <a:pt x="567" y="1377"/>
                  </a:lnTo>
                  <a:lnTo>
                    <a:pt x="567" y="1377"/>
                  </a:lnTo>
                  <a:lnTo>
                    <a:pt x="583" y="1377"/>
                  </a:lnTo>
                  <a:lnTo>
                    <a:pt x="597" y="1375"/>
                  </a:lnTo>
                  <a:lnTo>
                    <a:pt x="610" y="1373"/>
                  </a:lnTo>
                  <a:lnTo>
                    <a:pt x="615" y="1371"/>
                  </a:lnTo>
                  <a:lnTo>
                    <a:pt x="618" y="1368"/>
                  </a:lnTo>
                  <a:lnTo>
                    <a:pt x="618" y="1368"/>
                  </a:lnTo>
                  <a:lnTo>
                    <a:pt x="621" y="1365"/>
                  </a:lnTo>
                  <a:lnTo>
                    <a:pt x="622" y="1361"/>
                  </a:lnTo>
                  <a:lnTo>
                    <a:pt x="623" y="1354"/>
                  </a:lnTo>
                  <a:lnTo>
                    <a:pt x="623" y="1349"/>
                  </a:lnTo>
                  <a:lnTo>
                    <a:pt x="623" y="1347"/>
                  </a:lnTo>
                  <a:lnTo>
                    <a:pt x="623" y="1347"/>
                  </a:lnTo>
                  <a:lnTo>
                    <a:pt x="637" y="1345"/>
                  </a:lnTo>
                  <a:lnTo>
                    <a:pt x="656" y="1342"/>
                  </a:lnTo>
                  <a:lnTo>
                    <a:pt x="656" y="1342"/>
                  </a:lnTo>
                  <a:lnTo>
                    <a:pt x="661" y="1340"/>
                  </a:lnTo>
                  <a:lnTo>
                    <a:pt x="663" y="1335"/>
                  </a:lnTo>
                  <a:lnTo>
                    <a:pt x="664" y="1329"/>
                  </a:lnTo>
                  <a:lnTo>
                    <a:pt x="666" y="1321"/>
                  </a:lnTo>
                  <a:lnTo>
                    <a:pt x="666" y="1321"/>
                  </a:lnTo>
                  <a:lnTo>
                    <a:pt x="666" y="1310"/>
                  </a:lnTo>
                  <a:lnTo>
                    <a:pt x="663" y="1297"/>
                  </a:lnTo>
                  <a:lnTo>
                    <a:pt x="661" y="1273"/>
                  </a:lnTo>
                  <a:lnTo>
                    <a:pt x="661" y="1273"/>
                  </a:lnTo>
                  <a:lnTo>
                    <a:pt x="661" y="1268"/>
                  </a:lnTo>
                  <a:lnTo>
                    <a:pt x="662" y="1265"/>
                  </a:lnTo>
                  <a:lnTo>
                    <a:pt x="664" y="1265"/>
                  </a:lnTo>
                  <a:lnTo>
                    <a:pt x="666" y="1265"/>
                  </a:lnTo>
                  <a:lnTo>
                    <a:pt x="666" y="1265"/>
                  </a:lnTo>
                  <a:lnTo>
                    <a:pt x="667" y="1264"/>
                  </a:lnTo>
                  <a:lnTo>
                    <a:pt x="668" y="1262"/>
                  </a:lnTo>
                  <a:lnTo>
                    <a:pt x="670" y="1257"/>
                  </a:lnTo>
                  <a:lnTo>
                    <a:pt x="674" y="1252"/>
                  </a:lnTo>
                  <a:lnTo>
                    <a:pt x="674" y="1252"/>
                  </a:lnTo>
                  <a:lnTo>
                    <a:pt x="677" y="1247"/>
                  </a:lnTo>
                  <a:lnTo>
                    <a:pt x="681" y="1239"/>
                  </a:lnTo>
                  <a:lnTo>
                    <a:pt x="685" y="1231"/>
                  </a:lnTo>
                  <a:lnTo>
                    <a:pt x="690" y="1218"/>
                  </a:lnTo>
                  <a:lnTo>
                    <a:pt x="690" y="1218"/>
                  </a:lnTo>
                  <a:lnTo>
                    <a:pt x="695" y="1207"/>
                  </a:lnTo>
                  <a:lnTo>
                    <a:pt x="699" y="1192"/>
                  </a:lnTo>
                  <a:lnTo>
                    <a:pt x="702" y="1170"/>
                  </a:lnTo>
                  <a:lnTo>
                    <a:pt x="706" y="1148"/>
                  </a:lnTo>
                  <a:lnTo>
                    <a:pt x="711" y="1103"/>
                  </a:lnTo>
                  <a:lnTo>
                    <a:pt x="712" y="1073"/>
                  </a:lnTo>
                  <a:lnTo>
                    <a:pt x="712" y="1073"/>
                  </a:lnTo>
                  <a:lnTo>
                    <a:pt x="712" y="1015"/>
                  </a:lnTo>
                  <a:lnTo>
                    <a:pt x="712" y="983"/>
                  </a:lnTo>
                  <a:lnTo>
                    <a:pt x="712" y="962"/>
                  </a:lnTo>
                  <a:lnTo>
                    <a:pt x="712" y="962"/>
                  </a:lnTo>
                  <a:lnTo>
                    <a:pt x="714" y="950"/>
                  </a:lnTo>
                  <a:lnTo>
                    <a:pt x="720" y="932"/>
                  </a:lnTo>
                  <a:lnTo>
                    <a:pt x="735" y="882"/>
                  </a:lnTo>
                  <a:lnTo>
                    <a:pt x="751" y="833"/>
                  </a:lnTo>
                  <a:lnTo>
                    <a:pt x="757" y="813"/>
                  </a:lnTo>
                  <a:lnTo>
                    <a:pt x="759" y="798"/>
                  </a:lnTo>
                  <a:lnTo>
                    <a:pt x="759" y="798"/>
                  </a:lnTo>
                  <a:lnTo>
                    <a:pt x="760" y="785"/>
                  </a:lnTo>
                  <a:lnTo>
                    <a:pt x="762" y="766"/>
                  </a:lnTo>
                  <a:lnTo>
                    <a:pt x="763" y="720"/>
                  </a:lnTo>
                  <a:lnTo>
                    <a:pt x="764" y="657"/>
                  </a:lnTo>
                  <a:lnTo>
                    <a:pt x="764" y="657"/>
                  </a:lnTo>
                  <a:lnTo>
                    <a:pt x="765" y="656"/>
                  </a:lnTo>
                  <a:lnTo>
                    <a:pt x="766" y="655"/>
                  </a:lnTo>
                  <a:lnTo>
                    <a:pt x="770" y="655"/>
                  </a:lnTo>
                  <a:lnTo>
                    <a:pt x="772" y="654"/>
                  </a:lnTo>
                  <a:lnTo>
                    <a:pt x="772" y="654"/>
                  </a:lnTo>
                  <a:lnTo>
                    <a:pt x="772" y="651"/>
                  </a:lnTo>
                  <a:lnTo>
                    <a:pt x="771" y="647"/>
                  </a:lnTo>
                  <a:lnTo>
                    <a:pt x="765" y="631"/>
                  </a:lnTo>
                  <a:lnTo>
                    <a:pt x="758" y="612"/>
                  </a:lnTo>
                  <a:lnTo>
                    <a:pt x="756" y="603"/>
                  </a:lnTo>
                  <a:lnTo>
                    <a:pt x="754" y="593"/>
                  </a:lnTo>
                  <a:lnTo>
                    <a:pt x="754" y="593"/>
                  </a:lnTo>
                  <a:lnTo>
                    <a:pt x="753" y="570"/>
                  </a:lnTo>
                  <a:lnTo>
                    <a:pt x="751" y="540"/>
                  </a:lnTo>
                  <a:lnTo>
                    <a:pt x="746" y="503"/>
                  </a:lnTo>
                  <a:lnTo>
                    <a:pt x="746" y="503"/>
                  </a:lnTo>
                  <a:lnTo>
                    <a:pt x="751" y="510"/>
                  </a:lnTo>
                  <a:lnTo>
                    <a:pt x="759" y="521"/>
                  </a:lnTo>
                  <a:lnTo>
                    <a:pt x="759" y="521"/>
                  </a:lnTo>
                  <a:lnTo>
                    <a:pt x="764" y="527"/>
                  </a:lnTo>
                  <a:lnTo>
                    <a:pt x="767" y="534"/>
                  </a:lnTo>
                  <a:lnTo>
                    <a:pt x="770" y="540"/>
                  </a:lnTo>
                  <a:lnTo>
                    <a:pt x="772" y="542"/>
                  </a:lnTo>
                  <a:lnTo>
                    <a:pt x="772" y="542"/>
                  </a:lnTo>
                  <a:lnTo>
                    <a:pt x="775" y="547"/>
                  </a:lnTo>
                  <a:lnTo>
                    <a:pt x="779" y="559"/>
                  </a:lnTo>
                  <a:lnTo>
                    <a:pt x="792" y="597"/>
                  </a:lnTo>
                  <a:lnTo>
                    <a:pt x="805" y="635"/>
                  </a:lnTo>
                  <a:lnTo>
                    <a:pt x="810" y="654"/>
                  </a:lnTo>
                  <a:lnTo>
                    <a:pt x="810" y="654"/>
                  </a:lnTo>
                  <a:lnTo>
                    <a:pt x="811" y="659"/>
                  </a:lnTo>
                  <a:lnTo>
                    <a:pt x="815" y="668"/>
                  </a:lnTo>
                  <a:lnTo>
                    <a:pt x="817" y="680"/>
                  </a:lnTo>
                  <a:lnTo>
                    <a:pt x="820" y="687"/>
                  </a:lnTo>
                  <a:lnTo>
                    <a:pt x="820" y="687"/>
                  </a:lnTo>
                  <a:lnTo>
                    <a:pt x="821" y="695"/>
                  </a:lnTo>
                  <a:lnTo>
                    <a:pt x="825" y="707"/>
                  </a:lnTo>
                  <a:lnTo>
                    <a:pt x="829" y="718"/>
                  </a:lnTo>
                  <a:lnTo>
                    <a:pt x="831" y="726"/>
                  </a:lnTo>
                  <a:lnTo>
                    <a:pt x="831" y="726"/>
                  </a:lnTo>
                  <a:lnTo>
                    <a:pt x="833" y="732"/>
                  </a:lnTo>
                  <a:lnTo>
                    <a:pt x="831" y="738"/>
                  </a:lnTo>
                  <a:lnTo>
                    <a:pt x="831" y="744"/>
                  </a:lnTo>
                  <a:lnTo>
                    <a:pt x="831" y="752"/>
                  </a:lnTo>
                  <a:lnTo>
                    <a:pt x="831" y="752"/>
                  </a:lnTo>
                  <a:lnTo>
                    <a:pt x="834" y="763"/>
                  </a:lnTo>
                  <a:lnTo>
                    <a:pt x="835" y="766"/>
                  </a:lnTo>
                  <a:lnTo>
                    <a:pt x="836" y="769"/>
                  </a:lnTo>
                  <a:lnTo>
                    <a:pt x="836" y="769"/>
                  </a:lnTo>
                  <a:lnTo>
                    <a:pt x="840" y="770"/>
                  </a:lnTo>
                  <a:lnTo>
                    <a:pt x="843" y="771"/>
                  </a:lnTo>
                  <a:lnTo>
                    <a:pt x="848" y="772"/>
                  </a:lnTo>
                  <a:lnTo>
                    <a:pt x="849" y="772"/>
                  </a:lnTo>
                  <a:lnTo>
                    <a:pt x="849" y="773"/>
                  </a:lnTo>
                  <a:lnTo>
                    <a:pt x="849" y="773"/>
                  </a:lnTo>
                  <a:lnTo>
                    <a:pt x="849" y="776"/>
                  </a:lnTo>
                  <a:lnTo>
                    <a:pt x="849" y="779"/>
                  </a:lnTo>
                  <a:lnTo>
                    <a:pt x="852" y="785"/>
                  </a:lnTo>
                  <a:lnTo>
                    <a:pt x="857" y="795"/>
                  </a:lnTo>
                  <a:lnTo>
                    <a:pt x="857" y="795"/>
                  </a:lnTo>
                  <a:lnTo>
                    <a:pt x="865" y="801"/>
                  </a:lnTo>
                  <a:lnTo>
                    <a:pt x="868" y="803"/>
                  </a:lnTo>
                  <a:lnTo>
                    <a:pt x="871" y="803"/>
                  </a:lnTo>
                  <a:lnTo>
                    <a:pt x="871" y="803"/>
                  </a:lnTo>
                  <a:lnTo>
                    <a:pt x="871" y="803"/>
                  </a:lnTo>
                  <a:lnTo>
                    <a:pt x="871" y="804"/>
                  </a:lnTo>
                  <a:lnTo>
                    <a:pt x="872" y="804"/>
                  </a:lnTo>
                  <a:lnTo>
                    <a:pt x="874" y="805"/>
                  </a:lnTo>
                  <a:lnTo>
                    <a:pt x="875" y="808"/>
                  </a:lnTo>
                  <a:lnTo>
                    <a:pt x="875" y="808"/>
                  </a:lnTo>
                  <a:lnTo>
                    <a:pt x="876" y="820"/>
                  </a:lnTo>
                  <a:lnTo>
                    <a:pt x="879" y="833"/>
                  </a:lnTo>
                  <a:lnTo>
                    <a:pt x="879" y="833"/>
                  </a:lnTo>
                  <a:lnTo>
                    <a:pt x="881" y="836"/>
                  </a:lnTo>
                  <a:lnTo>
                    <a:pt x="886" y="837"/>
                  </a:lnTo>
                  <a:lnTo>
                    <a:pt x="891" y="840"/>
                  </a:lnTo>
                  <a:lnTo>
                    <a:pt x="892" y="841"/>
                  </a:lnTo>
                  <a:lnTo>
                    <a:pt x="892" y="842"/>
                  </a:lnTo>
                  <a:lnTo>
                    <a:pt x="892" y="842"/>
                  </a:lnTo>
                  <a:lnTo>
                    <a:pt x="894" y="846"/>
                  </a:lnTo>
                  <a:lnTo>
                    <a:pt x="900" y="852"/>
                  </a:lnTo>
                  <a:lnTo>
                    <a:pt x="907" y="859"/>
                  </a:lnTo>
                  <a:lnTo>
                    <a:pt x="913" y="864"/>
                  </a:lnTo>
                  <a:lnTo>
                    <a:pt x="913" y="864"/>
                  </a:lnTo>
                  <a:lnTo>
                    <a:pt x="919" y="865"/>
                  </a:lnTo>
                  <a:lnTo>
                    <a:pt x="929" y="866"/>
                  </a:lnTo>
                  <a:lnTo>
                    <a:pt x="939" y="866"/>
                  </a:lnTo>
                  <a:lnTo>
                    <a:pt x="952" y="867"/>
                  </a:lnTo>
                  <a:lnTo>
                    <a:pt x="952" y="867"/>
                  </a:lnTo>
                  <a:lnTo>
                    <a:pt x="965" y="871"/>
                  </a:lnTo>
                  <a:lnTo>
                    <a:pt x="980" y="874"/>
                  </a:lnTo>
                  <a:lnTo>
                    <a:pt x="989" y="878"/>
                  </a:lnTo>
                  <a:lnTo>
                    <a:pt x="995" y="880"/>
                  </a:lnTo>
                  <a:lnTo>
                    <a:pt x="995" y="880"/>
                  </a:lnTo>
                  <a:lnTo>
                    <a:pt x="996" y="893"/>
                  </a:lnTo>
                  <a:lnTo>
                    <a:pt x="1000" y="923"/>
                  </a:lnTo>
                  <a:lnTo>
                    <a:pt x="1003" y="974"/>
                  </a:lnTo>
                  <a:lnTo>
                    <a:pt x="1003" y="974"/>
                  </a:lnTo>
                  <a:lnTo>
                    <a:pt x="1003" y="987"/>
                  </a:lnTo>
                  <a:lnTo>
                    <a:pt x="1002" y="1003"/>
                  </a:lnTo>
                  <a:lnTo>
                    <a:pt x="1001" y="1021"/>
                  </a:lnTo>
                  <a:lnTo>
                    <a:pt x="998" y="1034"/>
                  </a:lnTo>
                  <a:lnTo>
                    <a:pt x="998" y="1034"/>
                  </a:lnTo>
                  <a:lnTo>
                    <a:pt x="997" y="1048"/>
                  </a:lnTo>
                  <a:lnTo>
                    <a:pt x="997" y="1052"/>
                  </a:lnTo>
                  <a:lnTo>
                    <a:pt x="998" y="1055"/>
                  </a:lnTo>
                  <a:lnTo>
                    <a:pt x="998" y="1055"/>
                  </a:lnTo>
                  <a:lnTo>
                    <a:pt x="998" y="1060"/>
                  </a:lnTo>
                  <a:lnTo>
                    <a:pt x="997" y="1066"/>
                  </a:lnTo>
                  <a:lnTo>
                    <a:pt x="990" y="1082"/>
                  </a:lnTo>
                  <a:lnTo>
                    <a:pt x="990" y="1082"/>
                  </a:lnTo>
                  <a:lnTo>
                    <a:pt x="989" y="1089"/>
                  </a:lnTo>
                  <a:lnTo>
                    <a:pt x="987" y="1099"/>
                  </a:lnTo>
                  <a:lnTo>
                    <a:pt x="983" y="1128"/>
                  </a:lnTo>
                  <a:lnTo>
                    <a:pt x="980" y="1157"/>
                  </a:lnTo>
                  <a:lnTo>
                    <a:pt x="977" y="1175"/>
                  </a:lnTo>
                  <a:lnTo>
                    <a:pt x="977" y="1175"/>
                  </a:lnTo>
                  <a:lnTo>
                    <a:pt x="976" y="1182"/>
                  </a:lnTo>
                  <a:lnTo>
                    <a:pt x="976" y="1188"/>
                  </a:lnTo>
                  <a:lnTo>
                    <a:pt x="977" y="1194"/>
                  </a:lnTo>
                  <a:lnTo>
                    <a:pt x="977" y="1205"/>
                  </a:lnTo>
                  <a:lnTo>
                    <a:pt x="977" y="1205"/>
                  </a:lnTo>
                  <a:lnTo>
                    <a:pt x="978" y="1221"/>
                  </a:lnTo>
                  <a:lnTo>
                    <a:pt x="980" y="1240"/>
                  </a:lnTo>
                  <a:lnTo>
                    <a:pt x="981" y="1257"/>
                  </a:lnTo>
                  <a:lnTo>
                    <a:pt x="982" y="1270"/>
                  </a:lnTo>
                  <a:lnTo>
                    <a:pt x="982" y="1270"/>
                  </a:lnTo>
                  <a:lnTo>
                    <a:pt x="982" y="1277"/>
                  </a:lnTo>
                  <a:lnTo>
                    <a:pt x="983" y="1283"/>
                  </a:lnTo>
                  <a:lnTo>
                    <a:pt x="985" y="1291"/>
                  </a:lnTo>
                  <a:lnTo>
                    <a:pt x="985" y="1291"/>
                  </a:lnTo>
                  <a:lnTo>
                    <a:pt x="987" y="1298"/>
                  </a:lnTo>
                  <a:lnTo>
                    <a:pt x="985" y="1304"/>
                  </a:lnTo>
                  <a:lnTo>
                    <a:pt x="985" y="1304"/>
                  </a:lnTo>
                  <a:lnTo>
                    <a:pt x="984" y="1317"/>
                  </a:lnTo>
                  <a:lnTo>
                    <a:pt x="982" y="1334"/>
                  </a:lnTo>
                  <a:lnTo>
                    <a:pt x="982" y="1334"/>
                  </a:lnTo>
                  <a:lnTo>
                    <a:pt x="978" y="1340"/>
                  </a:lnTo>
                  <a:lnTo>
                    <a:pt x="971" y="1349"/>
                  </a:lnTo>
                  <a:lnTo>
                    <a:pt x="964" y="1358"/>
                  </a:lnTo>
                  <a:lnTo>
                    <a:pt x="961" y="1364"/>
                  </a:lnTo>
                  <a:lnTo>
                    <a:pt x="961" y="1364"/>
                  </a:lnTo>
                  <a:lnTo>
                    <a:pt x="959" y="1367"/>
                  </a:lnTo>
                  <a:lnTo>
                    <a:pt x="961" y="1371"/>
                  </a:lnTo>
                  <a:lnTo>
                    <a:pt x="963" y="1373"/>
                  </a:lnTo>
                  <a:lnTo>
                    <a:pt x="969" y="1377"/>
                  </a:lnTo>
                  <a:lnTo>
                    <a:pt x="969" y="1377"/>
                  </a:lnTo>
                  <a:lnTo>
                    <a:pt x="975" y="1378"/>
                  </a:lnTo>
                  <a:lnTo>
                    <a:pt x="983" y="1379"/>
                  </a:lnTo>
                  <a:lnTo>
                    <a:pt x="1007" y="1380"/>
                  </a:lnTo>
                  <a:lnTo>
                    <a:pt x="1029" y="1379"/>
                  </a:lnTo>
                  <a:lnTo>
                    <a:pt x="1038" y="1378"/>
                  </a:lnTo>
                  <a:lnTo>
                    <a:pt x="1041" y="1377"/>
                  </a:lnTo>
                  <a:lnTo>
                    <a:pt x="1041" y="1377"/>
                  </a:lnTo>
                  <a:lnTo>
                    <a:pt x="1043" y="1374"/>
                  </a:lnTo>
                  <a:lnTo>
                    <a:pt x="1043" y="1372"/>
                  </a:lnTo>
                  <a:lnTo>
                    <a:pt x="1045" y="1366"/>
                  </a:lnTo>
                  <a:lnTo>
                    <a:pt x="1045" y="1359"/>
                  </a:lnTo>
                  <a:lnTo>
                    <a:pt x="1046" y="1350"/>
                  </a:lnTo>
                  <a:lnTo>
                    <a:pt x="1046" y="1350"/>
                  </a:lnTo>
                  <a:lnTo>
                    <a:pt x="1047" y="1345"/>
                  </a:lnTo>
                  <a:lnTo>
                    <a:pt x="1046" y="1339"/>
                  </a:lnTo>
                  <a:lnTo>
                    <a:pt x="1046" y="1333"/>
                  </a:lnTo>
                  <a:lnTo>
                    <a:pt x="1046" y="1326"/>
                  </a:lnTo>
                  <a:lnTo>
                    <a:pt x="1046" y="1326"/>
                  </a:lnTo>
                  <a:lnTo>
                    <a:pt x="1046" y="1317"/>
                  </a:lnTo>
                  <a:lnTo>
                    <a:pt x="1045" y="1309"/>
                  </a:lnTo>
                  <a:lnTo>
                    <a:pt x="1045" y="1301"/>
                  </a:lnTo>
                  <a:lnTo>
                    <a:pt x="1046" y="1291"/>
                  </a:lnTo>
                  <a:lnTo>
                    <a:pt x="1046" y="1291"/>
                  </a:lnTo>
                  <a:lnTo>
                    <a:pt x="1051" y="1266"/>
                  </a:lnTo>
                  <a:lnTo>
                    <a:pt x="1054" y="1239"/>
                  </a:lnTo>
                  <a:lnTo>
                    <a:pt x="1054" y="1239"/>
                  </a:lnTo>
                  <a:lnTo>
                    <a:pt x="1057" y="1230"/>
                  </a:lnTo>
                  <a:lnTo>
                    <a:pt x="1059" y="1223"/>
                  </a:lnTo>
                  <a:lnTo>
                    <a:pt x="1062" y="1218"/>
                  </a:lnTo>
                  <a:lnTo>
                    <a:pt x="1067" y="1214"/>
                  </a:lnTo>
                  <a:lnTo>
                    <a:pt x="1067" y="1214"/>
                  </a:lnTo>
                  <a:lnTo>
                    <a:pt x="1072" y="1209"/>
                  </a:lnTo>
                  <a:lnTo>
                    <a:pt x="1075" y="1208"/>
                  </a:lnTo>
                  <a:lnTo>
                    <a:pt x="1084" y="1205"/>
                  </a:lnTo>
                  <a:lnTo>
                    <a:pt x="1084" y="1205"/>
                  </a:lnTo>
                  <a:lnTo>
                    <a:pt x="1091" y="1204"/>
                  </a:lnTo>
                  <a:lnTo>
                    <a:pt x="1102" y="1205"/>
                  </a:lnTo>
                  <a:lnTo>
                    <a:pt x="1106" y="1206"/>
                  </a:lnTo>
                  <a:lnTo>
                    <a:pt x="1111" y="1207"/>
                  </a:lnTo>
                  <a:lnTo>
                    <a:pt x="1116" y="1211"/>
                  </a:lnTo>
                  <a:lnTo>
                    <a:pt x="1118" y="1214"/>
                  </a:lnTo>
                  <a:lnTo>
                    <a:pt x="1118" y="1214"/>
                  </a:lnTo>
                  <a:lnTo>
                    <a:pt x="1130" y="1230"/>
                  </a:lnTo>
                  <a:lnTo>
                    <a:pt x="1134" y="1238"/>
                  </a:lnTo>
                  <a:lnTo>
                    <a:pt x="1135" y="1240"/>
                  </a:lnTo>
                  <a:lnTo>
                    <a:pt x="1136" y="1244"/>
                  </a:lnTo>
                  <a:lnTo>
                    <a:pt x="1136" y="1244"/>
                  </a:lnTo>
                  <a:lnTo>
                    <a:pt x="1136" y="1247"/>
                  </a:lnTo>
                  <a:lnTo>
                    <a:pt x="1135" y="1250"/>
                  </a:lnTo>
                  <a:lnTo>
                    <a:pt x="1131" y="1252"/>
                  </a:lnTo>
                  <a:lnTo>
                    <a:pt x="1131" y="1252"/>
                  </a:lnTo>
                  <a:lnTo>
                    <a:pt x="1130" y="1255"/>
                  </a:lnTo>
                  <a:lnTo>
                    <a:pt x="1130" y="1257"/>
                  </a:lnTo>
                  <a:lnTo>
                    <a:pt x="1130" y="1264"/>
                  </a:lnTo>
                  <a:lnTo>
                    <a:pt x="1131" y="1272"/>
                  </a:lnTo>
                  <a:lnTo>
                    <a:pt x="1131" y="1282"/>
                  </a:lnTo>
                  <a:lnTo>
                    <a:pt x="1131" y="1282"/>
                  </a:lnTo>
                  <a:lnTo>
                    <a:pt x="1130" y="1304"/>
                  </a:lnTo>
                  <a:lnTo>
                    <a:pt x="1129" y="1315"/>
                  </a:lnTo>
                  <a:lnTo>
                    <a:pt x="1128" y="1326"/>
                  </a:lnTo>
                  <a:lnTo>
                    <a:pt x="1128" y="1326"/>
                  </a:lnTo>
                  <a:lnTo>
                    <a:pt x="1126" y="1332"/>
                  </a:lnTo>
                  <a:lnTo>
                    <a:pt x="1128" y="1339"/>
                  </a:lnTo>
                  <a:lnTo>
                    <a:pt x="1131" y="1346"/>
                  </a:lnTo>
                  <a:lnTo>
                    <a:pt x="1135" y="1354"/>
                  </a:lnTo>
                  <a:lnTo>
                    <a:pt x="1139" y="1360"/>
                  </a:lnTo>
                  <a:lnTo>
                    <a:pt x="1144" y="1366"/>
                  </a:lnTo>
                  <a:lnTo>
                    <a:pt x="1149" y="1371"/>
                  </a:lnTo>
                  <a:lnTo>
                    <a:pt x="1152" y="1372"/>
                  </a:lnTo>
                  <a:lnTo>
                    <a:pt x="1152" y="1372"/>
                  </a:lnTo>
                  <a:lnTo>
                    <a:pt x="1157" y="1372"/>
                  </a:lnTo>
                  <a:lnTo>
                    <a:pt x="1163" y="1371"/>
                  </a:lnTo>
                  <a:lnTo>
                    <a:pt x="1175" y="1366"/>
                  </a:lnTo>
                  <a:lnTo>
                    <a:pt x="1187" y="1359"/>
                  </a:lnTo>
                  <a:lnTo>
                    <a:pt x="1192" y="1355"/>
                  </a:lnTo>
                  <a:lnTo>
                    <a:pt x="1195" y="1350"/>
                  </a:lnTo>
                  <a:lnTo>
                    <a:pt x="1195" y="1350"/>
                  </a:lnTo>
                  <a:lnTo>
                    <a:pt x="1198" y="1346"/>
                  </a:lnTo>
                  <a:lnTo>
                    <a:pt x="1199" y="1341"/>
                  </a:lnTo>
                  <a:lnTo>
                    <a:pt x="1199" y="1329"/>
                  </a:lnTo>
                  <a:lnTo>
                    <a:pt x="1196" y="1316"/>
                  </a:lnTo>
                  <a:lnTo>
                    <a:pt x="1195" y="1304"/>
                  </a:lnTo>
                  <a:lnTo>
                    <a:pt x="1195" y="1304"/>
                  </a:lnTo>
                  <a:lnTo>
                    <a:pt x="1194" y="1290"/>
                  </a:lnTo>
                  <a:lnTo>
                    <a:pt x="1192" y="1275"/>
                  </a:lnTo>
                  <a:lnTo>
                    <a:pt x="1187" y="1257"/>
                  </a:lnTo>
                  <a:lnTo>
                    <a:pt x="1187" y="1257"/>
                  </a:lnTo>
                  <a:lnTo>
                    <a:pt x="1192" y="1237"/>
                  </a:lnTo>
                  <a:lnTo>
                    <a:pt x="1195" y="1218"/>
                  </a:lnTo>
                  <a:lnTo>
                    <a:pt x="1196" y="1209"/>
                  </a:lnTo>
                  <a:lnTo>
                    <a:pt x="1195" y="1201"/>
                  </a:lnTo>
                  <a:lnTo>
                    <a:pt x="1195" y="1201"/>
                  </a:lnTo>
                  <a:lnTo>
                    <a:pt x="1194" y="1193"/>
                  </a:lnTo>
                  <a:lnTo>
                    <a:pt x="1192" y="1186"/>
                  </a:lnTo>
                  <a:lnTo>
                    <a:pt x="1187" y="1169"/>
                  </a:lnTo>
                  <a:lnTo>
                    <a:pt x="1179" y="1150"/>
                  </a:lnTo>
                  <a:lnTo>
                    <a:pt x="1179" y="1150"/>
                  </a:lnTo>
                  <a:lnTo>
                    <a:pt x="1180" y="1144"/>
                  </a:lnTo>
                  <a:lnTo>
                    <a:pt x="1183" y="1135"/>
                  </a:lnTo>
                  <a:lnTo>
                    <a:pt x="1186" y="1124"/>
                  </a:lnTo>
                  <a:lnTo>
                    <a:pt x="1187" y="1119"/>
                  </a:lnTo>
                  <a:lnTo>
                    <a:pt x="1187" y="1116"/>
                  </a:lnTo>
                  <a:lnTo>
                    <a:pt x="1187" y="1116"/>
                  </a:lnTo>
                  <a:lnTo>
                    <a:pt x="1184" y="1106"/>
                  </a:lnTo>
                  <a:lnTo>
                    <a:pt x="1181" y="1097"/>
                  </a:lnTo>
                  <a:lnTo>
                    <a:pt x="1176" y="1087"/>
                  </a:lnTo>
                  <a:lnTo>
                    <a:pt x="1174" y="1082"/>
                  </a:lnTo>
                  <a:lnTo>
                    <a:pt x="1174" y="1082"/>
                  </a:lnTo>
                  <a:lnTo>
                    <a:pt x="1171" y="1071"/>
                  </a:lnTo>
                  <a:lnTo>
                    <a:pt x="1170" y="1065"/>
                  </a:lnTo>
                  <a:lnTo>
                    <a:pt x="1170" y="1060"/>
                  </a:lnTo>
                  <a:lnTo>
                    <a:pt x="1170" y="1060"/>
                  </a:lnTo>
                  <a:lnTo>
                    <a:pt x="1169" y="1047"/>
                  </a:lnTo>
                  <a:lnTo>
                    <a:pt x="1166" y="1034"/>
                  </a:lnTo>
                  <a:lnTo>
                    <a:pt x="1166" y="1034"/>
                  </a:lnTo>
                  <a:lnTo>
                    <a:pt x="1166" y="1029"/>
                  </a:lnTo>
                  <a:lnTo>
                    <a:pt x="1166" y="1020"/>
                  </a:lnTo>
                  <a:lnTo>
                    <a:pt x="1169" y="993"/>
                  </a:lnTo>
                  <a:lnTo>
                    <a:pt x="1174" y="957"/>
                  </a:lnTo>
                  <a:lnTo>
                    <a:pt x="1174" y="957"/>
                  </a:lnTo>
                  <a:lnTo>
                    <a:pt x="1179" y="973"/>
                  </a:lnTo>
                  <a:lnTo>
                    <a:pt x="1181" y="987"/>
                  </a:lnTo>
                  <a:lnTo>
                    <a:pt x="1183" y="1000"/>
                  </a:lnTo>
                  <a:lnTo>
                    <a:pt x="1183" y="1000"/>
                  </a:lnTo>
                  <a:lnTo>
                    <a:pt x="1184" y="1009"/>
                  </a:lnTo>
                  <a:lnTo>
                    <a:pt x="1187" y="1016"/>
                  </a:lnTo>
                  <a:lnTo>
                    <a:pt x="1190" y="1023"/>
                  </a:lnTo>
                  <a:lnTo>
                    <a:pt x="1195" y="1034"/>
                  </a:lnTo>
                  <a:lnTo>
                    <a:pt x="1195" y="1034"/>
                  </a:lnTo>
                  <a:lnTo>
                    <a:pt x="1200" y="1042"/>
                  </a:lnTo>
                  <a:lnTo>
                    <a:pt x="1202" y="1045"/>
                  </a:lnTo>
                  <a:lnTo>
                    <a:pt x="1203" y="1045"/>
                  </a:lnTo>
                  <a:lnTo>
                    <a:pt x="1208" y="1044"/>
                  </a:lnTo>
                  <a:lnTo>
                    <a:pt x="1209" y="1042"/>
                  </a:lnTo>
                  <a:lnTo>
                    <a:pt x="1213" y="1042"/>
                  </a:lnTo>
                  <a:lnTo>
                    <a:pt x="1213" y="1042"/>
                  </a:lnTo>
                  <a:lnTo>
                    <a:pt x="1216" y="1042"/>
                  </a:lnTo>
                  <a:lnTo>
                    <a:pt x="1216" y="1042"/>
                  </a:lnTo>
                  <a:lnTo>
                    <a:pt x="1216" y="1042"/>
                  </a:lnTo>
                  <a:lnTo>
                    <a:pt x="1218" y="1042"/>
                  </a:lnTo>
                  <a:lnTo>
                    <a:pt x="1216" y="1042"/>
                  </a:lnTo>
                  <a:lnTo>
                    <a:pt x="1216" y="1042"/>
                  </a:lnTo>
                  <a:lnTo>
                    <a:pt x="1221" y="1051"/>
                  </a:lnTo>
                  <a:lnTo>
                    <a:pt x="1221" y="1051"/>
                  </a:lnTo>
                  <a:lnTo>
                    <a:pt x="1224" y="1058"/>
                  </a:lnTo>
                  <a:lnTo>
                    <a:pt x="1225" y="1063"/>
                  </a:lnTo>
                  <a:lnTo>
                    <a:pt x="1229" y="1068"/>
                  </a:lnTo>
                  <a:lnTo>
                    <a:pt x="1229" y="1068"/>
                  </a:lnTo>
                  <a:lnTo>
                    <a:pt x="1232" y="1071"/>
                  </a:lnTo>
                  <a:lnTo>
                    <a:pt x="1233" y="1074"/>
                  </a:lnTo>
                  <a:lnTo>
                    <a:pt x="1233" y="1076"/>
                  </a:lnTo>
                  <a:lnTo>
                    <a:pt x="1232" y="1078"/>
                  </a:lnTo>
                  <a:lnTo>
                    <a:pt x="1228" y="1082"/>
                  </a:lnTo>
                  <a:lnTo>
                    <a:pt x="1226" y="1085"/>
                  </a:lnTo>
                  <a:lnTo>
                    <a:pt x="1226" y="1085"/>
                  </a:lnTo>
                  <a:lnTo>
                    <a:pt x="1224" y="1093"/>
                  </a:lnTo>
                  <a:lnTo>
                    <a:pt x="1224" y="1097"/>
                  </a:lnTo>
                  <a:lnTo>
                    <a:pt x="1226" y="1098"/>
                  </a:lnTo>
                  <a:lnTo>
                    <a:pt x="1226" y="1098"/>
                  </a:lnTo>
                  <a:lnTo>
                    <a:pt x="1227" y="1098"/>
                  </a:lnTo>
                  <a:lnTo>
                    <a:pt x="1229" y="1098"/>
                  </a:lnTo>
                  <a:lnTo>
                    <a:pt x="1234" y="1096"/>
                  </a:lnTo>
                  <a:lnTo>
                    <a:pt x="1243" y="1090"/>
                  </a:lnTo>
                  <a:lnTo>
                    <a:pt x="1243" y="1090"/>
                  </a:lnTo>
                  <a:lnTo>
                    <a:pt x="1245" y="1089"/>
                  </a:lnTo>
                  <a:lnTo>
                    <a:pt x="1248" y="1086"/>
                  </a:lnTo>
                  <a:lnTo>
                    <a:pt x="1252" y="1084"/>
                  </a:lnTo>
                  <a:lnTo>
                    <a:pt x="1256" y="1082"/>
                  </a:lnTo>
                  <a:lnTo>
                    <a:pt x="1256" y="1082"/>
                  </a:lnTo>
                  <a:lnTo>
                    <a:pt x="1257" y="1077"/>
                  </a:lnTo>
                  <a:lnTo>
                    <a:pt x="1258" y="1071"/>
                  </a:lnTo>
                  <a:lnTo>
                    <a:pt x="1256" y="1055"/>
                  </a:lnTo>
                  <a:lnTo>
                    <a:pt x="1256" y="1055"/>
                  </a:lnTo>
                  <a:lnTo>
                    <a:pt x="1253" y="1047"/>
                  </a:lnTo>
                  <a:lnTo>
                    <a:pt x="1250" y="1040"/>
                  </a:lnTo>
                  <a:lnTo>
                    <a:pt x="1247" y="1036"/>
                  </a:lnTo>
                  <a:lnTo>
                    <a:pt x="1247" y="1034"/>
                  </a:lnTo>
                  <a:lnTo>
                    <a:pt x="1247" y="1034"/>
                  </a:lnTo>
                  <a:lnTo>
                    <a:pt x="1247" y="1031"/>
                  </a:lnTo>
                  <a:lnTo>
                    <a:pt x="1247" y="1026"/>
                  </a:lnTo>
                  <a:lnTo>
                    <a:pt x="1247" y="1026"/>
                  </a:lnTo>
                  <a:lnTo>
                    <a:pt x="1246" y="1019"/>
                  </a:lnTo>
                  <a:lnTo>
                    <a:pt x="1247" y="1013"/>
                  </a:lnTo>
                  <a:lnTo>
                    <a:pt x="1247" y="1013"/>
                  </a:lnTo>
                  <a:lnTo>
                    <a:pt x="1247" y="1007"/>
                  </a:lnTo>
                  <a:lnTo>
                    <a:pt x="1246" y="995"/>
                  </a:lnTo>
                  <a:lnTo>
                    <a:pt x="1243" y="981"/>
                  </a:lnTo>
                  <a:lnTo>
                    <a:pt x="1238" y="965"/>
                  </a:lnTo>
                  <a:lnTo>
                    <a:pt x="1238" y="965"/>
                  </a:lnTo>
                  <a:lnTo>
                    <a:pt x="1237" y="959"/>
                  </a:lnTo>
                  <a:lnTo>
                    <a:pt x="1235" y="954"/>
                  </a:lnTo>
                  <a:lnTo>
                    <a:pt x="1234" y="944"/>
                  </a:lnTo>
                  <a:lnTo>
                    <a:pt x="1235" y="936"/>
                  </a:lnTo>
                  <a:lnTo>
                    <a:pt x="1234" y="927"/>
                  </a:lnTo>
                  <a:lnTo>
                    <a:pt x="1234" y="927"/>
                  </a:lnTo>
                  <a:lnTo>
                    <a:pt x="1232" y="919"/>
                  </a:lnTo>
                  <a:lnTo>
                    <a:pt x="1226" y="907"/>
                  </a:lnTo>
                  <a:lnTo>
                    <a:pt x="1213" y="877"/>
                  </a:lnTo>
                  <a:lnTo>
                    <a:pt x="1199" y="847"/>
                  </a:lnTo>
                  <a:lnTo>
                    <a:pt x="1192" y="829"/>
                  </a:lnTo>
                  <a:lnTo>
                    <a:pt x="1192" y="829"/>
                  </a:lnTo>
                  <a:lnTo>
                    <a:pt x="1188" y="824"/>
                  </a:lnTo>
                  <a:lnTo>
                    <a:pt x="1183" y="818"/>
                  </a:lnTo>
                  <a:lnTo>
                    <a:pt x="1168" y="805"/>
                  </a:lnTo>
                  <a:lnTo>
                    <a:pt x="1149" y="790"/>
                  </a:lnTo>
                  <a:lnTo>
                    <a:pt x="1149" y="790"/>
                  </a:lnTo>
                  <a:lnTo>
                    <a:pt x="1154" y="785"/>
                  </a:lnTo>
                  <a:lnTo>
                    <a:pt x="1161" y="777"/>
                  </a:lnTo>
                  <a:lnTo>
                    <a:pt x="1161" y="777"/>
                  </a:lnTo>
                  <a:lnTo>
                    <a:pt x="1164" y="773"/>
                  </a:lnTo>
                  <a:lnTo>
                    <a:pt x="1166" y="769"/>
                  </a:lnTo>
                  <a:lnTo>
                    <a:pt x="1170" y="756"/>
                  </a:lnTo>
                  <a:lnTo>
                    <a:pt x="1170" y="756"/>
                  </a:lnTo>
                  <a:lnTo>
                    <a:pt x="1171" y="750"/>
                  </a:lnTo>
                  <a:lnTo>
                    <a:pt x="1173" y="744"/>
                  </a:lnTo>
                  <a:lnTo>
                    <a:pt x="1173" y="738"/>
                  </a:lnTo>
                  <a:lnTo>
                    <a:pt x="1174" y="734"/>
                  </a:lnTo>
                  <a:lnTo>
                    <a:pt x="1174" y="734"/>
                  </a:lnTo>
                  <a:lnTo>
                    <a:pt x="1175" y="732"/>
                  </a:lnTo>
                  <a:lnTo>
                    <a:pt x="1179" y="731"/>
                  </a:lnTo>
                  <a:lnTo>
                    <a:pt x="1179" y="731"/>
                  </a:lnTo>
                  <a:lnTo>
                    <a:pt x="1181" y="728"/>
                  </a:lnTo>
                  <a:lnTo>
                    <a:pt x="1182" y="725"/>
                  </a:lnTo>
                  <a:lnTo>
                    <a:pt x="1184" y="715"/>
                  </a:lnTo>
                  <a:lnTo>
                    <a:pt x="1186" y="702"/>
                  </a:lnTo>
                  <a:lnTo>
                    <a:pt x="1184" y="698"/>
                  </a:lnTo>
                  <a:lnTo>
                    <a:pt x="1183" y="692"/>
                  </a:lnTo>
                  <a:lnTo>
                    <a:pt x="1183" y="692"/>
                  </a:lnTo>
                  <a:lnTo>
                    <a:pt x="1180" y="688"/>
                  </a:lnTo>
                  <a:lnTo>
                    <a:pt x="1177" y="685"/>
                  </a:lnTo>
                  <a:lnTo>
                    <a:pt x="1174" y="683"/>
                  </a:lnTo>
                  <a:lnTo>
                    <a:pt x="1170" y="682"/>
                  </a:lnTo>
                  <a:lnTo>
                    <a:pt x="1164" y="681"/>
                  </a:lnTo>
                  <a:lnTo>
                    <a:pt x="1162" y="680"/>
                  </a:lnTo>
                  <a:lnTo>
                    <a:pt x="1161" y="679"/>
                  </a:lnTo>
                  <a:lnTo>
                    <a:pt x="1161" y="679"/>
                  </a:lnTo>
                  <a:lnTo>
                    <a:pt x="1154" y="668"/>
                  </a:lnTo>
                  <a:lnTo>
                    <a:pt x="1149" y="661"/>
                  </a:lnTo>
                  <a:lnTo>
                    <a:pt x="1144" y="657"/>
                  </a:lnTo>
                  <a:lnTo>
                    <a:pt x="1144" y="657"/>
                  </a:lnTo>
                  <a:lnTo>
                    <a:pt x="1138" y="656"/>
                  </a:lnTo>
                  <a:lnTo>
                    <a:pt x="1130" y="656"/>
                  </a:lnTo>
                  <a:lnTo>
                    <a:pt x="1122" y="656"/>
                  </a:lnTo>
                  <a:lnTo>
                    <a:pt x="1118" y="657"/>
                  </a:lnTo>
                  <a:lnTo>
                    <a:pt x="1118" y="657"/>
                  </a:lnTo>
                  <a:lnTo>
                    <a:pt x="1117" y="657"/>
                  </a:lnTo>
                  <a:lnTo>
                    <a:pt x="1111" y="654"/>
                  </a:lnTo>
                  <a:lnTo>
                    <a:pt x="1104" y="651"/>
                  </a:lnTo>
                  <a:lnTo>
                    <a:pt x="1097" y="649"/>
                  </a:lnTo>
                  <a:lnTo>
                    <a:pt x="1097" y="649"/>
                  </a:lnTo>
                  <a:lnTo>
                    <a:pt x="1093" y="649"/>
                  </a:lnTo>
                  <a:lnTo>
                    <a:pt x="1090" y="650"/>
                  </a:lnTo>
                  <a:lnTo>
                    <a:pt x="1079" y="655"/>
                  </a:lnTo>
                  <a:lnTo>
                    <a:pt x="1067" y="662"/>
                  </a:lnTo>
                  <a:lnTo>
                    <a:pt x="1067" y="662"/>
                  </a:lnTo>
                  <a:lnTo>
                    <a:pt x="1061" y="659"/>
                  </a:lnTo>
                  <a:lnTo>
                    <a:pt x="1051" y="654"/>
                  </a:lnTo>
                  <a:lnTo>
                    <a:pt x="1051" y="654"/>
                  </a:lnTo>
                  <a:lnTo>
                    <a:pt x="1047" y="653"/>
                  </a:lnTo>
                  <a:lnTo>
                    <a:pt x="1045" y="651"/>
                  </a:lnTo>
                  <a:lnTo>
                    <a:pt x="1045" y="651"/>
                  </a:lnTo>
                  <a:lnTo>
                    <a:pt x="1042" y="653"/>
                  </a:lnTo>
                  <a:lnTo>
                    <a:pt x="1039" y="655"/>
                  </a:lnTo>
                  <a:lnTo>
                    <a:pt x="1029" y="662"/>
                  </a:lnTo>
                  <a:lnTo>
                    <a:pt x="1029" y="662"/>
                  </a:lnTo>
                  <a:lnTo>
                    <a:pt x="1027" y="664"/>
                  </a:lnTo>
                  <a:lnTo>
                    <a:pt x="1026" y="667"/>
                  </a:lnTo>
                  <a:lnTo>
                    <a:pt x="1025" y="669"/>
                  </a:lnTo>
                  <a:lnTo>
                    <a:pt x="1025" y="672"/>
                  </a:lnTo>
                  <a:lnTo>
                    <a:pt x="1028" y="676"/>
                  </a:lnTo>
                  <a:lnTo>
                    <a:pt x="1032" y="681"/>
                  </a:lnTo>
                  <a:lnTo>
                    <a:pt x="1041" y="688"/>
                  </a:lnTo>
                  <a:lnTo>
                    <a:pt x="1046" y="692"/>
                  </a:lnTo>
                  <a:lnTo>
                    <a:pt x="1046" y="692"/>
                  </a:lnTo>
                  <a:lnTo>
                    <a:pt x="1045" y="705"/>
                  </a:lnTo>
                  <a:lnTo>
                    <a:pt x="1043" y="718"/>
                  </a:lnTo>
                  <a:lnTo>
                    <a:pt x="1046" y="734"/>
                  </a:lnTo>
                  <a:lnTo>
                    <a:pt x="1046" y="734"/>
                  </a:lnTo>
                  <a:lnTo>
                    <a:pt x="1047" y="743"/>
                  </a:lnTo>
                  <a:lnTo>
                    <a:pt x="1049" y="749"/>
                  </a:lnTo>
                  <a:lnTo>
                    <a:pt x="1053" y="756"/>
                  </a:lnTo>
                  <a:lnTo>
                    <a:pt x="1057" y="760"/>
                  </a:lnTo>
                  <a:lnTo>
                    <a:pt x="1059" y="764"/>
                  </a:lnTo>
                  <a:lnTo>
                    <a:pt x="1059" y="764"/>
                  </a:lnTo>
                  <a:lnTo>
                    <a:pt x="1060" y="772"/>
                  </a:lnTo>
                  <a:lnTo>
                    <a:pt x="1060" y="775"/>
                  </a:lnTo>
                  <a:lnTo>
                    <a:pt x="1059" y="777"/>
                  </a:lnTo>
                  <a:lnTo>
                    <a:pt x="1059" y="777"/>
                  </a:lnTo>
                  <a:lnTo>
                    <a:pt x="1053" y="784"/>
                  </a:lnTo>
                  <a:lnTo>
                    <a:pt x="1049" y="788"/>
                  </a:lnTo>
                  <a:lnTo>
                    <a:pt x="1046" y="790"/>
                  </a:lnTo>
                  <a:lnTo>
                    <a:pt x="1046" y="790"/>
                  </a:lnTo>
                  <a:lnTo>
                    <a:pt x="1020" y="803"/>
                  </a:lnTo>
                  <a:lnTo>
                    <a:pt x="1020" y="803"/>
                  </a:lnTo>
                  <a:lnTo>
                    <a:pt x="1014" y="805"/>
                  </a:lnTo>
                  <a:lnTo>
                    <a:pt x="1007" y="808"/>
                  </a:lnTo>
                  <a:lnTo>
                    <a:pt x="989" y="811"/>
                  </a:lnTo>
                  <a:lnTo>
                    <a:pt x="971" y="813"/>
                  </a:lnTo>
                  <a:lnTo>
                    <a:pt x="956" y="811"/>
                  </a:lnTo>
                  <a:lnTo>
                    <a:pt x="956" y="811"/>
                  </a:lnTo>
                  <a:lnTo>
                    <a:pt x="944" y="809"/>
                  </a:lnTo>
                  <a:lnTo>
                    <a:pt x="934" y="807"/>
                  </a:lnTo>
                  <a:lnTo>
                    <a:pt x="926" y="803"/>
                  </a:lnTo>
                  <a:lnTo>
                    <a:pt x="926" y="803"/>
                  </a:lnTo>
                  <a:lnTo>
                    <a:pt x="921" y="797"/>
                  </a:lnTo>
                  <a:lnTo>
                    <a:pt x="913" y="786"/>
                  </a:lnTo>
                  <a:lnTo>
                    <a:pt x="913" y="786"/>
                  </a:lnTo>
                  <a:lnTo>
                    <a:pt x="911" y="784"/>
                  </a:lnTo>
                  <a:lnTo>
                    <a:pt x="907" y="783"/>
                  </a:lnTo>
                  <a:lnTo>
                    <a:pt x="903" y="782"/>
                  </a:lnTo>
                  <a:lnTo>
                    <a:pt x="897" y="782"/>
                  </a:lnTo>
                  <a:lnTo>
                    <a:pt x="897" y="782"/>
                  </a:lnTo>
                  <a:lnTo>
                    <a:pt x="892" y="778"/>
                  </a:lnTo>
                  <a:lnTo>
                    <a:pt x="889" y="773"/>
                  </a:lnTo>
                  <a:lnTo>
                    <a:pt x="887" y="769"/>
                  </a:lnTo>
                  <a:lnTo>
                    <a:pt x="887" y="769"/>
                  </a:lnTo>
                  <a:lnTo>
                    <a:pt x="886" y="754"/>
                  </a:lnTo>
                  <a:lnTo>
                    <a:pt x="884" y="744"/>
                  </a:lnTo>
                  <a:lnTo>
                    <a:pt x="879" y="731"/>
                  </a:lnTo>
                  <a:lnTo>
                    <a:pt x="879" y="731"/>
                  </a:lnTo>
                  <a:lnTo>
                    <a:pt x="872" y="712"/>
                  </a:lnTo>
                  <a:lnTo>
                    <a:pt x="871" y="707"/>
                  </a:lnTo>
                  <a:lnTo>
                    <a:pt x="871" y="705"/>
                  </a:lnTo>
                  <a:lnTo>
                    <a:pt x="871" y="705"/>
                  </a:lnTo>
                  <a:lnTo>
                    <a:pt x="873" y="701"/>
                  </a:lnTo>
                  <a:lnTo>
                    <a:pt x="875" y="700"/>
                  </a:lnTo>
                  <a:lnTo>
                    <a:pt x="862" y="670"/>
                  </a:lnTo>
                  <a:lnTo>
                    <a:pt x="862" y="670"/>
                  </a:lnTo>
                  <a:lnTo>
                    <a:pt x="861" y="664"/>
                  </a:lnTo>
                  <a:lnTo>
                    <a:pt x="860" y="656"/>
                  </a:lnTo>
                  <a:lnTo>
                    <a:pt x="857" y="631"/>
                  </a:lnTo>
                  <a:lnTo>
                    <a:pt x="854" y="599"/>
                  </a:lnTo>
                  <a:lnTo>
                    <a:pt x="852" y="582"/>
                  </a:lnTo>
                  <a:lnTo>
                    <a:pt x="849" y="564"/>
                  </a:lnTo>
                  <a:lnTo>
                    <a:pt x="849" y="564"/>
                  </a:lnTo>
                  <a:lnTo>
                    <a:pt x="841" y="518"/>
                  </a:lnTo>
                  <a:lnTo>
                    <a:pt x="834" y="461"/>
                  </a:lnTo>
                  <a:lnTo>
                    <a:pt x="825" y="406"/>
                  </a:lnTo>
                  <a:lnTo>
                    <a:pt x="820" y="367"/>
                  </a:lnTo>
                  <a:lnTo>
                    <a:pt x="820" y="367"/>
                  </a:lnTo>
                  <a:lnTo>
                    <a:pt x="812" y="339"/>
                  </a:lnTo>
                  <a:lnTo>
                    <a:pt x="804" y="311"/>
                  </a:lnTo>
                  <a:lnTo>
                    <a:pt x="794" y="277"/>
                  </a:lnTo>
                  <a:lnTo>
                    <a:pt x="794" y="277"/>
                  </a:lnTo>
                  <a:lnTo>
                    <a:pt x="791" y="272"/>
                  </a:lnTo>
                  <a:lnTo>
                    <a:pt x="789" y="270"/>
                  </a:lnTo>
                  <a:lnTo>
                    <a:pt x="780" y="269"/>
                  </a:lnTo>
                  <a:lnTo>
                    <a:pt x="780" y="269"/>
                  </a:lnTo>
                  <a:lnTo>
                    <a:pt x="776" y="265"/>
                  </a:lnTo>
                  <a:lnTo>
                    <a:pt x="772" y="262"/>
                  </a:lnTo>
                  <a:lnTo>
                    <a:pt x="770" y="256"/>
                  </a:lnTo>
                  <a:lnTo>
                    <a:pt x="767" y="251"/>
                  </a:lnTo>
                  <a:lnTo>
                    <a:pt x="767" y="251"/>
                  </a:lnTo>
                  <a:lnTo>
                    <a:pt x="766" y="247"/>
                  </a:lnTo>
                  <a:lnTo>
                    <a:pt x="764" y="244"/>
                  </a:lnTo>
                  <a:lnTo>
                    <a:pt x="751" y="234"/>
                  </a:lnTo>
                  <a:lnTo>
                    <a:pt x="751" y="234"/>
                  </a:lnTo>
                  <a:lnTo>
                    <a:pt x="741" y="230"/>
                  </a:lnTo>
                  <a:lnTo>
                    <a:pt x="735" y="227"/>
                  </a:lnTo>
                  <a:lnTo>
                    <a:pt x="728" y="225"/>
                  </a:lnTo>
                  <a:lnTo>
                    <a:pt x="721" y="221"/>
                  </a:lnTo>
                  <a:lnTo>
                    <a:pt x="721" y="221"/>
                  </a:lnTo>
                  <a:lnTo>
                    <a:pt x="713" y="215"/>
                  </a:lnTo>
                  <a:lnTo>
                    <a:pt x="705" y="208"/>
                  </a:lnTo>
                  <a:lnTo>
                    <a:pt x="695" y="199"/>
                  </a:lnTo>
                  <a:lnTo>
                    <a:pt x="687" y="187"/>
                  </a:lnTo>
                  <a:lnTo>
                    <a:pt x="687" y="187"/>
                  </a:lnTo>
                  <a:lnTo>
                    <a:pt x="685" y="182"/>
                  </a:lnTo>
                  <a:lnTo>
                    <a:pt x="682" y="176"/>
                  </a:lnTo>
                  <a:lnTo>
                    <a:pt x="679" y="160"/>
                  </a:lnTo>
                  <a:lnTo>
                    <a:pt x="676" y="138"/>
                  </a:lnTo>
                  <a:lnTo>
                    <a:pt x="675" y="115"/>
                  </a:lnTo>
                  <a:lnTo>
                    <a:pt x="673" y="90"/>
                  </a:lnTo>
                  <a:lnTo>
                    <a:pt x="669" y="67"/>
                  </a:lnTo>
                  <a:lnTo>
                    <a:pt x="666" y="47"/>
                  </a:lnTo>
                  <a:lnTo>
                    <a:pt x="663" y="39"/>
                  </a:lnTo>
                  <a:lnTo>
                    <a:pt x="661" y="33"/>
                  </a:lnTo>
                  <a:lnTo>
                    <a:pt x="661" y="33"/>
                  </a:lnTo>
                  <a:lnTo>
                    <a:pt x="657" y="27"/>
                  </a:lnTo>
                  <a:lnTo>
                    <a:pt x="654" y="22"/>
                  </a:lnTo>
                  <a:lnTo>
                    <a:pt x="645" y="14"/>
                  </a:lnTo>
                  <a:lnTo>
                    <a:pt x="635" y="8"/>
                  </a:lnTo>
                  <a:lnTo>
                    <a:pt x="624" y="3"/>
                  </a:lnTo>
                  <a:lnTo>
                    <a:pt x="612" y="1"/>
                  </a:lnTo>
                  <a:lnTo>
                    <a:pt x="600" y="0"/>
                  </a:lnTo>
                  <a:lnTo>
                    <a:pt x="590" y="1"/>
                  </a:lnTo>
                  <a:lnTo>
                    <a:pt x="579" y="3"/>
                  </a:lnTo>
                  <a:lnTo>
                    <a:pt x="579" y="3"/>
                  </a:lnTo>
                  <a:lnTo>
                    <a:pt x="571" y="7"/>
                  </a:lnTo>
                  <a:lnTo>
                    <a:pt x="562" y="12"/>
                  </a:lnTo>
                  <a:lnTo>
                    <a:pt x="554" y="19"/>
                  </a:lnTo>
                  <a:lnTo>
                    <a:pt x="547" y="26"/>
                  </a:lnTo>
                  <a:lnTo>
                    <a:pt x="541" y="34"/>
                  </a:lnTo>
                  <a:lnTo>
                    <a:pt x="536" y="44"/>
                  </a:lnTo>
                  <a:lnTo>
                    <a:pt x="532" y="53"/>
                  </a:lnTo>
                  <a:lnTo>
                    <a:pt x="528" y="63"/>
                  </a:lnTo>
                  <a:lnTo>
                    <a:pt x="528" y="63"/>
                  </a:lnTo>
                  <a:lnTo>
                    <a:pt x="520" y="91"/>
                  </a:lnTo>
                  <a:lnTo>
                    <a:pt x="507" y="127"/>
                  </a:lnTo>
                  <a:lnTo>
                    <a:pt x="507" y="127"/>
                  </a:lnTo>
                  <a:lnTo>
                    <a:pt x="495" y="157"/>
                  </a:lnTo>
                  <a:lnTo>
                    <a:pt x="482" y="188"/>
                  </a:lnTo>
                  <a:lnTo>
                    <a:pt x="469" y="221"/>
                  </a:lnTo>
                  <a:lnTo>
                    <a:pt x="469" y="221"/>
                  </a:lnTo>
                  <a:lnTo>
                    <a:pt x="456" y="231"/>
                  </a:lnTo>
                  <a:lnTo>
                    <a:pt x="446" y="239"/>
                  </a:lnTo>
                  <a:lnTo>
                    <a:pt x="438" y="247"/>
                  </a:lnTo>
                  <a:lnTo>
                    <a:pt x="438" y="247"/>
                  </a:lnTo>
                  <a:lnTo>
                    <a:pt x="420" y="271"/>
                  </a:lnTo>
                  <a:lnTo>
                    <a:pt x="411" y="286"/>
                  </a:lnTo>
                  <a:lnTo>
                    <a:pt x="404" y="298"/>
                  </a:lnTo>
                  <a:lnTo>
                    <a:pt x="404" y="298"/>
                  </a:lnTo>
                  <a:lnTo>
                    <a:pt x="401" y="307"/>
                  </a:lnTo>
                  <a:lnTo>
                    <a:pt x="398" y="322"/>
                  </a:lnTo>
                  <a:lnTo>
                    <a:pt x="391" y="362"/>
                  </a:lnTo>
                  <a:lnTo>
                    <a:pt x="379" y="423"/>
                  </a:lnTo>
                  <a:lnTo>
                    <a:pt x="379" y="423"/>
                  </a:lnTo>
                  <a:lnTo>
                    <a:pt x="376" y="430"/>
                  </a:lnTo>
                  <a:lnTo>
                    <a:pt x="373" y="439"/>
                  </a:lnTo>
                  <a:lnTo>
                    <a:pt x="367" y="450"/>
                  </a:lnTo>
                  <a:lnTo>
                    <a:pt x="361" y="461"/>
                  </a:lnTo>
                  <a:lnTo>
                    <a:pt x="361" y="461"/>
                  </a:lnTo>
                  <a:lnTo>
                    <a:pt x="359" y="469"/>
                  </a:lnTo>
                  <a:lnTo>
                    <a:pt x="355" y="482"/>
                  </a:lnTo>
                  <a:lnTo>
                    <a:pt x="349" y="518"/>
                  </a:lnTo>
                  <a:lnTo>
                    <a:pt x="340" y="577"/>
                  </a:lnTo>
                  <a:lnTo>
                    <a:pt x="340" y="577"/>
                  </a:lnTo>
                  <a:lnTo>
                    <a:pt x="334" y="603"/>
                  </a:lnTo>
                  <a:lnTo>
                    <a:pt x="327" y="636"/>
                  </a:lnTo>
                  <a:lnTo>
                    <a:pt x="327" y="636"/>
                  </a:lnTo>
                  <a:lnTo>
                    <a:pt x="322" y="669"/>
                  </a:lnTo>
                  <a:lnTo>
                    <a:pt x="321" y="681"/>
                  </a:lnTo>
                  <a:lnTo>
                    <a:pt x="318" y="692"/>
                  </a:lnTo>
                  <a:lnTo>
                    <a:pt x="318" y="692"/>
                  </a:lnTo>
                  <a:lnTo>
                    <a:pt x="316" y="701"/>
                  </a:lnTo>
                  <a:lnTo>
                    <a:pt x="314" y="709"/>
                  </a:lnTo>
                  <a:lnTo>
                    <a:pt x="311" y="718"/>
                  </a:lnTo>
                  <a:lnTo>
                    <a:pt x="310" y="726"/>
                  </a:lnTo>
                  <a:lnTo>
                    <a:pt x="310" y="726"/>
                  </a:lnTo>
                  <a:lnTo>
                    <a:pt x="310" y="730"/>
                  </a:lnTo>
                  <a:lnTo>
                    <a:pt x="311" y="732"/>
                  </a:lnTo>
                  <a:lnTo>
                    <a:pt x="313" y="733"/>
                  </a:lnTo>
                  <a:lnTo>
                    <a:pt x="314" y="734"/>
                  </a:lnTo>
                  <a:lnTo>
                    <a:pt x="318" y="734"/>
                  </a:lnTo>
                  <a:lnTo>
                    <a:pt x="318" y="734"/>
                  </a:lnTo>
                  <a:lnTo>
                    <a:pt x="320" y="736"/>
                  </a:lnTo>
                  <a:lnTo>
                    <a:pt x="318" y="738"/>
                  </a:lnTo>
                  <a:lnTo>
                    <a:pt x="315" y="743"/>
                  </a:lnTo>
                  <a:lnTo>
                    <a:pt x="315" y="743"/>
                  </a:lnTo>
                  <a:lnTo>
                    <a:pt x="314" y="745"/>
                  </a:lnTo>
                  <a:lnTo>
                    <a:pt x="314" y="747"/>
                  </a:lnTo>
                  <a:lnTo>
                    <a:pt x="316" y="754"/>
                  </a:lnTo>
                  <a:lnTo>
                    <a:pt x="318" y="764"/>
                  </a:lnTo>
                  <a:lnTo>
                    <a:pt x="318" y="764"/>
                  </a:lnTo>
                  <a:lnTo>
                    <a:pt x="316" y="771"/>
                  </a:lnTo>
                  <a:lnTo>
                    <a:pt x="314" y="776"/>
                  </a:lnTo>
                  <a:lnTo>
                    <a:pt x="311" y="777"/>
                  </a:lnTo>
                  <a:lnTo>
                    <a:pt x="310" y="777"/>
                  </a:lnTo>
                  <a:lnTo>
                    <a:pt x="310" y="777"/>
                  </a:lnTo>
                  <a:lnTo>
                    <a:pt x="305" y="778"/>
                  </a:lnTo>
                  <a:lnTo>
                    <a:pt x="299" y="779"/>
                  </a:lnTo>
                  <a:lnTo>
                    <a:pt x="294" y="782"/>
                  </a:lnTo>
                  <a:lnTo>
                    <a:pt x="294" y="782"/>
                  </a:lnTo>
                  <a:lnTo>
                    <a:pt x="289" y="777"/>
                  </a:lnTo>
                  <a:lnTo>
                    <a:pt x="289" y="777"/>
                  </a:lnTo>
                  <a:lnTo>
                    <a:pt x="288" y="770"/>
                  </a:lnTo>
                  <a:lnTo>
                    <a:pt x="289" y="760"/>
                  </a:lnTo>
                  <a:lnTo>
                    <a:pt x="289" y="760"/>
                  </a:lnTo>
                  <a:lnTo>
                    <a:pt x="288" y="756"/>
                  </a:lnTo>
                  <a:lnTo>
                    <a:pt x="284" y="750"/>
                  </a:lnTo>
                  <a:lnTo>
                    <a:pt x="279" y="743"/>
                  </a:lnTo>
                  <a:lnTo>
                    <a:pt x="276" y="739"/>
                  </a:lnTo>
                  <a:lnTo>
                    <a:pt x="276" y="739"/>
                  </a:lnTo>
                  <a:lnTo>
                    <a:pt x="269" y="732"/>
                  </a:lnTo>
                  <a:lnTo>
                    <a:pt x="265" y="727"/>
                  </a:lnTo>
                  <a:lnTo>
                    <a:pt x="263" y="726"/>
                  </a:lnTo>
                  <a:lnTo>
                    <a:pt x="263" y="726"/>
                  </a:lnTo>
                  <a:lnTo>
                    <a:pt x="257" y="723"/>
                  </a:lnTo>
                  <a:lnTo>
                    <a:pt x="244" y="712"/>
                  </a:lnTo>
                  <a:lnTo>
                    <a:pt x="225" y="696"/>
                  </a:lnTo>
                  <a:lnTo>
                    <a:pt x="225" y="696"/>
                  </a:lnTo>
                  <a:lnTo>
                    <a:pt x="224" y="694"/>
                  </a:lnTo>
                  <a:lnTo>
                    <a:pt x="225" y="692"/>
                  </a:lnTo>
                  <a:lnTo>
                    <a:pt x="228" y="687"/>
                  </a:lnTo>
                  <a:lnTo>
                    <a:pt x="228" y="687"/>
                  </a:lnTo>
                  <a:lnTo>
                    <a:pt x="233" y="683"/>
                  </a:lnTo>
                  <a:lnTo>
                    <a:pt x="238" y="679"/>
                  </a:lnTo>
                  <a:lnTo>
                    <a:pt x="238" y="679"/>
                  </a:lnTo>
                  <a:lnTo>
                    <a:pt x="240" y="677"/>
                  </a:lnTo>
                  <a:lnTo>
                    <a:pt x="241" y="676"/>
                  </a:lnTo>
                  <a:lnTo>
                    <a:pt x="241" y="675"/>
                  </a:lnTo>
                  <a:lnTo>
                    <a:pt x="241" y="675"/>
                  </a:lnTo>
                  <a:lnTo>
                    <a:pt x="244" y="673"/>
                  </a:lnTo>
                  <a:lnTo>
                    <a:pt x="247" y="670"/>
                  </a:lnTo>
                  <a:lnTo>
                    <a:pt x="259" y="666"/>
                  </a:lnTo>
                  <a:lnTo>
                    <a:pt x="259" y="666"/>
                  </a:lnTo>
                  <a:lnTo>
                    <a:pt x="264" y="663"/>
                  </a:lnTo>
                  <a:lnTo>
                    <a:pt x="266" y="660"/>
                  </a:lnTo>
                  <a:lnTo>
                    <a:pt x="271" y="654"/>
                  </a:lnTo>
                  <a:lnTo>
                    <a:pt x="271" y="654"/>
                  </a:lnTo>
                  <a:lnTo>
                    <a:pt x="276" y="648"/>
                  </a:lnTo>
                  <a:lnTo>
                    <a:pt x="279" y="641"/>
                  </a:lnTo>
                  <a:lnTo>
                    <a:pt x="283" y="631"/>
                  </a:lnTo>
                  <a:lnTo>
                    <a:pt x="284" y="628"/>
                  </a:lnTo>
                  <a:lnTo>
                    <a:pt x="284" y="623"/>
                  </a:lnTo>
                  <a:lnTo>
                    <a:pt x="284" y="623"/>
                  </a:lnTo>
                  <a:lnTo>
                    <a:pt x="284" y="611"/>
                  </a:lnTo>
                  <a:lnTo>
                    <a:pt x="284" y="602"/>
                  </a:lnTo>
                  <a:lnTo>
                    <a:pt x="284" y="602"/>
                  </a:lnTo>
                  <a:lnTo>
                    <a:pt x="284" y="598"/>
                  </a:lnTo>
                  <a:lnTo>
                    <a:pt x="283" y="595"/>
                  </a:lnTo>
                  <a:lnTo>
                    <a:pt x="281" y="585"/>
                  </a:lnTo>
                  <a:lnTo>
                    <a:pt x="281" y="585"/>
                  </a:lnTo>
                  <a:lnTo>
                    <a:pt x="278" y="579"/>
                  </a:lnTo>
                  <a:lnTo>
                    <a:pt x="276" y="574"/>
                  </a:lnTo>
                  <a:lnTo>
                    <a:pt x="271" y="564"/>
                  </a:lnTo>
                  <a:lnTo>
                    <a:pt x="271" y="564"/>
                  </a:lnTo>
                  <a:lnTo>
                    <a:pt x="267" y="553"/>
                  </a:lnTo>
                  <a:lnTo>
                    <a:pt x="266" y="550"/>
                  </a:lnTo>
                  <a:lnTo>
                    <a:pt x="263" y="546"/>
                  </a:lnTo>
                  <a:lnTo>
                    <a:pt x="250" y="533"/>
                  </a:lnTo>
                  <a:lnTo>
                    <a:pt x="250" y="533"/>
                  </a:lnTo>
                  <a:lnTo>
                    <a:pt x="245" y="531"/>
                  </a:lnTo>
                  <a:lnTo>
                    <a:pt x="239" y="528"/>
                  </a:lnTo>
                  <a:lnTo>
                    <a:pt x="228" y="525"/>
                  </a:lnTo>
                  <a:lnTo>
                    <a:pt x="228" y="525"/>
                  </a:lnTo>
                  <a:lnTo>
                    <a:pt x="221" y="525"/>
                  </a:lnTo>
                  <a:lnTo>
                    <a:pt x="208" y="526"/>
                  </a:lnTo>
                  <a:lnTo>
                    <a:pt x="186" y="529"/>
                  </a:lnTo>
                  <a:lnTo>
                    <a:pt x="186" y="529"/>
                  </a:lnTo>
                  <a:lnTo>
                    <a:pt x="183" y="529"/>
                  </a:lnTo>
                  <a:lnTo>
                    <a:pt x="180" y="529"/>
                  </a:lnTo>
                  <a:lnTo>
                    <a:pt x="174" y="527"/>
                  </a:lnTo>
                  <a:lnTo>
                    <a:pt x="167" y="527"/>
                  </a:lnTo>
                  <a:lnTo>
                    <a:pt x="163" y="527"/>
                  </a:lnTo>
                  <a:lnTo>
                    <a:pt x="161" y="529"/>
                  </a:lnTo>
                  <a:lnTo>
                    <a:pt x="161" y="529"/>
                  </a:lnTo>
                  <a:lnTo>
                    <a:pt x="155" y="535"/>
                  </a:lnTo>
                  <a:lnTo>
                    <a:pt x="149" y="542"/>
                  </a:lnTo>
                  <a:lnTo>
                    <a:pt x="144" y="548"/>
                  </a:lnTo>
                  <a:lnTo>
                    <a:pt x="142" y="550"/>
                  </a:lnTo>
                  <a:lnTo>
                    <a:pt x="140" y="551"/>
                  </a:lnTo>
                  <a:lnTo>
                    <a:pt x="140" y="551"/>
                  </a:lnTo>
                  <a:lnTo>
                    <a:pt x="137" y="552"/>
                  </a:lnTo>
                  <a:lnTo>
                    <a:pt x="135" y="554"/>
                  </a:lnTo>
                  <a:lnTo>
                    <a:pt x="131" y="563"/>
                  </a:lnTo>
                  <a:lnTo>
                    <a:pt x="127" y="580"/>
                  </a:lnTo>
                  <a:lnTo>
                    <a:pt x="127" y="580"/>
                  </a:lnTo>
                  <a:lnTo>
                    <a:pt x="122" y="593"/>
                  </a:lnTo>
                  <a:lnTo>
                    <a:pt x="122" y="600"/>
                  </a:lnTo>
                  <a:lnTo>
                    <a:pt x="122" y="606"/>
                  </a:lnTo>
                  <a:lnTo>
                    <a:pt x="122" y="606"/>
                  </a:lnTo>
                  <a:lnTo>
                    <a:pt x="129" y="625"/>
                  </a:lnTo>
                  <a:lnTo>
                    <a:pt x="135" y="641"/>
                  </a:lnTo>
                  <a:lnTo>
                    <a:pt x="135" y="641"/>
                  </a:lnTo>
                  <a:lnTo>
                    <a:pt x="140" y="657"/>
                  </a:lnTo>
                  <a:lnTo>
                    <a:pt x="143" y="675"/>
                  </a:lnTo>
                  <a:lnTo>
                    <a:pt x="135" y="683"/>
                  </a:lnTo>
                  <a:lnTo>
                    <a:pt x="130" y="696"/>
                  </a:lnTo>
                  <a:lnTo>
                    <a:pt x="130" y="696"/>
                  </a:lnTo>
                  <a:lnTo>
                    <a:pt x="125" y="698"/>
                  </a:lnTo>
                  <a:lnTo>
                    <a:pt x="113" y="704"/>
                  </a:lnTo>
                  <a:lnTo>
                    <a:pt x="100" y="712"/>
                  </a:lnTo>
                  <a:lnTo>
                    <a:pt x="93" y="717"/>
                  </a:lnTo>
                  <a:lnTo>
                    <a:pt x="87" y="721"/>
                  </a:lnTo>
                  <a:lnTo>
                    <a:pt x="87" y="721"/>
                  </a:lnTo>
                  <a:lnTo>
                    <a:pt x="71" y="743"/>
                  </a:lnTo>
                  <a:lnTo>
                    <a:pt x="46" y="773"/>
                  </a:lnTo>
                  <a:lnTo>
                    <a:pt x="22" y="805"/>
                  </a:lnTo>
                  <a:lnTo>
                    <a:pt x="7" y="829"/>
                  </a:lnTo>
                  <a:lnTo>
                    <a:pt x="7" y="829"/>
                  </a:lnTo>
                  <a:lnTo>
                    <a:pt x="3" y="836"/>
                  </a:lnTo>
                  <a:lnTo>
                    <a:pt x="1" y="846"/>
                  </a:lnTo>
                  <a:lnTo>
                    <a:pt x="0" y="855"/>
                  </a:lnTo>
                  <a:lnTo>
                    <a:pt x="0" y="865"/>
                  </a:lnTo>
                  <a:lnTo>
                    <a:pt x="1" y="885"/>
                  </a:lnTo>
                  <a:lnTo>
                    <a:pt x="2" y="906"/>
                  </a:lnTo>
                  <a:lnTo>
                    <a:pt x="2" y="906"/>
                  </a:lnTo>
                  <a:lnTo>
                    <a:pt x="2" y="922"/>
                  </a:lnTo>
                  <a:lnTo>
                    <a:pt x="3" y="931"/>
                  </a:lnTo>
                  <a:lnTo>
                    <a:pt x="7" y="949"/>
                  </a:lnTo>
                  <a:lnTo>
                    <a:pt x="7" y="949"/>
                  </a:lnTo>
                  <a:lnTo>
                    <a:pt x="7" y="954"/>
                  </a:lnTo>
                  <a:lnTo>
                    <a:pt x="9" y="957"/>
                  </a:lnTo>
                  <a:lnTo>
                    <a:pt x="12" y="959"/>
                  </a:lnTo>
                  <a:lnTo>
                    <a:pt x="14" y="961"/>
                  </a:lnTo>
                  <a:lnTo>
                    <a:pt x="18" y="962"/>
                  </a:lnTo>
                  <a:lnTo>
                    <a:pt x="19" y="962"/>
                  </a:lnTo>
                  <a:lnTo>
                    <a:pt x="19" y="962"/>
                  </a:lnTo>
                  <a:lnTo>
                    <a:pt x="21" y="970"/>
                  </a:lnTo>
                  <a:lnTo>
                    <a:pt x="23" y="977"/>
                  </a:lnTo>
                  <a:lnTo>
                    <a:pt x="26" y="980"/>
                  </a:lnTo>
                  <a:lnTo>
                    <a:pt x="28" y="983"/>
                  </a:lnTo>
                  <a:lnTo>
                    <a:pt x="28" y="983"/>
                  </a:lnTo>
                  <a:lnTo>
                    <a:pt x="31" y="984"/>
                  </a:lnTo>
                  <a:lnTo>
                    <a:pt x="34" y="987"/>
                  </a:lnTo>
                  <a:lnTo>
                    <a:pt x="42" y="988"/>
                  </a:lnTo>
                  <a:lnTo>
                    <a:pt x="49" y="988"/>
                  </a:lnTo>
                  <a:lnTo>
                    <a:pt x="52" y="988"/>
                  </a:lnTo>
                  <a:lnTo>
                    <a:pt x="53" y="987"/>
                  </a:lnTo>
                  <a:lnTo>
                    <a:pt x="53" y="987"/>
                  </a:lnTo>
                  <a:lnTo>
                    <a:pt x="54" y="984"/>
                  </a:lnTo>
                  <a:lnTo>
                    <a:pt x="54" y="982"/>
                  </a:lnTo>
                  <a:lnTo>
                    <a:pt x="49" y="974"/>
                  </a:lnTo>
                  <a:lnTo>
                    <a:pt x="49" y="974"/>
                  </a:lnTo>
                  <a:lnTo>
                    <a:pt x="47" y="969"/>
                  </a:lnTo>
                  <a:lnTo>
                    <a:pt x="47" y="964"/>
                  </a:lnTo>
                  <a:lnTo>
                    <a:pt x="47" y="959"/>
                  </a:lnTo>
                  <a:lnTo>
                    <a:pt x="49" y="957"/>
                  </a:lnTo>
                  <a:lnTo>
                    <a:pt x="49" y="957"/>
                  </a:lnTo>
                  <a:lnTo>
                    <a:pt x="51" y="957"/>
                  </a:lnTo>
                  <a:lnTo>
                    <a:pt x="52" y="958"/>
                  </a:lnTo>
                  <a:lnTo>
                    <a:pt x="55" y="961"/>
                  </a:lnTo>
                  <a:lnTo>
                    <a:pt x="59" y="964"/>
                  </a:lnTo>
                  <a:lnTo>
                    <a:pt x="60" y="965"/>
                  </a:lnTo>
                  <a:lnTo>
                    <a:pt x="63" y="965"/>
                  </a:lnTo>
                  <a:lnTo>
                    <a:pt x="63" y="965"/>
                  </a:lnTo>
                  <a:lnTo>
                    <a:pt x="63" y="964"/>
                  </a:lnTo>
                  <a:lnTo>
                    <a:pt x="63" y="962"/>
                  </a:lnTo>
                  <a:lnTo>
                    <a:pt x="61" y="954"/>
                  </a:lnTo>
                  <a:lnTo>
                    <a:pt x="58" y="941"/>
                  </a:lnTo>
                  <a:lnTo>
                    <a:pt x="58" y="941"/>
                  </a:lnTo>
                  <a:lnTo>
                    <a:pt x="59" y="926"/>
                  </a:lnTo>
                  <a:lnTo>
                    <a:pt x="60" y="917"/>
                  </a:lnTo>
                  <a:lnTo>
                    <a:pt x="63" y="910"/>
                  </a:lnTo>
                  <a:lnTo>
                    <a:pt x="63" y="910"/>
                  </a:lnTo>
                  <a:lnTo>
                    <a:pt x="65" y="905"/>
                  </a:lnTo>
                  <a:lnTo>
                    <a:pt x="68" y="900"/>
                  </a:lnTo>
                  <a:lnTo>
                    <a:pt x="74" y="893"/>
                  </a:lnTo>
                  <a:lnTo>
                    <a:pt x="74" y="893"/>
                  </a:lnTo>
                  <a:lnTo>
                    <a:pt x="76" y="895"/>
                  </a:lnTo>
                  <a:lnTo>
                    <a:pt x="76" y="903"/>
                  </a:lnTo>
                  <a:lnTo>
                    <a:pt x="73" y="926"/>
                  </a:lnTo>
                  <a:lnTo>
                    <a:pt x="71" y="970"/>
                  </a:lnTo>
                  <a:lnTo>
                    <a:pt x="71" y="970"/>
                  </a:lnTo>
                  <a:lnTo>
                    <a:pt x="71" y="978"/>
                  </a:lnTo>
                  <a:lnTo>
                    <a:pt x="72" y="986"/>
                  </a:lnTo>
                  <a:lnTo>
                    <a:pt x="74" y="996"/>
                  </a:lnTo>
                  <a:lnTo>
                    <a:pt x="74" y="996"/>
                  </a:lnTo>
                  <a:lnTo>
                    <a:pt x="76" y="1006"/>
                  </a:lnTo>
                  <a:lnTo>
                    <a:pt x="74" y="1023"/>
                  </a:lnTo>
                  <a:lnTo>
                    <a:pt x="71" y="1064"/>
                  </a:lnTo>
                  <a:lnTo>
                    <a:pt x="71" y="1064"/>
                  </a:lnTo>
                  <a:lnTo>
                    <a:pt x="66" y="1085"/>
                  </a:lnTo>
                  <a:lnTo>
                    <a:pt x="63" y="1111"/>
                  </a:lnTo>
                  <a:lnTo>
                    <a:pt x="61" y="1124"/>
                  </a:lnTo>
                  <a:lnTo>
                    <a:pt x="61" y="1137"/>
                  </a:lnTo>
                  <a:lnTo>
                    <a:pt x="63" y="1148"/>
                  </a:lnTo>
                  <a:lnTo>
                    <a:pt x="64" y="1154"/>
                  </a:lnTo>
                  <a:lnTo>
                    <a:pt x="66" y="1159"/>
                  </a:lnTo>
                  <a:lnTo>
                    <a:pt x="66" y="1159"/>
                  </a:lnTo>
                  <a:lnTo>
                    <a:pt x="105" y="1224"/>
                  </a:lnTo>
                  <a:lnTo>
                    <a:pt x="125" y="1259"/>
                  </a:lnTo>
                  <a:lnTo>
                    <a:pt x="131" y="1271"/>
                  </a:lnTo>
                  <a:lnTo>
                    <a:pt x="135" y="1278"/>
                  </a:lnTo>
                  <a:lnTo>
                    <a:pt x="135" y="1278"/>
                  </a:lnTo>
                  <a:lnTo>
                    <a:pt x="135" y="1289"/>
                  </a:lnTo>
                  <a:lnTo>
                    <a:pt x="135" y="1304"/>
                  </a:lnTo>
                  <a:lnTo>
                    <a:pt x="136" y="1321"/>
                  </a:lnTo>
                  <a:lnTo>
                    <a:pt x="137" y="1328"/>
                  </a:lnTo>
                  <a:lnTo>
                    <a:pt x="140" y="1334"/>
                  </a:lnTo>
                  <a:lnTo>
                    <a:pt x="140" y="1334"/>
                  </a:lnTo>
                  <a:lnTo>
                    <a:pt x="141" y="1336"/>
                  </a:lnTo>
                  <a:lnTo>
                    <a:pt x="143" y="1339"/>
                  </a:lnTo>
                  <a:lnTo>
                    <a:pt x="149" y="1342"/>
                  </a:lnTo>
                  <a:lnTo>
                    <a:pt x="157" y="1345"/>
                  </a:lnTo>
                  <a:lnTo>
                    <a:pt x="167" y="1346"/>
                  </a:lnTo>
                  <a:lnTo>
                    <a:pt x="175" y="1346"/>
                  </a:lnTo>
                  <a:lnTo>
                    <a:pt x="183" y="1346"/>
                  </a:lnTo>
                  <a:lnTo>
                    <a:pt x="190" y="1345"/>
                  </a:lnTo>
                  <a:lnTo>
                    <a:pt x="194" y="1342"/>
                  </a:lnTo>
                  <a:lnTo>
                    <a:pt x="194" y="1342"/>
                  </a:lnTo>
                  <a:lnTo>
                    <a:pt x="196" y="1339"/>
                  </a:lnTo>
                  <a:lnTo>
                    <a:pt x="199" y="1334"/>
                  </a:lnTo>
                  <a:lnTo>
                    <a:pt x="200" y="1322"/>
                  </a:lnTo>
                  <a:lnTo>
                    <a:pt x="200" y="1309"/>
                  </a:lnTo>
                  <a:lnTo>
                    <a:pt x="199" y="1300"/>
                  </a:lnTo>
                  <a:lnTo>
                    <a:pt x="199" y="1300"/>
                  </a:lnTo>
                  <a:lnTo>
                    <a:pt x="199" y="1295"/>
                  </a:lnTo>
                  <a:lnTo>
                    <a:pt x="200" y="1292"/>
                  </a:lnTo>
                  <a:lnTo>
                    <a:pt x="204" y="1290"/>
                  </a:lnTo>
                  <a:lnTo>
                    <a:pt x="207" y="1286"/>
                  </a:lnTo>
                  <a:lnTo>
                    <a:pt x="207" y="1286"/>
                  </a:lnTo>
                  <a:lnTo>
                    <a:pt x="209" y="1282"/>
                  </a:lnTo>
                  <a:lnTo>
                    <a:pt x="209" y="1278"/>
                  </a:lnTo>
                  <a:lnTo>
                    <a:pt x="207" y="1270"/>
                  </a:lnTo>
                  <a:lnTo>
                    <a:pt x="207" y="1270"/>
                  </a:lnTo>
                  <a:lnTo>
                    <a:pt x="208" y="1263"/>
                  </a:lnTo>
                  <a:lnTo>
                    <a:pt x="211" y="1252"/>
                  </a:lnTo>
                  <a:lnTo>
                    <a:pt x="214" y="1241"/>
                  </a:lnTo>
                  <a:lnTo>
                    <a:pt x="217" y="1236"/>
                  </a:lnTo>
                  <a:lnTo>
                    <a:pt x="217" y="1236"/>
                  </a:lnTo>
                  <a:lnTo>
                    <a:pt x="219" y="1225"/>
                  </a:lnTo>
                  <a:lnTo>
                    <a:pt x="226" y="1206"/>
                  </a:lnTo>
                  <a:lnTo>
                    <a:pt x="238" y="1167"/>
                  </a:lnTo>
                  <a:lnTo>
                    <a:pt x="238" y="1167"/>
                  </a:lnTo>
                  <a:lnTo>
                    <a:pt x="245" y="1148"/>
                  </a:lnTo>
                  <a:lnTo>
                    <a:pt x="247" y="1141"/>
                  </a:lnTo>
                  <a:lnTo>
                    <a:pt x="250" y="1132"/>
                  </a:lnTo>
                  <a:lnTo>
                    <a:pt x="250" y="1132"/>
                  </a:lnTo>
                  <a:lnTo>
                    <a:pt x="251" y="1127"/>
                  </a:lnTo>
                  <a:lnTo>
                    <a:pt x="251" y="1121"/>
                  </a:lnTo>
                  <a:lnTo>
                    <a:pt x="250" y="1104"/>
                  </a:lnTo>
                  <a:lnTo>
                    <a:pt x="250" y="1087"/>
                  </a:lnTo>
                  <a:lnTo>
                    <a:pt x="250" y="1079"/>
                  </a:lnTo>
                  <a:lnTo>
                    <a:pt x="250" y="1073"/>
                  </a:lnTo>
                  <a:lnTo>
                    <a:pt x="250" y="1073"/>
                  </a:lnTo>
                  <a:lnTo>
                    <a:pt x="253" y="1052"/>
                  </a:lnTo>
                  <a:lnTo>
                    <a:pt x="256" y="1022"/>
                  </a:lnTo>
                  <a:lnTo>
                    <a:pt x="259" y="983"/>
                  </a:lnTo>
                  <a:lnTo>
                    <a:pt x="259" y="983"/>
                  </a:lnTo>
                  <a:lnTo>
                    <a:pt x="262" y="980"/>
                  </a:lnTo>
                  <a:lnTo>
                    <a:pt x="267" y="970"/>
                  </a:lnTo>
                  <a:lnTo>
                    <a:pt x="267" y="970"/>
                  </a:lnTo>
                  <a:lnTo>
                    <a:pt x="270" y="964"/>
                  </a:lnTo>
                  <a:lnTo>
                    <a:pt x="270" y="959"/>
                  </a:lnTo>
                  <a:lnTo>
                    <a:pt x="267" y="941"/>
                  </a:lnTo>
                  <a:lnTo>
                    <a:pt x="267" y="941"/>
                  </a:lnTo>
                  <a:lnTo>
                    <a:pt x="259" y="864"/>
                  </a:lnTo>
                  <a:lnTo>
                    <a:pt x="259" y="864"/>
                  </a:lnTo>
                  <a:lnTo>
                    <a:pt x="267" y="866"/>
                  </a:lnTo>
                  <a:lnTo>
                    <a:pt x="278" y="869"/>
                  </a:lnTo>
                  <a:lnTo>
                    <a:pt x="294" y="872"/>
                  </a:lnTo>
                  <a:lnTo>
                    <a:pt x="294" y="872"/>
                  </a:lnTo>
                  <a:lnTo>
                    <a:pt x="301" y="872"/>
                  </a:lnTo>
                  <a:lnTo>
                    <a:pt x="307" y="869"/>
                  </a:lnTo>
                  <a:lnTo>
                    <a:pt x="313" y="867"/>
                  </a:lnTo>
                  <a:lnTo>
                    <a:pt x="317" y="862"/>
                  </a:lnTo>
                  <a:lnTo>
                    <a:pt x="322" y="856"/>
                  </a:lnTo>
                  <a:lnTo>
                    <a:pt x="326" y="850"/>
                  </a:lnTo>
                  <a:lnTo>
                    <a:pt x="331" y="837"/>
                  </a:lnTo>
                  <a:lnTo>
                    <a:pt x="331" y="837"/>
                  </a:lnTo>
                  <a:lnTo>
                    <a:pt x="339" y="826"/>
                  </a:lnTo>
                  <a:lnTo>
                    <a:pt x="347" y="815"/>
                  </a:lnTo>
                  <a:lnTo>
                    <a:pt x="358" y="803"/>
                  </a:lnTo>
                  <a:lnTo>
                    <a:pt x="358" y="803"/>
                  </a:lnTo>
                  <a:lnTo>
                    <a:pt x="359" y="797"/>
                  </a:lnTo>
                  <a:lnTo>
                    <a:pt x="361" y="784"/>
                  </a:lnTo>
                  <a:lnTo>
                    <a:pt x="363" y="772"/>
                  </a:lnTo>
                  <a:lnTo>
                    <a:pt x="366" y="764"/>
                  </a:lnTo>
                  <a:lnTo>
                    <a:pt x="366" y="764"/>
                  </a:lnTo>
                  <a:lnTo>
                    <a:pt x="367" y="760"/>
                  </a:lnTo>
                  <a:lnTo>
                    <a:pt x="368" y="756"/>
                  </a:lnTo>
                  <a:lnTo>
                    <a:pt x="368" y="751"/>
                  </a:lnTo>
                  <a:lnTo>
                    <a:pt x="369" y="747"/>
                  </a:lnTo>
                  <a:lnTo>
                    <a:pt x="369" y="747"/>
                  </a:lnTo>
                  <a:lnTo>
                    <a:pt x="371" y="744"/>
                  </a:lnTo>
                  <a:lnTo>
                    <a:pt x="371" y="739"/>
                  </a:lnTo>
                  <a:lnTo>
                    <a:pt x="369" y="732"/>
                  </a:lnTo>
                  <a:lnTo>
                    <a:pt x="369" y="721"/>
                  </a:lnTo>
                  <a:lnTo>
                    <a:pt x="369" y="721"/>
                  </a:lnTo>
                  <a:lnTo>
                    <a:pt x="372" y="700"/>
                  </a:lnTo>
                  <a:lnTo>
                    <a:pt x="374" y="686"/>
                  </a:lnTo>
                  <a:lnTo>
                    <a:pt x="379" y="666"/>
                  </a:lnTo>
                  <a:lnTo>
                    <a:pt x="379" y="666"/>
                  </a:lnTo>
                  <a:lnTo>
                    <a:pt x="384" y="650"/>
                  </a:lnTo>
                  <a:lnTo>
                    <a:pt x="392" y="628"/>
                  </a:lnTo>
                  <a:lnTo>
                    <a:pt x="416" y="573"/>
                  </a:lnTo>
                  <a:lnTo>
                    <a:pt x="446" y="503"/>
                  </a:lnTo>
                  <a:lnTo>
                    <a:pt x="446" y="503"/>
                  </a:lnTo>
                  <a:close/>
                  <a:moveTo>
                    <a:pt x="156" y="1095"/>
                  </a:moveTo>
                  <a:lnTo>
                    <a:pt x="156" y="1095"/>
                  </a:lnTo>
                  <a:lnTo>
                    <a:pt x="160" y="1106"/>
                  </a:lnTo>
                  <a:lnTo>
                    <a:pt x="164" y="1124"/>
                  </a:lnTo>
                  <a:lnTo>
                    <a:pt x="164" y="1124"/>
                  </a:lnTo>
                  <a:lnTo>
                    <a:pt x="164" y="1136"/>
                  </a:lnTo>
                  <a:lnTo>
                    <a:pt x="163" y="1156"/>
                  </a:lnTo>
                  <a:lnTo>
                    <a:pt x="161" y="1183"/>
                  </a:lnTo>
                  <a:lnTo>
                    <a:pt x="161" y="1183"/>
                  </a:lnTo>
                  <a:lnTo>
                    <a:pt x="156" y="1170"/>
                  </a:lnTo>
                  <a:lnTo>
                    <a:pt x="148" y="1150"/>
                  </a:lnTo>
                  <a:lnTo>
                    <a:pt x="148" y="1150"/>
                  </a:lnTo>
                  <a:lnTo>
                    <a:pt x="144" y="1142"/>
                  </a:lnTo>
                  <a:lnTo>
                    <a:pt x="142" y="1132"/>
                  </a:lnTo>
                  <a:lnTo>
                    <a:pt x="140" y="1119"/>
                  </a:lnTo>
                  <a:lnTo>
                    <a:pt x="140" y="1119"/>
                  </a:lnTo>
                  <a:lnTo>
                    <a:pt x="140" y="1117"/>
                  </a:lnTo>
                  <a:lnTo>
                    <a:pt x="141" y="1114"/>
                  </a:lnTo>
                  <a:lnTo>
                    <a:pt x="147" y="1105"/>
                  </a:lnTo>
                  <a:lnTo>
                    <a:pt x="156" y="1095"/>
                  </a:lnTo>
                  <a:lnTo>
                    <a:pt x="156" y="1095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9" name="Freeform 11">
              <a:extLst>
                <a:ext uri="{FF2B5EF4-FFF2-40B4-BE49-F238E27FC236}">
                  <a16:creationId xmlns:a16="http://schemas.microsoft.com/office/drawing/2014/main" id="{D217BB92-2DAB-46FA-BF42-43C4DB4A8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4915" y="5119266"/>
              <a:ext cx="565245" cy="685449"/>
            </a:xfrm>
            <a:custGeom>
              <a:avLst/>
              <a:gdLst>
                <a:gd name="T0" fmla="*/ 373 w 790"/>
                <a:gd name="T1" fmla="*/ 287 h 958"/>
                <a:gd name="T2" fmla="*/ 410 w 790"/>
                <a:gd name="T3" fmla="*/ 356 h 958"/>
                <a:gd name="T4" fmla="*/ 301 w 790"/>
                <a:gd name="T5" fmla="*/ 433 h 958"/>
                <a:gd name="T6" fmla="*/ 251 w 790"/>
                <a:gd name="T7" fmla="*/ 447 h 958"/>
                <a:gd name="T8" fmla="*/ 165 w 790"/>
                <a:gd name="T9" fmla="*/ 346 h 958"/>
                <a:gd name="T10" fmla="*/ 171 w 790"/>
                <a:gd name="T11" fmla="*/ 239 h 958"/>
                <a:gd name="T12" fmla="*/ 62 w 790"/>
                <a:gd name="T13" fmla="*/ 240 h 958"/>
                <a:gd name="T14" fmla="*/ 52 w 790"/>
                <a:gd name="T15" fmla="*/ 314 h 958"/>
                <a:gd name="T16" fmla="*/ 68 w 790"/>
                <a:gd name="T17" fmla="*/ 371 h 958"/>
                <a:gd name="T18" fmla="*/ 79 w 790"/>
                <a:gd name="T19" fmla="*/ 390 h 958"/>
                <a:gd name="T20" fmla="*/ 37 w 790"/>
                <a:gd name="T21" fmla="*/ 517 h 958"/>
                <a:gd name="T22" fmla="*/ 3 w 790"/>
                <a:gd name="T23" fmla="*/ 582 h 958"/>
                <a:gd name="T24" fmla="*/ 15 w 790"/>
                <a:gd name="T25" fmla="*/ 610 h 958"/>
                <a:gd name="T26" fmla="*/ 37 w 790"/>
                <a:gd name="T27" fmla="*/ 604 h 958"/>
                <a:gd name="T28" fmla="*/ 62 w 790"/>
                <a:gd name="T29" fmla="*/ 584 h 958"/>
                <a:gd name="T30" fmla="*/ 74 w 790"/>
                <a:gd name="T31" fmla="*/ 666 h 958"/>
                <a:gd name="T32" fmla="*/ 91 w 790"/>
                <a:gd name="T33" fmla="*/ 760 h 958"/>
                <a:gd name="T34" fmla="*/ 109 w 790"/>
                <a:gd name="T35" fmla="*/ 885 h 958"/>
                <a:gd name="T36" fmla="*/ 81 w 790"/>
                <a:gd name="T37" fmla="*/ 925 h 958"/>
                <a:gd name="T38" fmla="*/ 159 w 790"/>
                <a:gd name="T39" fmla="*/ 923 h 958"/>
                <a:gd name="T40" fmla="*/ 155 w 790"/>
                <a:gd name="T41" fmla="*/ 806 h 958"/>
                <a:gd name="T42" fmla="*/ 172 w 790"/>
                <a:gd name="T43" fmla="*/ 731 h 958"/>
                <a:gd name="T44" fmla="*/ 213 w 790"/>
                <a:gd name="T45" fmla="*/ 874 h 958"/>
                <a:gd name="T46" fmla="*/ 203 w 790"/>
                <a:gd name="T47" fmla="*/ 934 h 958"/>
                <a:gd name="T48" fmla="*/ 278 w 790"/>
                <a:gd name="T49" fmla="*/ 924 h 958"/>
                <a:gd name="T50" fmla="*/ 273 w 790"/>
                <a:gd name="T51" fmla="*/ 875 h 958"/>
                <a:gd name="T52" fmla="*/ 249 w 790"/>
                <a:gd name="T53" fmla="*/ 760 h 958"/>
                <a:gd name="T54" fmla="*/ 234 w 790"/>
                <a:gd name="T55" fmla="*/ 677 h 958"/>
                <a:gd name="T56" fmla="*/ 241 w 790"/>
                <a:gd name="T57" fmla="*/ 616 h 958"/>
                <a:gd name="T58" fmla="*/ 261 w 790"/>
                <a:gd name="T59" fmla="*/ 512 h 958"/>
                <a:gd name="T60" fmla="*/ 310 w 790"/>
                <a:gd name="T61" fmla="*/ 496 h 958"/>
                <a:gd name="T62" fmla="*/ 353 w 790"/>
                <a:gd name="T63" fmla="*/ 465 h 958"/>
                <a:gd name="T64" fmla="*/ 422 w 790"/>
                <a:gd name="T65" fmla="*/ 452 h 958"/>
                <a:gd name="T66" fmla="*/ 508 w 790"/>
                <a:gd name="T67" fmla="*/ 364 h 958"/>
                <a:gd name="T68" fmla="*/ 479 w 790"/>
                <a:gd name="T69" fmla="*/ 481 h 958"/>
                <a:gd name="T70" fmla="*/ 459 w 790"/>
                <a:gd name="T71" fmla="*/ 645 h 958"/>
                <a:gd name="T72" fmla="*/ 458 w 790"/>
                <a:gd name="T73" fmla="*/ 852 h 958"/>
                <a:gd name="T74" fmla="*/ 422 w 790"/>
                <a:gd name="T75" fmla="*/ 885 h 958"/>
                <a:gd name="T76" fmla="*/ 365 w 790"/>
                <a:gd name="T77" fmla="*/ 929 h 958"/>
                <a:gd name="T78" fmla="*/ 401 w 790"/>
                <a:gd name="T79" fmla="*/ 954 h 958"/>
                <a:gd name="T80" fmla="*/ 584 w 790"/>
                <a:gd name="T81" fmla="*/ 952 h 958"/>
                <a:gd name="T82" fmla="*/ 585 w 790"/>
                <a:gd name="T83" fmla="*/ 894 h 958"/>
                <a:gd name="T84" fmla="*/ 637 w 790"/>
                <a:gd name="T85" fmla="*/ 653 h 958"/>
                <a:gd name="T86" fmla="*/ 644 w 790"/>
                <a:gd name="T87" fmla="*/ 599 h 958"/>
                <a:gd name="T88" fmla="*/ 750 w 790"/>
                <a:gd name="T89" fmla="*/ 343 h 958"/>
                <a:gd name="T90" fmla="*/ 753 w 790"/>
                <a:gd name="T91" fmla="*/ 230 h 958"/>
                <a:gd name="T92" fmla="*/ 529 w 790"/>
                <a:gd name="T93" fmla="*/ 81 h 958"/>
                <a:gd name="T94" fmla="*/ 374 w 790"/>
                <a:gd name="T95" fmla="*/ 74 h 958"/>
                <a:gd name="T96" fmla="*/ 307 w 790"/>
                <a:gd name="T97" fmla="*/ 73 h 958"/>
                <a:gd name="T98" fmla="*/ 255 w 790"/>
                <a:gd name="T99" fmla="*/ 7 h 958"/>
                <a:gd name="T100" fmla="*/ 195 w 790"/>
                <a:gd name="T101" fmla="*/ 4 h 958"/>
                <a:gd name="T102" fmla="*/ 157 w 790"/>
                <a:gd name="T103" fmla="*/ 16 h 958"/>
                <a:gd name="T104" fmla="*/ 144 w 790"/>
                <a:gd name="T105" fmla="*/ 33 h 958"/>
                <a:gd name="T106" fmla="*/ 140 w 790"/>
                <a:gd name="T107" fmla="*/ 57 h 958"/>
                <a:gd name="T108" fmla="*/ 146 w 790"/>
                <a:gd name="T109" fmla="*/ 79 h 958"/>
                <a:gd name="T110" fmla="*/ 155 w 790"/>
                <a:gd name="T111" fmla="*/ 127 h 958"/>
                <a:gd name="T112" fmla="*/ 182 w 790"/>
                <a:gd name="T113" fmla="*/ 178 h 958"/>
                <a:gd name="T114" fmla="*/ 205 w 790"/>
                <a:gd name="T115" fmla="*/ 191 h 958"/>
                <a:gd name="T116" fmla="*/ 213 w 790"/>
                <a:gd name="T117" fmla="*/ 202 h 958"/>
                <a:gd name="T118" fmla="*/ 301 w 790"/>
                <a:gd name="T119" fmla="*/ 199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0" h="958">
                  <a:moveTo>
                    <a:pt x="301" y="199"/>
                  </a:moveTo>
                  <a:lnTo>
                    <a:pt x="301" y="199"/>
                  </a:lnTo>
                  <a:lnTo>
                    <a:pt x="308" y="217"/>
                  </a:lnTo>
                  <a:lnTo>
                    <a:pt x="315" y="231"/>
                  </a:lnTo>
                  <a:lnTo>
                    <a:pt x="319" y="237"/>
                  </a:lnTo>
                  <a:lnTo>
                    <a:pt x="324" y="241"/>
                  </a:lnTo>
                  <a:lnTo>
                    <a:pt x="324" y="241"/>
                  </a:lnTo>
                  <a:lnTo>
                    <a:pt x="339" y="255"/>
                  </a:lnTo>
                  <a:lnTo>
                    <a:pt x="351" y="268"/>
                  </a:lnTo>
                  <a:lnTo>
                    <a:pt x="351" y="268"/>
                  </a:lnTo>
                  <a:lnTo>
                    <a:pt x="356" y="272"/>
                  </a:lnTo>
                  <a:lnTo>
                    <a:pt x="364" y="278"/>
                  </a:lnTo>
                  <a:lnTo>
                    <a:pt x="373" y="287"/>
                  </a:lnTo>
                  <a:lnTo>
                    <a:pt x="373" y="287"/>
                  </a:lnTo>
                  <a:lnTo>
                    <a:pt x="385" y="304"/>
                  </a:lnTo>
                  <a:lnTo>
                    <a:pt x="399" y="325"/>
                  </a:lnTo>
                  <a:lnTo>
                    <a:pt x="399" y="325"/>
                  </a:lnTo>
                  <a:lnTo>
                    <a:pt x="401" y="328"/>
                  </a:lnTo>
                  <a:lnTo>
                    <a:pt x="403" y="331"/>
                  </a:lnTo>
                  <a:lnTo>
                    <a:pt x="407" y="334"/>
                  </a:lnTo>
                  <a:lnTo>
                    <a:pt x="408" y="338"/>
                  </a:lnTo>
                  <a:lnTo>
                    <a:pt x="408" y="338"/>
                  </a:lnTo>
                  <a:lnTo>
                    <a:pt x="408" y="343"/>
                  </a:lnTo>
                  <a:lnTo>
                    <a:pt x="410" y="348"/>
                  </a:lnTo>
                  <a:lnTo>
                    <a:pt x="411" y="352"/>
                  </a:lnTo>
                  <a:lnTo>
                    <a:pt x="411" y="355"/>
                  </a:lnTo>
                  <a:lnTo>
                    <a:pt x="410" y="356"/>
                  </a:lnTo>
                  <a:lnTo>
                    <a:pt x="410" y="356"/>
                  </a:lnTo>
                  <a:lnTo>
                    <a:pt x="388" y="379"/>
                  </a:lnTo>
                  <a:lnTo>
                    <a:pt x="366" y="401"/>
                  </a:lnTo>
                  <a:lnTo>
                    <a:pt x="366" y="401"/>
                  </a:lnTo>
                  <a:lnTo>
                    <a:pt x="356" y="407"/>
                  </a:lnTo>
                  <a:lnTo>
                    <a:pt x="351" y="410"/>
                  </a:lnTo>
                  <a:lnTo>
                    <a:pt x="349" y="413"/>
                  </a:lnTo>
                  <a:lnTo>
                    <a:pt x="349" y="413"/>
                  </a:lnTo>
                  <a:lnTo>
                    <a:pt x="349" y="417"/>
                  </a:lnTo>
                  <a:lnTo>
                    <a:pt x="348" y="419"/>
                  </a:lnTo>
                  <a:lnTo>
                    <a:pt x="348" y="419"/>
                  </a:lnTo>
                  <a:lnTo>
                    <a:pt x="315" y="426"/>
                  </a:lnTo>
                  <a:lnTo>
                    <a:pt x="315" y="426"/>
                  </a:lnTo>
                  <a:lnTo>
                    <a:pt x="307" y="429"/>
                  </a:lnTo>
                  <a:lnTo>
                    <a:pt x="301" y="433"/>
                  </a:lnTo>
                  <a:lnTo>
                    <a:pt x="296" y="440"/>
                  </a:lnTo>
                  <a:lnTo>
                    <a:pt x="296" y="440"/>
                  </a:lnTo>
                  <a:lnTo>
                    <a:pt x="291" y="440"/>
                  </a:lnTo>
                  <a:lnTo>
                    <a:pt x="287" y="441"/>
                  </a:lnTo>
                  <a:lnTo>
                    <a:pt x="282" y="442"/>
                  </a:lnTo>
                  <a:lnTo>
                    <a:pt x="282" y="442"/>
                  </a:lnTo>
                  <a:lnTo>
                    <a:pt x="279" y="446"/>
                  </a:lnTo>
                  <a:lnTo>
                    <a:pt x="274" y="452"/>
                  </a:lnTo>
                  <a:lnTo>
                    <a:pt x="268" y="459"/>
                  </a:lnTo>
                  <a:lnTo>
                    <a:pt x="261" y="459"/>
                  </a:lnTo>
                  <a:lnTo>
                    <a:pt x="261" y="459"/>
                  </a:lnTo>
                  <a:lnTo>
                    <a:pt x="257" y="454"/>
                  </a:lnTo>
                  <a:lnTo>
                    <a:pt x="251" y="447"/>
                  </a:lnTo>
                  <a:lnTo>
                    <a:pt x="251" y="447"/>
                  </a:lnTo>
                  <a:lnTo>
                    <a:pt x="241" y="436"/>
                  </a:lnTo>
                  <a:lnTo>
                    <a:pt x="241" y="436"/>
                  </a:lnTo>
                  <a:lnTo>
                    <a:pt x="241" y="425"/>
                  </a:lnTo>
                  <a:lnTo>
                    <a:pt x="240" y="415"/>
                  </a:lnTo>
                  <a:lnTo>
                    <a:pt x="238" y="408"/>
                  </a:lnTo>
                  <a:lnTo>
                    <a:pt x="238" y="408"/>
                  </a:lnTo>
                  <a:lnTo>
                    <a:pt x="232" y="400"/>
                  </a:lnTo>
                  <a:lnTo>
                    <a:pt x="224" y="390"/>
                  </a:lnTo>
                  <a:lnTo>
                    <a:pt x="215" y="379"/>
                  </a:lnTo>
                  <a:lnTo>
                    <a:pt x="188" y="367"/>
                  </a:lnTo>
                  <a:lnTo>
                    <a:pt x="176" y="357"/>
                  </a:lnTo>
                  <a:lnTo>
                    <a:pt x="176" y="357"/>
                  </a:lnTo>
                  <a:lnTo>
                    <a:pt x="170" y="351"/>
                  </a:lnTo>
                  <a:lnTo>
                    <a:pt x="165" y="346"/>
                  </a:lnTo>
                  <a:lnTo>
                    <a:pt x="164" y="343"/>
                  </a:lnTo>
                  <a:lnTo>
                    <a:pt x="164" y="343"/>
                  </a:lnTo>
                  <a:lnTo>
                    <a:pt x="166" y="337"/>
                  </a:lnTo>
                  <a:lnTo>
                    <a:pt x="172" y="323"/>
                  </a:lnTo>
                  <a:lnTo>
                    <a:pt x="178" y="305"/>
                  </a:lnTo>
                  <a:lnTo>
                    <a:pt x="184" y="286"/>
                  </a:lnTo>
                  <a:lnTo>
                    <a:pt x="184" y="286"/>
                  </a:lnTo>
                  <a:lnTo>
                    <a:pt x="187" y="269"/>
                  </a:lnTo>
                  <a:lnTo>
                    <a:pt x="187" y="264"/>
                  </a:lnTo>
                  <a:lnTo>
                    <a:pt x="186" y="258"/>
                  </a:lnTo>
                  <a:lnTo>
                    <a:pt x="184" y="254"/>
                  </a:lnTo>
                  <a:lnTo>
                    <a:pt x="181" y="249"/>
                  </a:lnTo>
                  <a:lnTo>
                    <a:pt x="171" y="239"/>
                  </a:lnTo>
                  <a:lnTo>
                    <a:pt x="171" y="239"/>
                  </a:lnTo>
                  <a:lnTo>
                    <a:pt x="159" y="228"/>
                  </a:lnTo>
                  <a:lnTo>
                    <a:pt x="150" y="223"/>
                  </a:lnTo>
                  <a:lnTo>
                    <a:pt x="146" y="220"/>
                  </a:lnTo>
                  <a:lnTo>
                    <a:pt x="144" y="220"/>
                  </a:lnTo>
                  <a:lnTo>
                    <a:pt x="144" y="220"/>
                  </a:lnTo>
                  <a:lnTo>
                    <a:pt x="137" y="220"/>
                  </a:lnTo>
                  <a:lnTo>
                    <a:pt x="119" y="220"/>
                  </a:lnTo>
                  <a:lnTo>
                    <a:pt x="97" y="223"/>
                  </a:lnTo>
                  <a:lnTo>
                    <a:pt x="86" y="225"/>
                  </a:lnTo>
                  <a:lnTo>
                    <a:pt x="78" y="229"/>
                  </a:lnTo>
                  <a:lnTo>
                    <a:pt x="78" y="229"/>
                  </a:lnTo>
                  <a:lnTo>
                    <a:pt x="71" y="232"/>
                  </a:lnTo>
                  <a:lnTo>
                    <a:pt x="66" y="236"/>
                  </a:lnTo>
                  <a:lnTo>
                    <a:pt x="62" y="240"/>
                  </a:lnTo>
                  <a:lnTo>
                    <a:pt x="60" y="242"/>
                  </a:lnTo>
                  <a:lnTo>
                    <a:pt x="58" y="247"/>
                  </a:lnTo>
                  <a:lnTo>
                    <a:pt x="58" y="249"/>
                  </a:lnTo>
                  <a:lnTo>
                    <a:pt x="58" y="249"/>
                  </a:lnTo>
                  <a:lnTo>
                    <a:pt x="55" y="255"/>
                  </a:lnTo>
                  <a:lnTo>
                    <a:pt x="52" y="263"/>
                  </a:lnTo>
                  <a:lnTo>
                    <a:pt x="51" y="272"/>
                  </a:lnTo>
                  <a:lnTo>
                    <a:pt x="51" y="272"/>
                  </a:lnTo>
                  <a:lnTo>
                    <a:pt x="50" y="292"/>
                  </a:lnTo>
                  <a:lnTo>
                    <a:pt x="51" y="303"/>
                  </a:lnTo>
                  <a:lnTo>
                    <a:pt x="51" y="303"/>
                  </a:lnTo>
                  <a:lnTo>
                    <a:pt x="52" y="308"/>
                  </a:lnTo>
                  <a:lnTo>
                    <a:pt x="52" y="314"/>
                  </a:lnTo>
                  <a:lnTo>
                    <a:pt x="52" y="314"/>
                  </a:lnTo>
                  <a:lnTo>
                    <a:pt x="52" y="316"/>
                  </a:lnTo>
                  <a:lnTo>
                    <a:pt x="51" y="317"/>
                  </a:lnTo>
                  <a:lnTo>
                    <a:pt x="50" y="320"/>
                  </a:lnTo>
                  <a:lnTo>
                    <a:pt x="51" y="326"/>
                  </a:lnTo>
                  <a:lnTo>
                    <a:pt x="51" y="326"/>
                  </a:lnTo>
                  <a:lnTo>
                    <a:pt x="56" y="341"/>
                  </a:lnTo>
                  <a:lnTo>
                    <a:pt x="61" y="351"/>
                  </a:lnTo>
                  <a:lnTo>
                    <a:pt x="61" y="351"/>
                  </a:lnTo>
                  <a:lnTo>
                    <a:pt x="63" y="354"/>
                  </a:lnTo>
                  <a:lnTo>
                    <a:pt x="63" y="357"/>
                  </a:lnTo>
                  <a:lnTo>
                    <a:pt x="63" y="357"/>
                  </a:lnTo>
                  <a:lnTo>
                    <a:pt x="65" y="362"/>
                  </a:lnTo>
                  <a:lnTo>
                    <a:pt x="66" y="366"/>
                  </a:lnTo>
                  <a:lnTo>
                    <a:pt x="68" y="371"/>
                  </a:lnTo>
                  <a:lnTo>
                    <a:pt x="72" y="373"/>
                  </a:lnTo>
                  <a:lnTo>
                    <a:pt x="72" y="373"/>
                  </a:lnTo>
                  <a:lnTo>
                    <a:pt x="79" y="374"/>
                  </a:lnTo>
                  <a:lnTo>
                    <a:pt x="90" y="373"/>
                  </a:lnTo>
                  <a:lnTo>
                    <a:pt x="104" y="371"/>
                  </a:lnTo>
                  <a:lnTo>
                    <a:pt x="104" y="371"/>
                  </a:lnTo>
                  <a:lnTo>
                    <a:pt x="106" y="373"/>
                  </a:lnTo>
                  <a:lnTo>
                    <a:pt x="108" y="375"/>
                  </a:lnTo>
                  <a:lnTo>
                    <a:pt x="108" y="375"/>
                  </a:lnTo>
                  <a:lnTo>
                    <a:pt x="100" y="377"/>
                  </a:lnTo>
                  <a:lnTo>
                    <a:pt x="90" y="379"/>
                  </a:lnTo>
                  <a:lnTo>
                    <a:pt x="90" y="379"/>
                  </a:lnTo>
                  <a:lnTo>
                    <a:pt x="86" y="383"/>
                  </a:lnTo>
                  <a:lnTo>
                    <a:pt x="79" y="390"/>
                  </a:lnTo>
                  <a:lnTo>
                    <a:pt x="72" y="398"/>
                  </a:lnTo>
                  <a:lnTo>
                    <a:pt x="67" y="403"/>
                  </a:lnTo>
                  <a:lnTo>
                    <a:pt x="67" y="403"/>
                  </a:lnTo>
                  <a:lnTo>
                    <a:pt x="58" y="407"/>
                  </a:lnTo>
                  <a:lnTo>
                    <a:pt x="56" y="409"/>
                  </a:lnTo>
                  <a:lnTo>
                    <a:pt x="55" y="410"/>
                  </a:lnTo>
                  <a:lnTo>
                    <a:pt x="55" y="410"/>
                  </a:lnTo>
                  <a:lnTo>
                    <a:pt x="48" y="473"/>
                  </a:lnTo>
                  <a:lnTo>
                    <a:pt x="48" y="473"/>
                  </a:lnTo>
                  <a:lnTo>
                    <a:pt x="45" y="492"/>
                  </a:lnTo>
                  <a:lnTo>
                    <a:pt x="43" y="500"/>
                  </a:lnTo>
                  <a:lnTo>
                    <a:pt x="42" y="507"/>
                  </a:lnTo>
                  <a:lnTo>
                    <a:pt x="42" y="507"/>
                  </a:lnTo>
                  <a:lnTo>
                    <a:pt x="37" y="517"/>
                  </a:lnTo>
                  <a:lnTo>
                    <a:pt x="31" y="530"/>
                  </a:lnTo>
                  <a:lnTo>
                    <a:pt x="31" y="530"/>
                  </a:lnTo>
                  <a:lnTo>
                    <a:pt x="23" y="544"/>
                  </a:lnTo>
                  <a:lnTo>
                    <a:pt x="20" y="555"/>
                  </a:lnTo>
                  <a:lnTo>
                    <a:pt x="20" y="555"/>
                  </a:lnTo>
                  <a:lnTo>
                    <a:pt x="19" y="558"/>
                  </a:lnTo>
                  <a:lnTo>
                    <a:pt x="20" y="559"/>
                  </a:lnTo>
                  <a:lnTo>
                    <a:pt x="20" y="561"/>
                  </a:lnTo>
                  <a:lnTo>
                    <a:pt x="16" y="564"/>
                  </a:lnTo>
                  <a:lnTo>
                    <a:pt x="16" y="564"/>
                  </a:lnTo>
                  <a:lnTo>
                    <a:pt x="9" y="574"/>
                  </a:lnTo>
                  <a:lnTo>
                    <a:pt x="6" y="578"/>
                  </a:lnTo>
                  <a:lnTo>
                    <a:pt x="6" y="578"/>
                  </a:lnTo>
                  <a:lnTo>
                    <a:pt x="3" y="582"/>
                  </a:lnTo>
                  <a:lnTo>
                    <a:pt x="3" y="582"/>
                  </a:lnTo>
                  <a:lnTo>
                    <a:pt x="0" y="586"/>
                  </a:lnTo>
                  <a:lnTo>
                    <a:pt x="0" y="588"/>
                  </a:lnTo>
                  <a:lnTo>
                    <a:pt x="0" y="592"/>
                  </a:lnTo>
                  <a:lnTo>
                    <a:pt x="0" y="592"/>
                  </a:lnTo>
                  <a:lnTo>
                    <a:pt x="0" y="598"/>
                  </a:lnTo>
                  <a:lnTo>
                    <a:pt x="2" y="601"/>
                  </a:lnTo>
                  <a:lnTo>
                    <a:pt x="4" y="603"/>
                  </a:lnTo>
                  <a:lnTo>
                    <a:pt x="4" y="603"/>
                  </a:lnTo>
                  <a:lnTo>
                    <a:pt x="9" y="609"/>
                  </a:lnTo>
                  <a:lnTo>
                    <a:pt x="11" y="611"/>
                  </a:lnTo>
                  <a:lnTo>
                    <a:pt x="12" y="611"/>
                  </a:lnTo>
                  <a:lnTo>
                    <a:pt x="12" y="611"/>
                  </a:lnTo>
                  <a:lnTo>
                    <a:pt x="15" y="610"/>
                  </a:lnTo>
                  <a:lnTo>
                    <a:pt x="16" y="610"/>
                  </a:lnTo>
                  <a:lnTo>
                    <a:pt x="16" y="610"/>
                  </a:lnTo>
                  <a:lnTo>
                    <a:pt x="19" y="613"/>
                  </a:lnTo>
                  <a:lnTo>
                    <a:pt x="20" y="614"/>
                  </a:lnTo>
                  <a:lnTo>
                    <a:pt x="22" y="615"/>
                  </a:lnTo>
                  <a:lnTo>
                    <a:pt x="22" y="615"/>
                  </a:lnTo>
                  <a:lnTo>
                    <a:pt x="26" y="611"/>
                  </a:lnTo>
                  <a:lnTo>
                    <a:pt x="27" y="610"/>
                  </a:lnTo>
                  <a:lnTo>
                    <a:pt x="27" y="610"/>
                  </a:lnTo>
                  <a:lnTo>
                    <a:pt x="29" y="605"/>
                  </a:lnTo>
                  <a:lnTo>
                    <a:pt x="31" y="601"/>
                  </a:lnTo>
                  <a:lnTo>
                    <a:pt x="31" y="601"/>
                  </a:lnTo>
                  <a:lnTo>
                    <a:pt x="33" y="603"/>
                  </a:lnTo>
                  <a:lnTo>
                    <a:pt x="37" y="604"/>
                  </a:lnTo>
                  <a:lnTo>
                    <a:pt x="40" y="604"/>
                  </a:lnTo>
                  <a:lnTo>
                    <a:pt x="40" y="604"/>
                  </a:lnTo>
                  <a:lnTo>
                    <a:pt x="42" y="604"/>
                  </a:lnTo>
                  <a:lnTo>
                    <a:pt x="43" y="603"/>
                  </a:lnTo>
                  <a:lnTo>
                    <a:pt x="44" y="598"/>
                  </a:lnTo>
                  <a:lnTo>
                    <a:pt x="46" y="593"/>
                  </a:lnTo>
                  <a:lnTo>
                    <a:pt x="48" y="591"/>
                  </a:lnTo>
                  <a:lnTo>
                    <a:pt x="50" y="590"/>
                  </a:lnTo>
                  <a:lnTo>
                    <a:pt x="50" y="590"/>
                  </a:lnTo>
                  <a:lnTo>
                    <a:pt x="54" y="587"/>
                  </a:lnTo>
                  <a:lnTo>
                    <a:pt x="56" y="587"/>
                  </a:lnTo>
                  <a:lnTo>
                    <a:pt x="58" y="586"/>
                  </a:lnTo>
                  <a:lnTo>
                    <a:pt x="62" y="584"/>
                  </a:lnTo>
                  <a:lnTo>
                    <a:pt x="62" y="584"/>
                  </a:lnTo>
                  <a:lnTo>
                    <a:pt x="71" y="576"/>
                  </a:lnTo>
                  <a:lnTo>
                    <a:pt x="73" y="573"/>
                  </a:lnTo>
                  <a:lnTo>
                    <a:pt x="73" y="573"/>
                  </a:lnTo>
                  <a:lnTo>
                    <a:pt x="69" y="591"/>
                  </a:lnTo>
                  <a:lnTo>
                    <a:pt x="68" y="605"/>
                  </a:lnTo>
                  <a:lnTo>
                    <a:pt x="68" y="614"/>
                  </a:lnTo>
                  <a:lnTo>
                    <a:pt x="69" y="620"/>
                  </a:lnTo>
                  <a:lnTo>
                    <a:pt x="69" y="620"/>
                  </a:lnTo>
                  <a:lnTo>
                    <a:pt x="74" y="641"/>
                  </a:lnTo>
                  <a:lnTo>
                    <a:pt x="75" y="648"/>
                  </a:lnTo>
                  <a:lnTo>
                    <a:pt x="77" y="654"/>
                  </a:lnTo>
                  <a:lnTo>
                    <a:pt x="77" y="654"/>
                  </a:lnTo>
                  <a:lnTo>
                    <a:pt x="74" y="666"/>
                  </a:lnTo>
                  <a:lnTo>
                    <a:pt x="74" y="666"/>
                  </a:lnTo>
                  <a:lnTo>
                    <a:pt x="75" y="667"/>
                  </a:lnTo>
                  <a:lnTo>
                    <a:pt x="78" y="667"/>
                  </a:lnTo>
                  <a:lnTo>
                    <a:pt x="78" y="667"/>
                  </a:lnTo>
                  <a:lnTo>
                    <a:pt x="79" y="672"/>
                  </a:lnTo>
                  <a:lnTo>
                    <a:pt x="80" y="691"/>
                  </a:lnTo>
                  <a:lnTo>
                    <a:pt x="80" y="691"/>
                  </a:lnTo>
                  <a:lnTo>
                    <a:pt x="83" y="712"/>
                  </a:lnTo>
                  <a:lnTo>
                    <a:pt x="84" y="719"/>
                  </a:lnTo>
                  <a:lnTo>
                    <a:pt x="86" y="726"/>
                  </a:lnTo>
                  <a:lnTo>
                    <a:pt x="86" y="726"/>
                  </a:lnTo>
                  <a:lnTo>
                    <a:pt x="90" y="742"/>
                  </a:lnTo>
                  <a:lnTo>
                    <a:pt x="91" y="753"/>
                  </a:lnTo>
                  <a:lnTo>
                    <a:pt x="91" y="753"/>
                  </a:lnTo>
                  <a:lnTo>
                    <a:pt x="91" y="760"/>
                  </a:lnTo>
                  <a:lnTo>
                    <a:pt x="92" y="769"/>
                  </a:lnTo>
                  <a:lnTo>
                    <a:pt x="96" y="781"/>
                  </a:lnTo>
                  <a:lnTo>
                    <a:pt x="96" y="781"/>
                  </a:lnTo>
                  <a:lnTo>
                    <a:pt x="102" y="804"/>
                  </a:lnTo>
                  <a:lnTo>
                    <a:pt x="104" y="812"/>
                  </a:lnTo>
                  <a:lnTo>
                    <a:pt x="106" y="820"/>
                  </a:lnTo>
                  <a:lnTo>
                    <a:pt x="106" y="820"/>
                  </a:lnTo>
                  <a:lnTo>
                    <a:pt x="106" y="845"/>
                  </a:lnTo>
                  <a:lnTo>
                    <a:pt x="106" y="866"/>
                  </a:lnTo>
                  <a:lnTo>
                    <a:pt x="106" y="866"/>
                  </a:lnTo>
                  <a:lnTo>
                    <a:pt x="104" y="873"/>
                  </a:lnTo>
                  <a:lnTo>
                    <a:pt x="102" y="878"/>
                  </a:lnTo>
                  <a:lnTo>
                    <a:pt x="102" y="878"/>
                  </a:lnTo>
                  <a:lnTo>
                    <a:pt x="109" y="885"/>
                  </a:lnTo>
                  <a:lnTo>
                    <a:pt x="109" y="885"/>
                  </a:lnTo>
                  <a:lnTo>
                    <a:pt x="102" y="894"/>
                  </a:lnTo>
                  <a:lnTo>
                    <a:pt x="90" y="904"/>
                  </a:lnTo>
                  <a:lnTo>
                    <a:pt x="90" y="904"/>
                  </a:lnTo>
                  <a:lnTo>
                    <a:pt x="86" y="907"/>
                  </a:lnTo>
                  <a:lnTo>
                    <a:pt x="81" y="908"/>
                  </a:lnTo>
                  <a:lnTo>
                    <a:pt x="79" y="909"/>
                  </a:lnTo>
                  <a:lnTo>
                    <a:pt x="78" y="911"/>
                  </a:lnTo>
                  <a:lnTo>
                    <a:pt x="77" y="913"/>
                  </a:lnTo>
                  <a:lnTo>
                    <a:pt x="77" y="915"/>
                  </a:lnTo>
                  <a:lnTo>
                    <a:pt x="77" y="915"/>
                  </a:lnTo>
                  <a:lnTo>
                    <a:pt x="77" y="919"/>
                  </a:lnTo>
                  <a:lnTo>
                    <a:pt x="79" y="923"/>
                  </a:lnTo>
                  <a:lnTo>
                    <a:pt x="81" y="925"/>
                  </a:lnTo>
                  <a:lnTo>
                    <a:pt x="85" y="927"/>
                  </a:lnTo>
                  <a:lnTo>
                    <a:pt x="94" y="930"/>
                  </a:lnTo>
                  <a:lnTo>
                    <a:pt x="106" y="931"/>
                  </a:lnTo>
                  <a:lnTo>
                    <a:pt x="106" y="931"/>
                  </a:lnTo>
                  <a:lnTo>
                    <a:pt x="126" y="931"/>
                  </a:lnTo>
                  <a:lnTo>
                    <a:pt x="135" y="931"/>
                  </a:lnTo>
                  <a:lnTo>
                    <a:pt x="141" y="930"/>
                  </a:lnTo>
                  <a:lnTo>
                    <a:pt x="141" y="930"/>
                  </a:lnTo>
                  <a:lnTo>
                    <a:pt x="147" y="929"/>
                  </a:lnTo>
                  <a:lnTo>
                    <a:pt x="153" y="929"/>
                  </a:lnTo>
                  <a:lnTo>
                    <a:pt x="157" y="927"/>
                  </a:lnTo>
                  <a:lnTo>
                    <a:pt x="159" y="925"/>
                  </a:lnTo>
                  <a:lnTo>
                    <a:pt x="159" y="923"/>
                  </a:lnTo>
                  <a:lnTo>
                    <a:pt x="159" y="923"/>
                  </a:lnTo>
                  <a:lnTo>
                    <a:pt x="161" y="915"/>
                  </a:lnTo>
                  <a:lnTo>
                    <a:pt x="163" y="913"/>
                  </a:lnTo>
                  <a:lnTo>
                    <a:pt x="163" y="913"/>
                  </a:lnTo>
                  <a:lnTo>
                    <a:pt x="161" y="890"/>
                  </a:lnTo>
                  <a:lnTo>
                    <a:pt x="161" y="890"/>
                  </a:lnTo>
                  <a:lnTo>
                    <a:pt x="163" y="881"/>
                  </a:lnTo>
                  <a:lnTo>
                    <a:pt x="163" y="881"/>
                  </a:lnTo>
                  <a:lnTo>
                    <a:pt x="163" y="860"/>
                  </a:lnTo>
                  <a:lnTo>
                    <a:pt x="161" y="844"/>
                  </a:lnTo>
                  <a:lnTo>
                    <a:pt x="161" y="833"/>
                  </a:lnTo>
                  <a:lnTo>
                    <a:pt x="161" y="833"/>
                  </a:lnTo>
                  <a:lnTo>
                    <a:pt x="158" y="818"/>
                  </a:lnTo>
                  <a:lnTo>
                    <a:pt x="155" y="812"/>
                  </a:lnTo>
                  <a:lnTo>
                    <a:pt x="155" y="806"/>
                  </a:lnTo>
                  <a:lnTo>
                    <a:pt x="155" y="806"/>
                  </a:lnTo>
                  <a:lnTo>
                    <a:pt x="157" y="793"/>
                  </a:lnTo>
                  <a:lnTo>
                    <a:pt x="157" y="788"/>
                  </a:lnTo>
                  <a:lnTo>
                    <a:pt x="157" y="783"/>
                  </a:lnTo>
                  <a:lnTo>
                    <a:pt x="157" y="783"/>
                  </a:lnTo>
                  <a:lnTo>
                    <a:pt x="155" y="774"/>
                  </a:lnTo>
                  <a:lnTo>
                    <a:pt x="155" y="774"/>
                  </a:lnTo>
                  <a:lnTo>
                    <a:pt x="157" y="739"/>
                  </a:lnTo>
                  <a:lnTo>
                    <a:pt x="157" y="739"/>
                  </a:lnTo>
                  <a:lnTo>
                    <a:pt x="158" y="719"/>
                  </a:lnTo>
                  <a:lnTo>
                    <a:pt x="160" y="711"/>
                  </a:lnTo>
                  <a:lnTo>
                    <a:pt x="161" y="707"/>
                  </a:lnTo>
                  <a:lnTo>
                    <a:pt x="161" y="707"/>
                  </a:lnTo>
                  <a:lnTo>
                    <a:pt x="172" y="731"/>
                  </a:lnTo>
                  <a:lnTo>
                    <a:pt x="180" y="749"/>
                  </a:lnTo>
                  <a:lnTo>
                    <a:pt x="183" y="762"/>
                  </a:lnTo>
                  <a:lnTo>
                    <a:pt x="183" y="762"/>
                  </a:lnTo>
                  <a:lnTo>
                    <a:pt x="186" y="776"/>
                  </a:lnTo>
                  <a:lnTo>
                    <a:pt x="187" y="783"/>
                  </a:lnTo>
                  <a:lnTo>
                    <a:pt x="190" y="791"/>
                  </a:lnTo>
                  <a:lnTo>
                    <a:pt x="190" y="791"/>
                  </a:lnTo>
                  <a:lnTo>
                    <a:pt x="204" y="821"/>
                  </a:lnTo>
                  <a:lnTo>
                    <a:pt x="213" y="846"/>
                  </a:lnTo>
                  <a:lnTo>
                    <a:pt x="213" y="846"/>
                  </a:lnTo>
                  <a:lnTo>
                    <a:pt x="213" y="850"/>
                  </a:lnTo>
                  <a:lnTo>
                    <a:pt x="213" y="856"/>
                  </a:lnTo>
                  <a:lnTo>
                    <a:pt x="213" y="874"/>
                  </a:lnTo>
                  <a:lnTo>
                    <a:pt x="213" y="874"/>
                  </a:lnTo>
                  <a:lnTo>
                    <a:pt x="215" y="894"/>
                  </a:lnTo>
                  <a:lnTo>
                    <a:pt x="215" y="903"/>
                  </a:lnTo>
                  <a:lnTo>
                    <a:pt x="215" y="903"/>
                  </a:lnTo>
                  <a:lnTo>
                    <a:pt x="211" y="909"/>
                  </a:lnTo>
                  <a:lnTo>
                    <a:pt x="207" y="914"/>
                  </a:lnTo>
                  <a:lnTo>
                    <a:pt x="205" y="915"/>
                  </a:lnTo>
                  <a:lnTo>
                    <a:pt x="205" y="915"/>
                  </a:lnTo>
                  <a:lnTo>
                    <a:pt x="203" y="917"/>
                  </a:lnTo>
                  <a:lnTo>
                    <a:pt x="200" y="919"/>
                  </a:lnTo>
                  <a:lnTo>
                    <a:pt x="198" y="923"/>
                  </a:lnTo>
                  <a:lnTo>
                    <a:pt x="199" y="925"/>
                  </a:lnTo>
                  <a:lnTo>
                    <a:pt x="200" y="929"/>
                  </a:lnTo>
                  <a:lnTo>
                    <a:pt x="200" y="929"/>
                  </a:lnTo>
                  <a:lnTo>
                    <a:pt x="203" y="934"/>
                  </a:lnTo>
                  <a:lnTo>
                    <a:pt x="205" y="936"/>
                  </a:lnTo>
                  <a:lnTo>
                    <a:pt x="210" y="937"/>
                  </a:lnTo>
                  <a:lnTo>
                    <a:pt x="221" y="938"/>
                  </a:lnTo>
                  <a:lnTo>
                    <a:pt x="221" y="938"/>
                  </a:lnTo>
                  <a:lnTo>
                    <a:pt x="232" y="937"/>
                  </a:lnTo>
                  <a:lnTo>
                    <a:pt x="240" y="937"/>
                  </a:lnTo>
                  <a:lnTo>
                    <a:pt x="251" y="935"/>
                  </a:lnTo>
                  <a:lnTo>
                    <a:pt x="251" y="935"/>
                  </a:lnTo>
                  <a:lnTo>
                    <a:pt x="258" y="934"/>
                  </a:lnTo>
                  <a:lnTo>
                    <a:pt x="265" y="931"/>
                  </a:lnTo>
                  <a:lnTo>
                    <a:pt x="273" y="927"/>
                  </a:lnTo>
                  <a:lnTo>
                    <a:pt x="276" y="926"/>
                  </a:lnTo>
                  <a:lnTo>
                    <a:pt x="278" y="924"/>
                  </a:lnTo>
                  <a:lnTo>
                    <a:pt x="278" y="924"/>
                  </a:lnTo>
                  <a:lnTo>
                    <a:pt x="280" y="921"/>
                  </a:lnTo>
                  <a:lnTo>
                    <a:pt x="281" y="920"/>
                  </a:lnTo>
                  <a:lnTo>
                    <a:pt x="282" y="919"/>
                  </a:lnTo>
                  <a:lnTo>
                    <a:pt x="282" y="918"/>
                  </a:lnTo>
                  <a:lnTo>
                    <a:pt x="281" y="911"/>
                  </a:lnTo>
                  <a:lnTo>
                    <a:pt x="281" y="911"/>
                  </a:lnTo>
                  <a:lnTo>
                    <a:pt x="278" y="894"/>
                  </a:lnTo>
                  <a:lnTo>
                    <a:pt x="276" y="886"/>
                  </a:lnTo>
                  <a:lnTo>
                    <a:pt x="276" y="886"/>
                  </a:lnTo>
                  <a:lnTo>
                    <a:pt x="275" y="886"/>
                  </a:lnTo>
                  <a:lnTo>
                    <a:pt x="275" y="886"/>
                  </a:lnTo>
                  <a:lnTo>
                    <a:pt x="275" y="886"/>
                  </a:lnTo>
                  <a:lnTo>
                    <a:pt x="273" y="875"/>
                  </a:lnTo>
                  <a:lnTo>
                    <a:pt x="273" y="875"/>
                  </a:lnTo>
                  <a:lnTo>
                    <a:pt x="270" y="860"/>
                  </a:lnTo>
                  <a:lnTo>
                    <a:pt x="268" y="844"/>
                  </a:lnTo>
                  <a:lnTo>
                    <a:pt x="268" y="844"/>
                  </a:lnTo>
                  <a:lnTo>
                    <a:pt x="264" y="822"/>
                  </a:lnTo>
                  <a:lnTo>
                    <a:pt x="263" y="808"/>
                  </a:lnTo>
                  <a:lnTo>
                    <a:pt x="263" y="808"/>
                  </a:lnTo>
                  <a:lnTo>
                    <a:pt x="263" y="800"/>
                  </a:lnTo>
                  <a:lnTo>
                    <a:pt x="261" y="792"/>
                  </a:lnTo>
                  <a:lnTo>
                    <a:pt x="258" y="779"/>
                  </a:lnTo>
                  <a:lnTo>
                    <a:pt x="258" y="779"/>
                  </a:lnTo>
                  <a:lnTo>
                    <a:pt x="256" y="775"/>
                  </a:lnTo>
                  <a:lnTo>
                    <a:pt x="253" y="771"/>
                  </a:lnTo>
                  <a:lnTo>
                    <a:pt x="251" y="766"/>
                  </a:lnTo>
                  <a:lnTo>
                    <a:pt x="249" y="760"/>
                  </a:lnTo>
                  <a:lnTo>
                    <a:pt x="249" y="760"/>
                  </a:lnTo>
                  <a:lnTo>
                    <a:pt x="245" y="748"/>
                  </a:lnTo>
                  <a:lnTo>
                    <a:pt x="242" y="742"/>
                  </a:lnTo>
                  <a:lnTo>
                    <a:pt x="242" y="742"/>
                  </a:lnTo>
                  <a:lnTo>
                    <a:pt x="241" y="735"/>
                  </a:lnTo>
                  <a:lnTo>
                    <a:pt x="240" y="729"/>
                  </a:lnTo>
                  <a:lnTo>
                    <a:pt x="240" y="729"/>
                  </a:lnTo>
                  <a:lnTo>
                    <a:pt x="241" y="723"/>
                  </a:lnTo>
                  <a:lnTo>
                    <a:pt x="244" y="711"/>
                  </a:lnTo>
                  <a:lnTo>
                    <a:pt x="244" y="711"/>
                  </a:lnTo>
                  <a:lnTo>
                    <a:pt x="244" y="706"/>
                  </a:lnTo>
                  <a:lnTo>
                    <a:pt x="244" y="701"/>
                  </a:lnTo>
                  <a:lnTo>
                    <a:pt x="240" y="690"/>
                  </a:lnTo>
                  <a:lnTo>
                    <a:pt x="234" y="677"/>
                  </a:lnTo>
                  <a:lnTo>
                    <a:pt x="234" y="677"/>
                  </a:lnTo>
                  <a:lnTo>
                    <a:pt x="235" y="666"/>
                  </a:lnTo>
                  <a:lnTo>
                    <a:pt x="238" y="656"/>
                  </a:lnTo>
                  <a:lnTo>
                    <a:pt x="238" y="656"/>
                  </a:lnTo>
                  <a:lnTo>
                    <a:pt x="239" y="656"/>
                  </a:lnTo>
                  <a:lnTo>
                    <a:pt x="240" y="655"/>
                  </a:lnTo>
                  <a:lnTo>
                    <a:pt x="241" y="654"/>
                  </a:lnTo>
                  <a:lnTo>
                    <a:pt x="241" y="654"/>
                  </a:lnTo>
                  <a:lnTo>
                    <a:pt x="239" y="642"/>
                  </a:lnTo>
                  <a:lnTo>
                    <a:pt x="238" y="633"/>
                  </a:lnTo>
                  <a:lnTo>
                    <a:pt x="238" y="627"/>
                  </a:lnTo>
                  <a:lnTo>
                    <a:pt x="238" y="627"/>
                  </a:lnTo>
                  <a:lnTo>
                    <a:pt x="239" y="622"/>
                  </a:lnTo>
                  <a:lnTo>
                    <a:pt x="241" y="616"/>
                  </a:lnTo>
                  <a:lnTo>
                    <a:pt x="245" y="609"/>
                  </a:lnTo>
                  <a:lnTo>
                    <a:pt x="245" y="609"/>
                  </a:lnTo>
                  <a:lnTo>
                    <a:pt x="245" y="590"/>
                  </a:lnTo>
                  <a:lnTo>
                    <a:pt x="245" y="564"/>
                  </a:lnTo>
                  <a:lnTo>
                    <a:pt x="245" y="564"/>
                  </a:lnTo>
                  <a:lnTo>
                    <a:pt x="246" y="553"/>
                  </a:lnTo>
                  <a:lnTo>
                    <a:pt x="245" y="538"/>
                  </a:lnTo>
                  <a:lnTo>
                    <a:pt x="245" y="524"/>
                  </a:lnTo>
                  <a:lnTo>
                    <a:pt x="245" y="518"/>
                  </a:lnTo>
                  <a:lnTo>
                    <a:pt x="245" y="518"/>
                  </a:lnTo>
                  <a:lnTo>
                    <a:pt x="258" y="515"/>
                  </a:lnTo>
                  <a:lnTo>
                    <a:pt x="258" y="515"/>
                  </a:lnTo>
                  <a:lnTo>
                    <a:pt x="261" y="513"/>
                  </a:lnTo>
                  <a:lnTo>
                    <a:pt x="261" y="512"/>
                  </a:lnTo>
                  <a:lnTo>
                    <a:pt x="267" y="512"/>
                  </a:lnTo>
                  <a:lnTo>
                    <a:pt x="267" y="512"/>
                  </a:lnTo>
                  <a:lnTo>
                    <a:pt x="279" y="510"/>
                  </a:lnTo>
                  <a:lnTo>
                    <a:pt x="282" y="509"/>
                  </a:lnTo>
                  <a:lnTo>
                    <a:pt x="282" y="509"/>
                  </a:lnTo>
                  <a:lnTo>
                    <a:pt x="285" y="507"/>
                  </a:lnTo>
                  <a:lnTo>
                    <a:pt x="288" y="506"/>
                  </a:lnTo>
                  <a:lnTo>
                    <a:pt x="288" y="506"/>
                  </a:lnTo>
                  <a:lnTo>
                    <a:pt x="292" y="506"/>
                  </a:lnTo>
                  <a:lnTo>
                    <a:pt x="295" y="506"/>
                  </a:lnTo>
                  <a:lnTo>
                    <a:pt x="299" y="504"/>
                  </a:lnTo>
                  <a:lnTo>
                    <a:pt x="299" y="504"/>
                  </a:lnTo>
                  <a:lnTo>
                    <a:pt x="305" y="500"/>
                  </a:lnTo>
                  <a:lnTo>
                    <a:pt x="310" y="496"/>
                  </a:lnTo>
                  <a:lnTo>
                    <a:pt x="315" y="492"/>
                  </a:lnTo>
                  <a:lnTo>
                    <a:pt x="316" y="487"/>
                  </a:lnTo>
                  <a:lnTo>
                    <a:pt x="316" y="487"/>
                  </a:lnTo>
                  <a:lnTo>
                    <a:pt x="318" y="475"/>
                  </a:lnTo>
                  <a:lnTo>
                    <a:pt x="318" y="475"/>
                  </a:lnTo>
                  <a:lnTo>
                    <a:pt x="320" y="473"/>
                  </a:lnTo>
                  <a:lnTo>
                    <a:pt x="326" y="471"/>
                  </a:lnTo>
                  <a:lnTo>
                    <a:pt x="326" y="471"/>
                  </a:lnTo>
                  <a:lnTo>
                    <a:pt x="333" y="467"/>
                  </a:lnTo>
                  <a:lnTo>
                    <a:pt x="333" y="467"/>
                  </a:lnTo>
                  <a:lnTo>
                    <a:pt x="341" y="467"/>
                  </a:lnTo>
                  <a:lnTo>
                    <a:pt x="348" y="466"/>
                  </a:lnTo>
                  <a:lnTo>
                    <a:pt x="353" y="465"/>
                  </a:lnTo>
                  <a:lnTo>
                    <a:pt x="353" y="465"/>
                  </a:lnTo>
                  <a:lnTo>
                    <a:pt x="359" y="460"/>
                  </a:lnTo>
                  <a:lnTo>
                    <a:pt x="361" y="458"/>
                  </a:lnTo>
                  <a:lnTo>
                    <a:pt x="361" y="458"/>
                  </a:lnTo>
                  <a:lnTo>
                    <a:pt x="370" y="465"/>
                  </a:lnTo>
                  <a:lnTo>
                    <a:pt x="376" y="470"/>
                  </a:lnTo>
                  <a:lnTo>
                    <a:pt x="382" y="473"/>
                  </a:lnTo>
                  <a:lnTo>
                    <a:pt x="382" y="473"/>
                  </a:lnTo>
                  <a:lnTo>
                    <a:pt x="387" y="475"/>
                  </a:lnTo>
                  <a:lnTo>
                    <a:pt x="389" y="476"/>
                  </a:lnTo>
                  <a:lnTo>
                    <a:pt x="393" y="475"/>
                  </a:lnTo>
                  <a:lnTo>
                    <a:pt x="393" y="475"/>
                  </a:lnTo>
                  <a:lnTo>
                    <a:pt x="399" y="471"/>
                  </a:lnTo>
                  <a:lnTo>
                    <a:pt x="407" y="465"/>
                  </a:lnTo>
                  <a:lnTo>
                    <a:pt x="422" y="452"/>
                  </a:lnTo>
                  <a:lnTo>
                    <a:pt x="422" y="452"/>
                  </a:lnTo>
                  <a:lnTo>
                    <a:pt x="445" y="425"/>
                  </a:lnTo>
                  <a:lnTo>
                    <a:pt x="465" y="401"/>
                  </a:lnTo>
                  <a:lnTo>
                    <a:pt x="465" y="401"/>
                  </a:lnTo>
                  <a:lnTo>
                    <a:pt x="494" y="362"/>
                  </a:lnTo>
                  <a:lnTo>
                    <a:pt x="494" y="362"/>
                  </a:lnTo>
                  <a:lnTo>
                    <a:pt x="499" y="351"/>
                  </a:lnTo>
                  <a:lnTo>
                    <a:pt x="503" y="344"/>
                  </a:lnTo>
                  <a:lnTo>
                    <a:pt x="504" y="343"/>
                  </a:lnTo>
                  <a:lnTo>
                    <a:pt x="505" y="343"/>
                  </a:lnTo>
                  <a:lnTo>
                    <a:pt x="505" y="343"/>
                  </a:lnTo>
                  <a:lnTo>
                    <a:pt x="506" y="351"/>
                  </a:lnTo>
                  <a:lnTo>
                    <a:pt x="508" y="364"/>
                  </a:lnTo>
                  <a:lnTo>
                    <a:pt x="508" y="364"/>
                  </a:lnTo>
                  <a:lnTo>
                    <a:pt x="509" y="369"/>
                  </a:lnTo>
                  <a:lnTo>
                    <a:pt x="509" y="372"/>
                  </a:lnTo>
                  <a:lnTo>
                    <a:pt x="508" y="377"/>
                  </a:lnTo>
                  <a:lnTo>
                    <a:pt x="504" y="386"/>
                  </a:lnTo>
                  <a:lnTo>
                    <a:pt x="504" y="386"/>
                  </a:lnTo>
                  <a:lnTo>
                    <a:pt x="498" y="403"/>
                  </a:lnTo>
                  <a:lnTo>
                    <a:pt x="494" y="420"/>
                  </a:lnTo>
                  <a:lnTo>
                    <a:pt x="491" y="435"/>
                  </a:lnTo>
                  <a:lnTo>
                    <a:pt x="488" y="447"/>
                  </a:lnTo>
                  <a:lnTo>
                    <a:pt x="488" y="447"/>
                  </a:lnTo>
                  <a:lnTo>
                    <a:pt x="487" y="454"/>
                  </a:lnTo>
                  <a:lnTo>
                    <a:pt x="485" y="461"/>
                  </a:lnTo>
                  <a:lnTo>
                    <a:pt x="483" y="470"/>
                  </a:lnTo>
                  <a:lnTo>
                    <a:pt x="479" y="481"/>
                  </a:lnTo>
                  <a:lnTo>
                    <a:pt x="479" y="481"/>
                  </a:lnTo>
                  <a:lnTo>
                    <a:pt x="474" y="495"/>
                  </a:lnTo>
                  <a:lnTo>
                    <a:pt x="471" y="510"/>
                  </a:lnTo>
                  <a:lnTo>
                    <a:pt x="468" y="538"/>
                  </a:lnTo>
                  <a:lnTo>
                    <a:pt x="468" y="538"/>
                  </a:lnTo>
                  <a:lnTo>
                    <a:pt x="462" y="563"/>
                  </a:lnTo>
                  <a:lnTo>
                    <a:pt x="459" y="575"/>
                  </a:lnTo>
                  <a:lnTo>
                    <a:pt x="457" y="591"/>
                  </a:lnTo>
                  <a:lnTo>
                    <a:pt x="457" y="591"/>
                  </a:lnTo>
                  <a:lnTo>
                    <a:pt x="456" y="607"/>
                  </a:lnTo>
                  <a:lnTo>
                    <a:pt x="457" y="620"/>
                  </a:lnTo>
                  <a:lnTo>
                    <a:pt x="458" y="632"/>
                  </a:lnTo>
                  <a:lnTo>
                    <a:pt x="459" y="645"/>
                  </a:lnTo>
                  <a:lnTo>
                    <a:pt x="459" y="645"/>
                  </a:lnTo>
                  <a:lnTo>
                    <a:pt x="460" y="707"/>
                  </a:lnTo>
                  <a:lnTo>
                    <a:pt x="460" y="741"/>
                  </a:lnTo>
                  <a:lnTo>
                    <a:pt x="460" y="753"/>
                  </a:lnTo>
                  <a:lnTo>
                    <a:pt x="459" y="758"/>
                  </a:lnTo>
                  <a:lnTo>
                    <a:pt x="459" y="758"/>
                  </a:lnTo>
                  <a:lnTo>
                    <a:pt x="457" y="766"/>
                  </a:lnTo>
                  <a:lnTo>
                    <a:pt x="452" y="783"/>
                  </a:lnTo>
                  <a:lnTo>
                    <a:pt x="449" y="804"/>
                  </a:lnTo>
                  <a:lnTo>
                    <a:pt x="448" y="814"/>
                  </a:lnTo>
                  <a:lnTo>
                    <a:pt x="448" y="822"/>
                  </a:lnTo>
                  <a:lnTo>
                    <a:pt x="448" y="822"/>
                  </a:lnTo>
                  <a:lnTo>
                    <a:pt x="449" y="831"/>
                  </a:lnTo>
                  <a:lnTo>
                    <a:pt x="452" y="838"/>
                  </a:lnTo>
                  <a:lnTo>
                    <a:pt x="458" y="852"/>
                  </a:lnTo>
                  <a:lnTo>
                    <a:pt x="463" y="862"/>
                  </a:lnTo>
                  <a:lnTo>
                    <a:pt x="464" y="865"/>
                  </a:lnTo>
                  <a:lnTo>
                    <a:pt x="464" y="866"/>
                  </a:lnTo>
                  <a:lnTo>
                    <a:pt x="464" y="866"/>
                  </a:lnTo>
                  <a:lnTo>
                    <a:pt x="457" y="866"/>
                  </a:lnTo>
                  <a:lnTo>
                    <a:pt x="452" y="866"/>
                  </a:lnTo>
                  <a:lnTo>
                    <a:pt x="448" y="867"/>
                  </a:lnTo>
                  <a:lnTo>
                    <a:pt x="448" y="867"/>
                  </a:lnTo>
                  <a:lnTo>
                    <a:pt x="443" y="868"/>
                  </a:lnTo>
                  <a:lnTo>
                    <a:pt x="442" y="869"/>
                  </a:lnTo>
                  <a:lnTo>
                    <a:pt x="439" y="873"/>
                  </a:lnTo>
                  <a:lnTo>
                    <a:pt x="439" y="873"/>
                  </a:lnTo>
                  <a:lnTo>
                    <a:pt x="433" y="878"/>
                  </a:lnTo>
                  <a:lnTo>
                    <a:pt x="422" y="885"/>
                  </a:lnTo>
                  <a:lnTo>
                    <a:pt x="422" y="885"/>
                  </a:lnTo>
                  <a:lnTo>
                    <a:pt x="406" y="897"/>
                  </a:lnTo>
                  <a:lnTo>
                    <a:pt x="395" y="903"/>
                  </a:lnTo>
                  <a:lnTo>
                    <a:pt x="395" y="903"/>
                  </a:lnTo>
                  <a:lnTo>
                    <a:pt x="377" y="907"/>
                  </a:lnTo>
                  <a:lnTo>
                    <a:pt x="366" y="911"/>
                  </a:lnTo>
                  <a:lnTo>
                    <a:pt x="362" y="912"/>
                  </a:lnTo>
                  <a:lnTo>
                    <a:pt x="361" y="913"/>
                  </a:lnTo>
                  <a:lnTo>
                    <a:pt x="361" y="913"/>
                  </a:lnTo>
                  <a:lnTo>
                    <a:pt x="360" y="917"/>
                  </a:lnTo>
                  <a:lnTo>
                    <a:pt x="360" y="921"/>
                  </a:lnTo>
                  <a:lnTo>
                    <a:pt x="361" y="925"/>
                  </a:lnTo>
                  <a:lnTo>
                    <a:pt x="362" y="927"/>
                  </a:lnTo>
                  <a:lnTo>
                    <a:pt x="365" y="929"/>
                  </a:lnTo>
                  <a:lnTo>
                    <a:pt x="365" y="929"/>
                  </a:lnTo>
                  <a:lnTo>
                    <a:pt x="372" y="931"/>
                  </a:lnTo>
                  <a:lnTo>
                    <a:pt x="374" y="931"/>
                  </a:lnTo>
                  <a:lnTo>
                    <a:pt x="374" y="931"/>
                  </a:lnTo>
                  <a:lnTo>
                    <a:pt x="374" y="931"/>
                  </a:lnTo>
                  <a:lnTo>
                    <a:pt x="374" y="932"/>
                  </a:lnTo>
                  <a:lnTo>
                    <a:pt x="377" y="935"/>
                  </a:lnTo>
                  <a:lnTo>
                    <a:pt x="383" y="941"/>
                  </a:lnTo>
                  <a:lnTo>
                    <a:pt x="383" y="941"/>
                  </a:lnTo>
                  <a:lnTo>
                    <a:pt x="387" y="944"/>
                  </a:lnTo>
                  <a:lnTo>
                    <a:pt x="389" y="947"/>
                  </a:lnTo>
                  <a:lnTo>
                    <a:pt x="393" y="952"/>
                  </a:lnTo>
                  <a:lnTo>
                    <a:pt x="395" y="953"/>
                  </a:lnTo>
                  <a:lnTo>
                    <a:pt x="401" y="954"/>
                  </a:lnTo>
                  <a:lnTo>
                    <a:pt x="419" y="957"/>
                  </a:lnTo>
                  <a:lnTo>
                    <a:pt x="419" y="957"/>
                  </a:lnTo>
                  <a:lnTo>
                    <a:pt x="486" y="958"/>
                  </a:lnTo>
                  <a:lnTo>
                    <a:pt x="486" y="958"/>
                  </a:lnTo>
                  <a:lnTo>
                    <a:pt x="532" y="958"/>
                  </a:lnTo>
                  <a:lnTo>
                    <a:pt x="552" y="958"/>
                  </a:lnTo>
                  <a:lnTo>
                    <a:pt x="564" y="957"/>
                  </a:lnTo>
                  <a:lnTo>
                    <a:pt x="564" y="957"/>
                  </a:lnTo>
                  <a:lnTo>
                    <a:pt x="568" y="955"/>
                  </a:lnTo>
                  <a:lnTo>
                    <a:pt x="572" y="955"/>
                  </a:lnTo>
                  <a:lnTo>
                    <a:pt x="577" y="955"/>
                  </a:lnTo>
                  <a:lnTo>
                    <a:pt x="579" y="955"/>
                  </a:lnTo>
                  <a:lnTo>
                    <a:pt x="581" y="954"/>
                  </a:lnTo>
                  <a:lnTo>
                    <a:pt x="584" y="952"/>
                  </a:lnTo>
                  <a:lnTo>
                    <a:pt x="585" y="948"/>
                  </a:lnTo>
                  <a:lnTo>
                    <a:pt x="585" y="948"/>
                  </a:lnTo>
                  <a:lnTo>
                    <a:pt x="590" y="932"/>
                  </a:lnTo>
                  <a:lnTo>
                    <a:pt x="591" y="927"/>
                  </a:lnTo>
                  <a:lnTo>
                    <a:pt x="590" y="925"/>
                  </a:lnTo>
                  <a:lnTo>
                    <a:pt x="590" y="925"/>
                  </a:lnTo>
                  <a:lnTo>
                    <a:pt x="586" y="921"/>
                  </a:lnTo>
                  <a:lnTo>
                    <a:pt x="585" y="918"/>
                  </a:lnTo>
                  <a:lnTo>
                    <a:pt x="584" y="913"/>
                  </a:lnTo>
                  <a:lnTo>
                    <a:pt x="584" y="913"/>
                  </a:lnTo>
                  <a:lnTo>
                    <a:pt x="583" y="901"/>
                  </a:lnTo>
                  <a:lnTo>
                    <a:pt x="581" y="895"/>
                  </a:lnTo>
                  <a:lnTo>
                    <a:pt x="581" y="895"/>
                  </a:lnTo>
                  <a:lnTo>
                    <a:pt x="585" y="894"/>
                  </a:lnTo>
                  <a:lnTo>
                    <a:pt x="587" y="892"/>
                  </a:lnTo>
                  <a:lnTo>
                    <a:pt x="590" y="891"/>
                  </a:lnTo>
                  <a:lnTo>
                    <a:pt x="590" y="891"/>
                  </a:lnTo>
                  <a:lnTo>
                    <a:pt x="604" y="846"/>
                  </a:lnTo>
                  <a:lnTo>
                    <a:pt x="620" y="793"/>
                  </a:lnTo>
                  <a:lnTo>
                    <a:pt x="620" y="793"/>
                  </a:lnTo>
                  <a:lnTo>
                    <a:pt x="621" y="783"/>
                  </a:lnTo>
                  <a:lnTo>
                    <a:pt x="624" y="766"/>
                  </a:lnTo>
                  <a:lnTo>
                    <a:pt x="626" y="722"/>
                  </a:lnTo>
                  <a:lnTo>
                    <a:pt x="629" y="679"/>
                  </a:lnTo>
                  <a:lnTo>
                    <a:pt x="630" y="665"/>
                  </a:lnTo>
                  <a:lnTo>
                    <a:pt x="631" y="659"/>
                  </a:lnTo>
                  <a:lnTo>
                    <a:pt x="631" y="659"/>
                  </a:lnTo>
                  <a:lnTo>
                    <a:pt x="637" y="653"/>
                  </a:lnTo>
                  <a:lnTo>
                    <a:pt x="640" y="648"/>
                  </a:lnTo>
                  <a:lnTo>
                    <a:pt x="641" y="644"/>
                  </a:lnTo>
                  <a:lnTo>
                    <a:pt x="641" y="644"/>
                  </a:lnTo>
                  <a:lnTo>
                    <a:pt x="641" y="638"/>
                  </a:lnTo>
                  <a:lnTo>
                    <a:pt x="640" y="631"/>
                  </a:lnTo>
                  <a:lnTo>
                    <a:pt x="636" y="621"/>
                  </a:lnTo>
                  <a:lnTo>
                    <a:pt x="636" y="621"/>
                  </a:lnTo>
                  <a:lnTo>
                    <a:pt x="635" y="619"/>
                  </a:lnTo>
                  <a:lnTo>
                    <a:pt x="636" y="616"/>
                  </a:lnTo>
                  <a:lnTo>
                    <a:pt x="640" y="610"/>
                  </a:lnTo>
                  <a:lnTo>
                    <a:pt x="640" y="610"/>
                  </a:lnTo>
                  <a:lnTo>
                    <a:pt x="644" y="605"/>
                  </a:lnTo>
                  <a:lnTo>
                    <a:pt x="646" y="603"/>
                  </a:lnTo>
                  <a:lnTo>
                    <a:pt x="644" y="599"/>
                  </a:lnTo>
                  <a:lnTo>
                    <a:pt x="644" y="599"/>
                  </a:lnTo>
                  <a:lnTo>
                    <a:pt x="638" y="592"/>
                  </a:lnTo>
                  <a:lnTo>
                    <a:pt x="637" y="588"/>
                  </a:lnTo>
                  <a:lnTo>
                    <a:pt x="638" y="585"/>
                  </a:lnTo>
                  <a:lnTo>
                    <a:pt x="638" y="585"/>
                  </a:lnTo>
                  <a:lnTo>
                    <a:pt x="646" y="574"/>
                  </a:lnTo>
                  <a:lnTo>
                    <a:pt x="654" y="563"/>
                  </a:lnTo>
                  <a:lnTo>
                    <a:pt x="654" y="563"/>
                  </a:lnTo>
                  <a:lnTo>
                    <a:pt x="705" y="441"/>
                  </a:lnTo>
                  <a:lnTo>
                    <a:pt x="705" y="441"/>
                  </a:lnTo>
                  <a:lnTo>
                    <a:pt x="725" y="394"/>
                  </a:lnTo>
                  <a:lnTo>
                    <a:pt x="745" y="351"/>
                  </a:lnTo>
                  <a:lnTo>
                    <a:pt x="745" y="351"/>
                  </a:lnTo>
                  <a:lnTo>
                    <a:pt x="750" y="343"/>
                  </a:lnTo>
                  <a:lnTo>
                    <a:pt x="758" y="328"/>
                  </a:lnTo>
                  <a:lnTo>
                    <a:pt x="758" y="328"/>
                  </a:lnTo>
                  <a:lnTo>
                    <a:pt x="761" y="321"/>
                  </a:lnTo>
                  <a:lnTo>
                    <a:pt x="763" y="316"/>
                  </a:lnTo>
                  <a:lnTo>
                    <a:pt x="765" y="308"/>
                  </a:lnTo>
                  <a:lnTo>
                    <a:pt x="765" y="308"/>
                  </a:lnTo>
                  <a:lnTo>
                    <a:pt x="779" y="288"/>
                  </a:lnTo>
                  <a:lnTo>
                    <a:pt x="786" y="277"/>
                  </a:lnTo>
                  <a:lnTo>
                    <a:pt x="790" y="269"/>
                  </a:lnTo>
                  <a:lnTo>
                    <a:pt x="790" y="269"/>
                  </a:lnTo>
                  <a:lnTo>
                    <a:pt x="790" y="268"/>
                  </a:lnTo>
                  <a:lnTo>
                    <a:pt x="787" y="264"/>
                  </a:lnTo>
                  <a:lnTo>
                    <a:pt x="780" y="255"/>
                  </a:lnTo>
                  <a:lnTo>
                    <a:pt x="753" y="230"/>
                  </a:lnTo>
                  <a:lnTo>
                    <a:pt x="723" y="202"/>
                  </a:lnTo>
                  <a:lnTo>
                    <a:pt x="709" y="191"/>
                  </a:lnTo>
                  <a:lnTo>
                    <a:pt x="698" y="183"/>
                  </a:lnTo>
                  <a:lnTo>
                    <a:pt x="698" y="183"/>
                  </a:lnTo>
                  <a:lnTo>
                    <a:pt x="669" y="165"/>
                  </a:lnTo>
                  <a:lnTo>
                    <a:pt x="656" y="156"/>
                  </a:lnTo>
                  <a:lnTo>
                    <a:pt x="641" y="145"/>
                  </a:lnTo>
                  <a:lnTo>
                    <a:pt x="641" y="145"/>
                  </a:lnTo>
                  <a:lnTo>
                    <a:pt x="618" y="128"/>
                  </a:lnTo>
                  <a:lnTo>
                    <a:pt x="594" y="115"/>
                  </a:lnTo>
                  <a:lnTo>
                    <a:pt x="594" y="115"/>
                  </a:lnTo>
                  <a:lnTo>
                    <a:pt x="555" y="93"/>
                  </a:lnTo>
                  <a:lnTo>
                    <a:pt x="538" y="85"/>
                  </a:lnTo>
                  <a:lnTo>
                    <a:pt x="529" y="81"/>
                  </a:lnTo>
                  <a:lnTo>
                    <a:pt x="523" y="80"/>
                  </a:lnTo>
                  <a:lnTo>
                    <a:pt x="523" y="80"/>
                  </a:lnTo>
                  <a:lnTo>
                    <a:pt x="502" y="76"/>
                  </a:lnTo>
                  <a:lnTo>
                    <a:pt x="493" y="75"/>
                  </a:lnTo>
                  <a:lnTo>
                    <a:pt x="485" y="74"/>
                  </a:lnTo>
                  <a:lnTo>
                    <a:pt x="485" y="74"/>
                  </a:lnTo>
                  <a:lnTo>
                    <a:pt x="474" y="74"/>
                  </a:lnTo>
                  <a:lnTo>
                    <a:pt x="459" y="71"/>
                  </a:lnTo>
                  <a:lnTo>
                    <a:pt x="445" y="70"/>
                  </a:lnTo>
                  <a:lnTo>
                    <a:pt x="430" y="70"/>
                  </a:lnTo>
                  <a:lnTo>
                    <a:pt x="430" y="70"/>
                  </a:lnTo>
                  <a:lnTo>
                    <a:pt x="401" y="73"/>
                  </a:lnTo>
                  <a:lnTo>
                    <a:pt x="387" y="74"/>
                  </a:lnTo>
                  <a:lnTo>
                    <a:pt x="374" y="74"/>
                  </a:lnTo>
                  <a:lnTo>
                    <a:pt x="374" y="74"/>
                  </a:lnTo>
                  <a:lnTo>
                    <a:pt x="359" y="75"/>
                  </a:lnTo>
                  <a:lnTo>
                    <a:pt x="354" y="75"/>
                  </a:lnTo>
                  <a:lnTo>
                    <a:pt x="351" y="78"/>
                  </a:lnTo>
                  <a:lnTo>
                    <a:pt x="351" y="78"/>
                  </a:lnTo>
                  <a:lnTo>
                    <a:pt x="344" y="84"/>
                  </a:lnTo>
                  <a:lnTo>
                    <a:pt x="338" y="87"/>
                  </a:lnTo>
                  <a:lnTo>
                    <a:pt x="338" y="87"/>
                  </a:lnTo>
                  <a:lnTo>
                    <a:pt x="324" y="87"/>
                  </a:lnTo>
                  <a:lnTo>
                    <a:pt x="308" y="88"/>
                  </a:lnTo>
                  <a:lnTo>
                    <a:pt x="308" y="88"/>
                  </a:lnTo>
                  <a:lnTo>
                    <a:pt x="307" y="79"/>
                  </a:lnTo>
                  <a:lnTo>
                    <a:pt x="307" y="79"/>
                  </a:lnTo>
                  <a:lnTo>
                    <a:pt x="307" y="73"/>
                  </a:lnTo>
                  <a:lnTo>
                    <a:pt x="307" y="67"/>
                  </a:lnTo>
                  <a:lnTo>
                    <a:pt x="307" y="61"/>
                  </a:lnTo>
                  <a:lnTo>
                    <a:pt x="304" y="53"/>
                  </a:lnTo>
                  <a:lnTo>
                    <a:pt x="304" y="53"/>
                  </a:lnTo>
                  <a:lnTo>
                    <a:pt x="298" y="45"/>
                  </a:lnTo>
                  <a:lnTo>
                    <a:pt x="292" y="36"/>
                  </a:lnTo>
                  <a:lnTo>
                    <a:pt x="285" y="28"/>
                  </a:lnTo>
                  <a:lnTo>
                    <a:pt x="280" y="23"/>
                  </a:lnTo>
                  <a:lnTo>
                    <a:pt x="280" y="23"/>
                  </a:lnTo>
                  <a:lnTo>
                    <a:pt x="279" y="22"/>
                  </a:lnTo>
                  <a:lnTo>
                    <a:pt x="278" y="21"/>
                  </a:lnTo>
                  <a:lnTo>
                    <a:pt x="269" y="15"/>
                  </a:lnTo>
                  <a:lnTo>
                    <a:pt x="269" y="15"/>
                  </a:lnTo>
                  <a:lnTo>
                    <a:pt x="255" y="7"/>
                  </a:lnTo>
                  <a:lnTo>
                    <a:pt x="247" y="4"/>
                  </a:lnTo>
                  <a:lnTo>
                    <a:pt x="247" y="4"/>
                  </a:lnTo>
                  <a:lnTo>
                    <a:pt x="244" y="2"/>
                  </a:lnTo>
                  <a:lnTo>
                    <a:pt x="242" y="1"/>
                  </a:lnTo>
                  <a:lnTo>
                    <a:pt x="240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22" y="1"/>
                  </a:lnTo>
                  <a:lnTo>
                    <a:pt x="215" y="1"/>
                  </a:lnTo>
                  <a:lnTo>
                    <a:pt x="215" y="1"/>
                  </a:lnTo>
                  <a:lnTo>
                    <a:pt x="212" y="0"/>
                  </a:lnTo>
                  <a:lnTo>
                    <a:pt x="204" y="1"/>
                  </a:lnTo>
                  <a:lnTo>
                    <a:pt x="204" y="1"/>
                  </a:lnTo>
                  <a:lnTo>
                    <a:pt x="195" y="4"/>
                  </a:lnTo>
                  <a:lnTo>
                    <a:pt x="193" y="4"/>
                  </a:lnTo>
                  <a:lnTo>
                    <a:pt x="190" y="4"/>
                  </a:lnTo>
                  <a:lnTo>
                    <a:pt x="190" y="4"/>
                  </a:lnTo>
                  <a:lnTo>
                    <a:pt x="184" y="2"/>
                  </a:lnTo>
                  <a:lnTo>
                    <a:pt x="177" y="4"/>
                  </a:lnTo>
                  <a:lnTo>
                    <a:pt x="177" y="4"/>
                  </a:lnTo>
                  <a:lnTo>
                    <a:pt x="169" y="6"/>
                  </a:lnTo>
                  <a:lnTo>
                    <a:pt x="169" y="6"/>
                  </a:lnTo>
                  <a:lnTo>
                    <a:pt x="165" y="7"/>
                  </a:lnTo>
                  <a:lnTo>
                    <a:pt x="163" y="7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59" y="13"/>
                  </a:lnTo>
                  <a:lnTo>
                    <a:pt x="157" y="16"/>
                  </a:lnTo>
                  <a:lnTo>
                    <a:pt x="157" y="16"/>
                  </a:lnTo>
                  <a:lnTo>
                    <a:pt x="155" y="16"/>
                  </a:lnTo>
                  <a:lnTo>
                    <a:pt x="154" y="16"/>
                  </a:lnTo>
                  <a:lnTo>
                    <a:pt x="154" y="16"/>
                  </a:lnTo>
                  <a:lnTo>
                    <a:pt x="153" y="19"/>
                  </a:lnTo>
                  <a:lnTo>
                    <a:pt x="153" y="19"/>
                  </a:lnTo>
                  <a:lnTo>
                    <a:pt x="150" y="23"/>
                  </a:lnTo>
                  <a:lnTo>
                    <a:pt x="149" y="27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6" y="29"/>
                  </a:lnTo>
                  <a:lnTo>
                    <a:pt x="144" y="33"/>
                  </a:lnTo>
                  <a:lnTo>
                    <a:pt x="144" y="33"/>
                  </a:lnTo>
                  <a:lnTo>
                    <a:pt x="142" y="36"/>
                  </a:lnTo>
                  <a:lnTo>
                    <a:pt x="141" y="40"/>
                  </a:lnTo>
                  <a:lnTo>
                    <a:pt x="141" y="40"/>
                  </a:lnTo>
                  <a:lnTo>
                    <a:pt x="141" y="41"/>
                  </a:lnTo>
                  <a:lnTo>
                    <a:pt x="140" y="42"/>
                  </a:lnTo>
                  <a:lnTo>
                    <a:pt x="140" y="44"/>
                  </a:lnTo>
                  <a:lnTo>
                    <a:pt x="140" y="45"/>
                  </a:lnTo>
                  <a:lnTo>
                    <a:pt x="140" y="45"/>
                  </a:lnTo>
                  <a:lnTo>
                    <a:pt x="141" y="50"/>
                  </a:lnTo>
                  <a:lnTo>
                    <a:pt x="141" y="53"/>
                  </a:lnTo>
                  <a:lnTo>
                    <a:pt x="141" y="53"/>
                  </a:lnTo>
                  <a:lnTo>
                    <a:pt x="141" y="56"/>
                  </a:lnTo>
                  <a:lnTo>
                    <a:pt x="140" y="57"/>
                  </a:lnTo>
                  <a:lnTo>
                    <a:pt x="140" y="57"/>
                  </a:lnTo>
                  <a:lnTo>
                    <a:pt x="137" y="58"/>
                  </a:lnTo>
                  <a:lnTo>
                    <a:pt x="136" y="61"/>
                  </a:lnTo>
                  <a:lnTo>
                    <a:pt x="136" y="63"/>
                  </a:lnTo>
                  <a:lnTo>
                    <a:pt x="136" y="63"/>
                  </a:lnTo>
                  <a:lnTo>
                    <a:pt x="137" y="69"/>
                  </a:lnTo>
                  <a:lnTo>
                    <a:pt x="137" y="69"/>
                  </a:lnTo>
                  <a:lnTo>
                    <a:pt x="137" y="69"/>
                  </a:lnTo>
                  <a:lnTo>
                    <a:pt x="137" y="69"/>
                  </a:lnTo>
                  <a:lnTo>
                    <a:pt x="137" y="71"/>
                  </a:lnTo>
                  <a:lnTo>
                    <a:pt x="137" y="71"/>
                  </a:lnTo>
                  <a:lnTo>
                    <a:pt x="141" y="76"/>
                  </a:lnTo>
                  <a:lnTo>
                    <a:pt x="143" y="78"/>
                  </a:lnTo>
                  <a:lnTo>
                    <a:pt x="143" y="78"/>
                  </a:lnTo>
                  <a:lnTo>
                    <a:pt x="146" y="79"/>
                  </a:lnTo>
                  <a:lnTo>
                    <a:pt x="147" y="81"/>
                  </a:lnTo>
                  <a:lnTo>
                    <a:pt x="147" y="82"/>
                  </a:lnTo>
                  <a:lnTo>
                    <a:pt x="147" y="82"/>
                  </a:lnTo>
                  <a:lnTo>
                    <a:pt x="147" y="84"/>
                  </a:lnTo>
                  <a:lnTo>
                    <a:pt x="147" y="85"/>
                  </a:lnTo>
                  <a:lnTo>
                    <a:pt x="148" y="87"/>
                  </a:lnTo>
                  <a:lnTo>
                    <a:pt x="148" y="87"/>
                  </a:lnTo>
                  <a:lnTo>
                    <a:pt x="150" y="88"/>
                  </a:lnTo>
                  <a:lnTo>
                    <a:pt x="152" y="90"/>
                  </a:lnTo>
                  <a:lnTo>
                    <a:pt x="152" y="90"/>
                  </a:lnTo>
                  <a:lnTo>
                    <a:pt x="152" y="105"/>
                  </a:lnTo>
                  <a:lnTo>
                    <a:pt x="153" y="119"/>
                  </a:lnTo>
                  <a:lnTo>
                    <a:pt x="154" y="124"/>
                  </a:lnTo>
                  <a:lnTo>
                    <a:pt x="155" y="127"/>
                  </a:lnTo>
                  <a:lnTo>
                    <a:pt x="155" y="127"/>
                  </a:lnTo>
                  <a:lnTo>
                    <a:pt x="160" y="133"/>
                  </a:lnTo>
                  <a:lnTo>
                    <a:pt x="161" y="136"/>
                  </a:lnTo>
                  <a:lnTo>
                    <a:pt x="163" y="138"/>
                  </a:lnTo>
                  <a:lnTo>
                    <a:pt x="163" y="138"/>
                  </a:lnTo>
                  <a:lnTo>
                    <a:pt x="163" y="156"/>
                  </a:lnTo>
                  <a:lnTo>
                    <a:pt x="163" y="166"/>
                  </a:lnTo>
                  <a:lnTo>
                    <a:pt x="164" y="168"/>
                  </a:lnTo>
                  <a:lnTo>
                    <a:pt x="165" y="171"/>
                  </a:lnTo>
                  <a:lnTo>
                    <a:pt x="165" y="171"/>
                  </a:lnTo>
                  <a:lnTo>
                    <a:pt x="173" y="172"/>
                  </a:lnTo>
                  <a:lnTo>
                    <a:pt x="181" y="173"/>
                  </a:lnTo>
                  <a:lnTo>
                    <a:pt x="181" y="173"/>
                  </a:lnTo>
                  <a:lnTo>
                    <a:pt x="182" y="178"/>
                  </a:lnTo>
                  <a:lnTo>
                    <a:pt x="183" y="182"/>
                  </a:lnTo>
                  <a:lnTo>
                    <a:pt x="184" y="183"/>
                  </a:lnTo>
                  <a:lnTo>
                    <a:pt x="184" y="183"/>
                  </a:lnTo>
                  <a:lnTo>
                    <a:pt x="190" y="184"/>
                  </a:lnTo>
                  <a:lnTo>
                    <a:pt x="190" y="184"/>
                  </a:lnTo>
                  <a:lnTo>
                    <a:pt x="192" y="186"/>
                  </a:lnTo>
                  <a:lnTo>
                    <a:pt x="193" y="188"/>
                  </a:lnTo>
                  <a:lnTo>
                    <a:pt x="194" y="188"/>
                  </a:lnTo>
                  <a:lnTo>
                    <a:pt x="194" y="188"/>
                  </a:lnTo>
                  <a:lnTo>
                    <a:pt x="199" y="186"/>
                  </a:lnTo>
                  <a:lnTo>
                    <a:pt x="203" y="185"/>
                  </a:lnTo>
                  <a:lnTo>
                    <a:pt x="206" y="188"/>
                  </a:lnTo>
                  <a:lnTo>
                    <a:pt x="206" y="188"/>
                  </a:lnTo>
                  <a:lnTo>
                    <a:pt x="205" y="191"/>
                  </a:lnTo>
                  <a:lnTo>
                    <a:pt x="204" y="194"/>
                  </a:lnTo>
                  <a:lnTo>
                    <a:pt x="204" y="195"/>
                  </a:lnTo>
                  <a:lnTo>
                    <a:pt x="204" y="195"/>
                  </a:lnTo>
                  <a:lnTo>
                    <a:pt x="206" y="195"/>
                  </a:lnTo>
                  <a:lnTo>
                    <a:pt x="206" y="195"/>
                  </a:lnTo>
                  <a:lnTo>
                    <a:pt x="206" y="195"/>
                  </a:lnTo>
                  <a:lnTo>
                    <a:pt x="206" y="195"/>
                  </a:lnTo>
                  <a:lnTo>
                    <a:pt x="207" y="197"/>
                  </a:lnTo>
                  <a:lnTo>
                    <a:pt x="209" y="200"/>
                  </a:lnTo>
                  <a:lnTo>
                    <a:pt x="209" y="200"/>
                  </a:lnTo>
                  <a:lnTo>
                    <a:pt x="209" y="200"/>
                  </a:lnTo>
                  <a:lnTo>
                    <a:pt x="210" y="201"/>
                  </a:lnTo>
                  <a:lnTo>
                    <a:pt x="213" y="202"/>
                  </a:lnTo>
                  <a:lnTo>
                    <a:pt x="213" y="202"/>
                  </a:lnTo>
                  <a:lnTo>
                    <a:pt x="217" y="207"/>
                  </a:lnTo>
                  <a:lnTo>
                    <a:pt x="221" y="209"/>
                  </a:lnTo>
                  <a:lnTo>
                    <a:pt x="228" y="211"/>
                  </a:lnTo>
                  <a:lnTo>
                    <a:pt x="228" y="211"/>
                  </a:lnTo>
                  <a:lnTo>
                    <a:pt x="232" y="209"/>
                  </a:lnTo>
                  <a:lnTo>
                    <a:pt x="236" y="208"/>
                  </a:lnTo>
                  <a:lnTo>
                    <a:pt x="247" y="202"/>
                  </a:lnTo>
                  <a:lnTo>
                    <a:pt x="258" y="196"/>
                  </a:lnTo>
                  <a:lnTo>
                    <a:pt x="264" y="195"/>
                  </a:lnTo>
                  <a:lnTo>
                    <a:pt x="270" y="194"/>
                  </a:lnTo>
                  <a:lnTo>
                    <a:pt x="270" y="194"/>
                  </a:lnTo>
                  <a:lnTo>
                    <a:pt x="282" y="194"/>
                  </a:lnTo>
                  <a:lnTo>
                    <a:pt x="292" y="196"/>
                  </a:lnTo>
                  <a:lnTo>
                    <a:pt x="301" y="199"/>
                  </a:lnTo>
                  <a:lnTo>
                    <a:pt x="301" y="199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49879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2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0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" grpId="0" animBg="1"/>
      <p:bldP spid="1269" grpId="1" animBg="1"/>
      <p:bldP spid="1270" grpId="0" animBg="1"/>
      <p:bldP spid="1270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6" name="グループ化 515">
            <a:extLst>
              <a:ext uri="{FF2B5EF4-FFF2-40B4-BE49-F238E27FC236}">
                <a16:creationId xmlns:a16="http://schemas.microsoft.com/office/drawing/2014/main" id="{1ABB0198-94CB-4633-AE35-CC187B2FE20F}"/>
              </a:ext>
            </a:extLst>
          </p:cNvPr>
          <p:cNvGrpSpPr/>
          <p:nvPr/>
        </p:nvGrpSpPr>
        <p:grpSpPr>
          <a:xfrm>
            <a:off x="0" y="0"/>
            <a:ext cx="12192000" cy="5219700"/>
            <a:chOff x="0" y="0"/>
            <a:chExt cx="12192000" cy="5219700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DF9C975F-C18C-42D1-B051-D0C63083034B}"/>
                </a:ext>
              </a:extLst>
            </p:cNvPr>
            <p:cNvSpPr/>
            <p:nvPr/>
          </p:nvSpPr>
          <p:spPr>
            <a:xfrm>
              <a:off x="0" y="0"/>
              <a:ext cx="12192000" cy="5095875"/>
            </a:xfrm>
            <a:prstGeom prst="rect">
              <a:avLst/>
            </a:prstGeom>
            <a:gradFill>
              <a:gsLst>
                <a:gs pos="0">
                  <a:schemeClr val="accent1">
                    <a:lumMod val="5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932B7D5B-F38F-423E-A0F1-ED83A2688E7F}"/>
                </a:ext>
              </a:extLst>
            </p:cNvPr>
            <p:cNvSpPr/>
            <p:nvPr/>
          </p:nvSpPr>
          <p:spPr>
            <a:xfrm>
              <a:off x="247653" y="3990976"/>
              <a:ext cx="11868146" cy="1228724"/>
            </a:xfrm>
            <a:custGeom>
              <a:avLst/>
              <a:gdLst>
                <a:gd name="connsiteX0" fmla="*/ 10344146 w 11868146"/>
                <a:gd name="connsiteY0" fmla="*/ 930752 h 1228724"/>
                <a:gd name="connsiteX1" fmla="*/ 10706095 w 11868146"/>
                <a:gd name="connsiteY1" fmla="*/ 930752 h 1228724"/>
                <a:gd name="connsiteX2" fmla="*/ 10706095 w 11868146"/>
                <a:gd name="connsiteY2" fmla="*/ 1228724 h 1228724"/>
                <a:gd name="connsiteX3" fmla="*/ 10344146 w 11868146"/>
                <a:gd name="connsiteY3" fmla="*/ 1228724 h 1228724"/>
                <a:gd name="connsiteX4" fmla="*/ 6657972 w 11868146"/>
                <a:gd name="connsiteY4" fmla="*/ 930752 h 1228724"/>
                <a:gd name="connsiteX5" fmla="*/ 7096122 w 11868146"/>
                <a:gd name="connsiteY5" fmla="*/ 930752 h 1228724"/>
                <a:gd name="connsiteX6" fmla="*/ 7096122 w 11868146"/>
                <a:gd name="connsiteY6" fmla="*/ 1228724 h 1228724"/>
                <a:gd name="connsiteX7" fmla="*/ 6657972 w 11868146"/>
                <a:gd name="connsiteY7" fmla="*/ 1228724 h 1228724"/>
                <a:gd name="connsiteX8" fmla="*/ 2387203 w 11868146"/>
                <a:gd name="connsiteY8" fmla="*/ 909637 h 1228724"/>
                <a:gd name="connsiteX9" fmla="*/ 2727722 w 11868146"/>
                <a:gd name="connsiteY9" fmla="*/ 909637 h 1228724"/>
                <a:gd name="connsiteX10" fmla="*/ 2790826 w 11868146"/>
                <a:gd name="connsiteY10" fmla="*/ 1162049 h 1228724"/>
                <a:gd name="connsiteX11" fmla="*/ 2324100 w 11868146"/>
                <a:gd name="connsiteY11" fmla="*/ 1162049 h 1228724"/>
                <a:gd name="connsiteX12" fmla="*/ 1920478 w 11868146"/>
                <a:gd name="connsiteY12" fmla="*/ 909637 h 1228724"/>
                <a:gd name="connsiteX13" fmla="*/ 2260997 w 11868146"/>
                <a:gd name="connsiteY13" fmla="*/ 909637 h 1228724"/>
                <a:gd name="connsiteX14" fmla="*/ 2324100 w 11868146"/>
                <a:gd name="connsiteY14" fmla="*/ 1162049 h 1228724"/>
                <a:gd name="connsiteX15" fmla="*/ 1857375 w 11868146"/>
                <a:gd name="connsiteY15" fmla="*/ 1162049 h 1228724"/>
                <a:gd name="connsiteX16" fmla="*/ 11439521 w 11868146"/>
                <a:gd name="connsiteY16" fmla="*/ 885824 h 1228724"/>
                <a:gd name="connsiteX17" fmla="*/ 11868146 w 11868146"/>
                <a:gd name="connsiteY17" fmla="*/ 885824 h 1228724"/>
                <a:gd name="connsiteX18" fmla="*/ 11868146 w 11868146"/>
                <a:gd name="connsiteY18" fmla="*/ 1228724 h 1228724"/>
                <a:gd name="connsiteX19" fmla="*/ 11439521 w 11868146"/>
                <a:gd name="connsiteY19" fmla="*/ 1228724 h 1228724"/>
                <a:gd name="connsiteX20" fmla="*/ 9639296 w 11868146"/>
                <a:gd name="connsiteY20" fmla="*/ 790574 h 1228724"/>
                <a:gd name="connsiteX21" fmla="*/ 9915521 w 11868146"/>
                <a:gd name="connsiteY21" fmla="*/ 790574 h 1228724"/>
                <a:gd name="connsiteX22" fmla="*/ 9915521 w 11868146"/>
                <a:gd name="connsiteY22" fmla="*/ 981074 h 1228724"/>
                <a:gd name="connsiteX23" fmla="*/ 10001246 w 11868146"/>
                <a:gd name="connsiteY23" fmla="*/ 981074 h 1228724"/>
                <a:gd name="connsiteX24" fmla="*/ 10001246 w 11868146"/>
                <a:gd name="connsiteY24" fmla="*/ 790574 h 1228724"/>
                <a:gd name="connsiteX25" fmla="*/ 10277471 w 11868146"/>
                <a:gd name="connsiteY25" fmla="*/ 790574 h 1228724"/>
                <a:gd name="connsiteX26" fmla="*/ 10277471 w 11868146"/>
                <a:gd name="connsiteY26" fmla="*/ 1228724 h 1228724"/>
                <a:gd name="connsiteX27" fmla="*/ 10106020 w 11868146"/>
                <a:gd name="connsiteY27" fmla="*/ 1228724 h 1228724"/>
                <a:gd name="connsiteX28" fmla="*/ 10001246 w 11868146"/>
                <a:gd name="connsiteY28" fmla="*/ 1228724 h 1228724"/>
                <a:gd name="connsiteX29" fmla="*/ 9915521 w 11868146"/>
                <a:gd name="connsiteY29" fmla="*/ 1228724 h 1228724"/>
                <a:gd name="connsiteX30" fmla="*/ 9639296 w 11868146"/>
                <a:gd name="connsiteY30" fmla="*/ 1228724 h 1228724"/>
                <a:gd name="connsiteX31" fmla="*/ 9039221 w 11868146"/>
                <a:gd name="connsiteY31" fmla="*/ 1228724 h 1228724"/>
                <a:gd name="connsiteX32" fmla="*/ 9039221 w 11868146"/>
                <a:gd name="connsiteY32" fmla="*/ 981074 h 1228724"/>
                <a:gd name="connsiteX33" fmla="*/ 9639296 w 11868146"/>
                <a:gd name="connsiteY33" fmla="*/ 981074 h 1228724"/>
                <a:gd name="connsiteX34" fmla="*/ 8715372 w 11868146"/>
                <a:gd name="connsiteY34" fmla="*/ 790574 h 1228724"/>
                <a:gd name="connsiteX35" fmla="*/ 9020172 w 11868146"/>
                <a:gd name="connsiteY35" fmla="*/ 790574 h 1228724"/>
                <a:gd name="connsiteX36" fmla="*/ 9020172 w 11868146"/>
                <a:gd name="connsiteY36" fmla="*/ 1228724 h 1228724"/>
                <a:gd name="connsiteX37" fmla="*/ 8715372 w 11868146"/>
                <a:gd name="connsiteY37" fmla="*/ 1228724 h 1228724"/>
                <a:gd name="connsiteX38" fmla="*/ 0 w 11868146"/>
                <a:gd name="connsiteY38" fmla="*/ 714374 h 1228724"/>
                <a:gd name="connsiteX39" fmla="*/ 209550 w 11868146"/>
                <a:gd name="connsiteY39" fmla="*/ 714374 h 1228724"/>
                <a:gd name="connsiteX40" fmla="*/ 209550 w 11868146"/>
                <a:gd name="connsiteY40" fmla="*/ 1228723 h 1228724"/>
                <a:gd name="connsiteX41" fmla="*/ 0 w 11868146"/>
                <a:gd name="connsiteY41" fmla="*/ 1228723 h 1228724"/>
                <a:gd name="connsiteX42" fmla="*/ 3295650 w 11868146"/>
                <a:gd name="connsiteY42" fmla="*/ 600074 h 1228724"/>
                <a:gd name="connsiteX43" fmla="*/ 3648076 w 11868146"/>
                <a:gd name="connsiteY43" fmla="*/ 600074 h 1228724"/>
                <a:gd name="connsiteX44" fmla="*/ 3648076 w 11868146"/>
                <a:gd name="connsiteY44" fmla="*/ 1228724 h 1228724"/>
                <a:gd name="connsiteX45" fmla="*/ 3295650 w 11868146"/>
                <a:gd name="connsiteY45" fmla="*/ 1228724 h 1228724"/>
                <a:gd name="connsiteX46" fmla="*/ 2867026 w 11868146"/>
                <a:gd name="connsiteY46" fmla="*/ 600074 h 1228724"/>
                <a:gd name="connsiteX47" fmla="*/ 3219449 w 11868146"/>
                <a:gd name="connsiteY47" fmla="*/ 600074 h 1228724"/>
                <a:gd name="connsiteX48" fmla="*/ 3219449 w 11868146"/>
                <a:gd name="connsiteY48" fmla="*/ 1228724 h 1228724"/>
                <a:gd name="connsiteX49" fmla="*/ 2867026 w 11868146"/>
                <a:gd name="connsiteY49" fmla="*/ 1228724 h 1228724"/>
                <a:gd name="connsiteX50" fmla="*/ 8362947 w 11868146"/>
                <a:gd name="connsiteY50" fmla="*/ 485774 h 1228724"/>
                <a:gd name="connsiteX51" fmla="*/ 8667747 w 11868146"/>
                <a:gd name="connsiteY51" fmla="*/ 485774 h 1228724"/>
                <a:gd name="connsiteX52" fmla="*/ 8667747 w 11868146"/>
                <a:gd name="connsiteY52" fmla="*/ 1228724 h 1228724"/>
                <a:gd name="connsiteX53" fmla="*/ 8362947 w 11868146"/>
                <a:gd name="connsiteY53" fmla="*/ 1228724 h 1228724"/>
                <a:gd name="connsiteX54" fmla="*/ 8362947 w 11868146"/>
                <a:gd name="connsiteY54" fmla="*/ 1123949 h 1228724"/>
                <a:gd name="connsiteX55" fmla="*/ 8048621 w 11868146"/>
                <a:gd name="connsiteY55" fmla="*/ 1123949 h 1228724"/>
                <a:gd name="connsiteX56" fmla="*/ 7981946 w 11868146"/>
                <a:gd name="connsiteY56" fmla="*/ 1123949 h 1228724"/>
                <a:gd name="connsiteX57" fmla="*/ 7639046 w 11868146"/>
                <a:gd name="connsiteY57" fmla="*/ 1123949 h 1228724"/>
                <a:gd name="connsiteX58" fmla="*/ 7581896 w 11868146"/>
                <a:gd name="connsiteY58" fmla="*/ 1123949 h 1228724"/>
                <a:gd name="connsiteX59" fmla="*/ 7172321 w 11868146"/>
                <a:gd name="connsiteY59" fmla="*/ 1123949 h 1228724"/>
                <a:gd name="connsiteX60" fmla="*/ 7235424 w 11868146"/>
                <a:gd name="connsiteY60" fmla="*/ 871537 h 1228724"/>
                <a:gd name="connsiteX61" fmla="*/ 7575943 w 11868146"/>
                <a:gd name="connsiteY61" fmla="*/ 871537 h 1228724"/>
                <a:gd name="connsiteX62" fmla="*/ 7610471 w 11868146"/>
                <a:gd name="connsiteY62" fmla="*/ 1009649 h 1228724"/>
                <a:gd name="connsiteX63" fmla="*/ 7644999 w 11868146"/>
                <a:gd name="connsiteY63" fmla="*/ 871537 h 1228724"/>
                <a:gd name="connsiteX64" fmla="*/ 7985518 w 11868146"/>
                <a:gd name="connsiteY64" fmla="*/ 871537 h 1228724"/>
                <a:gd name="connsiteX65" fmla="*/ 8015283 w 11868146"/>
                <a:gd name="connsiteY65" fmla="*/ 990599 h 1228724"/>
                <a:gd name="connsiteX66" fmla="*/ 8045049 w 11868146"/>
                <a:gd name="connsiteY66" fmla="*/ 871537 h 1228724"/>
                <a:gd name="connsiteX67" fmla="*/ 8362947 w 11868146"/>
                <a:gd name="connsiteY67" fmla="*/ 871537 h 1228724"/>
                <a:gd name="connsiteX68" fmla="*/ 4772022 w 11868146"/>
                <a:gd name="connsiteY68" fmla="*/ 466724 h 1228724"/>
                <a:gd name="connsiteX69" fmla="*/ 5324471 w 11868146"/>
                <a:gd name="connsiteY69" fmla="*/ 466724 h 1228724"/>
                <a:gd name="connsiteX70" fmla="*/ 5324471 w 11868146"/>
                <a:gd name="connsiteY70" fmla="*/ 1228724 h 1228724"/>
                <a:gd name="connsiteX71" fmla="*/ 4943471 w 11868146"/>
                <a:gd name="connsiteY71" fmla="*/ 1228724 h 1228724"/>
                <a:gd name="connsiteX72" fmla="*/ 4772022 w 11868146"/>
                <a:gd name="connsiteY72" fmla="*/ 1228724 h 1228724"/>
                <a:gd name="connsiteX73" fmla="*/ 4486271 w 11868146"/>
                <a:gd name="connsiteY73" fmla="*/ 1228724 h 1228724"/>
                <a:gd name="connsiteX74" fmla="*/ 4391022 w 11868146"/>
                <a:gd name="connsiteY74" fmla="*/ 1228724 h 1228724"/>
                <a:gd name="connsiteX75" fmla="*/ 3933825 w 11868146"/>
                <a:gd name="connsiteY75" fmla="*/ 1228724 h 1228724"/>
                <a:gd name="connsiteX76" fmla="*/ 3933825 w 11868146"/>
                <a:gd name="connsiteY76" fmla="*/ 790574 h 1228724"/>
                <a:gd name="connsiteX77" fmla="*/ 4486271 w 11868146"/>
                <a:gd name="connsiteY77" fmla="*/ 790574 h 1228724"/>
                <a:gd name="connsiteX78" fmla="*/ 4486271 w 11868146"/>
                <a:gd name="connsiteY78" fmla="*/ 930752 h 1228724"/>
                <a:gd name="connsiteX79" fmla="*/ 4772022 w 11868146"/>
                <a:gd name="connsiteY79" fmla="*/ 930752 h 1228724"/>
                <a:gd name="connsiteX80" fmla="*/ 11087096 w 11868146"/>
                <a:gd name="connsiteY80" fmla="*/ 383875 h 1228724"/>
                <a:gd name="connsiteX81" fmla="*/ 11363321 w 11868146"/>
                <a:gd name="connsiteY81" fmla="*/ 383875 h 1228724"/>
                <a:gd name="connsiteX82" fmla="*/ 11363321 w 11868146"/>
                <a:gd name="connsiteY82" fmla="*/ 1228724 h 1228724"/>
                <a:gd name="connsiteX83" fmla="*/ 11087096 w 11868146"/>
                <a:gd name="connsiteY83" fmla="*/ 1228724 h 1228724"/>
                <a:gd name="connsiteX84" fmla="*/ 10753721 w 11868146"/>
                <a:gd name="connsiteY84" fmla="*/ 383875 h 1228724"/>
                <a:gd name="connsiteX85" fmla="*/ 11029946 w 11868146"/>
                <a:gd name="connsiteY85" fmla="*/ 383875 h 1228724"/>
                <a:gd name="connsiteX86" fmla="*/ 11029946 w 11868146"/>
                <a:gd name="connsiteY86" fmla="*/ 1228724 h 1228724"/>
                <a:gd name="connsiteX87" fmla="*/ 10753721 w 11868146"/>
                <a:gd name="connsiteY87" fmla="*/ 1228724 h 1228724"/>
                <a:gd name="connsiteX88" fmla="*/ 1314449 w 11868146"/>
                <a:gd name="connsiteY88" fmla="*/ 190499 h 1228724"/>
                <a:gd name="connsiteX89" fmla="*/ 1666874 w 11868146"/>
                <a:gd name="connsiteY89" fmla="*/ 190499 h 1228724"/>
                <a:gd name="connsiteX90" fmla="*/ 1666874 w 11868146"/>
                <a:gd name="connsiteY90" fmla="*/ 1228724 h 1228724"/>
                <a:gd name="connsiteX91" fmla="*/ 1371599 w 11868146"/>
                <a:gd name="connsiteY91" fmla="*/ 1228724 h 1228724"/>
                <a:gd name="connsiteX92" fmla="*/ 1314449 w 11868146"/>
                <a:gd name="connsiteY92" fmla="*/ 1228724 h 1228724"/>
                <a:gd name="connsiteX93" fmla="*/ 1219199 w 11868146"/>
                <a:gd name="connsiteY93" fmla="*/ 1228724 h 1228724"/>
                <a:gd name="connsiteX94" fmla="*/ 1019174 w 11868146"/>
                <a:gd name="connsiteY94" fmla="*/ 1228724 h 1228724"/>
                <a:gd name="connsiteX95" fmla="*/ 866774 w 11868146"/>
                <a:gd name="connsiteY95" fmla="*/ 1228724 h 1228724"/>
                <a:gd name="connsiteX96" fmla="*/ 866774 w 11868146"/>
                <a:gd name="connsiteY96" fmla="*/ 1228723 h 1228724"/>
                <a:gd name="connsiteX97" fmla="*/ 666749 w 11868146"/>
                <a:gd name="connsiteY97" fmla="*/ 1228723 h 1228724"/>
                <a:gd name="connsiteX98" fmla="*/ 485774 w 11868146"/>
                <a:gd name="connsiteY98" fmla="*/ 1228723 h 1228724"/>
                <a:gd name="connsiteX99" fmla="*/ 276224 w 11868146"/>
                <a:gd name="connsiteY99" fmla="*/ 1228723 h 1228724"/>
                <a:gd name="connsiteX100" fmla="*/ 276224 w 11868146"/>
                <a:gd name="connsiteY100" fmla="*/ 714374 h 1228724"/>
                <a:gd name="connsiteX101" fmla="*/ 666749 w 11868146"/>
                <a:gd name="connsiteY101" fmla="*/ 714374 h 1228724"/>
                <a:gd name="connsiteX102" fmla="*/ 666749 w 11868146"/>
                <a:gd name="connsiteY102" fmla="*/ 1038222 h 1228724"/>
                <a:gd name="connsiteX103" fmla="*/ 866774 w 11868146"/>
                <a:gd name="connsiteY103" fmla="*/ 1038222 h 1228724"/>
                <a:gd name="connsiteX104" fmla="*/ 866774 w 11868146"/>
                <a:gd name="connsiteY104" fmla="*/ 459175 h 1228724"/>
                <a:gd name="connsiteX105" fmla="*/ 1219199 w 11868146"/>
                <a:gd name="connsiteY105" fmla="*/ 459175 h 1228724"/>
                <a:gd name="connsiteX106" fmla="*/ 1219199 w 11868146"/>
                <a:gd name="connsiteY106" fmla="*/ 885824 h 1228724"/>
                <a:gd name="connsiteX107" fmla="*/ 1314449 w 11868146"/>
                <a:gd name="connsiteY107" fmla="*/ 885824 h 1228724"/>
                <a:gd name="connsiteX108" fmla="*/ 6095996 w 11868146"/>
                <a:gd name="connsiteY108" fmla="*/ 0 h 1228724"/>
                <a:gd name="connsiteX109" fmla="*/ 6591295 w 11868146"/>
                <a:gd name="connsiteY109" fmla="*/ 0 h 1228724"/>
                <a:gd name="connsiteX110" fmla="*/ 6591295 w 11868146"/>
                <a:gd name="connsiteY110" fmla="*/ 1228724 h 1228724"/>
                <a:gd name="connsiteX111" fmla="*/ 6095996 w 11868146"/>
                <a:gd name="connsiteY111" fmla="*/ 1228724 h 1228724"/>
                <a:gd name="connsiteX112" fmla="*/ 5543546 w 11868146"/>
                <a:gd name="connsiteY112" fmla="*/ 0 h 1228724"/>
                <a:gd name="connsiteX113" fmla="*/ 6038845 w 11868146"/>
                <a:gd name="connsiteY113" fmla="*/ 0 h 1228724"/>
                <a:gd name="connsiteX114" fmla="*/ 6038845 w 11868146"/>
                <a:gd name="connsiteY114" fmla="*/ 1228724 h 1228724"/>
                <a:gd name="connsiteX115" fmla="*/ 5543546 w 11868146"/>
                <a:gd name="connsiteY115" fmla="*/ 1228724 h 1228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11868146" h="1228724">
                  <a:moveTo>
                    <a:pt x="10344146" y="930752"/>
                  </a:moveTo>
                  <a:lnTo>
                    <a:pt x="10706095" y="930752"/>
                  </a:lnTo>
                  <a:lnTo>
                    <a:pt x="10706095" y="1228724"/>
                  </a:lnTo>
                  <a:lnTo>
                    <a:pt x="10344146" y="1228724"/>
                  </a:lnTo>
                  <a:close/>
                  <a:moveTo>
                    <a:pt x="6657972" y="930752"/>
                  </a:moveTo>
                  <a:lnTo>
                    <a:pt x="7096122" y="930752"/>
                  </a:lnTo>
                  <a:lnTo>
                    <a:pt x="7096122" y="1228724"/>
                  </a:lnTo>
                  <a:lnTo>
                    <a:pt x="6657972" y="1228724"/>
                  </a:lnTo>
                  <a:close/>
                  <a:moveTo>
                    <a:pt x="2387203" y="909637"/>
                  </a:moveTo>
                  <a:lnTo>
                    <a:pt x="2727722" y="909637"/>
                  </a:lnTo>
                  <a:lnTo>
                    <a:pt x="2790826" y="1162049"/>
                  </a:lnTo>
                  <a:lnTo>
                    <a:pt x="2324100" y="1162049"/>
                  </a:lnTo>
                  <a:close/>
                  <a:moveTo>
                    <a:pt x="1920478" y="909637"/>
                  </a:moveTo>
                  <a:lnTo>
                    <a:pt x="2260997" y="909637"/>
                  </a:lnTo>
                  <a:lnTo>
                    <a:pt x="2324100" y="1162049"/>
                  </a:lnTo>
                  <a:lnTo>
                    <a:pt x="1857375" y="1162049"/>
                  </a:lnTo>
                  <a:close/>
                  <a:moveTo>
                    <a:pt x="11439521" y="885824"/>
                  </a:moveTo>
                  <a:lnTo>
                    <a:pt x="11868146" y="885824"/>
                  </a:lnTo>
                  <a:lnTo>
                    <a:pt x="11868146" y="1228724"/>
                  </a:lnTo>
                  <a:lnTo>
                    <a:pt x="11439521" y="1228724"/>
                  </a:lnTo>
                  <a:close/>
                  <a:moveTo>
                    <a:pt x="9639296" y="790574"/>
                  </a:moveTo>
                  <a:lnTo>
                    <a:pt x="9915521" y="790574"/>
                  </a:lnTo>
                  <a:lnTo>
                    <a:pt x="9915521" y="981074"/>
                  </a:lnTo>
                  <a:lnTo>
                    <a:pt x="10001246" y="981074"/>
                  </a:lnTo>
                  <a:lnTo>
                    <a:pt x="10001246" y="790574"/>
                  </a:lnTo>
                  <a:lnTo>
                    <a:pt x="10277471" y="790574"/>
                  </a:lnTo>
                  <a:lnTo>
                    <a:pt x="10277471" y="1228724"/>
                  </a:lnTo>
                  <a:lnTo>
                    <a:pt x="10106020" y="1228724"/>
                  </a:lnTo>
                  <a:lnTo>
                    <a:pt x="10001246" y="1228724"/>
                  </a:lnTo>
                  <a:lnTo>
                    <a:pt x="9915521" y="1228724"/>
                  </a:lnTo>
                  <a:lnTo>
                    <a:pt x="9639296" y="1228724"/>
                  </a:lnTo>
                  <a:lnTo>
                    <a:pt x="9039221" y="1228724"/>
                  </a:lnTo>
                  <a:lnTo>
                    <a:pt x="9039221" y="981074"/>
                  </a:lnTo>
                  <a:lnTo>
                    <a:pt x="9639296" y="981074"/>
                  </a:lnTo>
                  <a:close/>
                  <a:moveTo>
                    <a:pt x="8715372" y="790574"/>
                  </a:moveTo>
                  <a:lnTo>
                    <a:pt x="9020172" y="790574"/>
                  </a:lnTo>
                  <a:lnTo>
                    <a:pt x="9020172" y="1228724"/>
                  </a:lnTo>
                  <a:lnTo>
                    <a:pt x="8715372" y="1228724"/>
                  </a:lnTo>
                  <a:close/>
                  <a:moveTo>
                    <a:pt x="0" y="714374"/>
                  </a:moveTo>
                  <a:lnTo>
                    <a:pt x="209550" y="714374"/>
                  </a:lnTo>
                  <a:lnTo>
                    <a:pt x="209550" y="1228723"/>
                  </a:lnTo>
                  <a:lnTo>
                    <a:pt x="0" y="1228723"/>
                  </a:lnTo>
                  <a:close/>
                  <a:moveTo>
                    <a:pt x="3295650" y="600074"/>
                  </a:moveTo>
                  <a:lnTo>
                    <a:pt x="3648076" y="600074"/>
                  </a:lnTo>
                  <a:lnTo>
                    <a:pt x="3648076" y="1228724"/>
                  </a:lnTo>
                  <a:lnTo>
                    <a:pt x="3295650" y="1228724"/>
                  </a:lnTo>
                  <a:close/>
                  <a:moveTo>
                    <a:pt x="2867026" y="600074"/>
                  </a:moveTo>
                  <a:lnTo>
                    <a:pt x="3219449" y="600074"/>
                  </a:lnTo>
                  <a:lnTo>
                    <a:pt x="3219449" y="1228724"/>
                  </a:lnTo>
                  <a:lnTo>
                    <a:pt x="2867026" y="1228724"/>
                  </a:lnTo>
                  <a:close/>
                  <a:moveTo>
                    <a:pt x="8362947" y="485774"/>
                  </a:moveTo>
                  <a:lnTo>
                    <a:pt x="8667747" y="485774"/>
                  </a:lnTo>
                  <a:lnTo>
                    <a:pt x="8667747" y="1228724"/>
                  </a:lnTo>
                  <a:lnTo>
                    <a:pt x="8362947" y="1228724"/>
                  </a:lnTo>
                  <a:lnTo>
                    <a:pt x="8362947" y="1123949"/>
                  </a:lnTo>
                  <a:lnTo>
                    <a:pt x="8048621" y="1123949"/>
                  </a:lnTo>
                  <a:lnTo>
                    <a:pt x="7981946" y="1123949"/>
                  </a:lnTo>
                  <a:lnTo>
                    <a:pt x="7639046" y="1123949"/>
                  </a:lnTo>
                  <a:lnTo>
                    <a:pt x="7581896" y="1123949"/>
                  </a:lnTo>
                  <a:lnTo>
                    <a:pt x="7172321" y="1123949"/>
                  </a:lnTo>
                  <a:lnTo>
                    <a:pt x="7235424" y="871537"/>
                  </a:lnTo>
                  <a:lnTo>
                    <a:pt x="7575943" y="871537"/>
                  </a:lnTo>
                  <a:lnTo>
                    <a:pt x="7610471" y="1009649"/>
                  </a:lnTo>
                  <a:lnTo>
                    <a:pt x="7644999" y="871537"/>
                  </a:lnTo>
                  <a:lnTo>
                    <a:pt x="7985518" y="871537"/>
                  </a:lnTo>
                  <a:lnTo>
                    <a:pt x="8015283" y="990599"/>
                  </a:lnTo>
                  <a:lnTo>
                    <a:pt x="8045049" y="871537"/>
                  </a:lnTo>
                  <a:lnTo>
                    <a:pt x="8362947" y="871537"/>
                  </a:lnTo>
                  <a:close/>
                  <a:moveTo>
                    <a:pt x="4772022" y="466724"/>
                  </a:moveTo>
                  <a:lnTo>
                    <a:pt x="5324471" y="466724"/>
                  </a:lnTo>
                  <a:lnTo>
                    <a:pt x="5324471" y="1228724"/>
                  </a:lnTo>
                  <a:lnTo>
                    <a:pt x="4943471" y="1228724"/>
                  </a:lnTo>
                  <a:lnTo>
                    <a:pt x="4772022" y="1228724"/>
                  </a:lnTo>
                  <a:lnTo>
                    <a:pt x="4486271" y="1228724"/>
                  </a:lnTo>
                  <a:lnTo>
                    <a:pt x="4391022" y="1228724"/>
                  </a:lnTo>
                  <a:lnTo>
                    <a:pt x="3933825" y="1228724"/>
                  </a:lnTo>
                  <a:lnTo>
                    <a:pt x="3933825" y="790574"/>
                  </a:lnTo>
                  <a:lnTo>
                    <a:pt x="4486271" y="790574"/>
                  </a:lnTo>
                  <a:lnTo>
                    <a:pt x="4486271" y="930752"/>
                  </a:lnTo>
                  <a:lnTo>
                    <a:pt x="4772022" y="930752"/>
                  </a:lnTo>
                  <a:close/>
                  <a:moveTo>
                    <a:pt x="11087096" y="383875"/>
                  </a:moveTo>
                  <a:lnTo>
                    <a:pt x="11363321" y="383875"/>
                  </a:lnTo>
                  <a:lnTo>
                    <a:pt x="11363321" y="1228724"/>
                  </a:lnTo>
                  <a:lnTo>
                    <a:pt x="11087096" y="1228724"/>
                  </a:lnTo>
                  <a:close/>
                  <a:moveTo>
                    <a:pt x="10753721" y="383875"/>
                  </a:moveTo>
                  <a:lnTo>
                    <a:pt x="11029946" y="383875"/>
                  </a:lnTo>
                  <a:lnTo>
                    <a:pt x="11029946" y="1228724"/>
                  </a:lnTo>
                  <a:lnTo>
                    <a:pt x="10753721" y="1228724"/>
                  </a:lnTo>
                  <a:close/>
                  <a:moveTo>
                    <a:pt x="1314449" y="190499"/>
                  </a:moveTo>
                  <a:lnTo>
                    <a:pt x="1666874" y="190499"/>
                  </a:lnTo>
                  <a:lnTo>
                    <a:pt x="1666874" y="1228724"/>
                  </a:lnTo>
                  <a:lnTo>
                    <a:pt x="1371599" y="1228724"/>
                  </a:lnTo>
                  <a:lnTo>
                    <a:pt x="1314449" y="1228724"/>
                  </a:lnTo>
                  <a:lnTo>
                    <a:pt x="1219199" y="1228724"/>
                  </a:lnTo>
                  <a:lnTo>
                    <a:pt x="1019174" y="1228724"/>
                  </a:lnTo>
                  <a:lnTo>
                    <a:pt x="866774" y="1228724"/>
                  </a:lnTo>
                  <a:lnTo>
                    <a:pt x="866774" y="1228723"/>
                  </a:lnTo>
                  <a:lnTo>
                    <a:pt x="666749" y="1228723"/>
                  </a:lnTo>
                  <a:lnTo>
                    <a:pt x="485774" y="1228723"/>
                  </a:lnTo>
                  <a:lnTo>
                    <a:pt x="276224" y="1228723"/>
                  </a:lnTo>
                  <a:lnTo>
                    <a:pt x="276224" y="714374"/>
                  </a:lnTo>
                  <a:lnTo>
                    <a:pt x="666749" y="714374"/>
                  </a:lnTo>
                  <a:lnTo>
                    <a:pt x="666749" y="1038222"/>
                  </a:lnTo>
                  <a:lnTo>
                    <a:pt x="866774" y="1038222"/>
                  </a:lnTo>
                  <a:lnTo>
                    <a:pt x="866774" y="459175"/>
                  </a:lnTo>
                  <a:lnTo>
                    <a:pt x="1219199" y="459175"/>
                  </a:lnTo>
                  <a:lnTo>
                    <a:pt x="1219199" y="885824"/>
                  </a:lnTo>
                  <a:lnTo>
                    <a:pt x="1314449" y="885824"/>
                  </a:lnTo>
                  <a:close/>
                  <a:moveTo>
                    <a:pt x="6095996" y="0"/>
                  </a:moveTo>
                  <a:lnTo>
                    <a:pt x="6591295" y="0"/>
                  </a:lnTo>
                  <a:lnTo>
                    <a:pt x="6591295" y="1228724"/>
                  </a:lnTo>
                  <a:lnTo>
                    <a:pt x="6095996" y="1228724"/>
                  </a:lnTo>
                  <a:close/>
                  <a:moveTo>
                    <a:pt x="5543546" y="0"/>
                  </a:moveTo>
                  <a:lnTo>
                    <a:pt x="6038845" y="0"/>
                  </a:lnTo>
                  <a:lnTo>
                    <a:pt x="6038845" y="1228724"/>
                  </a:lnTo>
                  <a:lnTo>
                    <a:pt x="5543546" y="12287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2" name="フリーフォーム: 図形 551">
              <a:extLst>
                <a:ext uri="{FF2B5EF4-FFF2-40B4-BE49-F238E27FC236}">
                  <a16:creationId xmlns:a16="http://schemas.microsoft.com/office/drawing/2014/main" id="{B9E99895-5F57-473E-AE8A-5031AB32021A}"/>
                </a:ext>
              </a:extLst>
            </p:cNvPr>
            <p:cNvSpPr/>
            <p:nvPr/>
          </p:nvSpPr>
          <p:spPr>
            <a:xfrm flipH="1">
              <a:off x="76201" y="4724400"/>
              <a:ext cx="11972924" cy="411551"/>
            </a:xfrm>
            <a:custGeom>
              <a:avLst/>
              <a:gdLst>
                <a:gd name="connsiteX0" fmla="*/ 3696135 w 11972924"/>
                <a:gd name="connsiteY0" fmla="*/ 411263 h 542925"/>
                <a:gd name="connsiteX1" fmla="*/ 3467917 w 11972924"/>
                <a:gd name="connsiteY1" fmla="*/ 411263 h 542925"/>
                <a:gd name="connsiteX2" fmla="*/ 3467917 w 11972924"/>
                <a:gd name="connsiteY2" fmla="*/ 542925 h 542925"/>
                <a:gd name="connsiteX3" fmla="*/ 3696135 w 11972924"/>
                <a:gd name="connsiteY3" fmla="*/ 542925 h 542925"/>
                <a:gd name="connsiteX4" fmla="*/ 5576450 w 11972924"/>
                <a:gd name="connsiteY4" fmla="*/ 411263 h 542925"/>
                <a:gd name="connsiteX5" fmla="*/ 5387923 w 11972924"/>
                <a:gd name="connsiteY5" fmla="*/ 411263 h 542925"/>
                <a:gd name="connsiteX6" fmla="*/ 5387923 w 11972924"/>
                <a:gd name="connsiteY6" fmla="*/ 542925 h 542925"/>
                <a:gd name="connsiteX7" fmla="*/ 5576450 w 11972924"/>
                <a:gd name="connsiteY7" fmla="*/ 542925 h 542925"/>
                <a:gd name="connsiteX8" fmla="*/ 9487335 w 11972924"/>
                <a:gd name="connsiteY8" fmla="*/ 411263 h 542925"/>
                <a:gd name="connsiteX9" fmla="*/ 9259117 w 11972924"/>
                <a:gd name="connsiteY9" fmla="*/ 411263 h 542925"/>
                <a:gd name="connsiteX10" fmla="*/ 9259117 w 11972924"/>
                <a:gd name="connsiteY10" fmla="*/ 542925 h 542925"/>
                <a:gd name="connsiteX11" fmla="*/ 9487335 w 11972924"/>
                <a:gd name="connsiteY11" fmla="*/ 542925 h 542925"/>
                <a:gd name="connsiteX12" fmla="*/ 11367650 w 11972924"/>
                <a:gd name="connsiteY12" fmla="*/ 411263 h 542925"/>
                <a:gd name="connsiteX13" fmla="*/ 11179123 w 11972924"/>
                <a:gd name="connsiteY13" fmla="*/ 411263 h 542925"/>
                <a:gd name="connsiteX14" fmla="*/ 11179123 w 11972924"/>
                <a:gd name="connsiteY14" fmla="*/ 542925 h 542925"/>
                <a:gd name="connsiteX15" fmla="*/ 11367650 w 11972924"/>
                <a:gd name="connsiteY15" fmla="*/ 542925 h 542925"/>
                <a:gd name="connsiteX16" fmla="*/ 1177678 w 11972924"/>
                <a:gd name="connsiteY16" fmla="*/ 401933 h 542925"/>
                <a:gd name="connsiteX17" fmla="*/ 1000313 w 11972924"/>
                <a:gd name="connsiteY17" fmla="*/ 401933 h 542925"/>
                <a:gd name="connsiteX18" fmla="*/ 967445 w 11972924"/>
                <a:gd name="connsiteY18" fmla="*/ 513464 h 542925"/>
                <a:gd name="connsiteX19" fmla="*/ 1210547 w 11972924"/>
                <a:gd name="connsiteY19" fmla="*/ 513464 h 542925"/>
                <a:gd name="connsiteX20" fmla="*/ 1420780 w 11972924"/>
                <a:gd name="connsiteY20" fmla="*/ 401933 h 542925"/>
                <a:gd name="connsiteX21" fmla="*/ 1243415 w 11972924"/>
                <a:gd name="connsiteY21" fmla="*/ 401933 h 542925"/>
                <a:gd name="connsiteX22" fmla="*/ 1210547 w 11972924"/>
                <a:gd name="connsiteY22" fmla="*/ 513464 h 542925"/>
                <a:gd name="connsiteX23" fmla="*/ 1453649 w 11972924"/>
                <a:gd name="connsiteY23" fmla="*/ 513464 h 542925"/>
                <a:gd name="connsiteX24" fmla="*/ 6968879 w 11972924"/>
                <a:gd name="connsiteY24" fmla="*/ 401933 h 542925"/>
                <a:gd name="connsiteX25" fmla="*/ 6791514 w 11972924"/>
                <a:gd name="connsiteY25" fmla="*/ 401933 h 542925"/>
                <a:gd name="connsiteX26" fmla="*/ 6758645 w 11972924"/>
                <a:gd name="connsiteY26" fmla="*/ 513464 h 542925"/>
                <a:gd name="connsiteX27" fmla="*/ 7001747 w 11972924"/>
                <a:gd name="connsiteY27" fmla="*/ 513464 h 542925"/>
                <a:gd name="connsiteX28" fmla="*/ 7211980 w 11972924"/>
                <a:gd name="connsiteY28" fmla="*/ 401933 h 542925"/>
                <a:gd name="connsiteX29" fmla="*/ 7034615 w 11972924"/>
                <a:gd name="connsiteY29" fmla="*/ 401933 h 542925"/>
                <a:gd name="connsiteX30" fmla="*/ 7001747 w 11972924"/>
                <a:gd name="connsiteY30" fmla="*/ 513464 h 542925"/>
                <a:gd name="connsiteX31" fmla="*/ 7244849 w 11972924"/>
                <a:gd name="connsiteY31" fmla="*/ 513464 h 542925"/>
                <a:gd name="connsiteX32" fmla="*/ 11972924 w 11972924"/>
                <a:gd name="connsiteY32" fmla="*/ 391411 h 542925"/>
                <a:gd name="connsiteX33" fmla="*/ 11749667 w 11972924"/>
                <a:gd name="connsiteY33" fmla="*/ 391411 h 542925"/>
                <a:gd name="connsiteX34" fmla="*/ 11749667 w 11972924"/>
                <a:gd name="connsiteY34" fmla="*/ 542925 h 542925"/>
                <a:gd name="connsiteX35" fmla="*/ 11972924 w 11972924"/>
                <a:gd name="connsiteY35" fmla="*/ 542925 h 542925"/>
                <a:gd name="connsiteX36" fmla="*/ 4698309 w 11972924"/>
                <a:gd name="connsiteY36" fmla="*/ 349324 h 542925"/>
                <a:gd name="connsiteX37" fmla="*/ 4539549 w 11972924"/>
                <a:gd name="connsiteY37" fmla="*/ 349324 h 542925"/>
                <a:gd name="connsiteX38" fmla="*/ 4539549 w 11972924"/>
                <a:gd name="connsiteY38" fmla="*/ 542925 h 542925"/>
                <a:gd name="connsiteX39" fmla="*/ 4698309 w 11972924"/>
                <a:gd name="connsiteY39" fmla="*/ 542925 h 542925"/>
                <a:gd name="connsiteX40" fmla="*/ 5353194 w 11972924"/>
                <a:gd name="connsiteY40" fmla="*/ 349324 h 542925"/>
                <a:gd name="connsiteX41" fmla="*/ 5209318 w 11972924"/>
                <a:gd name="connsiteY41" fmla="*/ 349324 h 542925"/>
                <a:gd name="connsiteX42" fmla="*/ 5209318 w 11972924"/>
                <a:gd name="connsiteY42" fmla="*/ 433498 h 542925"/>
                <a:gd name="connsiteX43" fmla="*/ 5164667 w 11972924"/>
                <a:gd name="connsiteY43" fmla="*/ 433498 h 542925"/>
                <a:gd name="connsiteX44" fmla="*/ 5164667 w 11972924"/>
                <a:gd name="connsiteY44" fmla="*/ 349324 h 542925"/>
                <a:gd name="connsiteX45" fmla="*/ 5020790 w 11972924"/>
                <a:gd name="connsiteY45" fmla="*/ 349324 h 542925"/>
                <a:gd name="connsiteX46" fmla="*/ 5020790 w 11972924"/>
                <a:gd name="connsiteY46" fmla="*/ 433498 h 542925"/>
                <a:gd name="connsiteX47" fmla="*/ 4708231 w 11972924"/>
                <a:gd name="connsiteY47" fmla="*/ 433498 h 542925"/>
                <a:gd name="connsiteX48" fmla="*/ 4708231 w 11972924"/>
                <a:gd name="connsiteY48" fmla="*/ 542925 h 542925"/>
                <a:gd name="connsiteX49" fmla="*/ 5020790 w 11972924"/>
                <a:gd name="connsiteY49" fmla="*/ 542925 h 542925"/>
                <a:gd name="connsiteX50" fmla="*/ 5164667 w 11972924"/>
                <a:gd name="connsiteY50" fmla="*/ 542925 h 542925"/>
                <a:gd name="connsiteX51" fmla="*/ 5209318 w 11972924"/>
                <a:gd name="connsiteY51" fmla="*/ 542925 h 542925"/>
                <a:gd name="connsiteX52" fmla="*/ 5263891 w 11972924"/>
                <a:gd name="connsiteY52" fmla="*/ 542925 h 542925"/>
                <a:gd name="connsiteX53" fmla="*/ 5353194 w 11972924"/>
                <a:gd name="connsiteY53" fmla="*/ 542925 h 542925"/>
                <a:gd name="connsiteX54" fmla="*/ 10489508 w 11972924"/>
                <a:gd name="connsiteY54" fmla="*/ 349324 h 542925"/>
                <a:gd name="connsiteX55" fmla="*/ 10330748 w 11972924"/>
                <a:gd name="connsiteY55" fmla="*/ 349324 h 542925"/>
                <a:gd name="connsiteX56" fmla="*/ 10330748 w 11972924"/>
                <a:gd name="connsiteY56" fmla="*/ 542925 h 542925"/>
                <a:gd name="connsiteX57" fmla="*/ 10489508 w 11972924"/>
                <a:gd name="connsiteY57" fmla="*/ 542925 h 542925"/>
                <a:gd name="connsiteX58" fmla="*/ 11144394 w 11972924"/>
                <a:gd name="connsiteY58" fmla="*/ 349324 h 542925"/>
                <a:gd name="connsiteX59" fmla="*/ 11000517 w 11972924"/>
                <a:gd name="connsiteY59" fmla="*/ 349324 h 542925"/>
                <a:gd name="connsiteX60" fmla="*/ 11000517 w 11972924"/>
                <a:gd name="connsiteY60" fmla="*/ 433498 h 542925"/>
                <a:gd name="connsiteX61" fmla="*/ 10955866 w 11972924"/>
                <a:gd name="connsiteY61" fmla="*/ 433498 h 542925"/>
                <a:gd name="connsiteX62" fmla="*/ 10955866 w 11972924"/>
                <a:gd name="connsiteY62" fmla="*/ 349324 h 542925"/>
                <a:gd name="connsiteX63" fmla="*/ 10811990 w 11972924"/>
                <a:gd name="connsiteY63" fmla="*/ 349324 h 542925"/>
                <a:gd name="connsiteX64" fmla="*/ 10811990 w 11972924"/>
                <a:gd name="connsiteY64" fmla="*/ 433498 h 542925"/>
                <a:gd name="connsiteX65" fmla="*/ 10499430 w 11972924"/>
                <a:gd name="connsiteY65" fmla="*/ 433498 h 542925"/>
                <a:gd name="connsiteX66" fmla="*/ 10499430 w 11972924"/>
                <a:gd name="connsiteY66" fmla="*/ 542925 h 542925"/>
                <a:gd name="connsiteX67" fmla="*/ 10811990 w 11972924"/>
                <a:gd name="connsiteY67" fmla="*/ 542925 h 542925"/>
                <a:gd name="connsiteX68" fmla="*/ 10955866 w 11972924"/>
                <a:gd name="connsiteY68" fmla="*/ 542925 h 542925"/>
                <a:gd name="connsiteX69" fmla="*/ 11000517 w 11972924"/>
                <a:gd name="connsiteY69" fmla="*/ 542925 h 542925"/>
                <a:gd name="connsiteX70" fmla="*/ 11055091 w 11972924"/>
                <a:gd name="connsiteY70" fmla="*/ 542925 h 542925"/>
                <a:gd name="connsiteX71" fmla="*/ 11144394 w 11972924"/>
                <a:gd name="connsiteY71" fmla="*/ 542925 h 542925"/>
                <a:gd name="connsiteX72" fmla="*/ 109148 w 11972924"/>
                <a:gd name="connsiteY72" fmla="*/ 315654 h 542925"/>
                <a:gd name="connsiteX73" fmla="*/ 0 w 11972924"/>
                <a:gd name="connsiteY73" fmla="*/ 315654 h 542925"/>
                <a:gd name="connsiteX74" fmla="*/ 0 w 11972924"/>
                <a:gd name="connsiteY74" fmla="*/ 542925 h 542925"/>
                <a:gd name="connsiteX75" fmla="*/ 109148 w 11972924"/>
                <a:gd name="connsiteY75" fmla="*/ 542925 h 542925"/>
                <a:gd name="connsiteX76" fmla="*/ 1676904 w 11972924"/>
                <a:gd name="connsiteY76" fmla="*/ 265149 h 542925"/>
                <a:gd name="connsiteX77" fmla="*/ 1493339 w 11972924"/>
                <a:gd name="connsiteY77" fmla="*/ 265149 h 542925"/>
                <a:gd name="connsiteX78" fmla="*/ 1493339 w 11972924"/>
                <a:gd name="connsiteY78" fmla="*/ 542925 h 542925"/>
                <a:gd name="connsiteX79" fmla="*/ 1676904 w 11972924"/>
                <a:gd name="connsiteY79" fmla="*/ 542925 h 542925"/>
                <a:gd name="connsiteX80" fmla="*/ 1900162 w 11972924"/>
                <a:gd name="connsiteY80" fmla="*/ 265149 h 542925"/>
                <a:gd name="connsiteX81" fmla="*/ 1716595 w 11972924"/>
                <a:gd name="connsiteY81" fmla="*/ 265149 h 542925"/>
                <a:gd name="connsiteX82" fmla="*/ 1716595 w 11972924"/>
                <a:gd name="connsiteY82" fmla="*/ 542925 h 542925"/>
                <a:gd name="connsiteX83" fmla="*/ 1900162 w 11972924"/>
                <a:gd name="connsiteY83" fmla="*/ 542925 h 542925"/>
                <a:gd name="connsiteX84" fmla="*/ 7468104 w 11972924"/>
                <a:gd name="connsiteY84" fmla="*/ 265149 h 542925"/>
                <a:gd name="connsiteX85" fmla="*/ 7284539 w 11972924"/>
                <a:gd name="connsiteY85" fmla="*/ 265149 h 542925"/>
                <a:gd name="connsiteX86" fmla="*/ 7284539 w 11972924"/>
                <a:gd name="connsiteY86" fmla="*/ 542925 h 542925"/>
                <a:gd name="connsiteX87" fmla="*/ 7468104 w 11972924"/>
                <a:gd name="connsiteY87" fmla="*/ 542925 h 542925"/>
                <a:gd name="connsiteX88" fmla="*/ 7691362 w 11972924"/>
                <a:gd name="connsiteY88" fmla="*/ 265149 h 542925"/>
                <a:gd name="connsiteX89" fmla="*/ 7507795 w 11972924"/>
                <a:gd name="connsiteY89" fmla="*/ 265149 h 542925"/>
                <a:gd name="connsiteX90" fmla="*/ 7507795 w 11972924"/>
                <a:gd name="connsiteY90" fmla="*/ 542925 h 542925"/>
                <a:gd name="connsiteX91" fmla="*/ 7691362 w 11972924"/>
                <a:gd name="connsiteY91" fmla="*/ 542925 h 542925"/>
                <a:gd name="connsiteX92" fmla="*/ 4514742 w 11972924"/>
                <a:gd name="connsiteY92" fmla="*/ 214645 h 542925"/>
                <a:gd name="connsiteX93" fmla="*/ 4355982 w 11972924"/>
                <a:gd name="connsiteY93" fmla="*/ 214645 h 542925"/>
                <a:gd name="connsiteX94" fmla="*/ 4355982 w 11972924"/>
                <a:gd name="connsiteY94" fmla="*/ 385098 h 542925"/>
                <a:gd name="connsiteX95" fmla="*/ 4190400 w 11972924"/>
                <a:gd name="connsiteY95" fmla="*/ 385098 h 542925"/>
                <a:gd name="connsiteX96" fmla="*/ 4174895 w 11972924"/>
                <a:gd name="connsiteY96" fmla="*/ 437707 h 542925"/>
                <a:gd name="connsiteX97" fmla="*/ 4159392 w 11972924"/>
                <a:gd name="connsiteY97" fmla="*/ 385098 h 542925"/>
                <a:gd name="connsiteX98" fmla="*/ 3982027 w 11972924"/>
                <a:gd name="connsiteY98" fmla="*/ 385098 h 542925"/>
                <a:gd name="connsiteX99" fmla="*/ 3964042 w 11972924"/>
                <a:gd name="connsiteY99" fmla="*/ 446125 h 542925"/>
                <a:gd name="connsiteX100" fmla="*/ 3946058 w 11972924"/>
                <a:gd name="connsiteY100" fmla="*/ 385098 h 542925"/>
                <a:gd name="connsiteX101" fmla="*/ 3768693 w 11972924"/>
                <a:gd name="connsiteY101" fmla="*/ 385098 h 542925"/>
                <a:gd name="connsiteX102" fmla="*/ 3735824 w 11972924"/>
                <a:gd name="connsiteY102" fmla="*/ 496629 h 542925"/>
                <a:gd name="connsiteX103" fmla="*/ 3949159 w 11972924"/>
                <a:gd name="connsiteY103" fmla="*/ 496629 h 542925"/>
                <a:gd name="connsiteX104" fmla="*/ 3978926 w 11972924"/>
                <a:gd name="connsiteY104" fmla="*/ 496629 h 542925"/>
                <a:gd name="connsiteX105" fmla="*/ 4157531 w 11972924"/>
                <a:gd name="connsiteY105" fmla="*/ 496629 h 542925"/>
                <a:gd name="connsiteX106" fmla="*/ 4192260 w 11972924"/>
                <a:gd name="connsiteY106" fmla="*/ 496629 h 542925"/>
                <a:gd name="connsiteX107" fmla="*/ 4355982 w 11972924"/>
                <a:gd name="connsiteY107" fmla="*/ 496629 h 542925"/>
                <a:gd name="connsiteX108" fmla="*/ 4355982 w 11972924"/>
                <a:gd name="connsiteY108" fmla="*/ 542925 h 542925"/>
                <a:gd name="connsiteX109" fmla="*/ 4514742 w 11972924"/>
                <a:gd name="connsiteY109" fmla="*/ 542925 h 542925"/>
                <a:gd name="connsiteX110" fmla="*/ 10305942 w 11972924"/>
                <a:gd name="connsiteY110" fmla="*/ 214645 h 542925"/>
                <a:gd name="connsiteX111" fmla="*/ 10147182 w 11972924"/>
                <a:gd name="connsiteY111" fmla="*/ 214645 h 542925"/>
                <a:gd name="connsiteX112" fmla="*/ 10147182 w 11972924"/>
                <a:gd name="connsiteY112" fmla="*/ 385098 h 542925"/>
                <a:gd name="connsiteX113" fmla="*/ 9981599 w 11972924"/>
                <a:gd name="connsiteY113" fmla="*/ 385098 h 542925"/>
                <a:gd name="connsiteX114" fmla="*/ 9966095 w 11972924"/>
                <a:gd name="connsiteY114" fmla="*/ 437707 h 542925"/>
                <a:gd name="connsiteX115" fmla="*/ 9950592 w 11972924"/>
                <a:gd name="connsiteY115" fmla="*/ 385098 h 542925"/>
                <a:gd name="connsiteX116" fmla="*/ 9773227 w 11972924"/>
                <a:gd name="connsiteY116" fmla="*/ 385098 h 542925"/>
                <a:gd name="connsiteX117" fmla="*/ 9755242 w 11972924"/>
                <a:gd name="connsiteY117" fmla="*/ 446125 h 542925"/>
                <a:gd name="connsiteX118" fmla="*/ 9737258 w 11972924"/>
                <a:gd name="connsiteY118" fmla="*/ 385098 h 542925"/>
                <a:gd name="connsiteX119" fmla="*/ 9559892 w 11972924"/>
                <a:gd name="connsiteY119" fmla="*/ 385098 h 542925"/>
                <a:gd name="connsiteX120" fmla="*/ 9527024 w 11972924"/>
                <a:gd name="connsiteY120" fmla="*/ 496629 h 542925"/>
                <a:gd name="connsiteX121" fmla="*/ 9740358 w 11972924"/>
                <a:gd name="connsiteY121" fmla="*/ 496629 h 542925"/>
                <a:gd name="connsiteX122" fmla="*/ 9770126 w 11972924"/>
                <a:gd name="connsiteY122" fmla="*/ 496629 h 542925"/>
                <a:gd name="connsiteX123" fmla="*/ 9948731 w 11972924"/>
                <a:gd name="connsiteY123" fmla="*/ 496629 h 542925"/>
                <a:gd name="connsiteX124" fmla="*/ 9983460 w 11972924"/>
                <a:gd name="connsiteY124" fmla="*/ 496629 h 542925"/>
                <a:gd name="connsiteX125" fmla="*/ 10147182 w 11972924"/>
                <a:gd name="connsiteY125" fmla="*/ 496629 h 542925"/>
                <a:gd name="connsiteX126" fmla="*/ 10147182 w 11972924"/>
                <a:gd name="connsiteY126" fmla="*/ 542925 h 542925"/>
                <a:gd name="connsiteX127" fmla="*/ 10305942 w 11972924"/>
                <a:gd name="connsiteY127" fmla="*/ 542925 h 542925"/>
                <a:gd name="connsiteX128" fmla="*/ 2773341 w 11972924"/>
                <a:gd name="connsiteY128" fmla="*/ 206227 h 542925"/>
                <a:gd name="connsiteX129" fmla="*/ 2485588 w 11972924"/>
                <a:gd name="connsiteY129" fmla="*/ 206227 h 542925"/>
                <a:gd name="connsiteX130" fmla="*/ 2485588 w 11972924"/>
                <a:gd name="connsiteY130" fmla="*/ 411263 h 542925"/>
                <a:gd name="connsiteX131" fmla="*/ 2336750 w 11972924"/>
                <a:gd name="connsiteY131" fmla="*/ 411263 h 542925"/>
                <a:gd name="connsiteX132" fmla="*/ 2336750 w 11972924"/>
                <a:gd name="connsiteY132" fmla="*/ 349324 h 542925"/>
                <a:gd name="connsiteX133" fmla="*/ 2048999 w 11972924"/>
                <a:gd name="connsiteY133" fmla="*/ 349324 h 542925"/>
                <a:gd name="connsiteX134" fmla="*/ 2048999 w 11972924"/>
                <a:gd name="connsiteY134" fmla="*/ 542925 h 542925"/>
                <a:gd name="connsiteX135" fmla="*/ 2287138 w 11972924"/>
                <a:gd name="connsiteY135" fmla="*/ 542925 h 542925"/>
                <a:gd name="connsiteX136" fmla="*/ 2336750 w 11972924"/>
                <a:gd name="connsiteY136" fmla="*/ 542925 h 542925"/>
                <a:gd name="connsiteX137" fmla="*/ 2485588 w 11972924"/>
                <a:gd name="connsiteY137" fmla="*/ 542925 h 542925"/>
                <a:gd name="connsiteX138" fmla="*/ 2574890 w 11972924"/>
                <a:gd name="connsiteY138" fmla="*/ 542925 h 542925"/>
                <a:gd name="connsiteX139" fmla="*/ 2773341 w 11972924"/>
                <a:gd name="connsiteY139" fmla="*/ 542925 h 542925"/>
                <a:gd name="connsiteX140" fmla="*/ 8564540 w 11972924"/>
                <a:gd name="connsiteY140" fmla="*/ 206227 h 542925"/>
                <a:gd name="connsiteX141" fmla="*/ 8276788 w 11972924"/>
                <a:gd name="connsiteY141" fmla="*/ 206227 h 542925"/>
                <a:gd name="connsiteX142" fmla="*/ 8276788 w 11972924"/>
                <a:gd name="connsiteY142" fmla="*/ 411263 h 542925"/>
                <a:gd name="connsiteX143" fmla="*/ 8127950 w 11972924"/>
                <a:gd name="connsiteY143" fmla="*/ 411263 h 542925"/>
                <a:gd name="connsiteX144" fmla="*/ 8127950 w 11972924"/>
                <a:gd name="connsiteY144" fmla="*/ 349324 h 542925"/>
                <a:gd name="connsiteX145" fmla="*/ 7840199 w 11972924"/>
                <a:gd name="connsiteY145" fmla="*/ 349324 h 542925"/>
                <a:gd name="connsiteX146" fmla="*/ 7840199 w 11972924"/>
                <a:gd name="connsiteY146" fmla="*/ 542925 h 542925"/>
                <a:gd name="connsiteX147" fmla="*/ 8078338 w 11972924"/>
                <a:gd name="connsiteY147" fmla="*/ 542925 h 542925"/>
                <a:gd name="connsiteX148" fmla="*/ 8127950 w 11972924"/>
                <a:gd name="connsiteY148" fmla="*/ 542925 h 542925"/>
                <a:gd name="connsiteX149" fmla="*/ 8276788 w 11972924"/>
                <a:gd name="connsiteY149" fmla="*/ 542925 h 542925"/>
                <a:gd name="connsiteX150" fmla="*/ 8366090 w 11972924"/>
                <a:gd name="connsiteY150" fmla="*/ 542925 h 542925"/>
                <a:gd name="connsiteX151" fmla="*/ 8564540 w 11972924"/>
                <a:gd name="connsiteY151" fmla="*/ 542925 h 542925"/>
                <a:gd name="connsiteX152" fmla="*/ 5745134 w 11972924"/>
                <a:gd name="connsiteY152" fmla="*/ 169620 h 542925"/>
                <a:gd name="connsiteX153" fmla="*/ 5601257 w 11972924"/>
                <a:gd name="connsiteY153" fmla="*/ 169620 h 542925"/>
                <a:gd name="connsiteX154" fmla="*/ 5601257 w 11972924"/>
                <a:gd name="connsiteY154" fmla="*/ 542925 h 542925"/>
                <a:gd name="connsiteX155" fmla="*/ 5745134 w 11972924"/>
                <a:gd name="connsiteY155" fmla="*/ 542925 h 542925"/>
                <a:gd name="connsiteX156" fmla="*/ 5918778 w 11972924"/>
                <a:gd name="connsiteY156" fmla="*/ 169620 h 542925"/>
                <a:gd name="connsiteX157" fmla="*/ 5774901 w 11972924"/>
                <a:gd name="connsiteY157" fmla="*/ 169620 h 542925"/>
                <a:gd name="connsiteX158" fmla="*/ 5774901 w 11972924"/>
                <a:gd name="connsiteY158" fmla="*/ 542925 h 542925"/>
                <a:gd name="connsiteX159" fmla="*/ 5918778 w 11972924"/>
                <a:gd name="connsiteY159" fmla="*/ 542925 h 542925"/>
                <a:gd name="connsiteX160" fmla="*/ 11536333 w 11972924"/>
                <a:gd name="connsiteY160" fmla="*/ 169620 h 542925"/>
                <a:gd name="connsiteX161" fmla="*/ 11392457 w 11972924"/>
                <a:gd name="connsiteY161" fmla="*/ 169620 h 542925"/>
                <a:gd name="connsiteX162" fmla="*/ 11392457 w 11972924"/>
                <a:gd name="connsiteY162" fmla="*/ 542925 h 542925"/>
                <a:gd name="connsiteX163" fmla="*/ 11536333 w 11972924"/>
                <a:gd name="connsiteY163" fmla="*/ 542925 h 542925"/>
                <a:gd name="connsiteX164" fmla="*/ 11709977 w 11972924"/>
                <a:gd name="connsiteY164" fmla="*/ 169620 h 542925"/>
                <a:gd name="connsiteX165" fmla="*/ 11566101 w 11972924"/>
                <a:gd name="connsiteY165" fmla="*/ 169620 h 542925"/>
                <a:gd name="connsiteX166" fmla="*/ 11566101 w 11972924"/>
                <a:gd name="connsiteY166" fmla="*/ 542925 h 542925"/>
                <a:gd name="connsiteX167" fmla="*/ 11709977 w 11972924"/>
                <a:gd name="connsiteY167" fmla="*/ 542925 h 542925"/>
                <a:gd name="connsiteX168" fmla="*/ 868219 w 11972924"/>
                <a:gd name="connsiteY168" fmla="*/ 84174 h 542925"/>
                <a:gd name="connsiteX169" fmla="*/ 684653 w 11972924"/>
                <a:gd name="connsiteY169" fmla="*/ 84174 h 542925"/>
                <a:gd name="connsiteX170" fmla="*/ 684653 w 11972924"/>
                <a:gd name="connsiteY170" fmla="*/ 391411 h 542925"/>
                <a:gd name="connsiteX171" fmla="*/ 635040 w 11972924"/>
                <a:gd name="connsiteY171" fmla="*/ 391411 h 542925"/>
                <a:gd name="connsiteX172" fmla="*/ 635040 w 11972924"/>
                <a:gd name="connsiteY172" fmla="*/ 202892 h 542925"/>
                <a:gd name="connsiteX173" fmla="*/ 451474 w 11972924"/>
                <a:gd name="connsiteY173" fmla="*/ 202892 h 542925"/>
                <a:gd name="connsiteX174" fmla="*/ 451474 w 11972924"/>
                <a:gd name="connsiteY174" fmla="*/ 458750 h 542925"/>
                <a:gd name="connsiteX175" fmla="*/ 347287 w 11972924"/>
                <a:gd name="connsiteY175" fmla="*/ 458750 h 542925"/>
                <a:gd name="connsiteX176" fmla="*/ 347287 w 11972924"/>
                <a:gd name="connsiteY176" fmla="*/ 315654 h 542925"/>
                <a:gd name="connsiteX177" fmla="*/ 143876 w 11972924"/>
                <a:gd name="connsiteY177" fmla="*/ 315654 h 542925"/>
                <a:gd name="connsiteX178" fmla="*/ 143876 w 11972924"/>
                <a:gd name="connsiteY178" fmla="*/ 542925 h 542925"/>
                <a:gd name="connsiteX179" fmla="*/ 253024 w 11972924"/>
                <a:gd name="connsiteY179" fmla="*/ 542925 h 542925"/>
                <a:gd name="connsiteX180" fmla="*/ 347287 w 11972924"/>
                <a:gd name="connsiteY180" fmla="*/ 542925 h 542925"/>
                <a:gd name="connsiteX181" fmla="*/ 451474 w 11972924"/>
                <a:gd name="connsiteY181" fmla="*/ 542925 h 542925"/>
                <a:gd name="connsiteX182" fmla="*/ 451474 w 11972924"/>
                <a:gd name="connsiteY182" fmla="*/ 542925 h 542925"/>
                <a:gd name="connsiteX183" fmla="*/ 530854 w 11972924"/>
                <a:gd name="connsiteY183" fmla="*/ 542925 h 542925"/>
                <a:gd name="connsiteX184" fmla="*/ 635040 w 11972924"/>
                <a:gd name="connsiteY184" fmla="*/ 542925 h 542925"/>
                <a:gd name="connsiteX185" fmla="*/ 684653 w 11972924"/>
                <a:gd name="connsiteY185" fmla="*/ 542925 h 542925"/>
                <a:gd name="connsiteX186" fmla="*/ 714421 w 11972924"/>
                <a:gd name="connsiteY186" fmla="*/ 542925 h 542925"/>
                <a:gd name="connsiteX187" fmla="*/ 868219 w 11972924"/>
                <a:gd name="connsiteY187" fmla="*/ 542925 h 542925"/>
                <a:gd name="connsiteX188" fmla="*/ 6659420 w 11972924"/>
                <a:gd name="connsiteY188" fmla="*/ 84174 h 542925"/>
                <a:gd name="connsiteX189" fmla="*/ 6475853 w 11972924"/>
                <a:gd name="connsiteY189" fmla="*/ 84174 h 542925"/>
                <a:gd name="connsiteX190" fmla="*/ 6475853 w 11972924"/>
                <a:gd name="connsiteY190" fmla="*/ 391411 h 542925"/>
                <a:gd name="connsiteX191" fmla="*/ 6426241 w 11972924"/>
                <a:gd name="connsiteY191" fmla="*/ 391411 h 542925"/>
                <a:gd name="connsiteX192" fmla="*/ 6426241 w 11972924"/>
                <a:gd name="connsiteY192" fmla="*/ 202892 h 542925"/>
                <a:gd name="connsiteX193" fmla="*/ 6242674 w 11972924"/>
                <a:gd name="connsiteY193" fmla="*/ 202892 h 542925"/>
                <a:gd name="connsiteX194" fmla="*/ 6242674 w 11972924"/>
                <a:gd name="connsiteY194" fmla="*/ 458750 h 542925"/>
                <a:gd name="connsiteX195" fmla="*/ 6181724 w 11972924"/>
                <a:gd name="connsiteY195" fmla="*/ 458750 h 542925"/>
                <a:gd name="connsiteX196" fmla="*/ 6181724 w 11972924"/>
                <a:gd name="connsiteY196" fmla="*/ 391411 h 542925"/>
                <a:gd name="connsiteX197" fmla="*/ 6138488 w 11972924"/>
                <a:gd name="connsiteY197" fmla="*/ 391411 h 542925"/>
                <a:gd name="connsiteX198" fmla="*/ 6138488 w 11972924"/>
                <a:gd name="connsiteY198" fmla="*/ 315654 h 542925"/>
                <a:gd name="connsiteX199" fmla="*/ 5935076 w 11972924"/>
                <a:gd name="connsiteY199" fmla="*/ 315654 h 542925"/>
                <a:gd name="connsiteX200" fmla="*/ 5935076 w 11972924"/>
                <a:gd name="connsiteY200" fmla="*/ 542925 h 542925"/>
                <a:gd name="connsiteX201" fmla="*/ 5958468 w 11972924"/>
                <a:gd name="connsiteY201" fmla="*/ 542925 h 542925"/>
                <a:gd name="connsiteX202" fmla="*/ 5958468 w 11972924"/>
                <a:gd name="connsiteY202" fmla="*/ 542925 h 542925"/>
                <a:gd name="connsiteX203" fmla="*/ 6181724 w 11972924"/>
                <a:gd name="connsiteY203" fmla="*/ 542925 h 542925"/>
                <a:gd name="connsiteX204" fmla="*/ 6181724 w 11972924"/>
                <a:gd name="connsiteY204" fmla="*/ 542925 h 542925"/>
                <a:gd name="connsiteX205" fmla="*/ 6242674 w 11972924"/>
                <a:gd name="connsiteY205" fmla="*/ 542925 h 542925"/>
                <a:gd name="connsiteX206" fmla="*/ 6242674 w 11972924"/>
                <a:gd name="connsiteY206" fmla="*/ 542925 h 542925"/>
                <a:gd name="connsiteX207" fmla="*/ 6322054 w 11972924"/>
                <a:gd name="connsiteY207" fmla="*/ 542925 h 542925"/>
                <a:gd name="connsiteX208" fmla="*/ 6426241 w 11972924"/>
                <a:gd name="connsiteY208" fmla="*/ 542925 h 542925"/>
                <a:gd name="connsiteX209" fmla="*/ 6475853 w 11972924"/>
                <a:gd name="connsiteY209" fmla="*/ 542925 h 542925"/>
                <a:gd name="connsiteX210" fmla="*/ 6505621 w 11972924"/>
                <a:gd name="connsiteY210" fmla="*/ 542925 h 542925"/>
                <a:gd name="connsiteX211" fmla="*/ 6659420 w 11972924"/>
                <a:gd name="connsiteY211" fmla="*/ 542925 h 542925"/>
                <a:gd name="connsiteX212" fmla="*/ 3145434 w 11972924"/>
                <a:gd name="connsiteY212" fmla="*/ 0 h 542925"/>
                <a:gd name="connsiteX213" fmla="*/ 2887449 w 11972924"/>
                <a:gd name="connsiteY213" fmla="*/ 0 h 542925"/>
                <a:gd name="connsiteX214" fmla="*/ 2887449 w 11972924"/>
                <a:gd name="connsiteY214" fmla="*/ 542925 h 542925"/>
                <a:gd name="connsiteX215" fmla="*/ 3145434 w 11972924"/>
                <a:gd name="connsiteY215" fmla="*/ 542925 h 542925"/>
                <a:gd name="connsiteX216" fmla="*/ 3433187 w 11972924"/>
                <a:gd name="connsiteY216" fmla="*/ 0 h 542925"/>
                <a:gd name="connsiteX217" fmla="*/ 3175202 w 11972924"/>
                <a:gd name="connsiteY217" fmla="*/ 0 h 542925"/>
                <a:gd name="connsiteX218" fmla="*/ 3175202 w 11972924"/>
                <a:gd name="connsiteY218" fmla="*/ 542925 h 542925"/>
                <a:gd name="connsiteX219" fmla="*/ 3433187 w 11972924"/>
                <a:gd name="connsiteY219" fmla="*/ 542925 h 542925"/>
                <a:gd name="connsiteX220" fmla="*/ 8936634 w 11972924"/>
                <a:gd name="connsiteY220" fmla="*/ 0 h 542925"/>
                <a:gd name="connsiteX221" fmla="*/ 8678649 w 11972924"/>
                <a:gd name="connsiteY221" fmla="*/ 0 h 542925"/>
                <a:gd name="connsiteX222" fmla="*/ 8678649 w 11972924"/>
                <a:gd name="connsiteY222" fmla="*/ 542925 h 542925"/>
                <a:gd name="connsiteX223" fmla="*/ 8936634 w 11972924"/>
                <a:gd name="connsiteY223" fmla="*/ 542925 h 542925"/>
                <a:gd name="connsiteX224" fmla="*/ 9224387 w 11972924"/>
                <a:gd name="connsiteY224" fmla="*/ 0 h 542925"/>
                <a:gd name="connsiteX225" fmla="*/ 8966402 w 11972924"/>
                <a:gd name="connsiteY225" fmla="*/ 0 h 542925"/>
                <a:gd name="connsiteX226" fmla="*/ 8966402 w 11972924"/>
                <a:gd name="connsiteY226" fmla="*/ 542925 h 542925"/>
                <a:gd name="connsiteX227" fmla="*/ 9224387 w 11972924"/>
                <a:gd name="connsiteY227" fmla="*/ 542925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</a:cxnLst>
              <a:rect l="l" t="t" r="r" b="b"/>
              <a:pathLst>
                <a:path w="11972924" h="542925">
                  <a:moveTo>
                    <a:pt x="3696135" y="411263"/>
                  </a:moveTo>
                  <a:lnTo>
                    <a:pt x="3467917" y="411263"/>
                  </a:lnTo>
                  <a:lnTo>
                    <a:pt x="3467917" y="542925"/>
                  </a:lnTo>
                  <a:lnTo>
                    <a:pt x="3696135" y="542925"/>
                  </a:lnTo>
                  <a:close/>
                  <a:moveTo>
                    <a:pt x="5576450" y="411263"/>
                  </a:moveTo>
                  <a:lnTo>
                    <a:pt x="5387923" y="411263"/>
                  </a:lnTo>
                  <a:lnTo>
                    <a:pt x="5387923" y="542925"/>
                  </a:lnTo>
                  <a:lnTo>
                    <a:pt x="5576450" y="542925"/>
                  </a:lnTo>
                  <a:close/>
                  <a:moveTo>
                    <a:pt x="9487335" y="411263"/>
                  </a:moveTo>
                  <a:lnTo>
                    <a:pt x="9259117" y="411263"/>
                  </a:lnTo>
                  <a:lnTo>
                    <a:pt x="9259117" y="542925"/>
                  </a:lnTo>
                  <a:lnTo>
                    <a:pt x="9487335" y="542925"/>
                  </a:lnTo>
                  <a:close/>
                  <a:moveTo>
                    <a:pt x="11367650" y="411263"/>
                  </a:moveTo>
                  <a:lnTo>
                    <a:pt x="11179123" y="411263"/>
                  </a:lnTo>
                  <a:lnTo>
                    <a:pt x="11179123" y="542925"/>
                  </a:lnTo>
                  <a:lnTo>
                    <a:pt x="11367650" y="542925"/>
                  </a:lnTo>
                  <a:close/>
                  <a:moveTo>
                    <a:pt x="1177678" y="401933"/>
                  </a:moveTo>
                  <a:lnTo>
                    <a:pt x="1000313" y="401933"/>
                  </a:lnTo>
                  <a:lnTo>
                    <a:pt x="967445" y="513464"/>
                  </a:lnTo>
                  <a:lnTo>
                    <a:pt x="1210547" y="513464"/>
                  </a:lnTo>
                  <a:close/>
                  <a:moveTo>
                    <a:pt x="1420780" y="401933"/>
                  </a:moveTo>
                  <a:lnTo>
                    <a:pt x="1243415" y="401933"/>
                  </a:lnTo>
                  <a:lnTo>
                    <a:pt x="1210547" y="513464"/>
                  </a:lnTo>
                  <a:lnTo>
                    <a:pt x="1453649" y="513464"/>
                  </a:lnTo>
                  <a:close/>
                  <a:moveTo>
                    <a:pt x="6968879" y="401933"/>
                  </a:moveTo>
                  <a:lnTo>
                    <a:pt x="6791514" y="401933"/>
                  </a:lnTo>
                  <a:lnTo>
                    <a:pt x="6758645" y="513464"/>
                  </a:lnTo>
                  <a:lnTo>
                    <a:pt x="7001747" y="513464"/>
                  </a:lnTo>
                  <a:close/>
                  <a:moveTo>
                    <a:pt x="7211980" y="401933"/>
                  </a:moveTo>
                  <a:lnTo>
                    <a:pt x="7034615" y="401933"/>
                  </a:lnTo>
                  <a:lnTo>
                    <a:pt x="7001747" y="513464"/>
                  </a:lnTo>
                  <a:lnTo>
                    <a:pt x="7244849" y="513464"/>
                  </a:lnTo>
                  <a:close/>
                  <a:moveTo>
                    <a:pt x="11972924" y="391411"/>
                  </a:moveTo>
                  <a:lnTo>
                    <a:pt x="11749667" y="391411"/>
                  </a:lnTo>
                  <a:lnTo>
                    <a:pt x="11749667" y="542925"/>
                  </a:lnTo>
                  <a:lnTo>
                    <a:pt x="11972924" y="542925"/>
                  </a:lnTo>
                  <a:close/>
                  <a:moveTo>
                    <a:pt x="4698309" y="349324"/>
                  </a:moveTo>
                  <a:lnTo>
                    <a:pt x="4539549" y="349324"/>
                  </a:lnTo>
                  <a:lnTo>
                    <a:pt x="4539549" y="542925"/>
                  </a:lnTo>
                  <a:lnTo>
                    <a:pt x="4698309" y="542925"/>
                  </a:lnTo>
                  <a:close/>
                  <a:moveTo>
                    <a:pt x="5353194" y="349324"/>
                  </a:moveTo>
                  <a:lnTo>
                    <a:pt x="5209318" y="349324"/>
                  </a:lnTo>
                  <a:lnTo>
                    <a:pt x="5209318" y="433498"/>
                  </a:lnTo>
                  <a:lnTo>
                    <a:pt x="5164667" y="433498"/>
                  </a:lnTo>
                  <a:lnTo>
                    <a:pt x="5164667" y="349324"/>
                  </a:lnTo>
                  <a:lnTo>
                    <a:pt x="5020790" y="349324"/>
                  </a:lnTo>
                  <a:lnTo>
                    <a:pt x="5020790" y="433498"/>
                  </a:lnTo>
                  <a:lnTo>
                    <a:pt x="4708231" y="433498"/>
                  </a:lnTo>
                  <a:lnTo>
                    <a:pt x="4708231" y="542925"/>
                  </a:lnTo>
                  <a:lnTo>
                    <a:pt x="5020790" y="542925"/>
                  </a:lnTo>
                  <a:lnTo>
                    <a:pt x="5164667" y="542925"/>
                  </a:lnTo>
                  <a:lnTo>
                    <a:pt x="5209318" y="542925"/>
                  </a:lnTo>
                  <a:lnTo>
                    <a:pt x="5263891" y="542925"/>
                  </a:lnTo>
                  <a:lnTo>
                    <a:pt x="5353194" y="542925"/>
                  </a:lnTo>
                  <a:close/>
                  <a:moveTo>
                    <a:pt x="10489508" y="349324"/>
                  </a:moveTo>
                  <a:lnTo>
                    <a:pt x="10330748" y="349324"/>
                  </a:lnTo>
                  <a:lnTo>
                    <a:pt x="10330748" y="542925"/>
                  </a:lnTo>
                  <a:lnTo>
                    <a:pt x="10489508" y="542925"/>
                  </a:lnTo>
                  <a:close/>
                  <a:moveTo>
                    <a:pt x="11144394" y="349324"/>
                  </a:moveTo>
                  <a:lnTo>
                    <a:pt x="11000517" y="349324"/>
                  </a:lnTo>
                  <a:lnTo>
                    <a:pt x="11000517" y="433498"/>
                  </a:lnTo>
                  <a:lnTo>
                    <a:pt x="10955866" y="433498"/>
                  </a:lnTo>
                  <a:lnTo>
                    <a:pt x="10955866" y="349324"/>
                  </a:lnTo>
                  <a:lnTo>
                    <a:pt x="10811990" y="349324"/>
                  </a:lnTo>
                  <a:lnTo>
                    <a:pt x="10811990" y="433498"/>
                  </a:lnTo>
                  <a:lnTo>
                    <a:pt x="10499430" y="433498"/>
                  </a:lnTo>
                  <a:lnTo>
                    <a:pt x="10499430" y="542925"/>
                  </a:lnTo>
                  <a:lnTo>
                    <a:pt x="10811990" y="542925"/>
                  </a:lnTo>
                  <a:lnTo>
                    <a:pt x="10955866" y="542925"/>
                  </a:lnTo>
                  <a:lnTo>
                    <a:pt x="11000517" y="542925"/>
                  </a:lnTo>
                  <a:lnTo>
                    <a:pt x="11055091" y="542925"/>
                  </a:lnTo>
                  <a:lnTo>
                    <a:pt x="11144394" y="542925"/>
                  </a:lnTo>
                  <a:close/>
                  <a:moveTo>
                    <a:pt x="109148" y="315654"/>
                  </a:moveTo>
                  <a:lnTo>
                    <a:pt x="0" y="315654"/>
                  </a:lnTo>
                  <a:lnTo>
                    <a:pt x="0" y="542925"/>
                  </a:lnTo>
                  <a:lnTo>
                    <a:pt x="109148" y="542925"/>
                  </a:lnTo>
                  <a:close/>
                  <a:moveTo>
                    <a:pt x="1676904" y="265149"/>
                  </a:moveTo>
                  <a:lnTo>
                    <a:pt x="1493339" y="265149"/>
                  </a:lnTo>
                  <a:lnTo>
                    <a:pt x="1493339" y="542925"/>
                  </a:lnTo>
                  <a:lnTo>
                    <a:pt x="1676904" y="542925"/>
                  </a:lnTo>
                  <a:close/>
                  <a:moveTo>
                    <a:pt x="1900162" y="265149"/>
                  </a:moveTo>
                  <a:lnTo>
                    <a:pt x="1716595" y="265149"/>
                  </a:lnTo>
                  <a:lnTo>
                    <a:pt x="1716595" y="542925"/>
                  </a:lnTo>
                  <a:lnTo>
                    <a:pt x="1900162" y="542925"/>
                  </a:lnTo>
                  <a:close/>
                  <a:moveTo>
                    <a:pt x="7468104" y="265149"/>
                  </a:moveTo>
                  <a:lnTo>
                    <a:pt x="7284539" y="265149"/>
                  </a:lnTo>
                  <a:lnTo>
                    <a:pt x="7284539" y="542925"/>
                  </a:lnTo>
                  <a:lnTo>
                    <a:pt x="7468104" y="542925"/>
                  </a:lnTo>
                  <a:close/>
                  <a:moveTo>
                    <a:pt x="7691362" y="265149"/>
                  </a:moveTo>
                  <a:lnTo>
                    <a:pt x="7507795" y="265149"/>
                  </a:lnTo>
                  <a:lnTo>
                    <a:pt x="7507795" y="542925"/>
                  </a:lnTo>
                  <a:lnTo>
                    <a:pt x="7691362" y="542925"/>
                  </a:lnTo>
                  <a:close/>
                  <a:moveTo>
                    <a:pt x="4514742" y="214645"/>
                  </a:moveTo>
                  <a:lnTo>
                    <a:pt x="4355982" y="214645"/>
                  </a:lnTo>
                  <a:lnTo>
                    <a:pt x="4355982" y="385098"/>
                  </a:lnTo>
                  <a:lnTo>
                    <a:pt x="4190400" y="385098"/>
                  </a:lnTo>
                  <a:lnTo>
                    <a:pt x="4174895" y="437707"/>
                  </a:lnTo>
                  <a:lnTo>
                    <a:pt x="4159392" y="385098"/>
                  </a:lnTo>
                  <a:lnTo>
                    <a:pt x="3982027" y="385098"/>
                  </a:lnTo>
                  <a:lnTo>
                    <a:pt x="3964042" y="446125"/>
                  </a:lnTo>
                  <a:lnTo>
                    <a:pt x="3946058" y="385098"/>
                  </a:lnTo>
                  <a:lnTo>
                    <a:pt x="3768693" y="385098"/>
                  </a:lnTo>
                  <a:lnTo>
                    <a:pt x="3735824" y="496629"/>
                  </a:lnTo>
                  <a:lnTo>
                    <a:pt x="3949159" y="496629"/>
                  </a:lnTo>
                  <a:lnTo>
                    <a:pt x="3978926" y="496629"/>
                  </a:lnTo>
                  <a:lnTo>
                    <a:pt x="4157531" y="496629"/>
                  </a:lnTo>
                  <a:lnTo>
                    <a:pt x="4192260" y="496629"/>
                  </a:lnTo>
                  <a:lnTo>
                    <a:pt x="4355982" y="496629"/>
                  </a:lnTo>
                  <a:lnTo>
                    <a:pt x="4355982" y="542925"/>
                  </a:lnTo>
                  <a:lnTo>
                    <a:pt x="4514742" y="542925"/>
                  </a:lnTo>
                  <a:close/>
                  <a:moveTo>
                    <a:pt x="10305942" y="214645"/>
                  </a:moveTo>
                  <a:lnTo>
                    <a:pt x="10147182" y="214645"/>
                  </a:lnTo>
                  <a:lnTo>
                    <a:pt x="10147182" y="385098"/>
                  </a:lnTo>
                  <a:lnTo>
                    <a:pt x="9981599" y="385098"/>
                  </a:lnTo>
                  <a:lnTo>
                    <a:pt x="9966095" y="437707"/>
                  </a:lnTo>
                  <a:lnTo>
                    <a:pt x="9950592" y="385098"/>
                  </a:lnTo>
                  <a:lnTo>
                    <a:pt x="9773227" y="385098"/>
                  </a:lnTo>
                  <a:lnTo>
                    <a:pt x="9755242" y="446125"/>
                  </a:lnTo>
                  <a:lnTo>
                    <a:pt x="9737258" y="385098"/>
                  </a:lnTo>
                  <a:lnTo>
                    <a:pt x="9559892" y="385098"/>
                  </a:lnTo>
                  <a:lnTo>
                    <a:pt x="9527024" y="496629"/>
                  </a:lnTo>
                  <a:lnTo>
                    <a:pt x="9740358" y="496629"/>
                  </a:lnTo>
                  <a:lnTo>
                    <a:pt x="9770126" y="496629"/>
                  </a:lnTo>
                  <a:lnTo>
                    <a:pt x="9948731" y="496629"/>
                  </a:lnTo>
                  <a:lnTo>
                    <a:pt x="9983460" y="496629"/>
                  </a:lnTo>
                  <a:lnTo>
                    <a:pt x="10147182" y="496629"/>
                  </a:lnTo>
                  <a:lnTo>
                    <a:pt x="10147182" y="542925"/>
                  </a:lnTo>
                  <a:lnTo>
                    <a:pt x="10305942" y="542925"/>
                  </a:lnTo>
                  <a:close/>
                  <a:moveTo>
                    <a:pt x="2773341" y="206227"/>
                  </a:moveTo>
                  <a:lnTo>
                    <a:pt x="2485588" y="206227"/>
                  </a:lnTo>
                  <a:lnTo>
                    <a:pt x="2485588" y="411263"/>
                  </a:lnTo>
                  <a:lnTo>
                    <a:pt x="2336750" y="411263"/>
                  </a:lnTo>
                  <a:lnTo>
                    <a:pt x="2336750" y="349324"/>
                  </a:lnTo>
                  <a:lnTo>
                    <a:pt x="2048999" y="349324"/>
                  </a:lnTo>
                  <a:lnTo>
                    <a:pt x="2048999" y="542925"/>
                  </a:lnTo>
                  <a:lnTo>
                    <a:pt x="2287138" y="542925"/>
                  </a:lnTo>
                  <a:lnTo>
                    <a:pt x="2336750" y="542925"/>
                  </a:lnTo>
                  <a:lnTo>
                    <a:pt x="2485588" y="542925"/>
                  </a:lnTo>
                  <a:lnTo>
                    <a:pt x="2574890" y="542925"/>
                  </a:lnTo>
                  <a:lnTo>
                    <a:pt x="2773341" y="542925"/>
                  </a:lnTo>
                  <a:close/>
                  <a:moveTo>
                    <a:pt x="8564540" y="206227"/>
                  </a:moveTo>
                  <a:lnTo>
                    <a:pt x="8276788" y="206227"/>
                  </a:lnTo>
                  <a:lnTo>
                    <a:pt x="8276788" y="411263"/>
                  </a:lnTo>
                  <a:lnTo>
                    <a:pt x="8127950" y="411263"/>
                  </a:lnTo>
                  <a:lnTo>
                    <a:pt x="8127950" y="349324"/>
                  </a:lnTo>
                  <a:lnTo>
                    <a:pt x="7840199" y="349324"/>
                  </a:lnTo>
                  <a:lnTo>
                    <a:pt x="7840199" y="542925"/>
                  </a:lnTo>
                  <a:lnTo>
                    <a:pt x="8078338" y="542925"/>
                  </a:lnTo>
                  <a:lnTo>
                    <a:pt x="8127950" y="542925"/>
                  </a:lnTo>
                  <a:lnTo>
                    <a:pt x="8276788" y="542925"/>
                  </a:lnTo>
                  <a:lnTo>
                    <a:pt x="8366090" y="542925"/>
                  </a:lnTo>
                  <a:lnTo>
                    <a:pt x="8564540" y="542925"/>
                  </a:lnTo>
                  <a:close/>
                  <a:moveTo>
                    <a:pt x="5745134" y="169620"/>
                  </a:moveTo>
                  <a:lnTo>
                    <a:pt x="5601257" y="169620"/>
                  </a:lnTo>
                  <a:lnTo>
                    <a:pt x="5601257" y="542925"/>
                  </a:lnTo>
                  <a:lnTo>
                    <a:pt x="5745134" y="542925"/>
                  </a:lnTo>
                  <a:close/>
                  <a:moveTo>
                    <a:pt x="5918778" y="169620"/>
                  </a:moveTo>
                  <a:lnTo>
                    <a:pt x="5774901" y="169620"/>
                  </a:lnTo>
                  <a:lnTo>
                    <a:pt x="5774901" y="542925"/>
                  </a:lnTo>
                  <a:lnTo>
                    <a:pt x="5918778" y="542925"/>
                  </a:lnTo>
                  <a:close/>
                  <a:moveTo>
                    <a:pt x="11536333" y="169620"/>
                  </a:moveTo>
                  <a:lnTo>
                    <a:pt x="11392457" y="169620"/>
                  </a:lnTo>
                  <a:lnTo>
                    <a:pt x="11392457" y="542925"/>
                  </a:lnTo>
                  <a:lnTo>
                    <a:pt x="11536333" y="542925"/>
                  </a:lnTo>
                  <a:close/>
                  <a:moveTo>
                    <a:pt x="11709977" y="169620"/>
                  </a:moveTo>
                  <a:lnTo>
                    <a:pt x="11566101" y="169620"/>
                  </a:lnTo>
                  <a:lnTo>
                    <a:pt x="11566101" y="542925"/>
                  </a:lnTo>
                  <a:lnTo>
                    <a:pt x="11709977" y="542925"/>
                  </a:lnTo>
                  <a:close/>
                  <a:moveTo>
                    <a:pt x="868219" y="84174"/>
                  </a:moveTo>
                  <a:lnTo>
                    <a:pt x="684653" y="84174"/>
                  </a:lnTo>
                  <a:lnTo>
                    <a:pt x="684653" y="391411"/>
                  </a:lnTo>
                  <a:lnTo>
                    <a:pt x="635040" y="391411"/>
                  </a:lnTo>
                  <a:lnTo>
                    <a:pt x="635040" y="202892"/>
                  </a:lnTo>
                  <a:lnTo>
                    <a:pt x="451474" y="202892"/>
                  </a:lnTo>
                  <a:lnTo>
                    <a:pt x="451474" y="458750"/>
                  </a:lnTo>
                  <a:lnTo>
                    <a:pt x="347287" y="458750"/>
                  </a:lnTo>
                  <a:lnTo>
                    <a:pt x="347287" y="315654"/>
                  </a:lnTo>
                  <a:lnTo>
                    <a:pt x="143876" y="315654"/>
                  </a:lnTo>
                  <a:lnTo>
                    <a:pt x="143876" y="542925"/>
                  </a:lnTo>
                  <a:lnTo>
                    <a:pt x="253024" y="542925"/>
                  </a:lnTo>
                  <a:lnTo>
                    <a:pt x="347287" y="542925"/>
                  </a:lnTo>
                  <a:lnTo>
                    <a:pt x="451474" y="542925"/>
                  </a:lnTo>
                  <a:lnTo>
                    <a:pt x="451474" y="542925"/>
                  </a:lnTo>
                  <a:lnTo>
                    <a:pt x="530854" y="542925"/>
                  </a:lnTo>
                  <a:lnTo>
                    <a:pt x="635040" y="542925"/>
                  </a:lnTo>
                  <a:lnTo>
                    <a:pt x="684653" y="542925"/>
                  </a:lnTo>
                  <a:lnTo>
                    <a:pt x="714421" y="542925"/>
                  </a:lnTo>
                  <a:lnTo>
                    <a:pt x="868219" y="542925"/>
                  </a:lnTo>
                  <a:close/>
                  <a:moveTo>
                    <a:pt x="6659420" y="84174"/>
                  </a:moveTo>
                  <a:lnTo>
                    <a:pt x="6475853" y="84174"/>
                  </a:lnTo>
                  <a:lnTo>
                    <a:pt x="6475853" y="391411"/>
                  </a:lnTo>
                  <a:lnTo>
                    <a:pt x="6426241" y="391411"/>
                  </a:lnTo>
                  <a:lnTo>
                    <a:pt x="6426241" y="202892"/>
                  </a:lnTo>
                  <a:lnTo>
                    <a:pt x="6242674" y="202892"/>
                  </a:lnTo>
                  <a:lnTo>
                    <a:pt x="6242674" y="458750"/>
                  </a:lnTo>
                  <a:lnTo>
                    <a:pt x="6181724" y="458750"/>
                  </a:lnTo>
                  <a:lnTo>
                    <a:pt x="6181724" y="391411"/>
                  </a:lnTo>
                  <a:lnTo>
                    <a:pt x="6138488" y="391411"/>
                  </a:lnTo>
                  <a:lnTo>
                    <a:pt x="6138488" y="315654"/>
                  </a:lnTo>
                  <a:lnTo>
                    <a:pt x="5935076" y="315654"/>
                  </a:lnTo>
                  <a:lnTo>
                    <a:pt x="5935076" y="542925"/>
                  </a:lnTo>
                  <a:lnTo>
                    <a:pt x="5958468" y="542925"/>
                  </a:lnTo>
                  <a:lnTo>
                    <a:pt x="5958468" y="542925"/>
                  </a:lnTo>
                  <a:lnTo>
                    <a:pt x="6181724" y="542925"/>
                  </a:lnTo>
                  <a:lnTo>
                    <a:pt x="6181724" y="542925"/>
                  </a:lnTo>
                  <a:lnTo>
                    <a:pt x="6242674" y="542925"/>
                  </a:lnTo>
                  <a:lnTo>
                    <a:pt x="6242674" y="542925"/>
                  </a:lnTo>
                  <a:lnTo>
                    <a:pt x="6322054" y="542925"/>
                  </a:lnTo>
                  <a:lnTo>
                    <a:pt x="6426241" y="542925"/>
                  </a:lnTo>
                  <a:lnTo>
                    <a:pt x="6475853" y="542925"/>
                  </a:lnTo>
                  <a:lnTo>
                    <a:pt x="6505621" y="542925"/>
                  </a:lnTo>
                  <a:lnTo>
                    <a:pt x="6659420" y="542925"/>
                  </a:lnTo>
                  <a:close/>
                  <a:moveTo>
                    <a:pt x="3145434" y="0"/>
                  </a:moveTo>
                  <a:lnTo>
                    <a:pt x="2887449" y="0"/>
                  </a:lnTo>
                  <a:lnTo>
                    <a:pt x="2887449" y="542925"/>
                  </a:lnTo>
                  <a:lnTo>
                    <a:pt x="3145434" y="542925"/>
                  </a:lnTo>
                  <a:close/>
                  <a:moveTo>
                    <a:pt x="3433187" y="0"/>
                  </a:moveTo>
                  <a:lnTo>
                    <a:pt x="3175202" y="0"/>
                  </a:lnTo>
                  <a:lnTo>
                    <a:pt x="3175202" y="542925"/>
                  </a:lnTo>
                  <a:lnTo>
                    <a:pt x="3433187" y="542925"/>
                  </a:lnTo>
                  <a:close/>
                  <a:moveTo>
                    <a:pt x="8936634" y="0"/>
                  </a:moveTo>
                  <a:lnTo>
                    <a:pt x="8678649" y="0"/>
                  </a:lnTo>
                  <a:lnTo>
                    <a:pt x="8678649" y="542925"/>
                  </a:lnTo>
                  <a:lnTo>
                    <a:pt x="8936634" y="542925"/>
                  </a:lnTo>
                  <a:close/>
                  <a:moveTo>
                    <a:pt x="9224387" y="0"/>
                  </a:moveTo>
                  <a:lnTo>
                    <a:pt x="8966402" y="0"/>
                  </a:lnTo>
                  <a:lnTo>
                    <a:pt x="8966402" y="542925"/>
                  </a:lnTo>
                  <a:lnTo>
                    <a:pt x="9224387" y="542925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36" name="グループ化 1135">
            <a:extLst>
              <a:ext uri="{FF2B5EF4-FFF2-40B4-BE49-F238E27FC236}">
                <a16:creationId xmlns:a16="http://schemas.microsoft.com/office/drawing/2014/main" id="{404FDE54-B9C6-4C85-9B8B-8D2DF6F15067}"/>
              </a:ext>
            </a:extLst>
          </p:cNvPr>
          <p:cNvGrpSpPr/>
          <p:nvPr/>
        </p:nvGrpSpPr>
        <p:grpSpPr>
          <a:xfrm>
            <a:off x="4660900" y="287338"/>
            <a:ext cx="2870200" cy="2870198"/>
            <a:chOff x="572935" y="476249"/>
            <a:chExt cx="2475065" cy="2475065"/>
          </a:xfrm>
        </p:grpSpPr>
        <p:grpSp>
          <p:nvGrpSpPr>
            <p:cNvPr id="1137" name="グループ化 1136">
              <a:extLst>
                <a:ext uri="{FF2B5EF4-FFF2-40B4-BE49-F238E27FC236}">
                  <a16:creationId xmlns:a16="http://schemas.microsoft.com/office/drawing/2014/main" id="{99CB63A7-AAC9-44F5-9917-37D43382634B}"/>
                </a:ext>
              </a:extLst>
            </p:cNvPr>
            <p:cNvGrpSpPr/>
            <p:nvPr/>
          </p:nvGrpSpPr>
          <p:grpSpPr>
            <a:xfrm>
              <a:off x="572935" y="476249"/>
              <a:ext cx="2475065" cy="2475065"/>
              <a:chOff x="1846054" y="603851"/>
              <a:chExt cx="4459854" cy="4459854"/>
            </a:xfrm>
            <a:solidFill>
              <a:srgbClr val="FF0000"/>
            </a:solidFill>
          </p:grpSpPr>
          <p:sp>
            <p:nvSpPr>
              <p:cNvPr id="1237" name="楕円 1">
                <a:extLst>
                  <a:ext uri="{FF2B5EF4-FFF2-40B4-BE49-F238E27FC236}">
                    <a16:creationId xmlns:a16="http://schemas.microsoft.com/office/drawing/2014/main" id="{304A26A9-4485-4CF0-999C-5E35A1924925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8" name="楕円 1">
                <a:extLst>
                  <a:ext uri="{FF2B5EF4-FFF2-40B4-BE49-F238E27FC236}">
                    <a16:creationId xmlns:a16="http://schemas.microsoft.com/office/drawing/2014/main" id="{0FAD1A1D-027B-49B7-8190-5E4F97848B2B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9" name="楕円 1">
                <a:extLst>
                  <a:ext uri="{FF2B5EF4-FFF2-40B4-BE49-F238E27FC236}">
                    <a16:creationId xmlns:a16="http://schemas.microsoft.com/office/drawing/2014/main" id="{B3D17836-EF04-47F8-8774-4B2825FD2021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0" name="楕円 1">
                <a:extLst>
                  <a:ext uri="{FF2B5EF4-FFF2-40B4-BE49-F238E27FC236}">
                    <a16:creationId xmlns:a16="http://schemas.microsoft.com/office/drawing/2014/main" id="{83CDC656-E5FF-4BED-BAE8-C4C8960A9639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1" name="楕円 1">
                <a:extLst>
                  <a:ext uri="{FF2B5EF4-FFF2-40B4-BE49-F238E27FC236}">
                    <a16:creationId xmlns:a16="http://schemas.microsoft.com/office/drawing/2014/main" id="{C8C065BD-9BE3-4674-9810-BB10FC63B1AB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2" name="楕円 1">
                <a:extLst>
                  <a:ext uri="{FF2B5EF4-FFF2-40B4-BE49-F238E27FC236}">
                    <a16:creationId xmlns:a16="http://schemas.microsoft.com/office/drawing/2014/main" id="{CE8A6BAF-6D4A-4799-8BCA-F201A96F226D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3" name="楕円 1">
                <a:extLst>
                  <a:ext uri="{FF2B5EF4-FFF2-40B4-BE49-F238E27FC236}">
                    <a16:creationId xmlns:a16="http://schemas.microsoft.com/office/drawing/2014/main" id="{90D7EE4A-5FA4-4786-BC69-A1F506E74DEE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4" name="楕円 1">
                <a:extLst>
                  <a:ext uri="{FF2B5EF4-FFF2-40B4-BE49-F238E27FC236}">
                    <a16:creationId xmlns:a16="http://schemas.microsoft.com/office/drawing/2014/main" id="{787A91F6-3B90-42C6-A227-06014A6BA979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5" name="楕円 1">
                <a:extLst>
                  <a:ext uri="{FF2B5EF4-FFF2-40B4-BE49-F238E27FC236}">
                    <a16:creationId xmlns:a16="http://schemas.microsoft.com/office/drawing/2014/main" id="{91EC41ED-00CE-4CAD-BA82-E680BA5DC95A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6" name="楕円 1">
                <a:extLst>
                  <a:ext uri="{FF2B5EF4-FFF2-40B4-BE49-F238E27FC236}">
                    <a16:creationId xmlns:a16="http://schemas.microsoft.com/office/drawing/2014/main" id="{E9FF4D7F-0CEB-4BD6-96FE-EB2C66DC0A51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7" name="楕円 1">
                <a:extLst>
                  <a:ext uri="{FF2B5EF4-FFF2-40B4-BE49-F238E27FC236}">
                    <a16:creationId xmlns:a16="http://schemas.microsoft.com/office/drawing/2014/main" id="{2E97A2F3-7461-4005-A18A-AB80EADB6CD4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8" name="楕円 1">
                <a:extLst>
                  <a:ext uri="{FF2B5EF4-FFF2-40B4-BE49-F238E27FC236}">
                    <a16:creationId xmlns:a16="http://schemas.microsoft.com/office/drawing/2014/main" id="{EFE158BE-EEB8-4DE9-8901-C16DCF45F174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9" name="楕円 1">
                <a:extLst>
                  <a:ext uri="{FF2B5EF4-FFF2-40B4-BE49-F238E27FC236}">
                    <a16:creationId xmlns:a16="http://schemas.microsoft.com/office/drawing/2014/main" id="{8711BF56-AA65-4B47-AEE5-E5AD8F881CB7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0" name="楕円 1">
                <a:extLst>
                  <a:ext uri="{FF2B5EF4-FFF2-40B4-BE49-F238E27FC236}">
                    <a16:creationId xmlns:a16="http://schemas.microsoft.com/office/drawing/2014/main" id="{A9A27579-0C8E-4468-A0C3-4D2ABA59BD18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1" name="楕円 1">
                <a:extLst>
                  <a:ext uri="{FF2B5EF4-FFF2-40B4-BE49-F238E27FC236}">
                    <a16:creationId xmlns:a16="http://schemas.microsoft.com/office/drawing/2014/main" id="{13FFCEA1-4C7F-422C-AD8F-CE50DB885A90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2" name="楕円 1">
                <a:extLst>
                  <a:ext uri="{FF2B5EF4-FFF2-40B4-BE49-F238E27FC236}">
                    <a16:creationId xmlns:a16="http://schemas.microsoft.com/office/drawing/2014/main" id="{09310D4B-F564-4032-8B72-019950126ABF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3" name="楕円 1">
                <a:extLst>
                  <a:ext uri="{FF2B5EF4-FFF2-40B4-BE49-F238E27FC236}">
                    <a16:creationId xmlns:a16="http://schemas.microsoft.com/office/drawing/2014/main" id="{7713C0C6-BED8-4608-AED9-1285999C7212}"/>
                  </a:ext>
                </a:extLst>
              </p:cNvPr>
              <p:cNvSpPr/>
              <p:nvPr/>
            </p:nvSpPr>
            <p:spPr>
              <a:xfrm rot="19800000">
                <a:off x="2984740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4" name="楕円 1">
                <a:extLst>
                  <a:ext uri="{FF2B5EF4-FFF2-40B4-BE49-F238E27FC236}">
                    <a16:creationId xmlns:a16="http://schemas.microsoft.com/office/drawing/2014/main" id="{700682E1-CB6D-42A7-A3BD-F9A201BBCEDB}"/>
                  </a:ext>
                </a:extLst>
              </p:cNvPr>
              <p:cNvSpPr/>
              <p:nvPr/>
            </p:nvSpPr>
            <p:spPr>
              <a:xfrm rot="9000000">
                <a:off x="4951562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5" name="楕円 1">
                <a:extLst>
                  <a:ext uri="{FF2B5EF4-FFF2-40B4-BE49-F238E27FC236}">
                    <a16:creationId xmlns:a16="http://schemas.microsoft.com/office/drawing/2014/main" id="{8F0D9270-A4AB-4B33-980E-C504BCBCD9DB}"/>
                  </a:ext>
                </a:extLst>
              </p:cNvPr>
              <p:cNvSpPr/>
              <p:nvPr/>
            </p:nvSpPr>
            <p:spPr>
              <a:xfrm rot="3600000">
                <a:off x="5671469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6" name="楕円 1">
                <a:extLst>
                  <a:ext uri="{FF2B5EF4-FFF2-40B4-BE49-F238E27FC236}">
                    <a16:creationId xmlns:a16="http://schemas.microsoft.com/office/drawing/2014/main" id="{2A6FB983-E1A9-46B5-9DFC-09577ADC1B93}"/>
                  </a:ext>
                </a:extLst>
              </p:cNvPr>
              <p:cNvSpPr/>
              <p:nvPr/>
            </p:nvSpPr>
            <p:spPr>
              <a:xfrm rot="14400000">
                <a:off x="2264833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7" name="楕円 1">
                <a:extLst>
                  <a:ext uri="{FF2B5EF4-FFF2-40B4-BE49-F238E27FC236}">
                    <a16:creationId xmlns:a16="http://schemas.microsoft.com/office/drawing/2014/main" id="{5D6DEE38-5B84-48B9-8CC1-A5021D38B576}"/>
                  </a:ext>
                </a:extLst>
              </p:cNvPr>
              <p:cNvSpPr/>
              <p:nvPr/>
            </p:nvSpPr>
            <p:spPr>
              <a:xfrm rot="900000">
                <a:off x="4477202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8" name="楕円 1">
                <a:extLst>
                  <a:ext uri="{FF2B5EF4-FFF2-40B4-BE49-F238E27FC236}">
                    <a16:creationId xmlns:a16="http://schemas.microsoft.com/office/drawing/2014/main" id="{C1E5CA68-D935-432B-9F75-E1C148F8A7F4}"/>
                  </a:ext>
                </a:extLst>
              </p:cNvPr>
              <p:cNvSpPr/>
              <p:nvPr/>
            </p:nvSpPr>
            <p:spPr>
              <a:xfrm rot="11700000">
                <a:off x="3459100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9" name="楕円 1">
                <a:extLst>
                  <a:ext uri="{FF2B5EF4-FFF2-40B4-BE49-F238E27FC236}">
                    <a16:creationId xmlns:a16="http://schemas.microsoft.com/office/drawing/2014/main" id="{DFF9399E-8362-4EC0-8D52-4C6597F5B1CC}"/>
                  </a:ext>
                </a:extLst>
              </p:cNvPr>
              <p:cNvSpPr/>
              <p:nvPr/>
            </p:nvSpPr>
            <p:spPr>
              <a:xfrm rot="6300000">
                <a:off x="5867955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0" name="楕円 1">
                <a:extLst>
                  <a:ext uri="{FF2B5EF4-FFF2-40B4-BE49-F238E27FC236}">
                    <a16:creationId xmlns:a16="http://schemas.microsoft.com/office/drawing/2014/main" id="{E3F4DDAB-32B5-4D88-B1D4-6277C8680555}"/>
                  </a:ext>
                </a:extLst>
              </p:cNvPr>
              <p:cNvSpPr/>
              <p:nvPr/>
            </p:nvSpPr>
            <p:spPr>
              <a:xfrm rot="17100000">
                <a:off x="2068347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1" name="楕円 1">
                <a:extLst>
                  <a:ext uri="{FF2B5EF4-FFF2-40B4-BE49-F238E27FC236}">
                    <a16:creationId xmlns:a16="http://schemas.microsoft.com/office/drawing/2014/main" id="{632D0DE8-0856-4118-A8CF-EADAD3B15F70}"/>
                  </a:ext>
                </a:extLst>
              </p:cNvPr>
              <p:cNvSpPr/>
              <p:nvPr/>
            </p:nvSpPr>
            <p:spPr>
              <a:xfrm rot="20700000">
                <a:off x="3459100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2" name="楕円 1">
                <a:extLst>
                  <a:ext uri="{FF2B5EF4-FFF2-40B4-BE49-F238E27FC236}">
                    <a16:creationId xmlns:a16="http://schemas.microsoft.com/office/drawing/2014/main" id="{1FCCBB86-6C3B-4EC6-BFDC-CFF4F225825E}"/>
                  </a:ext>
                </a:extLst>
              </p:cNvPr>
              <p:cNvSpPr/>
              <p:nvPr/>
            </p:nvSpPr>
            <p:spPr>
              <a:xfrm rot="9900000">
                <a:off x="4477202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3" name="楕円 1">
                <a:extLst>
                  <a:ext uri="{FF2B5EF4-FFF2-40B4-BE49-F238E27FC236}">
                    <a16:creationId xmlns:a16="http://schemas.microsoft.com/office/drawing/2014/main" id="{9034D2BE-2C9A-4D54-8253-3AF758312EB3}"/>
                  </a:ext>
                </a:extLst>
              </p:cNvPr>
              <p:cNvSpPr/>
              <p:nvPr/>
            </p:nvSpPr>
            <p:spPr>
              <a:xfrm rot="4500000">
                <a:off x="5867955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4" name="楕円 1">
                <a:extLst>
                  <a:ext uri="{FF2B5EF4-FFF2-40B4-BE49-F238E27FC236}">
                    <a16:creationId xmlns:a16="http://schemas.microsoft.com/office/drawing/2014/main" id="{F8FF351F-B939-4C8A-AA92-51BD54C70A83}"/>
                  </a:ext>
                </a:extLst>
              </p:cNvPr>
              <p:cNvSpPr/>
              <p:nvPr/>
            </p:nvSpPr>
            <p:spPr>
              <a:xfrm rot="15300000">
                <a:off x="2068347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5" name="楕円 1">
                <a:extLst>
                  <a:ext uri="{FF2B5EF4-FFF2-40B4-BE49-F238E27FC236}">
                    <a16:creationId xmlns:a16="http://schemas.microsoft.com/office/drawing/2014/main" id="{CB37BC75-F4EE-4E39-B514-598AD0C1FA10}"/>
                  </a:ext>
                </a:extLst>
              </p:cNvPr>
              <p:cNvSpPr/>
              <p:nvPr/>
            </p:nvSpPr>
            <p:spPr>
              <a:xfrm rot="1800000">
                <a:off x="4951562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6" name="楕円 1">
                <a:extLst>
                  <a:ext uri="{FF2B5EF4-FFF2-40B4-BE49-F238E27FC236}">
                    <a16:creationId xmlns:a16="http://schemas.microsoft.com/office/drawing/2014/main" id="{D7784CDB-12C7-4422-9BFB-E8A15E2D55A4}"/>
                  </a:ext>
                </a:extLst>
              </p:cNvPr>
              <p:cNvSpPr/>
              <p:nvPr/>
            </p:nvSpPr>
            <p:spPr>
              <a:xfrm rot="12600000">
                <a:off x="2984740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7" name="楕円 1">
                <a:extLst>
                  <a:ext uri="{FF2B5EF4-FFF2-40B4-BE49-F238E27FC236}">
                    <a16:creationId xmlns:a16="http://schemas.microsoft.com/office/drawing/2014/main" id="{8E2489C4-2AC4-4CA8-8C7B-28D7A2616940}"/>
                  </a:ext>
                </a:extLst>
              </p:cNvPr>
              <p:cNvSpPr/>
              <p:nvPr/>
            </p:nvSpPr>
            <p:spPr>
              <a:xfrm rot="7200000">
                <a:off x="5671469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8" name="楕円 1">
                <a:extLst>
                  <a:ext uri="{FF2B5EF4-FFF2-40B4-BE49-F238E27FC236}">
                    <a16:creationId xmlns:a16="http://schemas.microsoft.com/office/drawing/2014/main" id="{1D1F76A9-8DA2-41C2-A8F2-6C13D210DCAB}"/>
                  </a:ext>
                </a:extLst>
              </p:cNvPr>
              <p:cNvSpPr/>
              <p:nvPr/>
            </p:nvSpPr>
            <p:spPr>
              <a:xfrm rot="18000000">
                <a:off x="2264833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38" name="グループ化 1137">
              <a:extLst>
                <a:ext uri="{FF2B5EF4-FFF2-40B4-BE49-F238E27FC236}">
                  <a16:creationId xmlns:a16="http://schemas.microsoft.com/office/drawing/2014/main" id="{61B0571F-0CB5-46FA-8C1F-8701C477AD9C}"/>
                </a:ext>
              </a:extLst>
            </p:cNvPr>
            <p:cNvGrpSpPr/>
            <p:nvPr/>
          </p:nvGrpSpPr>
          <p:grpSpPr>
            <a:xfrm rot="1289234">
              <a:off x="940488" y="843803"/>
              <a:ext cx="1739960" cy="1739958"/>
              <a:chOff x="1846054" y="603851"/>
              <a:chExt cx="4459854" cy="4459854"/>
            </a:xfrm>
            <a:solidFill>
              <a:srgbClr val="FF0000"/>
            </a:solidFill>
          </p:grpSpPr>
          <p:sp>
            <p:nvSpPr>
              <p:cNvPr id="1205" name="楕円 1">
                <a:extLst>
                  <a:ext uri="{FF2B5EF4-FFF2-40B4-BE49-F238E27FC236}">
                    <a16:creationId xmlns:a16="http://schemas.microsoft.com/office/drawing/2014/main" id="{B8A2905A-8E88-4C03-BB3A-D5DD824E295B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6" name="楕円 1">
                <a:extLst>
                  <a:ext uri="{FF2B5EF4-FFF2-40B4-BE49-F238E27FC236}">
                    <a16:creationId xmlns:a16="http://schemas.microsoft.com/office/drawing/2014/main" id="{9F8549FD-03C8-4E78-8A2C-8683D9E2174E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7" name="楕円 1">
                <a:extLst>
                  <a:ext uri="{FF2B5EF4-FFF2-40B4-BE49-F238E27FC236}">
                    <a16:creationId xmlns:a16="http://schemas.microsoft.com/office/drawing/2014/main" id="{3D058AD2-C723-44E6-86DA-51D284EADAFB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8" name="楕円 1">
                <a:extLst>
                  <a:ext uri="{FF2B5EF4-FFF2-40B4-BE49-F238E27FC236}">
                    <a16:creationId xmlns:a16="http://schemas.microsoft.com/office/drawing/2014/main" id="{36245423-EBC7-44AC-B9A8-29681A30ECB1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9" name="楕円 1">
                <a:extLst>
                  <a:ext uri="{FF2B5EF4-FFF2-40B4-BE49-F238E27FC236}">
                    <a16:creationId xmlns:a16="http://schemas.microsoft.com/office/drawing/2014/main" id="{21E22A40-FE88-4A54-B71A-96F17EF91AE7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0" name="楕円 1">
                <a:extLst>
                  <a:ext uri="{FF2B5EF4-FFF2-40B4-BE49-F238E27FC236}">
                    <a16:creationId xmlns:a16="http://schemas.microsoft.com/office/drawing/2014/main" id="{6F953007-FF9E-44EF-93E0-087482107567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1" name="楕円 1">
                <a:extLst>
                  <a:ext uri="{FF2B5EF4-FFF2-40B4-BE49-F238E27FC236}">
                    <a16:creationId xmlns:a16="http://schemas.microsoft.com/office/drawing/2014/main" id="{99461D3E-FCB8-4767-AE46-DD3BF27924B2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2" name="楕円 1">
                <a:extLst>
                  <a:ext uri="{FF2B5EF4-FFF2-40B4-BE49-F238E27FC236}">
                    <a16:creationId xmlns:a16="http://schemas.microsoft.com/office/drawing/2014/main" id="{3C3590A5-1F73-4C62-86DE-B6E7A9B339D0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3" name="楕円 1">
                <a:extLst>
                  <a:ext uri="{FF2B5EF4-FFF2-40B4-BE49-F238E27FC236}">
                    <a16:creationId xmlns:a16="http://schemas.microsoft.com/office/drawing/2014/main" id="{E68498B8-CF45-455F-B037-77535BCFBD43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4" name="楕円 1">
                <a:extLst>
                  <a:ext uri="{FF2B5EF4-FFF2-40B4-BE49-F238E27FC236}">
                    <a16:creationId xmlns:a16="http://schemas.microsoft.com/office/drawing/2014/main" id="{F3411645-60B7-4F53-A27C-1970B33B31A2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5" name="楕円 1">
                <a:extLst>
                  <a:ext uri="{FF2B5EF4-FFF2-40B4-BE49-F238E27FC236}">
                    <a16:creationId xmlns:a16="http://schemas.microsoft.com/office/drawing/2014/main" id="{107DE8D7-5355-454A-9FDD-032B6505E016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6" name="楕円 1">
                <a:extLst>
                  <a:ext uri="{FF2B5EF4-FFF2-40B4-BE49-F238E27FC236}">
                    <a16:creationId xmlns:a16="http://schemas.microsoft.com/office/drawing/2014/main" id="{A18D210D-A91F-4861-A578-781559737C83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7" name="楕円 1">
                <a:extLst>
                  <a:ext uri="{FF2B5EF4-FFF2-40B4-BE49-F238E27FC236}">
                    <a16:creationId xmlns:a16="http://schemas.microsoft.com/office/drawing/2014/main" id="{B503DAAF-0E92-4552-8D63-BCC75C2E218D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8" name="楕円 1">
                <a:extLst>
                  <a:ext uri="{FF2B5EF4-FFF2-40B4-BE49-F238E27FC236}">
                    <a16:creationId xmlns:a16="http://schemas.microsoft.com/office/drawing/2014/main" id="{ECBC2176-7F67-4F65-88EC-13C929158D3A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9" name="楕円 1">
                <a:extLst>
                  <a:ext uri="{FF2B5EF4-FFF2-40B4-BE49-F238E27FC236}">
                    <a16:creationId xmlns:a16="http://schemas.microsoft.com/office/drawing/2014/main" id="{B1A00454-34D3-47A6-91F7-6B5616FF3767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0" name="楕円 1">
                <a:extLst>
                  <a:ext uri="{FF2B5EF4-FFF2-40B4-BE49-F238E27FC236}">
                    <a16:creationId xmlns:a16="http://schemas.microsoft.com/office/drawing/2014/main" id="{FDBF0F45-F0C4-40F5-93F0-683FD63C0E3E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1" name="楕円 1">
                <a:extLst>
                  <a:ext uri="{FF2B5EF4-FFF2-40B4-BE49-F238E27FC236}">
                    <a16:creationId xmlns:a16="http://schemas.microsoft.com/office/drawing/2014/main" id="{851A9146-A918-4C38-B4B3-ED04571D1859}"/>
                  </a:ext>
                </a:extLst>
              </p:cNvPr>
              <p:cNvSpPr/>
              <p:nvPr/>
            </p:nvSpPr>
            <p:spPr>
              <a:xfrm rot="19800000">
                <a:off x="2984740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2" name="楕円 1">
                <a:extLst>
                  <a:ext uri="{FF2B5EF4-FFF2-40B4-BE49-F238E27FC236}">
                    <a16:creationId xmlns:a16="http://schemas.microsoft.com/office/drawing/2014/main" id="{BFE8B761-8111-43EE-9525-9821574300B6}"/>
                  </a:ext>
                </a:extLst>
              </p:cNvPr>
              <p:cNvSpPr/>
              <p:nvPr/>
            </p:nvSpPr>
            <p:spPr>
              <a:xfrm rot="9000000">
                <a:off x="4951562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3" name="楕円 1">
                <a:extLst>
                  <a:ext uri="{FF2B5EF4-FFF2-40B4-BE49-F238E27FC236}">
                    <a16:creationId xmlns:a16="http://schemas.microsoft.com/office/drawing/2014/main" id="{9AB1CDAC-486B-4513-BE82-F3668EFE8F84}"/>
                  </a:ext>
                </a:extLst>
              </p:cNvPr>
              <p:cNvSpPr/>
              <p:nvPr/>
            </p:nvSpPr>
            <p:spPr>
              <a:xfrm rot="3600000">
                <a:off x="5671469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4" name="楕円 1">
                <a:extLst>
                  <a:ext uri="{FF2B5EF4-FFF2-40B4-BE49-F238E27FC236}">
                    <a16:creationId xmlns:a16="http://schemas.microsoft.com/office/drawing/2014/main" id="{63004838-7F6B-4FAE-B1DA-0A1D08828F22}"/>
                  </a:ext>
                </a:extLst>
              </p:cNvPr>
              <p:cNvSpPr/>
              <p:nvPr/>
            </p:nvSpPr>
            <p:spPr>
              <a:xfrm rot="14400000">
                <a:off x="2264833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5" name="楕円 1">
                <a:extLst>
                  <a:ext uri="{FF2B5EF4-FFF2-40B4-BE49-F238E27FC236}">
                    <a16:creationId xmlns:a16="http://schemas.microsoft.com/office/drawing/2014/main" id="{D5920040-9418-496C-9E7A-D28BAD29FCE7}"/>
                  </a:ext>
                </a:extLst>
              </p:cNvPr>
              <p:cNvSpPr/>
              <p:nvPr/>
            </p:nvSpPr>
            <p:spPr>
              <a:xfrm rot="900000">
                <a:off x="4477202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6" name="楕円 1">
                <a:extLst>
                  <a:ext uri="{FF2B5EF4-FFF2-40B4-BE49-F238E27FC236}">
                    <a16:creationId xmlns:a16="http://schemas.microsoft.com/office/drawing/2014/main" id="{7D1A33DE-4052-4792-A5F5-D43A4669BA61}"/>
                  </a:ext>
                </a:extLst>
              </p:cNvPr>
              <p:cNvSpPr/>
              <p:nvPr/>
            </p:nvSpPr>
            <p:spPr>
              <a:xfrm rot="11700000">
                <a:off x="3459100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7" name="楕円 1">
                <a:extLst>
                  <a:ext uri="{FF2B5EF4-FFF2-40B4-BE49-F238E27FC236}">
                    <a16:creationId xmlns:a16="http://schemas.microsoft.com/office/drawing/2014/main" id="{D62F2B80-3151-4E2D-9157-E0C7EC1A4B93}"/>
                  </a:ext>
                </a:extLst>
              </p:cNvPr>
              <p:cNvSpPr/>
              <p:nvPr/>
            </p:nvSpPr>
            <p:spPr>
              <a:xfrm rot="6300000">
                <a:off x="5867955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8" name="楕円 1">
                <a:extLst>
                  <a:ext uri="{FF2B5EF4-FFF2-40B4-BE49-F238E27FC236}">
                    <a16:creationId xmlns:a16="http://schemas.microsoft.com/office/drawing/2014/main" id="{A3B18819-5082-4B22-9F53-918CC8289872}"/>
                  </a:ext>
                </a:extLst>
              </p:cNvPr>
              <p:cNvSpPr/>
              <p:nvPr/>
            </p:nvSpPr>
            <p:spPr>
              <a:xfrm rot="17100000">
                <a:off x="2068347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9" name="楕円 1">
                <a:extLst>
                  <a:ext uri="{FF2B5EF4-FFF2-40B4-BE49-F238E27FC236}">
                    <a16:creationId xmlns:a16="http://schemas.microsoft.com/office/drawing/2014/main" id="{98E0C1D7-9C9C-4838-8593-229071A122C9}"/>
                  </a:ext>
                </a:extLst>
              </p:cNvPr>
              <p:cNvSpPr/>
              <p:nvPr/>
            </p:nvSpPr>
            <p:spPr>
              <a:xfrm rot="20700000">
                <a:off x="3459100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0" name="楕円 1">
                <a:extLst>
                  <a:ext uri="{FF2B5EF4-FFF2-40B4-BE49-F238E27FC236}">
                    <a16:creationId xmlns:a16="http://schemas.microsoft.com/office/drawing/2014/main" id="{8DA397EF-B639-4BC7-814E-4E1490042BF7}"/>
                  </a:ext>
                </a:extLst>
              </p:cNvPr>
              <p:cNvSpPr/>
              <p:nvPr/>
            </p:nvSpPr>
            <p:spPr>
              <a:xfrm rot="9900000">
                <a:off x="4477202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1" name="楕円 1">
                <a:extLst>
                  <a:ext uri="{FF2B5EF4-FFF2-40B4-BE49-F238E27FC236}">
                    <a16:creationId xmlns:a16="http://schemas.microsoft.com/office/drawing/2014/main" id="{835FA0FB-43E5-4E08-8F14-3ED25C793FC3}"/>
                  </a:ext>
                </a:extLst>
              </p:cNvPr>
              <p:cNvSpPr/>
              <p:nvPr/>
            </p:nvSpPr>
            <p:spPr>
              <a:xfrm rot="4500000">
                <a:off x="5867955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2" name="楕円 1">
                <a:extLst>
                  <a:ext uri="{FF2B5EF4-FFF2-40B4-BE49-F238E27FC236}">
                    <a16:creationId xmlns:a16="http://schemas.microsoft.com/office/drawing/2014/main" id="{6CAFA05D-9598-4A57-A2C1-0CF4F79F6993}"/>
                  </a:ext>
                </a:extLst>
              </p:cNvPr>
              <p:cNvSpPr/>
              <p:nvPr/>
            </p:nvSpPr>
            <p:spPr>
              <a:xfrm rot="15300000">
                <a:off x="2068347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3" name="楕円 1">
                <a:extLst>
                  <a:ext uri="{FF2B5EF4-FFF2-40B4-BE49-F238E27FC236}">
                    <a16:creationId xmlns:a16="http://schemas.microsoft.com/office/drawing/2014/main" id="{5C49DA57-779F-4C75-AD30-639EAE290C8A}"/>
                  </a:ext>
                </a:extLst>
              </p:cNvPr>
              <p:cNvSpPr/>
              <p:nvPr/>
            </p:nvSpPr>
            <p:spPr>
              <a:xfrm rot="1800000">
                <a:off x="4951562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4" name="楕円 1">
                <a:extLst>
                  <a:ext uri="{FF2B5EF4-FFF2-40B4-BE49-F238E27FC236}">
                    <a16:creationId xmlns:a16="http://schemas.microsoft.com/office/drawing/2014/main" id="{A619A084-E14E-4A7B-B358-472341D3F6F9}"/>
                  </a:ext>
                </a:extLst>
              </p:cNvPr>
              <p:cNvSpPr/>
              <p:nvPr/>
            </p:nvSpPr>
            <p:spPr>
              <a:xfrm rot="12600000">
                <a:off x="2984740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5" name="楕円 1">
                <a:extLst>
                  <a:ext uri="{FF2B5EF4-FFF2-40B4-BE49-F238E27FC236}">
                    <a16:creationId xmlns:a16="http://schemas.microsoft.com/office/drawing/2014/main" id="{B1604765-17EE-4B43-A00F-E15C43D6E550}"/>
                  </a:ext>
                </a:extLst>
              </p:cNvPr>
              <p:cNvSpPr/>
              <p:nvPr/>
            </p:nvSpPr>
            <p:spPr>
              <a:xfrm rot="7200000">
                <a:off x="5671469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6" name="楕円 1">
                <a:extLst>
                  <a:ext uri="{FF2B5EF4-FFF2-40B4-BE49-F238E27FC236}">
                    <a16:creationId xmlns:a16="http://schemas.microsoft.com/office/drawing/2014/main" id="{12B6A81D-E535-4CA4-93A6-886ED947946B}"/>
                  </a:ext>
                </a:extLst>
              </p:cNvPr>
              <p:cNvSpPr/>
              <p:nvPr/>
            </p:nvSpPr>
            <p:spPr>
              <a:xfrm rot="18000000">
                <a:off x="2264833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39" name="グループ化 1138">
              <a:extLst>
                <a:ext uri="{FF2B5EF4-FFF2-40B4-BE49-F238E27FC236}">
                  <a16:creationId xmlns:a16="http://schemas.microsoft.com/office/drawing/2014/main" id="{504893CA-2E35-4589-BE04-83BCB4A10B93}"/>
                </a:ext>
              </a:extLst>
            </p:cNvPr>
            <p:cNvGrpSpPr/>
            <p:nvPr/>
          </p:nvGrpSpPr>
          <p:grpSpPr>
            <a:xfrm rot="20502539">
              <a:off x="1252211" y="1155526"/>
              <a:ext cx="1116514" cy="1116512"/>
              <a:chOff x="1846054" y="603851"/>
              <a:chExt cx="4459854" cy="4459854"/>
            </a:xfrm>
            <a:solidFill>
              <a:srgbClr val="FF0000"/>
            </a:solidFill>
          </p:grpSpPr>
          <p:sp>
            <p:nvSpPr>
              <p:cNvPr id="1173" name="楕円 1">
                <a:extLst>
                  <a:ext uri="{FF2B5EF4-FFF2-40B4-BE49-F238E27FC236}">
                    <a16:creationId xmlns:a16="http://schemas.microsoft.com/office/drawing/2014/main" id="{15565BD6-754F-4B5C-84B0-8BBE39F08279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楕円 1">
                <a:extLst>
                  <a:ext uri="{FF2B5EF4-FFF2-40B4-BE49-F238E27FC236}">
                    <a16:creationId xmlns:a16="http://schemas.microsoft.com/office/drawing/2014/main" id="{C7AB6AA2-F658-404E-A30C-3F9F1CA7FD32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楕円 1">
                <a:extLst>
                  <a:ext uri="{FF2B5EF4-FFF2-40B4-BE49-F238E27FC236}">
                    <a16:creationId xmlns:a16="http://schemas.microsoft.com/office/drawing/2014/main" id="{DDE211FE-B4FF-49A7-BD9A-37963E83AACE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楕円 1">
                <a:extLst>
                  <a:ext uri="{FF2B5EF4-FFF2-40B4-BE49-F238E27FC236}">
                    <a16:creationId xmlns:a16="http://schemas.microsoft.com/office/drawing/2014/main" id="{EA409D53-981A-4051-82F9-0E2F28C21C5F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楕円 1">
                <a:extLst>
                  <a:ext uri="{FF2B5EF4-FFF2-40B4-BE49-F238E27FC236}">
                    <a16:creationId xmlns:a16="http://schemas.microsoft.com/office/drawing/2014/main" id="{0AE5574A-CE9D-419D-8B53-3C0455719ECF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楕円 1">
                <a:extLst>
                  <a:ext uri="{FF2B5EF4-FFF2-40B4-BE49-F238E27FC236}">
                    <a16:creationId xmlns:a16="http://schemas.microsoft.com/office/drawing/2014/main" id="{9ADB6627-4AF9-4F22-BAAB-FE2113F89B63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楕円 1">
                <a:extLst>
                  <a:ext uri="{FF2B5EF4-FFF2-40B4-BE49-F238E27FC236}">
                    <a16:creationId xmlns:a16="http://schemas.microsoft.com/office/drawing/2014/main" id="{4D970CA4-9683-4AFB-B244-FBFF4553F347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楕円 1">
                <a:extLst>
                  <a:ext uri="{FF2B5EF4-FFF2-40B4-BE49-F238E27FC236}">
                    <a16:creationId xmlns:a16="http://schemas.microsoft.com/office/drawing/2014/main" id="{CA307990-2889-4210-BFD9-5890113358DF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楕円 1">
                <a:extLst>
                  <a:ext uri="{FF2B5EF4-FFF2-40B4-BE49-F238E27FC236}">
                    <a16:creationId xmlns:a16="http://schemas.microsoft.com/office/drawing/2014/main" id="{5C3D26F3-847E-47AB-99BE-4B8C41568039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楕円 1">
                <a:extLst>
                  <a:ext uri="{FF2B5EF4-FFF2-40B4-BE49-F238E27FC236}">
                    <a16:creationId xmlns:a16="http://schemas.microsoft.com/office/drawing/2014/main" id="{4D552E41-4E6B-4EF3-94AA-37ACA1B4838D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楕円 1">
                <a:extLst>
                  <a:ext uri="{FF2B5EF4-FFF2-40B4-BE49-F238E27FC236}">
                    <a16:creationId xmlns:a16="http://schemas.microsoft.com/office/drawing/2014/main" id="{3B196FEE-D9D9-438C-80F4-46766563B06F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楕円 1">
                <a:extLst>
                  <a:ext uri="{FF2B5EF4-FFF2-40B4-BE49-F238E27FC236}">
                    <a16:creationId xmlns:a16="http://schemas.microsoft.com/office/drawing/2014/main" id="{A79644C8-E9E8-4E57-8B2D-A6898F57E402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楕円 1">
                <a:extLst>
                  <a:ext uri="{FF2B5EF4-FFF2-40B4-BE49-F238E27FC236}">
                    <a16:creationId xmlns:a16="http://schemas.microsoft.com/office/drawing/2014/main" id="{EBBA1DD9-36F5-4207-AA5E-1E9EBAAAC194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楕円 1">
                <a:extLst>
                  <a:ext uri="{FF2B5EF4-FFF2-40B4-BE49-F238E27FC236}">
                    <a16:creationId xmlns:a16="http://schemas.microsoft.com/office/drawing/2014/main" id="{800F34B1-BCAD-4E88-96D9-D7836044F4EB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楕円 1">
                <a:extLst>
                  <a:ext uri="{FF2B5EF4-FFF2-40B4-BE49-F238E27FC236}">
                    <a16:creationId xmlns:a16="http://schemas.microsoft.com/office/drawing/2014/main" id="{22E457DF-6B51-4884-99FC-109756EAD4D9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楕円 1">
                <a:extLst>
                  <a:ext uri="{FF2B5EF4-FFF2-40B4-BE49-F238E27FC236}">
                    <a16:creationId xmlns:a16="http://schemas.microsoft.com/office/drawing/2014/main" id="{DF3A1554-EDCD-4607-A5FA-B96AB799DD81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楕円 1">
                <a:extLst>
                  <a:ext uri="{FF2B5EF4-FFF2-40B4-BE49-F238E27FC236}">
                    <a16:creationId xmlns:a16="http://schemas.microsoft.com/office/drawing/2014/main" id="{23D94991-6190-4F13-B8F0-8A8DDE21C9EF}"/>
                  </a:ext>
                </a:extLst>
              </p:cNvPr>
              <p:cNvSpPr/>
              <p:nvPr/>
            </p:nvSpPr>
            <p:spPr>
              <a:xfrm rot="19800000">
                <a:off x="2984740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楕円 1">
                <a:extLst>
                  <a:ext uri="{FF2B5EF4-FFF2-40B4-BE49-F238E27FC236}">
                    <a16:creationId xmlns:a16="http://schemas.microsoft.com/office/drawing/2014/main" id="{E49FC61D-3688-45CE-AB95-D77D4CF66227}"/>
                  </a:ext>
                </a:extLst>
              </p:cNvPr>
              <p:cNvSpPr/>
              <p:nvPr/>
            </p:nvSpPr>
            <p:spPr>
              <a:xfrm rot="9000000">
                <a:off x="4951562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楕円 1">
                <a:extLst>
                  <a:ext uri="{FF2B5EF4-FFF2-40B4-BE49-F238E27FC236}">
                    <a16:creationId xmlns:a16="http://schemas.microsoft.com/office/drawing/2014/main" id="{EA1BF7AD-C1FA-421F-A0F3-62E94F2DDF5B}"/>
                  </a:ext>
                </a:extLst>
              </p:cNvPr>
              <p:cNvSpPr/>
              <p:nvPr/>
            </p:nvSpPr>
            <p:spPr>
              <a:xfrm rot="3600000">
                <a:off x="5671469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楕円 1">
                <a:extLst>
                  <a:ext uri="{FF2B5EF4-FFF2-40B4-BE49-F238E27FC236}">
                    <a16:creationId xmlns:a16="http://schemas.microsoft.com/office/drawing/2014/main" id="{78032478-EEDE-4987-AF77-D1ABB09CAE29}"/>
                  </a:ext>
                </a:extLst>
              </p:cNvPr>
              <p:cNvSpPr/>
              <p:nvPr/>
            </p:nvSpPr>
            <p:spPr>
              <a:xfrm rot="14400000">
                <a:off x="2264833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楕円 1">
                <a:extLst>
                  <a:ext uri="{FF2B5EF4-FFF2-40B4-BE49-F238E27FC236}">
                    <a16:creationId xmlns:a16="http://schemas.microsoft.com/office/drawing/2014/main" id="{E12E64B2-EE61-4AED-868A-AC557918A111}"/>
                  </a:ext>
                </a:extLst>
              </p:cNvPr>
              <p:cNvSpPr/>
              <p:nvPr/>
            </p:nvSpPr>
            <p:spPr>
              <a:xfrm rot="900000">
                <a:off x="4477202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楕円 1">
                <a:extLst>
                  <a:ext uri="{FF2B5EF4-FFF2-40B4-BE49-F238E27FC236}">
                    <a16:creationId xmlns:a16="http://schemas.microsoft.com/office/drawing/2014/main" id="{0FA7BA47-21AB-4CAF-A009-6F4FD2521C3B}"/>
                  </a:ext>
                </a:extLst>
              </p:cNvPr>
              <p:cNvSpPr/>
              <p:nvPr/>
            </p:nvSpPr>
            <p:spPr>
              <a:xfrm rot="11700000">
                <a:off x="3459100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楕円 1">
                <a:extLst>
                  <a:ext uri="{FF2B5EF4-FFF2-40B4-BE49-F238E27FC236}">
                    <a16:creationId xmlns:a16="http://schemas.microsoft.com/office/drawing/2014/main" id="{EFFF18D5-82C6-4158-A37C-4712398ECD65}"/>
                  </a:ext>
                </a:extLst>
              </p:cNvPr>
              <p:cNvSpPr/>
              <p:nvPr/>
            </p:nvSpPr>
            <p:spPr>
              <a:xfrm rot="6300000">
                <a:off x="5867955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楕円 1">
                <a:extLst>
                  <a:ext uri="{FF2B5EF4-FFF2-40B4-BE49-F238E27FC236}">
                    <a16:creationId xmlns:a16="http://schemas.microsoft.com/office/drawing/2014/main" id="{EF097FFF-7CD8-4DDC-94A1-8196EB9639F2}"/>
                  </a:ext>
                </a:extLst>
              </p:cNvPr>
              <p:cNvSpPr/>
              <p:nvPr/>
            </p:nvSpPr>
            <p:spPr>
              <a:xfrm rot="17100000">
                <a:off x="2068347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楕円 1">
                <a:extLst>
                  <a:ext uri="{FF2B5EF4-FFF2-40B4-BE49-F238E27FC236}">
                    <a16:creationId xmlns:a16="http://schemas.microsoft.com/office/drawing/2014/main" id="{1C6A6A91-10BA-4A98-8F77-89E197F0A80C}"/>
                  </a:ext>
                </a:extLst>
              </p:cNvPr>
              <p:cNvSpPr/>
              <p:nvPr/>
            </p:nvSpPr>
            <p:spPr>
              <a:xfrm rot="20700000">
                <a:off x="3459100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楕円 1">
                <a:extLst>
                  <a:ext uri="{FF2B5EF4-FFF2-40B4-BE49-F238E27FC236}">
                    <a16:creationId xmlns:a16="http://schemas.microsoft.com/office/drawing/2014/main" id="{D7F9CAF4-B8C2-430D-B08A-5D5235103FA9}"/>
                  </a:ext>
                </a:extLst>
              </p:cNvPr>
              <p:cNvSpPr/>
              <p:nvPr/>
            </p:nvSpPr>
            <p:spPr>
              <a:xfrm rot="9900000">
                <a:off x="4477202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楕円 1">
                <a:extLst>
                  <a:ext uri="{FF2B5EF4-FFF2-40B4-BE49-F238E27FC236}">
                    <a16:creationId xmlns:a16="http://schemas.microsoft.com/office/drawing/2014/main" id="{A13EA3ED-97DD-42EB-B6D8-E5F0ED0F974B}"/>
                  </a:ext>
                </a:extLst>
              </p:cNvPr>
              <p:cNvSpPr/>
              <p:nvPr/>
            </p:nvSpPr>
            <p:spPr>
              <a:xfrm rot="4500000">
                <a:off x="5867955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楕円 1">
                <a:extLst>
                  <a:ext uri="{FF2B5EF4-FFF2-40B4-BE49-F238E27FC236}">
                    <a16:creationId xmlns:a16="http://schemas.microsoft.com/office/drawing/2014/main" id="{0A67F04F-733D-4439-8ADC-4247ACE26624}"/>
                  </a:ext>
                </a:extLst>
              </p:cNvPr>
              <p:cNvSpPr/>
              <p:nvPr/>
            </p:nvSpPr>
            <p:spPr>
              <a:xfrm rot="15300000">
                <a:off x="2068347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楕円 1">
                <a:extLst>
                  <a:ext uri="{FF2B5EF4-FFF2-40B4-BE49-F238E27FC236}">
                    <a16:creationId xmlns:a16="http://schemas.microsoft.com/office/drawing/2014/main" id="{F974D356-D29E-4002-BB70-326ADD1C8DF1}"/>
                  </a:ext>
                </a:extLst>
              </p:cNvPr>
              <p:cNvSpPr/>
              <p:nvPr/>
            </p:nvSpPr>
            <p:spPr>
              <a:xfrm rot="1800000">
                <a:off x="4951562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楕円 1">
                <a:extLst>
                  <a:ext uri="{FF2B5EF4-FFF2-40B4-BE49-F238E27FC236}">
                    <a16:creationId xmlns:a16="http://schemas.microsoft.com/office/drawing/2014/main" id="{0D77CC91-1698-4690-9385-93E795FCD9FA}"/>
                  </a:ext>
                </a:extLst>
              </p:cNvPr>
              <p:cNvSpPr/>
              <p:nvPr/>
            </p:nvSpPr>
            <p:spPr>
              <a:xfrm rot="12600000">
                <a:off x="2984740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3" name="楕円 1">
                <a:extLst>
                  <a:ext uri="{FF2B5EF4-FFF2-40B4-BE49-F238E27FC236}">
                    <a16:creationId xmlns:a16="http://schemas.microsoft.com/office/drawing/2014/main" id="{198B6965-4B3F-4B47-A979-D9B620DAB3DD}"/>
                  </a:ext>
                </a:extLst>
              </p:cNvPr>
              <p:cNvSpPr/>
              <p:nvPr/>
            </p:nvSpPr>
            <p:spPr>
              <a:xfrm rot="7200000">
                <a:off x="5671469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4" name="楕円 1">
                <a:extLst>
                  <a:ext uri="{FF2B5EF4-FFF2-40B4-BE49-F238E27FC236}">
                    <a16:creationId xmlns:a16="http://schemas.microsoft.com/office/drawing/2014/main" id="{1CD3484E-F352-47C0-834C-710A3D94576A}"/>
                  </a:ext>
                </a:extLst>
              </p:cNvPr>
              <p:cNvSpPr/>
              <p:nvPr/>
            </p:nvSpPr>
            <p:spPr>
              <a:xfrm rot="18000000">
                <a:off x="2264833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0" name="グループ化 1139">
              <a:extLst>
                <a:ext uri="{FF2B5EF4-FFF2-40B4-BE49-F238E27FC236}">
                  <a16:creationId xmlns:a16="http://schemas.microsoft.com/office/drawing/2014/main" id="{A7FFE1B9-2097-4450-9471-8EC7E1C3810E}"/>
                </a:ext>
              </a:extLst>
            </p:cNvPr>
            <p:cNvGrpSpPr/>
            <p:nvPr/>
          </p:nvGrpSpPr>
          <p:grpSpPr>
            <a:xfrm rot="1310136">
              <a:off x="1522276" y="1425591"/>
              <a:ext cx="576382" cy="576380"/>
              <a:chOff x="1846054" y="603851"/>
              <a:chExt cx="4459854" cy="4459854"/>
            </a:xfrm>
            <a:solidFill>
              <a:srgbClr val="FF0000"/>
            </a:solidFill>
          </p:grpSpPr>
          <p:sp>
            <p:nvSpPr>
              <p:cNvPr id="1141" name="楕円 1">
                <a:extLst>
                  <a:ext uri="{FF2B5EF4-FFF2-40B4-BE49-F238E27FC236}">
                    <a16:creationId xmlns:a16="http://schemas.microsoft.com/office/drawing/2014/main" id="{46DA2DC2-0FA4-4C5B-B1F1-91A224A0313A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楕円 1">
                <a:extLst>
                  <a:ext uri="{FF2B5EF4-FFF2-40B4-BE49-F238E27FC236}">
                    <a16:creationId xmlns:a16="http://schemas.microsoft.com/office/drawing/2014/main" id="{715A0607-92E5-46BC-9489-805E10372650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楕円 1">
                <a:extLst>
                  <a:ext uri="{FF2B5EF4-FFF2-40B4-BE49-F238E27FC236}">
                    <a16:creationId xmlns:a16="http://schemas.microsoft.com/office/drawing/2014/main" id="{0950B328-41A5-47A1-B9C7-B2A5E66148B8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楕円 1">
                <a:extLst>
                  <a:ext uri="{FF2B5EF4-FFF2-40B4-BE49-F238E27FC236}">
                    <a16:creationId xmlns:a16="http://schemas.microsoft.com/office/drawing/2014/main" id="{2E18D22E-36BF-4B12-B070-F1F5B5484715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楕円 1">
                <a:extLst>
                  <a:ext uri="{FF2B5EF4-FFF2-40B4-BE49-F238E27FC236}">
                    <a16:creationId xmlns:a16="http://schemas.microsoft.com/office/drawing/2014/main" id="{7E5E6C75-A741-4372-846E-43F399038246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楕円 1">
                <a:extLst>
                  <a:ext uri="{FF2B5EF4-FFF2-40B4-BE49-F238E27FC236}">
                    <a16:creationId xmlns:a16="http://schemas.microsoft.com/office/drawing/2014/main" id="{ED7C7A8C-2F2B-4AAF-8242-7CB6ACA1EC86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楕円 1">
                <a:extLst>
                  <a:ext uri="{FF2B5EF4-FFF2-40B4-BE49-F238E27FC236}">
                    <a16:creationId xmlns:a16="http://schemas.microsoft.com/office/drawing/2014/main" id="{8102BC4E-5851-41A6-9A04-D70E4E5184B4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楕円 1">
                <a:extLst>
                  <a:ext uri="{FF2B5EF4-FFF2-40B4-BE49-F238E27FC236}">
                    <a16:creationId xmlns:a16="http://schemas.microsoft.com/office/drawing/2014/main" id="{DCE36EC9-8ACE-4B55-A12C-9F1D9B308AFD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楕円 1">
                <a:extLst>
                  <a:ext uri="{FF2B5EF4-FFF2-40B4-BE49-F238E27FC236}">
                    <a16:creationId xmlns:a16="http://schemas.microsoft.com/office/drawing/2014/main" id="{07D7EF4F-E39C-4938-AC53-C34350F0B943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楕円 1">
                <a:extLst>
                  <a:ext uri="{FF2B5EF4-FFF2-40B4-BE49-F238E27FC236}">
                    <a16:creationId xmlns:a16="http://schemas.microsoft.com/office/drawing/2014/main" id="{530484E6-BA25-4346-AA4B-6DC9F30D1E6D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楕円 1">
                <a:extLst>
                  <a:ext uri="{FF2B5EF4-FFF2-40B4-BE49-F238E27FC236}">
                    <a16:creationId xmlns:a16="http://schemas.microsoft.com/office/drawing/2014/main" id="{7A67C46F-4652-4889-9BA0-4AAC86AD6AE0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楕円 1">
                <a:extLst>
                  <a:ext uri="{FF2B5EF4-FFF2-40B4-BE49-F238E27FC236}">
                    <a16:creationId xmlns:a16="http://schemas.microsoft.com/office/drawing/2014/main" id="{33731765-48EC-4186-AF1D-0ACD9677FEFE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3" name="楕円 1">
                <a:extLst>
                  <a:ext uri="{FF2B5EF4-FFF2-40B4-BE49-F238E27FC236}">
                    <a16:creationId xmlns:a16="http://schemas.microsoft.com/office/drawing/2014/main" id="{76B8152D-B686-4F8F-9CE9-B8DD246303E7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4" name="楕円 1">
                <a:extLst>
                  <a:ext uri="{FF2B5EF4-FFF2-40B4-BE49-F238E27FC236}">
                    <a16:creationId xmlns:a16="http://schemas.microsoft.com/office/drawing/2014/main" id="{419A71D7-3650-4B50-AD52-48DD913D4572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5" name="楕円 1">
                <a:extLst>
                  <a:ext uri="{FF2B5EF4-FFF2-40B4-BE49-F238E27FC236}">
                    <a16:creationId xmlns:a16="http://schemas.microsoft.com/office/drawing/2014/main" id="{EE10993F-5804-4A99-9CAE-1F2F13ED1587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6" name="楕円 1">
                <a:extLst>
                  <a:ext uri="{FF2B5EF4-FFF2-40B4-BE49-F238E27FC236}">
                    <a16:creationId xmlns:a16="http://schemas.microsoft.com/office/drawing/2014/main" id="{3D1B0FCB-A46A-4E21-93B9-4BAB685ADBA2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楕円 1">
                <a:extLst>
                  <a:ext uri="{FF2B5EF4-FFF2-40B4-BE49-F238E27FC236}">
                    <a16:creationId xmlns:a16="http://schemas.microsoft.com/office/drawing/2014/main" id="{1D304353-B3F3-415C-8713-73AF0E90C08E}"/>
                  </a:ext>
                </a:extLst>
              </p:cNvPr>
              <p:cNvSpPr/>
              <p:nvPr/>
            </p:nvSpPr>
            <p:spPr>
              <a:xfrm rot="19800000">
                <a:off x="2984740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楕円 1">
                <a:extLst>
                  <a:ext uri="{FF2B5EF4-FFF2-40B4-BE49-F238E27FC236}">
                    <a16:creationId xmlns:a16="http://schemas.microsoft.com/office/drawing/2014/main" id="{3BE3470F-2F44-4DD3-91BE-A30EBF192155}"/>
                  </a:ext>
                </a:extLst>
              </p:cNvPr>
              <p:cNvSpPr/>
              <p:nvPr/>
            </p:nvSpPr>
            <p:spPr>
              <a:xfrm rot="9000000">
                <a:off x="4951562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楕円 1">
                <a:extLst>
                  <a:ext uri="{FF2B5EF4-FFF2-40B4-BE49-F238E27FC236}">
                    <a16:creationId xmlns:a16="http://schemas.microsoft.com/office/drawing/2014/main" id="{2B24B988-FF7D-4491-BC7B-0E5EF7D9F5F2}"/>
                  </a:ext>
                </a:extLst>
              </p:cNvPr>
              <p:cNvSpPr/>
              <p:nvPr/>
            </p:nvSpPr>
            <p:spPr>
              <a:xfrm rot="3600000">
                <a:off x="5671469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楕円 1">
                <a:extLst>
                  <a:ext uri="{FF2B5EF4-FFF2-40B4-BE49-F238E27FC236}">
                    <a16:creationId xmlns:a16="http://schemas.microsoft.com/office/drawing/2014/main" id="{CD2894D5-7E64-448B-A4BC-5AAE1FBD538E}"/>
                  </a:ext>
                </a:extLst>
              </p:cNvPr>
              <p:cNvSpPr/>
              <p:nvPr/>
            </p:nvSpPr>
            <p:spPr>
              <a:xfrm rot="14400000">
                <a:off x="2264833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楕円 1">
                <a:extLst>
                  <a:ext uri="{FF2B5EF4-FFF2-40B4-BE49-F238E27FC236}">
                    <a16:creationId xmlns:a16="http://schemas.microsoft.com/office/drawing/2014/main" id="{8A3670DE-C8B5-40F7-B28F-07718CDEF1E3}"/>
                  </a:ext>
                </a:extLst>
              </p:cNvPr>
              <p:cNvSpPr/>
              <p:nvPr/>
            </p:nvSpPr>
            <p:spPr>
              <a:xfrm rot="900000">
                <a:off x="4477202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楕円 1">
                <a:extLst>
                  <a:ext uri="{FF2B5EF4-FFF2-40B4-BE49-F238E27FC236}">
                    <a16:creationId xmlns:a16="http://schemas.microsoft.com/office/drawing/2014/main" id="{98D8412B-75AF-47E7-9E12-F19151772A0F}"/>
                  </a:ext>
                </a:extLst>
              </p:cNvPr>
              <p:cNvSpPr/>
              <p:nvPr/>
            </p:nvSpPr>
            <p:spPr>
              <a:xfrm rot="11700000">
                <a:off x="3459100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楕円 1">
                <a:extLst>
                  <a:ext uri="{FF2B5EF4-FFF2-40B4-BE49-F238E27FC236}">
                    <a16:creationId xmlns:a16="http://schemas.microsoft.com/office/drawing/2014/main" id="{4F19AB7B-673F-473F-8A4C-520C659C720F}"/>
                  </a:ext>
                </a:extLst>
              </p:cNvPr>
              <p:cNvSpPr/>
              <p:nvPr/>
            </p:nvSpPr>
            <p:spPr>
              <a:xfrm rot="6300000">
                <a:off x="5867955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楕円 1">
                <a:extLst>
                  <a:ext uri="{FF2B5EF4-FFF2-40B4-BE49-F238E27FC236}">
                    <a16:creationId xmlns:a16="http://schemas.microsoft.com/office/drawing/2014/main" id="{9E6AE2A4-90EB-4C89-9035-80A6AF9A939D}"/>
                  </a:ext>
                </a:extLst>
              </p:cNvPr>
              <p:cNvSpPr/>
              <p:nvPr/>
            </p:nvSpPr>
            <p:spPr>
              <a:xfrm rot="17100000">
                <a:off x="2068347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楕円 1">
                <a:extLst>
                  <a:ext uri="{FF2B5EF4-FFF2-40B4-BE49-F238E27FC236}">
                    <a16:creationId xmlns:a16="http://schemas.microsoft.com/office/drawing/2014/main" id="{4214CD67-87CB-40FD-A7B5-58A5F38D2D48}"/>
                  </a:ext>
                </a:extLst>
              </p:cNvPr>
              <p:cNvSpPr/>
              <p:nvPr/>
            </p:nvSpPr>
            <p:spPr>
              <a:xfrm rot="20700000">
                <a:off x="3459100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楕円 1">
                <a:extLst>
                  <a:ext uri="{FF2B5EF4-FFF2-40B4-BE49-F238E27FC236}">
                    <a16:creationId xmlns:a16="http://schemas.microsoft.com/office/drawing/2014/main" id="{A6C93DAA-8E0C-4EE9-907D-B91B3446408A}"/>
                  </a:ext>
                </a:extLst>
              </p:cNvPr>
              <p:cNvSpPr/>
              <p:nvPr/>
            </p:nvSpPr>
            <p:spPr>
              <a:xfrm rot="9900000">
                <a:off x="4477202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楕円 1">
                <a:extLst>
                  <a:ext uri="{FF2B5EF4-FFF2-40B4-BE49-F238E27FC236}">
                    <a16:creationId xmlns:a16="http://schemas.microsoft.com/office/drawing/2014/main" id="{8549CF16-1232-4835-BD99-EAB42A42D6AA}"/>
                  </a:ext>
                </a:extLst>
              </p:cNvPr>
              <p:cNvSpPr/>
              <p:nvPr/>
            </p:nvSpPr>
            <p:spPr>
              <a:xfrm rot="4500000">
                <a:off x="5867955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楕円 1">
                <a:extLst>
                  <a:ext uri="{FF2B5EF4-FFF2-40B4-BE49-F238E27FC236}">
                    <a16:creationId xmlns:a16="http://schemas.microsoft.com/office/drawing/2014/main" id="{489758D5-4343-4732-A587-BA939E66A006}"/>
                  </a:ext>
                </a:extLst>
              </p:cNvPr>
              <p:cNvSpPr/>
              <p:nvPr/>
            </p:nvSpPr>
            <p:spPr>
              <a:xfrm rot="15300000">
                <a:off x="2068347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楕円 1">
                <a:extLst>
                  <a:ext uri="{FF2B5EF4-FFF2-40B4-BE49-F238E27FC236}">
                    <a16:creationId xmlns:a16="http://schemas.microsoft.com/office/drawing/2014/main" id="{DFC42EC9-807B-48BD-B06B-3DDBD06A9916}"/>
                  </a:ext>
                </a:extLst>
              </p:cNvPr>
              <p:cNvSpPr/>
              <p:nvPr/>
            </p:nvSpPr>
            <p:spPr>
              <a:xfrm rot="1800000">
                <a:off x="4951562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楕円 1">
                <a:extLst>
                  <a:ext uri="{FF2B5EF4-FFF2-40B4-BE49-F238E27FC236}">
                    <a16:creationId xmlns:a16="http://schemas.microsoft.com/office/drawing/2014/main" id="{BD4C869A-CA0E-45D2-94C2-7311468A596D}"/>
                  </a:ext>
                </a:extLst>
              </p:cNvPr>
              <p:cNvSpPr/>
              <p:nvPr/>
            </p:nvSpPr>
            <p:spPr>
              <a:xfrm rot="12600000">
                <a:off x="2984740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楕円 1">
                <a:extLst>
                  <a:ext uri="{FF2B5EF4-FFF2-40B4-BE49-F238E27FC236}">
                    <a16:creationId xmlns:a16="http://schemas.microsoft.com/office/drawing/2014/main" id="{FAFEBAD4-AC19-4471-8910-28D68BAE2C29}"/>
                  </a:ext>
                </a:extLst>
              </p:cNvPr>
              <p:cNvSpPr/>
              <p:nvPr/>
            </p:nvSpPr>
            <p:spPr>
              <a:xfrm rot="7200000">
                <a:off x="5671469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楕円 1">
                <a:extLst>
                  <a:ext uri="{FF2B5EF4-FFF2-40B4-BE49-F238E27FC236}">
                    <a16:creationId xmlns:a16="http://schemas.microsoft.com/office/drawing/2014/main" id="{667A9A0E-CE9B-4567-99B9-F94B43BEC150}"/>
                  </a:ext>
                </a:extLst>
              </p:cNvPr>
              <p:cNvSpPr/>
              <p:nvPr/>
            </p:nvSpPr>
            <p:spPr>
              <a:xfrm rot="18000000">
                <a:off x="2264833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269" name="楕円 1268">
            <a:extLst>
              <a:ext uri="{FF2B5EF4-FFF2-40B4-BE49-F238E27FC236}">
                <a16:creationId xmlns:a16="http://schemas.microsoft.com/office/drawing/2014/main" id="{EC0C840B-BFAB-48A7-974E-3DA8E43C2692}"/>
              </a:ext>
            </a:extLst>
          </p:cNvPr>
          <p:cNvSpPr/>
          <p:nvPr/>
        </p:nvSpPr>
        <p:spPr>
          <a:xfrm>
            <a:off x="6056755" y="1683936"/>
            <a:ext cx="77346" cy="7734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0" name="フリーフォーム: 図形 1269">
            <a:extLst>
              <a:ext uri="{FF2B5EF4-FFF2-40B4-BE49-F238E27FC236}">
                <a16:creationId xmlns:a16="http://schemas.microsoft.com/office/drawing/2014/main" id="{41C0FDC5-ACFC-4FDC-B29C-51A43D052377}"/>
              </a:ext>
            </a:extLst>
          </p:cNvPr>
          <p:cNvSpPr/>
          <p:nvPr/>
        </p:nvSpPr>
        <p:spPr>
          <a:xfrm>
            <a:off x="4652588" y="287329"/>
            <a:ext cx="2851342" cy="2851343"/>
          </a:xfrm>
          <a:custGeom>
            <a:avLst/>
            <a:gdLst>
              <a:gd name="connsiteX0" fmla="*/ 1309407 w 2851342"/>
              <a:gd name="connsiteY0" fmla="*/ 2606874 h 2851343"/>
              <a:gd name="connsiteX1" fmla="*/ 1393169 w 2851342"/>
              <a:gd name="connsiteY1" fmla="*/ 2665129 h 2851343"/>
              <a:gd name="connsiteX2" fmla="*/ 1431499 w 2851342"/>
              <a:gd name="connsiteY2" fmla="*/ 2701660 h 2851343"/>
              <a:gd name="connsiteX3" fmla="*/ 1458172 w 2851342"/>
              <a:gd name="connsiteY3" fmla="*/ 2676239 h 2851343"/>
              <a:gd name="connsiteX4" fmla="*/ 1541935 w 2851342"/>
              <a:gd name="connsiteY4" fmla="*/ 2617984 h 2851343"/>
              <a:gd name="connsiteX5" fmla="*/ 1483679 w 2851342"/>
              <a:gd name="connsiteY5" fmla="*/ 2701746 h 2851343"/>
              <a:gd name="connsiteX6" fmla="*/ 1457997 w 2851342"/>
              <a:gd name="connsiteY6" fmla="*/ 2728692 h 2851343"/>
              <a:gd name="connsiteX7" fmla="*/ 1483679 w 2851342"/>
              <a:gd name="connsiteY7" fmla="*/ 2755639 h 2851343"/>
              <a:gd name="connsiteX8" fmla="*/ 1541934 w 2851342"/>
              <a:gd name="connsiteY8" fmla="*/ 2839401 h 2851343"/>
              <a:gd name="connsiteX9" fmla="*/ 1458172 w 2851342"/>
              <a:gd name="connsiteY9" fmla="*/ 2781146 h 2851343"/>
              <a:gd name="connsiteX10" fmla="*/ 1431499 w 2851342"/>
              <a:gd name="connsiteY10" fmla="*/ 2755725 h 2851343"/>
              <a:gd name="connsiteX11" fmla="*/ 1393169 w 2851342"/>
              <a:gd name="connsiteY11" fmla="*/ 2792255 h 2851343"/>
              <a:gd name="connsiteX12" fmla="*/ 1309407 w 2851342"/>
              <a:gd name="connsiteY12" fmla="*/ 2850511 h 2851343"/>
              <a:gd name="connsiteX13" fmla="*/ 1308592 w 2851342"/>
              <a:gd name="connsiteY13" fmla="*/ 2848496 h 2851343"/>
              <a:gd name="connsiteX14" fmla="*/ 1308979 w 2851342"/>
              <a:gd name="connsiteY14" fmla="*/ 2845360 h 2851343"/>
              <a:gd name="connsiteX15" fmla="*/ 1367662 w 2851342"/>
              <a:gd name="connsiteY15" fmla="*/ 2766749 h 2851343"/>
              <a:gd name="connsiteX16" fmla="*/ 1403932 w 2851342"/>
              <a:gd name="connsiteY16" fmla="*/ 2728692 h 2851343"/>
              <a:gd name="connsiteX17" fmla="*/ 1367662 w 2851342"/>
              <a:gd name="connsiteY17" fmla="*/ 2690636 h 2851343"/>
              <a:gd name="connsiteX18" fmla="*/ 1309407 w 2851342"/>
              <a:gd name="connsiteY18" fmla="*/ 2606874 h 2851343"/>
              <a:gd name="connsiteX19" fmla="*/ 1900998 w 2851342"/>
              <a:gd name="connsiteY19" fmla="*/ 2377726 h 2851343"/>
              <a:gd name="connsiteX20" fmla="*/ 1879787 w 2851342"/>
              <a:gd name="connsiteY20" fmla="*/ 2466138 h 2851343"/>
              <a:gd name="connsiteX21" fmla="*/ 1867202 w 2851342"/>
              <a:gd name="connsiteY21" fmla="*/ 2496830 h 2851343"/>
              <a:gd name="connsiteX22" fmla="*/ 1897254 w 2851342"/>
              <a:gd name="connsiteY22" fmla="*/ 2510875 h 2851343"/>
              <a:gd name="connsiteX23" fmla="*/ 1972759 w 2851342"/>
              <a:gd name="connsiteY23" fmla="*/ 2561525 h 2851343"/>
              <a:gd name="connsiteX24" fmla="*/ 1884348 w 2851342"/>
              <a:gd name="connsiteY24" fmla="*/ 2540315 h 2851343"/>
              <a:gd name="connsiteX25" fmla="*/ 1853968 w 2851342"/>
              <a:gd name="connsiteY25" fmla="*/ 2527858 h 2851343"/>
              <a:gd name="connsiteX26" fmla="*/ 1833990 w 2851342"/>
              <a:gd name="connsiteY26" fmla="*/ 2570604 h 2851343"/>
              <a:gd name="connsiteX27" fmla="*/ 1783340 w 2851342"/>
              <a:gd name="connsiteY27" fmla="*/ 2646110 h 2851343"/>
              <a:gd name="connsiteX28" fmla="*/ 1782010 w 2851342"/>
              <a:gd name="connsiteY28" fmla="*/ 2644702 h 2851343"/>
              <a:gd name="connsiteX29" fmla="*/ 1781315 w 2851342"/>
              <a:gd name="connsiteY29" fmla="*/ 2641973 h 2851343"/>
              <a:gd name="connsiteX30" fmla="*/ 1804550 w 2851342"/>
              <a:gd name="connsiteY30" fmla="*/ 2557699 h 2851343"/>
              <a:gd name="connsiteX31" fmla="*/ 1822323 w 2851342"/>
              <a:gd name="connsiteY31" fmla="*/ 2514353 h 2851343"/>
              <a:gd name="connsiteX32" fmla="*/ 1779881 w 2851342"/>
              <a:gd name="connsiteY32" fmla="*/ 2494518 h 2851343"/>
              <a:gd name="connsiteX33" fmla="*/ 1704376 w 2851342"/>
              <a:gd name="connsiteY33" fmla="*/ 2443868 h 2851343"/>
              <a:gd name="connsiteX34" fmla="*/ 1792787 w 2851342"/>
              <a:gd name="connsiteY34" fmla="*/ 2465077 h 2851343"/>
              <a:gd name="connsiteX35" fmla="*/ 1836445 w 2851342"/>
              <a:gd name="connsiteY35" fmla="*/ 2482979 h 2851343"/>
              <a:gd name="connsiteX36" fmla="*/ 1850347 w 2851342"/>
              <a:gd name="connsiteY36" fmla="*/ 2453232 h 2851343"/>
              <a:gd name="connsiteX37" fmla="*/ 1900998 w 2851342"/>
              <a:gd name="connsiteY37" fmla="*/ 2377726 h 2851343"/>
              <a:gd name="connsiteX38" fmla="*/ 964034 w 2851342"/>
              <a:gd name="connsiteY38" fmla="*/ 2234935 h 2851343"/>
              <a:gd name="connsiteX39" fmla="*/ 1005723 w 2851342"/>
              <a:gd name="connsiteY39" fmla="*/ 2302939 h 2851343"/>
              <a:gd name="connsiteX40" fmla="*/ 1021701 w 2851342"/>
              <a:gd name="connsiteY40" fmla="*/ 2341127 h 2851343"/>
              <a:gd name="connsiteX41" fmla="*/ 1048779 w 2851342"/>
              <a:gd name="connsiteY41" fmla="*/ 2331298 h 2851343"/>
              <a:gd name="connsiteX42" fmla="*/ 1127040 w 2851342"/>
              <a:gd name="connsiteY42" fmla="*/ 2315879 h 2851343"/>
              <a:gd name="connsiteX43" fmla="*/ 1059036 w 2851342"/>
              <a:gd name="connsiteY43" fmla="*/ 2357568 h 2851343"/>
              <a:gd name="connsiteX44" fmla="*/ 1032189 w 2851342"/>
              <a:gd name="connsiteY44" fmla="*/ 2368800 h 2851343"/>
              <a:gd name="connsiteX45" fmla="*/ 1042118 w 2851342"/>
              <a:gd name="connsiteY45" fmla="*/ 2396156 h 2851343"/>
              <a:gd name="connsiteX46" fmla="*/ 1057537 w 2851342"/>
              <a:gd name="connsiteY46" fmla="*/ 2474417 h 2851343"/>
              <a:gd name="connsiteX47" fmla="*/ 1015848 w 2851342"/>
              <a:gd name="connsiteY47" fmla="*/ 2406413 h 2851343"/>
              <a:gd name="connsiteX48" fmla="*/ 1004730 w 2851342"/>
              <a:gd name="connsiteY48" fmla="*/ 2379839 h 2851343"/>
              <a:gd name="connsiteX49" fmla="*/ 965819 w 2851342"/>
              <a:gd name="connsiteY49" fmla="*/ 2393963 h 2851343"/>
              <a:gd name="connsiteX50" fmla="*/ 887557 w 2851342"/>
              <a:gd name="connsiteY50" fmla="*/ 2409383 h 2851343"/>
              <a:gd name="connsiteX51" fmla="*/ 887607 w 2851342"/>
              <a:gd name="connsiteY51" fmla="*/ 2407684 h 2851343"/>
              <a:gd name="connsiteX52" fmla="*/ 888868 w 2851342"/>
              <a:gd name="connsiteY52" fmla="*/ 2405560 h 2851343"/>
              <a:gd name="connsiteX53" fmla="*/ 955561 w 2851342"/>
              <a:gd name="connsiteY53" fmla="*/ 2367694 h 2851343"/>
              <a:gd name="connsiteX54" fmla="*/ 993477 w 2851342"/>
              <a:gd name="connsiteY54" fmla="*/ 2351829 h 2851343"/>
              <a:gd name="connsiteX55" fmla="*/ 979453 w 2851342"/>
              <a:gd name="connsiteY55" fmla="*/ 2313196 h 2851343"/>
              <a:gd name="connsiteX56" fmla="*/ 964034 w 2851342"/>
              <a:gd name="connsiteY56" fmla="*/ 2234935 h 2851343"/>
              <a:gd name="connsiteX57" fmla="*/ 2226316 w 2851342"/>
              <a:gd name="connsiteY57" fmla="*/ 2090553 h 2851343"/>
              <a:gd name="connsiteX58" fmla="*/ 2228072 w 2851342"/>
              <a:gd name="connsiteY58" fmla="*/ 2091298 h 2851343"/>
              <a:gd name="connsiteX59" fmla="*/ 2229777 w 2851342"/>
              <a:gd name="connsiteY59" fmla="*/ 2093483 h 2851343"/>
              <a:gd name="connsiteX60" fmla="*/ 2242139 w 2851342"/>
              <a:gd name="connsiteY60" fmla="*/ 2178654 h 2851343"/>
              <a:gd name="connsiteX61" fmla="*/ 2243247 w 2851342"/>
              <a:gd name="connsiteY61" fmla="*/ 2224762 h 2851343"/>
              <a:gd name="connsiteX62" fmla="*/ 2289356 w 2851342"/>
              <a:gd name="connsiteY62" fmla="*/ 2225871 h 2851343"/>
              <a:gd name="connsiteX63" fmla="*/ 2377457 w 2851342"/>
              <a:gd name="connsiteY63" fmla="*/ 2241694 h 2851343"/>
              <a:gd name="connsiteX64" fmla="*/ 2289356 w 2851342"/>
              <a:gd name="connsiteY64" fmla="*/ 2257517 h 2851343"/>
              <a:gd name="connsiteX65" fmla="*/ 2242916 w 2851342"/>
              <a:gd name="connsiteY65" fmla="*/ 2258634 h 2851343"/>
              <a:gd name="connsiteX66" fmla="*/ 2242139 w 2851342"/>
              <a:gd name="connsiteY66" fmla="*/ 2290950 h 2851343"/>
              <a:gd name="connsiteX67" fmla="*/ 2226316 w 2851342"/>
              <a:gd name="connsiteY67" fmla="*/ 2379052 h 2851343"/>
              <a:gd name="connsiteX68" fmla="*/ 2210493 w 2851342"/>
              <a:gd name="connsiteY68" fmla="*/ 2290950 h 2851343"/>
              <a:gd name="connsiteX69" fmla="*/ 2209708 w 2851342"/>
              <a:gd name="connsiteY69" fmla="*/ 2258302 h 2851343"/>
              <a:gd name="connsiteX70" fmla="*/ 2177059 w 2851342"/>
              <a:gd name="connsiteY70" fmla="*/ 2257517 h 2851343"/>
              <a:gd name="connsiteX71" fmla="*/ 2088959 w 2851342"/>
              <a:gd name="connsiteY71" fmla="*/ 2241694 h 2851343"/>
              <a:gd name="connsiteX72" fmla="*/ 2177060 w 2851342"/>
              <a:gd name="connsiteY72" fmla="*/ 2225871 h 2851343"/>
              <a:gd name="connsiteX73" fmla="*/ 2209377 w 2851342"/>
              <a:gd name="connsiteY73" fmla="*/ 2225094 h 2851343"/>
              <a:gd name="connsiteX74" fmla="*/ 2210493 w 2851342"/>
              <a:gd name="connsiteY74" fmla="*/ 2178654 h 2851343"/>
              <a:gd name="connsiteX75" fmla="*/ 2226316 w 2851342"/>
              <a:gd name="connsiteY75" fmla="*/ 2090553 h 2851343"/>
              <a:gd name="connsiteX76" fmla="*/ 620784 w 2851342"/>
              <a:gd name="connsiteY76" fmla="*/ 2086310 h 2851343"/>
              <a:gd name="connsiteX77" fmla="*/ 636607 w 2851342"/>
              <a:gd name="connsiteY77" fmla="*/ 2174411 h 2851343"/>
              <a:gd name="connsiteX78" fmla="*/ 637723 w 2851342"/>
              <a:gd name="connsiteY78" fmla="*/ 2220851 h 2851343"/>
              <a:gd name="connsiteX79" fmla="*/ 670040 w 2851342"/>
              <a:gd name="connsiteY79" fmla="*/ 2221628 h 2851343"/>
              <a:gd name="connsiteX80" fmla="*/ 758141 w 2851342"/>
              <a:gd name="connsiteY80" fmla="*/ 2237452 h 2851343"/>
              <a:gd name="connsiteX81" fmla="*/ 670040 w 2851342"/>
              <a:gd name="connsiteY81" fmla="*/ 2253275 h 2851343"/>
              <a:gd name="connsiteX82" fmla="*/ 637392 w 2851342"/>
              <a:gd name="connsiteY82" fmla="*/ 2254059 h 2851343"/>
              <a:gd name="connsiteX83" fmla="*/ 636607 w 2851342"/>
              <a:gd name="connsiteY83" fmla="*/ 2286707 h 2851343"/>
              <a:gd name="connsiteX84" fmla="*/ 620783 w 2851342"/>
              <a:gd name="connsiteY84" fmla="*/ 2374808 h 2851343"/>
              <a:gd name="connsiteX85" fmla="*/ 604960 w 2851342"/>
              <a:gd name="connsiteY85" fmla="*/ 2286707 h 2851343"/>
              <a:gd name="connsiteX86" fmla="*/ 604183 w 2851342"/>
              <a:gd name="connsiteY86" fmla="*/ 2254391 h 2851343"/>
              <a:gd name="connsiteX87" fmla="*/ 557744 w 2851342"/>
              <a:gd name="connsiteY87" fmla="*/ 2253274 h 2851343"/>
              <a:gd name="connsiteX88" fmla="*/ 469642 w 2851342"/>
              <a:gd name="connsiteY88" fmla="*/ 2237451 h 2851343"/>
              <a:gd name="connsiteX89" fmla="*/ 470387 w 2851342"/>
              <a:gd name="connsiteY89" fmla="*/ 2235696 h 2851343"/>
              <a:gd name="connsiteX90" fmla="*/ 472572 w 2851342"/>
              <a:gd name="connsiteY90" fmla="*/ 2233990 h 2851343"/>
              <a:gd name="connsiteX91" fmla="*/ 557743 w 2851342"/>
              <a:gd name="connsiteY91" fmla="*/ 2221628 h 2851343"/>
              <a:gd name="connsiteX92" fmla="*/ 603852 w 2851342"/>
              <a:gd name="connsiteY92" fmla="*/ 2220519 h 2851343"/>
              <a:gd name="connsiteX93" fmla="*/ 604960 w 2851342"/>
              <a:gd name="connsiteY93" fmla="*/ 2174411 h 2851343"/>
              <a:gd name="connsiteX94" fmla="*/ 620784 w 2851342"/>
              <a:gd name="connsiteY94" fmla="*/ 2086310 h 2851343"/>
              <a:gd name="connsiteX95" fmla="*/ 1195785 w 2851342"/>
              <a:gd name="connsiteY95" fmla="*/ 2016334 h 2851343"/>
              <a:gd name="connsiteX96" fmla="*/ 1230788 w 2851342"/>
              <a:gd name="connsiteY96" fmla="*/ 2057781 h 2851343"/>
              <a:gd name="connsiteX97" fmla="*/ 1245446 w 2851342"/>
              <a:gd name="connsiteY97" fmla="*/ 2081818 h 2851343"/>
              <a:gd name="connsiteX98" fmla="*/ 1262644 w 2851342"/>
              <a:gd name="connsiteY98" fmla="*/ 2072432 h 2851343"/>
              <a:gd name="connsiteX99" fmla="*/ 1313681 w 2851342"/>
              <a:gd name="connsiteY99" fmla="*/ 2054040 h 2851343"/>
              <a:gd name="connsiteX100" fmla="*/ 1272234 w 2851342"/>
              <a:gd name="connsiteY100" fmla="*/ 2089043 h 2851343"/>
              <a:gd name="connsiteX101" fmla="*/ 1255336 w 2851342"/>
              <a:gd name="connsiteY101" fmla="*/ 2099348 h 2851343"/>
              <a:gd name="connsiteX102" fmla="*/ 1264817 w 2851342"/>
              <a:gd name="connsiteY102" fmla="*/ 2116722 h 2851343"/>
              <a:gd name="connsiteX103" fmla="*/ 1283209 w 2851342"/>
              <a:gd name="connsiteY103" fmla="*/ 2167759 h 2851343"/>
              <a:gd name="connsiteX104" fmla="*/ 1248207 w 2851342"/>
              <a:gd name="connsiteY104" fmla="*/ 2126312 h 2851343"/>
              <a:gd name="connsiteX105" fmla="*/ 1238006 w 2851342"/>
              <a:gd name="connsiteY105" fmla="*/ 2109586 h 2851343"/>
              <a:gd name="connsiteX106" fmla="*/ 1213293 w 2851342"/>
              <a:gd name="connsiteY106" fmla="*/ 2123072 h 2851343"/>
              <a:gd name="connsiteX107" fmla="*/ 1162255 w 2851342"/>
              <a:gd name="connsiteY107" fmla="*/ 2141465 h 2851343"/>
              <a:gd name="connsiteX108" fmla="*/ 1162115 w 2851342"/>
              <a:gd name="connsiteY108" fmla="*/ 2140318 h 2851343"/>
              <a:gd name="connsiteX109" fmla="*/ 1162745 w 2851342"/>
              <a:gd name="connsiteY109" fmla="*/ 2138761 h 2851343"/>
              <a:gd name="connsiteX110" fmla="*/ 1203702 w 2851342"/>
              <a:gd name="connsiteY110" fmla="*/ 2106462 h 2851343"/>
              <a:gd name="connsiteX111" fmla="*/ 1227568 w 2851342"/>
              <a:gd name="connsiteY111" fmla="*/ 2091908 h 2851343"/>
              <a:gd name="connsiteX112" fmla="*/ 1214177 w 2851342"/>
              <a:gd name="connsiteY112" fmla="*/ 2067371 h 2851343"/>
              <a:gd name="connsiteX113" fmla="*/ 1195785 w 2851342"/>
              <a:gd name="connsiteY113" fmla="*/ 2016334 h 2851343"/>
              <a:gd name="connsiteX114" fmla="*/ 1840389 w 2851342"/>
              <a:gd name="connsiteY114" fmla="*/ 2016254 h 2851343"/>
              <a:gd name="connsiteX115" fmla="*/ 1835195 w 2851342"/>
              <a:gd name="connsiteY115" fmla="*/ 2077872 h 2851343"/>
              <a:gd name="connsiteX116" fmla="*/ 1829881 w 2851342"/>
              <a:gd name="connsiteY116" fmla="*/ 2099798 h 2851343"/>
              <a:gd name="connsiteX117" fmla="*/ 1851526 w 2851342"/>
              <a:gd name="connsiteY117" fmla="*/ 2106159 h 2851343"/>
              <a:gd name="connsiteX118" fmla="*/ 1907486 w 2851342"/>
              <a:gd name="connsiteY118" fmla="*/ 2132470 h 2851343"/>
              <a:gd name="connsiteX119" fmla="*/ 1845868 w 2851342"/>
              <a:gd name="connsiteY119" fmla="*/ 2127276 h 2851343"/>
              <a:gd name="connsiteX120" fmla="*/ 1824165 w 2851342"/>
              <a:gd name="connsiteY120" fmla="*/ 2122017 h 2851343"/>
              <a:gd name="connsiteX121" fmla="*/ 1815116 w 2851342"/>
              <a:gd name="connsiteY121" fmla="*/ 2152806 h 2851343"/>
              <a:gd name="connsiteX122" fmla="*/ 1788805 w 2851342"/>
              <a:gd name="connsiteY122" fmla="*/ 2208765 h 2851343"/>
              <a:gd name="connsiteX123" fmla="*/ 1787767 w 2851342"/>
              <a:gd name="connsiteY123" fmla="*/ 2207955 h 2851343"/>
              <a:gd name="connsiteX124" fmla="*/ 1787020 w 2851342"/>
              <a:gd name="connsiteY124" fmla="*/ 2206192 h 2851343"/>
              <a:gd name="connsiteX125" fmla="*/ 1793999 w 2851342"/>
              <a:gd name="connsiteY125" fmla="*/ 2147148 h 2851343"/>
              <a:gd name="connsiteX126" fmla="*/ 1801503 w 2851342"/>
              <a:gd name="connsiteY126" fmla="*/ 2116181 h 2851343"/>
              <a:gd name="connsiteX127" fmla="*/ 1770934 w 2851342"/>
              <a:gd name="connsiteY127" fmla="*/ 2107198 h 2851343"/>
              <a:gd name="connsiteX128" fmla="*/ 1714974 w 2851342"/>
              <a:gd name="connsiteY128" fmla="*/ 2080887 h 2851343"/>
              <a:gd name="connsiteX129" fmla="*/ 1776592 w 2851342"/>
              <a:gd name="connsiteY129" fmla="*/ 2086080 h 2851343"/>
              <a:gd name="connsiteX130" fmla="*/ 1807781 w 2851342"/>
              <a:gd name="connsiteY130" fmla="*/ 2093639 h 2851343"/>
              <a:gd name="connsiteX131" fmla="*/ 1814077 w 2851342"/>
              <a:gd name="connsiteY131" fmla="*/ 2072214 h 2851343"/>
              <a:gd name="connsiteX132" fmla="*/ 1840389 w 2851342"/>
              <a:gd name="connsiteY132" fmla="*/ 2016254 h 2851343"/>
              <a:gd name="connsiteX133" fmla="*/ 1568734 w 2851342"/>
              <a:gd name="connsiteY133" fmla="*/ 1833184 h 2851343"/>
              <a:gd name="connsiteX134" fmla="*/ 1569213 w 2851342"/>
              <a:gd name="connsiteY134" fmla="*/ 1833820 h 2851343"/>
              <a:gd name="connsiteX135" fmla="*/ 1569373 w 2851342"/>
              <a:gd name="connsiteY135" fmla="*/ 1834966 h 2851343"/>
              <a:gd name="connsiteX136" fmla="*/ 1556064 w 2851342"/>
              <a:gd name="connsiteY136" fmla="*/ 1868339 h 2851343"/>
              <a:gd name="connsiteX137" fmla="*/ 1546840 w 2851342"/>
              <a:gd name="connsiteY137" fmla="*/ 1885241 h 2851343"/>
              <a:gd name="connsiteX138" fmla="*/ 1563279 w 2851342"/>
              <a:gd name="connsiteY138" fmla="*/ 1895266 h 2851343"/>
              <a:gd name="connsiteX139" fmla="*/ 1591829 w 2851342"/>
              <a:gd name="connsiteY139" fmla="*/ 1919377 h 2851343"/>
              <a:gd name="connsiteX140" fmla="*/ 1556674 w 2851342"/>
              <a:gd name="connsiteY140" fmla="*/ 1906708 h 2851343"/>
              <a:gd name="connsiteX141" fmla="*/ 1539650 w 2851342"/>
              <a:gd name="connsiteY141" fmla="*/ 1897418 h 2851343"/>
              <a:gd name="connsiteX142" fmla="*/ 1532624 w 2851342"/>
              <a:gd name="connsiteY142" fmla="*/ 1908939 h 2851343"/>
              <a:gd name="connsiteX143" fmla="*/ 1508513 w 2851342"/>
              <a:gd name="connsiteY143" fmla="*/ 1937490 h 2851343"/>
              <a:gd name="connsiteX144" fmla="*/ 1521182 w 2851342"/>
              <a:gd name="connsiteY144" fmla="*/ 1902334 h 2851343"/>
              <a:gd name="connsiteX145" fmla="*/ 1527713 w 2851342"/>
              <a:gd name="connsiteY145" fmla="*/ 1890366 h 2851343"/>
              <a:gd name="connsiteX146" fmla="*/ 1516073 w 2851342"/>
              <a:gd name="connsiteY146" fmla="*/ 1883267 h 2851343"/>
              <a:gd name="connsiteX147" fmla="*/ 1487524 w 2851342"/>
              <a:gd name="connsiteY147" fmla="*/ 1859157 h 2851343"/>
              <a:gd name="connsiteX148" fmla="*/ 1522679 w 2851342"/>
              <a:gd name="connsiteY148" fmla="*/ 1871826 h 2851343"/>
              <a:gd name="connsiteX149" fmla="*/ 1534526 w 2851342"/>
              <a:gd name="connsiteY149" fmla="*/ 1878291 h 2851343"/>
              <a:gd name="connsiteX150" fmla="*/ 1544623 w 2851342"/>
              <a:gd name="connsiteY150" fmla="*/ 1861733 h 2851343"/>
              <a:gd name="connsiteX151" fmla="*/ 1568734 w 2851342"/>
              <a:gd name="connsiteY151" fmla="*/ 1833184 h 2851343"/>
              <a:gd name="connsiteX152" fmla="*/ 1129452 w 2851342"/>
              <a:gd name="connsiteY152" fmla="*/ 1828463 h 2851343"/>
              <a:gd name="connsiteX153" fmla="*/ 1147576 w 2851342"/>
              <a:gd name="connsiteY153" fmla="*/ 1867010 h 2851343"/>
              <a:gd name="connsiteX154" fmla="*/ 1153809 w 2851342"/>
              <a:gd name="connsiteY154" fmla="*/ 1888218 h 2851343"/>
              <a:gd name="connsiteX155" fmla="*/ 1168758 w 2851342"/>
              <a:gd name="connsiteY155" fmla="*/ 1884595 h 2851343"/>
              <a:gd name="connsiteX156" fmla="*/ 1211203 w 2851342"/>
              <a:gd name="connsiteY156" fmla="*/ 1881018 h 2851343"/>
              <a:gd name="connsiteX157" fmla="*/ 1172656 w 2851342"/>
              <a:gd name="connsiteY157" fmla="*/ 1899141 h 2851343"/>
              <a:gd name="connsiteX158" fmla="*/ 1157746 w 2851342"/>
              <a:gd name="connsiteY158" fmla="*/ 1903523 h 2851343"/>
              <a:gd name="connsiteX159" fmla="*/ 1161407 w 2851342"/>
              <a:gd name="connsiteY159" fmla="*/ 1918626 h 2851343"/>
              <a:gd name="connsiteX160" fmla="*/ 1164984 w 2851342"/>
              <a:gd name="connsiteY160" fmla="*/ 1961070 h 2851343"/>
              <a:gd name="connsiteX161" fmla="*/ 1146860 w 2851342"/>
              <a:gd name="connsiteY161" fmla="*/ 1922524 h 2851343"/>
              <a:gd name="connsiteX162" fmla="*/ 1142523 w 2851342"/>
              <a:gd name="connsiteY162" fmla="*/ 1907765 h 2851343"/>
              <a:gd name="connsiteX163" fmla="*/ 1121040 w 2851342"/>
              <a:gd name="connsiteY163" fmla="*/ 1912972 h 2851343"/>
              <a:gd name="connsiteX164" fmla="*/ 1078596 w 2851342"/>
              <a:gd name="connsiteY164" fmla="*/ 1916550 h 2851343"/>
              <a:gd name="connsiteX165" fmla="*/ 1078722 w 2851342"/>
              <a:gd name="connsiteY165" fmla="*/ 1915651 h 2851343"/>
              <a:gd name="connsiteX166" fmla="*/ 1079516 w 2851342"/>
              <a:gd name="connsiteY166" fmla="*/ 1914598 h 2851343"/>
              <a:gd name="connsiteX167" fmla="*/ 1117142 w 2851342"/>
              <a:gd name="connsiteY167" fmla="*/ 1898426 h 2851343"/>
              <a:gd name="connsiteX168" fmla="*/ 1138199 w 2851342"/>
              <a:gd name="connsiteY168" fmla="*/ 1892237 h 2851343"/>
              <a:gd name="connsiteX169" fmla="*/ 1133030 w 2851342"/>
              <a:gd name="connsiteY169" fmla="*/ 1870907 h 2851343"/>
              <a:gd name="connsiteX170" fmla="*/ 1129452 w 2851342"/>
              <a:gd name="connsiteY170" fmla="*/ 1828463 h 2851343"/>
              <a:gd name="connsiteX171" fmla="*/ 764910 w 2851342"/>
              <a:gd name="connsiteY171" fmla="*/ 1726185 h 2851343"/>
              <a:gd name="connsiteX172" fmla="*/ 759716 w 2851342"/>
              <a:gd name="connsiteY172" fmla="*/ 1787802 h 2851343"/>
              <a:gd name="connsiteX173" fmla="*/ 752158 w 2851342"/>
              <a:gd name="connsiteY173" fmla="*/ 1818991 h 2851343"/>
              <a:gd name="connsiteX174" fmla="*/ 773583 w 2851342"/>
              <a:gd name="connsiteY174" fmla="*/ 1825288 h 2851343"/>
              <a:gd name="connsiteX175" fmla="*/ 829543 w 2851342"/>
              <a:gd name="connsiteY175" fmla="*/ 1851599 h 2851343"/>
              <a:gd name="connsiteX176" fmla="*/ 767925 w 2851342"/>
              <a:gd name="connsiteY176" fmla="*/ 1846405 h 2851343"/>
              <a:gd name="connsiteX177" fmla="*/ 745999 w 2851342"/>
              <a:gd name="connsiteY177" fmla="*/ 1841091 h 2851343"/>
              <a:gd name="connsiteX178" fmla="*/ 739638 w 2851342"/>
              <a:gd name="connsiteY178" fmla="*/ 1862737 h 2851343"/>
              <a:gd name="connsiteX179" fmla="*/ 713327 w 2851342"/>
              <a:gd name="connsiteY179" fmla="*/ 1918696 h 2851343"/>
              <a:gd name="connsiteX180" fmla="*/ 718520 w 2851342"/>
              <a:gd name="connsiteY180" fmla="*/ 1857078 h 2851343"/>
              <a:gd name="connsiteX181" fmla="*/ 723780 w 2851342"/>
              <a:gd name="connsiteY181" fmla="*/ 1835375 h 2851343"/>
              <a:gd name="connsiteX182" fmla="*/ 692991 w 2851342"/>
              <a:gd name="connsiteY182" fmla="*/ 1826326 h 2851343"/>
              <a:gd name="connsiteX183" fmla="*/ 637031 w 2851342"/>
              <a:gd name="connsiteY183" fmla="*/ 1800015 h 2851343"/>
              <a:gd name="connsiteX184" fmla="*/ 637842 w 2851342"/>
              <a:gd name="connsiteY184" fmla="*/ 1798977 h 2851343"/>
              <a:gd name="connsiteX185" fmla="*/ 639605 w 2851342"/>
              <a:gd name="connsiteY185" fmla="*/ 1798230 h 2851343"/>
              <a:gd name="connsiteX186" fmla="*/ 698649 w 2851342"/>
              <a:gd name="connsiteY186" fmla="*/ 1805209 h 2851343"/>
              <a:gd name="connsiteX187" fmla="*/ 729615 w 2851342"/>
              <a:gd name="connsiteY187" fmla="*/ 1812714 h 2851343"/>
              <a:gd name="connsiteX188" fmla="*/ 738599 w 2851342"/>
              <a:gd name="connsiteY188" fmla="*/ 1782144 h 2851343"/>
              <a:gd name="connsiteX189" fmla="*/ 764910 w 2851342"/>
              <a:gd name="connsiteY189" fmla="*/ 1726185 h 2851343"/>
              <a:gd name="connsiteX190" fmla="*/ 2298157 w 2851342"/>
              <a:gd name="connsiteY190" fmla="*/ 1718095 h 2851343"/>
              <a:gd name="connsiteX191" fmla="*/ 2299856 w 2851342"/>
              <a:gd name="connsiteY191" fmla="*/ 1718145 h 2851343"/>
              <a:gd name="connsiteX192" fmla="*/ 2301980 w 2851342"/>
              <a:gd name="connsiteY192" fmla="*/ 1719406 h 2851343"/>
              <a:gd name="connsiteX193" fmla="*/ 2339846 w 2851342"/>
              <a:gd name="connsiteY193" fmla="*/ 1786100 h 2851343"/>
              <a:gd name="connsiteX194" fmla="*/ 2355710 w 2851342"/>
              <a:gd name="connsiteY194" fmla="*/ 1824015 h 2851343"/>
              <a:gd name="connsiteX195" fmla="*/ 2394344 w 2851342"/>
              <a:gd name="connsiteY195" fmla="*/ 1809991 h 2851343"/>
              <a:gd name="connsiteX196" fmla="*/ 2472605 w 2851342"/>
              <a:gd name="connsiteY196" fmla="*/ 1794572 h 2851343"/>
              <a:gd name="connsiteX197" fmla="*/ 2404601 w 2851342"/>
              <a:gd name="connsiteY197" fmla="*/ 1836260 h 2851343"/>
              <a:gd name="connsiteX198" fmla="*/ 2366413 w 2851342"/>
              <a:gd name="connsiteY198" fmla="*/ 1852239 h 2851343"/>
              <a:gd name="connsiteX199" fmla="*/ 2376242 w 2851342"/>
              <a:gd name="connsiteY199" fmla="*/ 1879316 h 2851343"/>
              <a:gd name="connsiteX200" fmla="*/ 2391661 w 2851342"/>
              <a:gd name="connsiteY200" fmla="*/ 1957578 h 2851343"/>
              <a:gd name="connsiteX201" fmla="*/ 2349973 w 2851342"/>
              <a:gd name="connsiteY201" fmla="*/ 1889573 h 2851343"/>
              <a:gd name="connsiteX202" fmla="*/ 2338739 w 2851342"/>
              <a:gd name="connsiteY202" fmla="*/ 1862726 h 2851343"/>
              <a:gd name="connsiteX203" fmla="*/ 2311383 w 2851342"/>
              <a:gd name="connsiteY203" fmla="*/ 1872656 h 2851343"/>
              <a:gd name="connsiteX204" fmla="*/ 2233123 w 2851342"/>
              <a:gd name="connsiteY204" fmla="*/ 1888076 h 2851343"/>
              <a:gd name="connsiteX205" fmla="*/ 2301127 w 2851342"/>
              <a:gd name="connsiteY205" fmla="*/ 1846387 h 2851343"/>
              <a:gd name="connsiteX206" fmla="*/ 2327702 w 2851342"/>
              <a:gd name="connsiteY206" fmla="*/ 1835268 h 2851343"/>
              <a:gd name="connsiteX207" fmla="*/ 2313577 w 2851342"/>
              <a:gd name="connsiteY207" fmla="*/ 1796356 h 2851343"/>
              <a:gd name="connsiteX208" fmla="*/ 2298157 w 2851342"/>
              <a:gd name="connsiteY208" fmla="*/ 1718095 h 2851343"/>
              <a:gd name="connsiteX209" fmla="*/ 402074 w 2851342"/>
              <a:gd name="connsiteY209" fmla="*/ 1717673 h 2851343"/>
              <a:gd name="connsiteX210" fmla="*/ 380865 w 2851342"/>
              <a:gd name="connsiteY210" fmla="*/ 1806084 h 2851343"/>
              <a:gd name="connsiteX211" fmla="*/ 362963 w 2851342"/>
              <a:gd name="connsiteY211" fmla="*/ 1849742 h 2851343"/>
              <a:gd name="connsiteX212" fmla="*/ 392710 w 2851342"/>
              <a:gd name="connsiteY212" fmla="*/ 1863644 h 2851343"/>
              <a:gd name="connsiteX213" fmla="*/ 468216 w 2851342"/>
              <a:gd name="connsiteY213" fmla="*/ 1914295 h 2851343"/>
              <a:gd name="connsiteX214" fmla="*/ 379804 w 2851342"/>
              <a:gd name="connsiteY214" fmla="*/ 1893084 h 2851343"/>
              <a:gd name="connsiteX215" fmla="*/ 349112 w 2851342"/>
              <a:gd name="connsiteY215" fmla="*/ 1880499 h 2851343"/>
              <a:gd name="connsiteX216" fmla="*/ 335067 w 2851342"/>
              <a:gd name="connsiteY216" fmla="*/ 1910551 h 2851343"/>
              <a:gd name="connsiteX217" fmla="*/ 284417 w 2851342"/>
              <a:gd name="connsiteY217" fmla="*/ 1986056 h 2851343"/>
              <a:gd name="connsiteX218" fmla="*/ 305627 w 2851342"/>
              <a:gd name="connsiteY218" fmla="*/ 1897645 h 2851343"/>
              <a:gd name="connsiteX219" fmla="*/ 318084 w 2851342"/>
              <a:gd name="connsiteY219" fmla="*/ 1867265 h 2851343"/>
              <a:gd name="connsiteX220" fmla="*/ 275338 w 2851342"/>
              <a:gd name="connsiteY220" fmla="*/ 1847287 h 2851343"/>
              <a:gd name="connsiteX221" fmla="*/ 199832 w 2851342"/>
              <a:gd name="connsiteY221" fmla="*/ 1796637 h 2851343"/>
              <a:gd name="connsiteX222" fmla="*/ 201240 w 2851342"/>
              <a:gd name="connsiteY222" fmla="*/ 1795307 h 2851343"/>
              <a:gd name="connsiteX223" fmla="*/ 203969 w 2851342"/>
              <a:gd name="connsiteY223" fmla="*/ 1794612 h 2851343"/>
              <a:gd name="connsiteX224" fmla="*/ 288243 w 2851342"/>
              <a:gd name="connsiteY224" fmla="*/ 1817847 h 2851343"/>
              <a:gd name="connsiteX225" fmla="*/ 331590 w 2851342"/>
              <a:gd name="connsiteY225" fmla="*/ 1835620 h 2851343"/>
              <a:gd name="connsiteX226" fmla="*/ 351424 w 2851342"/>
              <a:gd name="connsiteY226" fmla="*/ 1793178 h 2851343"/>
              <a:gd name="connsiteX227" fmla="*/ 402074 w 2851342"/>
              <a:gd name="connsiteY227" fmla="*/ 1717673 h 2851343"/>
              <a:gd name="connsiteX228" fmla="*/ 1867951 w 2851342"/>
              <a:gd name="connsiteY228" fmla="*/ 1632673 h 2851343"/>
              <a:gd name="connsiteX229" fmla="*/ 1868849 w 2851342"/>
              <a:gd name="connsiteY229" fmla="*/ 1632799 h 2851343"/>
              <a:gd name="connsiteX230" fmla="*/ 1869902 w 2851342"/>
              <a:gd name="connsiteY230" fmla="*/ 1633593 h 2851343"/>
              <a:gd name="connsiteX231" fmla="*/ 1886074 w 2851342"/>
              <a:gd name="connsiteY231" fmla="*/ 1671219 h 2851343"/>
              <a:gd name="connsiteX232" fmla="*/ 1892262 w 2851342"/>
              <a:gd name="connsiteY232" fmla="*/ 1692276 h 2851343"/>
              <a:gd name="connsiteX233" fmla="*/ 1913593 w 2851342"/>
              <a:gd name="connsiteY233" fmla="*/ 1687107 h 2851343"/>
              <a:gd name="connsiteX234" fmla="*/ 1956037 w 2851342"/>
              <a:gd name="connsiteY234" fmla="*/ 1683529 h 2851343"/>
              <a:gd name="connsiteX235" fmla="*/ 1917490 w 2851342"/>
              <a:gd name="connsiteY235" fmla="*/ 1701653 h 2851343"/>
              <a:gd name="connsiteX236" fmla="*/ 1896282 w 2851342"/>
              <a:gd name="connsiteY236" fmla="*/ 1707886 h 2851343"/>
              <a:gd name="connsiteX237" fmla="*/ 1899905 w 2851342"/>
              <a:gd name="connsiteY237" fmla="*/ 1722836 h 2851343"/>
              <a:gd name="connsiteX238" fmla="*/ 1903482 w 2851342"/>
              <a:gd name="connsiteY238" fmla="*/ 1765280 h 2851343"/>
              <a:gd name="connsiteX239" fmla="*/ 1885359 w 2851342"/>
              <a:gd name="connsiteY239" fmla="*/ 1726733 h 2851343"/>
              <a:gd name="connsiteX240" fmla="*/ 1880977 w 2851342"/>
              <a:gd name="connsiteY240" fmla="*/ 1711823 h 2851343"/>
              <a:gd name="connsiteX241" fmla="*/ 1865874 w 2851342"/>
              <a:gd name="connsiteY241" fmla="*/ 1715484 h 2851343"/>
              <a:gd name="connsiteX242" fmla="*/ 1823430 w 2851342"/>
              <a:gd name="connsiteY242" fmla="*/ 1719061 h 2851343"/>
              <a:gd name="connsiteX243" fmla="*/ 1861976 w 2851342"/>
              <a:gd name="connsiteY243" fmla="*/ 1700938 h 2851343"/>
              <a:gd name="connsiteX244" fmla="*/ 1876735 w 2851342"/>
              <a:gd name="connsiteY244" fmla="*/ 1696600 h 2851343"/>
              <a:gd name="connsiteX245" fmla="*/ 1871528 w 2851342"/>
              <a:gd name="connsiteY245" fmla="*/ 1675117 h 2851343"/>
              <a:gd name="connsiteX246" fmla="*/ 1867951 w 2851342"/>
              <a:gd name="connsiteY246" fmla="*/ 1632673 h 2851343"/>
              <a:gd name="connsiteX247" fmla="*/ 2040919 w 2851342"/>
              <a:gd name="connsiteY247" fmla="*/ 1531886 h 2851343"/>
              <a:gd name="connsiteX248" fmla="*/ 2042476 w 2851342"/>
              <a:gd name="connsiteY248" fmla="*/ 1532516 h 2851343"/>
              <a:gd name="connsiteX249" fmla="*/ 2074775 w 2851342"/>
              <a:gd name="connsiteY249" fmla="*/ 1573474 h 2851343"/>
              <a:gd name="connsiteX250" fmla="*/ 2089329 w 2851342"/>
              <a:gd name="connsiteY250" fmla="*/ 1597339 h 2851343"/>
              <a:gd name="connsiteX251" fmla="*/ 2113866 w 2851342"/>
              <a:gd name="connsiteY251" fmla="*/ 1583948 h 2851343"/>
              <a:gd name="connsiteX252" fmla="*/ 2164903 w 2851342"/>
              <a:gd name="connsiteY252" fmla="*/ 1565556 h 2851343"/>
              <a:gd name="connsiteX253" fmla="*/ 2123456 w 2851342"/>
              <a:gd name="connsiteY253" fmla="*/ 1600559 h 2851343"/>
              <a:gd name="connsiteX254" fmla="*/ 2099419 w 2851342"/>
              <a:gd name="connsiteY254" fmla="*/ 1615218 h 2851343"/>
              <a:gd name="connsiteX255" fmla="*/ 2108804 w 2851342"/>
              <a:gd name="connsiteY255" fmla="*/ 1632415 h 2851343"/>
              <a:gd name="connsiteX256" fmla="*/ 2127197 w 2851342"/>
              <a:gd name="connsiteY256" fmla="*/ 1683453 h 2851343"/>
              <a:gd name="connsiteX257" fmla="*/ 2092194 w 2851342"/>
              <a:gd name="connsiteY257" fmla="*/ 1642005 h 2851343"/>
              <a:gd name="connsiteX258" fmla="*/ 2081889 w 2851342"/>
              <a:gd name="connsiteY258" fmla="*/ 1625107 h 2851343"/>
              <a:gd name="connsiteX259" fmla="*/ 2064514 w 2851342"/>
              <a:gd name="connsiteY259" fmla="*/ 1634589 h 2851343"/>
              <a:gd name="connsiteX260" fmla="*/ 2013478 w 2851342"/>
              <a:gd name="connsiteY260" fmla="*/ 1652981 h 2851343"/>
              <a:gd name="connsiteX261" fmla="*/ 2054925 w 2851342"/>
              <a:gd name="connsiteY261" fmla="*/ 1617978 h 2851343"/>
              <a:gd name="connsiteX262" fmla="*/ 2071652 w 2851342"/>
              <a:gd name="connsiteY262" fmla="*/ 1607777 h 2851343"/>
              <a:gd name="connsiteX263" fmla="*/ 2058165 w 2851342"/>
              <a:gd name="connsiteY263" fmla="*/ 1583064 h 2851343"/>
              <a:gd name="connsiteX264" fmla="*/ 2039772 w 2851342"/>
              <a:gd name="connsiteY264" fmla="*/ 1532027 h 2851343"/>
              <a:gd name="connsiteX265" fmla="*/ 2040919 w 2851342"/>
              <a:gd name="connsiteY265" fmla="*/ 1531886 h 2851343"/>
              <a:gd name="connsiteX266" fmla="*/ 989145 w 2851342"/>
              <a:gd name="connsiteY266" fmla="*/ 1496513 h 2851343"/>
              <a:gd name="connsiteX267" fmla="*/ 976476 w 2851342"/>
              <a:gd name="connsiteY267" fmla="*/ 1531668 h 2851343"/>
              <a:gd name="connsiteX268" fmla="*/ 967185 w 2851342"/>
              <a:gd name="connsiteY268" fmla="*/ 1548691 h 2851343"/>
              <a:gd name="connsiteX269" fmla="*/ 978707 w 2851342"/>
              <a:gd name="connsiteY269" fmla="*/ 1555718 h 2851343"/>
              <a:gd name="connsiteX270" fmla="*/ 1007257 w 2851342"/>
              <a:gd name="connsiteY270" fmla="*/ 1579829 h 2851343"/>
              <a:gd name="connsiteX271" fmla="*/ 972101 w 2851342"/>
              <a:gd name="connsiteY271" fmla="*/ 1567160 h 2851343"/>
              <a:gd name="connsiteX272" fmla="*/ 960134 w 2851342"/>
              <a:gd name="connsiteY272" fmla="*/ 1560628 h 2851343"/>
              <a:gd name="connsiteX273" fmla="*/ 953035 w 2851342"/>
              <a:gd name="connsiteY273" fmla="*/ 1572268 h 2851343"/>
              <a:gd name="connsiteX274" fmla="*/ 928924 w 2851342"/>
              <a:gd name="connsiteY274" fmla="*/ 1600818 h 2851343"/>
              <a:gd name="connsiteX275" fmla="*/ 941593 w 2851342"/>
              <a:gd name="connsiteY275" fmla="*/ 1565662 h 2851343"/>
              <a:gd name="connsiteX276" fmla="*/ 948058 w 2851342"/>
              <a:gd name="connsiteY276" fmla="*/ 1553816 h 2851343"/>
              <a:gd name="connsiteX277" fmla="*/ 931501 w 2851342"/>
              <a:gd name="connsiteY277" fmla="*/ 1543719 h 2851343"/>
              <a:gd name="connsiteX278" fmla="*/ 902951 w 2851342"/>
              <a:gd name="connsiteY278" fmla="*/ 1519608 h 2851343"/>
              <a:gd name="connsiteX279" fmla="*/ 903587 w 2851342"/>
              <a:gd name="connsiteY279" fmla="*/ 1519129 h 2851343"/>
              <a:gd name="connsiteX280" fmla="*/ 904733 w 2851342"/>
              <a:gd name="connsiteY280" fmla="*/ 1518968 h 2851343"/>
              <a:gd name="connsiteX281" fmla="*/ 938107 w 2851342"/>
              <a:gd name="connsiteY281" fmla="*/ 1532277 h 2851343"/>
              <a:gd name="connsiteX282" fmla="*/ 955009 w 2851342"/>
              <a:gd name="connsiteY282" fmla="*/ 1541501 h 2851343"/>
              <a:gd name="connsiteX283" fmla="*/ 965034 w 2851342"/>
              <a:gd name="connsiteY283" fmla="*/ 1525062 h 2851343"/>
              <a:gd name="connsiteX284" fmla="*/ 989145 w 2851342"/>
              <a:gd name="connsiteY284" fmla="*/ 1496513 h 2851343"/>
              <a:gd name="connsiteX285" fmla="*/ 2608888 w 2851342"/>
              <a:gd name="connsiteY285" fmla="*/ 1315432 h 2851343"/>
              <a:gd name="connsiteX286" fmla="*/ 2612024 w 2851342"/>
              <a:gd name="connsiteY286" fmla="*/ 1315819 h 2851343"/>
              <a:gd name="connsiteX287" fmla="*/ 2690635 w 2851342"/>
              <a:gd name="connsiteY287" fmla="*/ 1374502 h 2851343"/>
              <a:gd name="connsiteX288" fmla="*/ 2728691 w 2851342"/>
              <a:gd name="connsiteY288" fmla="*/ 1410772 h 2851343"/>
              <a:gd name="connsiteX289" fmla="*/ 2766748 w 2851342"/>
              <a:gd name="connsiteY289" fmla="*/ 1374502 h 2851343"/>
              <a:gd name="connsiteX290" fmla="*/ 2850510 w 2851342"/>
              <a:gd name="connsiteY290" fmla="*/ 1316247 h 2851343"/>
              <a:gd name="connsiteX291" fmla="*/ 2792254 w 2851342"/>
              <a:gd name="connsiteY291" fmla="*/ 1400009 h 2851343"/>
              <a:gd name="connsiteX292" fmla="*/ 2755724 w 2851342"/>
              <a:gd name="connsiteY292" fmla="*/ 1438339 h 2851343"/>
              <a:gd name="connsiteX293" fmla="*/ 2781145 w 2851342"/>
              <a:gd name="connsiteY293" fmla="*/ 1465012 h 2851343"/>
              <a:gd name="connsiteX294" fmla="*/ 2839400 w 2851342"/>
              <a:gd name="connsiteY294" fmla="*/ 1548775 h 2851343"/>
              <a:gd name="connsiteX295" fmla="*/ 2755638 w 2851342"/>
              <a:gd name="connsiteY295" fmla="*/ 1490519 h 2851343"/>
              <a:gd name="connsiteX296" fmla="*/ 2728691 w 2851342"/>
              <a:gd name="connsiteY296" fmla="*/ 1464837 h 2851343"/>
              <a:gd name="connsiteX297" fmla="*/ 2701744 w 2851342"/>
              <a:gd name="connsiteY297" fmla="*/ 1490519 h 2851343"/>
              <a:gd name="connsiteX298" fmla="*/ 2617982 w 2851342"/>
              <a:gd name="connsiteY298" fmla="*/ 1548774 h 2851343"/>
              <a:gd name="connsiteX299" fmla="*/ 2676238 w 2851342"/>
              <a:gd name="connsiteY299" fmla="*/ 1465012 h 2851343"/>
              <a:gd name="connsiteX300" fmla="*/ 2701659 w 2851342"/>
              <a:gd name="connsiteY300" fmla="*/ 1438339 h 2851343"/>
              <a:gd name="connsiteX301" fmla="*/ 2665128 w 2851342"/>
              <a:gd name="connsiteY301" fmla="*/ 1400009 h 2851343"/>
              <a:gd name="connsiteX302" fmla="*/ 2606873 w 2851342"/>
              <a:gd name="connsiteY302" fmla="*/ 1316247 h 2851343"/>
              <a:gd name="connsiteX303" fmla="*/ 2608888 w 2851342"/>
              <a:gd name="connsiteY303" fmla="*/ 1315432 h 2851343"/>
              <a:gd name="connsiteX304" fmla="*/ 2847 w 2851342"/>
              <a:gd name="connsiteY304" fmla="*/ 1315432 h 2851343"/>
              <a:gd name="connsiteX305" fmla="*/ 5983 w 2851342"/>
              <a:gd name="connsiteY305" fmla="*/ 1315819 h 2851343"/>
              <a:gd name="connsiteX306" fmla="*/ 84594 w 2851342"/>
              <a:gd name="connsiteY306" fmla="*/ 1374502 h 2851343"/>
              <a:gd name="connsiteX307" fmla="*/ 122651 w 2851342"/>
              <a:gd name="connsiteY307" fmla="*/ 1410772 h 2851343"/>
              <a:gd name="connsiteX308" fmla="*/ 160707 w 2851342"/>
              <a:gd name="connsiteY308" fmla="*/ 1374502 h 2851343"/>
              <a:gd name="connsiteX309" fmla="*/ 244469 w 2851342"/>
              <a:gd name="connsiteY309" fmla="*/ 1316247 h 2851343"/>
              <a:gd name="connsiteX310" fmla="*/ 186214 w 2851342"/>
              <a:gd name="connsiteY310" fmla="*/ 1400009 h 2851343"/>
              <a:gd name="connsiteX311" fmla="*/ 149683 w 2851342"/>
              <a:gd name="connsiteY311" fmla="*/ 1438339 h 2851343"/>
              <a:gd name="connsiteX312" fmla="*/ 175104 w 2851342"/>
              <a:gd name="connsiteY312" fmla="*/ 1465012 h 2851343"/>
              <a:gd name="connsiteX313" fmla="*/ 233359 w 2851342"/>
              <a:gd name="connsiteY313" fmla="*/ 1548775 h 2851343"/>
              <a:gd name="connsiteX314" fmla="*/ 149597 w 2851342"/>
              <a:gd name="connsiteY314" fmla="*/ 1490519 h 2851343"/>
              <a:gd name="connsiteX315" fmla="*/ 122651 w 2851342"/>
              <a:gd name="connsiteY315" fmla="*/ 1464837 h 2851343"/>
              <a:gd name="connsiteX316" fmla="*/ 95704 w 2851342"/>
              <a:gd name="connsiteY316" fmla="*/ 1490519 h 2851343"/>
              <a:gd name="connsiteX317" fmla="*/ 11942 w 2851342"/>
              <a:gd name="connsiteY317" fmla="*/ 1548774 h 2851343"/>
              <a:gd name="connsiteX318" fmla="*/ 70197 w 2851342"/>
              <a:gd name="connsiteY318" fmla="*/ 1465012 h 2851343"/>
              <a:gd name="connsiteX319" fmla="*/ 95618 w 2851342"/>
              <a:gd name="connsiteY319" fmla="*/ 1438339 h 2851343"/>
              <a:gd name="connsiteX320" fmla="*/ 59088 w 2851342"/>
              <a:gd name="connsiteY320" fmla="*/ 1400009 h 2851343"/>
              <a:gd name="connsiteX321" fmla="*/ 832 w 2851342"/>
              <a:gd name="connsiteY321" fmla="*/ 1316247 h 2851343"/>
              <a:gd name="connsiteX322" fmla="*/ 2847 w 2851342"/>
              <a:gd name="connsiteY322" fmla="*/ 1315432 h 2851343"/>
              <a:gd name="connsiteX323" fmla="*/ 1911107 w 2851342"/>
              <a:gd name="connsiteY323" fmla="*/ 1249473 h 2851343"/>
              <a:gd name="connsiteX324" fmla="*/ 1898437 w 2851342"/>
              <a:gd name="connsiteY324" fmla="*/ 1284629 h 2851343"/>
              <a:gd name="connsiteX325" fmla="*/ 1889147 w 2851342"/>
              <a:gd name="connsiteY325" fmla="*/ 1301652 h 2851343"/>
              <a:gd name="connsiteX326" fmla="*/ 1900669 w 2851342"/>
              <a:gd name="connsiteY326" fmla="*/ 1308679 h 2851343"/>
              <a:gd name="connsiteX327" fmla="*/ 1929219 w 2851342"/>
              <a:gd name="connsiteY327" fmla="*/ 1332790 h 2851343"/>
              <a:gd name="connsiteX328" fmla="*/ 1894063 w 2851342"/>
              <a:gd name="connsiteY328" fmla="*/ 1320120 h 2851343"/>
              <a:gd name="connsiteX329" fmla="*/ 1882096 w 2851342"/>
              <a:gd name="connsiteY329" fmla="*/ 1313589 h 2851343"/>
              <a:gd name="connsiteX330" fmla="*/ 1874997 w 2851342"/>
              <a:gd name="connsiteY330" fmla="*/ 1325230 h 2851343"/>
              <a:gd name="connsiteX331" fmla="*/ 1850886 w 2851342"/>
              <a:gd name="connsiteY331" fmla="*/ 1353779 h 2851343"/>
              <a:gd name="connsiteX332" fmla="*/ 1863555 w 2851342"/>
              <a:gd name="connsiteY332" fmla="*/ 1318623 h 2851343"/>
              <a:gd name="connsiteX333" fmla="*/ 1870020 w 2851342"/>
              <a:gd name="connsiteY333" fmla="*/ 1306777 h 2851343"/>
              <a:gd name="connsiteX334" fmla="*/ 1853463 w 2851342"/>
              <a:gd name="connsiteY334" fmla="*/ 1296680 h 2851343"/>
              <a:gd name="connsiteX335" fmla="*/ 1824913 w 2851342"/>
              <a:gd name="connsiteY335" fmla="*/ 1272569 h 2851343"/>
              <a:gd name="connsiteX336" fmla="*/ 1825549 w 2851342"/>
              <a:gd name="connsiteY336" fmla="*/ 1272089 h 2851343"/>
              <a:gd name="connsiteX337" fmla="*/ 1826695 w 2851342"/>
              <a:gd name="connsiteY337" fmla="*/ 1271929 h 2851343"/>
              <a:gd name="connsiteX338" fmla="*/ 1860069 w 2851342"/>
              <a:gd name="connsiteY338" fmla="*/ 1285238 h 2851343"/>
              <a:gd name="connsiteX339" fmla="*/ 1876970 w 2851342"/>
              <a:gd name="connsiteY339" fmla="*/ 1294462 h 2851343"/>
              <a:gd name="connsiteX340" fmla="*/ 1886996 w 2851342"/>
              <a:gd name="connsiteY340" fmla="*/ 1278023 h 2851343"/>
              <a:gd name="connsiteX341" fmla="*/ 1911107 w 2851342"/>
              <a:gd name="connsiteY341" fmla="*/ 1249473 h 2851343"/>
              <a:gd name="connsiteX342" fmla="*/ 702465 w 2851342"/>
              <a:gd name="connsiteY342" fmla="*/ 1173247 h 2851343"/>
              <a:gd name="connsiteX343" fmla="*/ 704022 w 2851342"/>
              <a:gd name="connsiteY343" fmla="*/ 1173878 h 2851343"/>
              <a:gd name="connsiteX344" fmla="*/ 736320 w 2851342"/>
              <a:gd name="connsiteY344" fmla="*/ 1214836 h 2851343"/>
              <a:gd name="connsiteX345" fmla="*/ 750875 w 2851342"/>
              <a:gd name="connsiteY345" fmla="*/ 1238701 h 2851343"/>
              <a:gd name="connsiteX346" fmla="*/ 775412 w 2851342"/>
              <a:gd name="connsiteY346" fmla="*/ 1225310 h 2851343"/>
              <a:gd name="connsiteX347" fmla="*/ 826449 w 2851342"/>
              <a:gd name="connsiteY347" fmla="*/ 1206917 h 2851343"/>
              <a:gd name="connsiteX348" fmla="*/ 785002 w 2851342"/>
              <a:gd name="connsiteY348" fmla="*/ 1241921 h 2851343"/>
              <a:gd name="connsiteX349" fmla="*/ 760965 w 2851342"/>
              <a:gd name="connsiteY349" fmla="*/ 1256580 h 2851343"/>
              <a:gd name="connsiteX350" fmla="*/ 770350 w 2851342"/>
              <a:gd name="connsiteY350" fmla="*/ 1273777 h 2851343"/>
              <a:gd name="connsiteX351" fmla="*/ 788743 w 2851342"/>
              <a:gd name="connsiteY351" fmla="*/ 1324815 h 2851343"/>
              <a:gd name="connsiteX352" fmla="*/ 753740 w 2851342"/>
              <a:gd name="connsiteY352" fmla="*/ 1283367 h 2851343"/>
              <a:gd name="connsiteX353" fmla="*/ 743435 w 2851342"/>
              <a:gd name="connsiteY353" fmla="*/ 1266468 h 2851343"/>
              <a:gd name="connsiteX354" fmla="*/ 726061 w 2851342"/>
              <a:gd name="connsiteY354" fmla="*/ 1275950 h 2851343"/>
              <a:gd name="connsiteX355" fmla="*/ 675024 w 2851342"/>
              <a:gd name="connsiteY355" fmla="*/ 1294343 h 2851343"/>
              <a:gd name="connsiteX356" fmla="*/ 716471 w 2851342"/>
              <a:gd name="connsiteY356" fmla="*/ 1259340 h 2851343"/>
              <a:gd name="connsiteX357" fmla="*/ 733197 w 2851342"/>
              <a:gd name="connsiteY357" fmla="*/ 1249139 h 2851343"/>
              <a:gd name="connsiteX358" fmla="*/ 719710 w 2851342"/>
              <a:gd name="connsiteY358" fmla="*/ 1224426 h 2851343"/>
              <a:gd name="connsiteX359" fmla="*/ 701317 w 2851342"/>
              <a:gd name="connsiteY359" fmla="*/ 1173389 h 2851343"/>
              <a:gd name="connsiteX360" fmla="*/ 702465 w 2851342"/>
              <a:gd name="connsiteY360" fmla="*/ 1173247 h 2851343"/>
              <a:gd name="connsiteX361" fmla="*/ 925746 w 2851342"/>
              <a:gd name="connsiteY361" fmla="*/ 1088691 h 2851343"/>
              <a:gd name="connsiteX362" fmla="*/ 926645 w 2851342"/>
              <a:gd name="connsiteY362" fmla="*/ 1088817 h 2851343"/>
              <a:gd name="connsiteX363" fmla="*/ 927698 w 2851342"/>
              <a:gd name="connsiteY363" fmla="*/ 1089611 h 2851343"/>
              <a:gd name="connsiteX364" fmla="*/ 943870 w 2851342"/>
              <a:gd name="connsiteY364" fmla="*/ 1127237 h 2851343"/>
              <a:gd name="connsiteX365" fmla="*/ 950058 w 2851342"/>
              <a:gd name="connsiteY365" fmla="*/ 1148294 h 2851343"/>
              <a:gd name="connsiteX366" fmla="*/ 971388 w 2851342"/>
              <a:gd name="connsiteY366" fmla="*/ 1143125 h 2851343"/>
              <a:gd name="connsiteX367" fmla="*/ 1013832 w 2851342"/>
              <a:gd name="connsiteY367" fmla="*/ 1139547 h 2851343"/>
              <a:gd name="connsiteX368" fmla="*/ 975286 w 2851342"/>
              <a:gd name="connsiteY368" fmla="*/ 1157671 h 2851343"/>
              <a:gd name="connsiteX369" fmla="*/ 954077 w 2851342"/>
              <a:gd name="connsiteY369" fmla="*/ 1163904 h 2851343"/>
              <a:gd name="connsiteX370" fmla="*/ 957700 w 2851342"/>
              <a:gd name="connsiteY370" fmla="*/ 1178854 h 2851343"/>
              <a:gd name="connsiteX371" fmla="*/ 961278 w 2851342"/>
              <a:gd name="connsiteY371" fmla="*/ 1221298 h 2851343"/>
              <a:gd name="connsiteX372" fmla="*/ 943154 w 2851342"/>
              <a:gd name="connsiteY372" fmla="*/ 1182751 h 2851343"/>
              <a:gd name="connsiteX373" fmla="*/ 938773 w 2851342"/>
              <a:gd name="connsiteY373" fmla="*/ 1167841 h 2851343"/>
              <a:gd name="connsiteX374" fmla="*/ 923669 w 2851342"/>
              <a:gd name="connsiteY374" fmla="*/ 1171502 h 2851343"/>
              <a:gd name="connsiteX375" fmla="*/ 881225 w 2851342"/>
              <a:gd name="connsiteY375" fmla="*/ 1175079 h 2851343"/>
              <a:gd name="connsiteX376" fmla="*/ 919772 w 2851342"/>
              <a:gd name="connsiteY376" fmla="*/ 1156955 h 2851343"/>
              <a:gd name="connsiteX377" fmla="*/ 934530 w 2851342"/>
              <a:gd name="connsiteY377" fmla="*/ 1152618 h 2851343"/>
              <a:gd name="connsiteX378" fmla="*/ 929324 w 2851342"/>
              <a:gd name="connsiteY378" fmla="*/ 1131135 h 2851343"/>
              <a:gd name="connsiteX379" fmla="*/ 925746 w 2851342"/>
              <a:gd name="connsiteY379" fmla="*/ 1088691 h 2851343"/>
              <a:gd name="connsiteX380" fmla="*/ 2132752 w 2851342"/>
              <a:gd name="connsiteY380" fmla="*/ 936461 h 2851343"/>
              <a:gd name="connsiteX381" fmla="*/ 2127558 w 2851342"/>
              <a:gd name="connsiteY381" fmla="*/ 998079 h 2851343"/>
              <a:gd name="connsiteX382" fmla="*/ 2120000 w 2851342"/>
              <a:gd name="connsiteY382" fmla="*/ 1029267 h 2851343"/>
              <a:gd name="connsiteX383" fmla="*/ 2141425 w 2851342"/>
              <a:gd name="connsiteY383" fmla="*/ 1035564 h 2851343"/>
              <a:gd name="connsiteX384" fmla="*/ 2197385 w 2851342"/>
              <a:gd name="connsiteY384" fmla="*/ 1061875 h 2851343"/>
              <a:gd name="connsiteX385" fmla="*/ 2135767 w 2851342"/>
              <a:gd name="connsiteY385" fmla="*/ 1056681 h 2851343"/>
              <a:gd name="connsiteX386" fmla="*/ 2113841 w 2851342"/>
              <a:gd name="connsiteY386" fmla="*/ 1051367 h 2851343"/>
              <a:gd name="connsiteX387" fmla="*/ 2107479 w 2851342"/>
              <a:gd name="connsiteY387" fmla="*/ 1073013 h 2851343"/>
              <a:gd name="connsiteX388" fmla="*/ 2081168 w 2851342"/>
              <a:gd name="connsiteY388" fmla="*/ 1128972 h 2851343"/>
              <a:gd name="connsiteX389" fmla="*/ 2086362 w 2851342"/>
              <a:gd name="connsiteY389" fmla="*/ 1067354 h 2851343"/>
              <a:gd name="connsiteX390" fmla="*/ 2091622 w 2851342"/>
              <a:gd name="connsiteY390" fmla="*/ 1045651 h 2851343"/>
              <a:gd name="connsiteX391" fmla="*/ 2060833 w 2851342"/>
              <a:gd name="connsiteY391" fmla="*/ 1036603 h 2851343"/>
              <a:gd name="connsiteX392" fmla="*/ 2004873 w 2851342"/>
              <a:gd name="connsiteY392" fmla="*/ 1010291 h 2851343"/>
              <a:gd name="connsiteX393" fmla="*/ 2005684 w 2851342"/>
              <a:gd name="connsiteY393" fmla="*/ 1009253 h 2851343"/>
              <a:gd name="connsiteX394" fmla="*/ 2007447 w 2851342"/>
              <a:gd name="connsiteY394" fmla="*/ 1008506 h 2851343"/>
              <a:gd name="connsiteX395" fmla="*/ 2066491 w 2851342"/>
              <a:gd name="connsiteY395" fmla="*/ 1015485 h 2851343"/>
              <a:gd name="connsiteX396" fmla="*/ 2097457 w 2851342"/>
              <a:gd name="connsiteY396" fmla="*/ 1022990 h 2851343"/>
              <a:gd name="connsiteX397" fmla="*/ 2106441 w 2851342"/>
              <a:gd name="connsiteY397" fmla="*/ 992420 h 2851343"/>
              <a:gd name="connsiteX398" fmla="*/ 2132752 w 2851342"/>
              <a:gd name="connsiteY398" fmla="*/ 936461 h 2851343"/>
              <a:gd name="connsiteX399" fmla="*/ 1321695 w 2851342"/>
              <a:gd name="connsiteY399" fmla="*/ 911221 h 2851343"/>
              <a:gd name="connsiteX400" fmla="*/ 1322175 w 2851342"/>
              <a:gd name="connsiteY400" fmla="*/ 911857 h 2851343"/>
              <a:gd name="connsiteX401" fmla="*/ 1322335 w 2851342"/>
              <a:gd name="connsiteY401" fmla="*/ 913003 h 2851343"/>
              <a:gd name="connsiteX402" fmla="*/ 1309026 w 2851342"/>
              <a:gd name="connsiteY402" fmla="*/ 946377 h 2851343"/>
              <a:gd name="connsiteX403" fmla="*/ 1299802 w 2851342"/>
              <a:gd name="connsiteY403" fmla="*/ 963279 h 2851343"/>
              <a:gd name="connsiteX404" fmla="*/ 1316241 w 2851342"/>
              <a:gd name="connsiteY404" fmla="*/ 973304 h 2851343"/>
              <a:gd name="connsiteX405" fmla="*/ 1344791 w 2851342"/>
              <a:gd name="connsiteY405" fmla="*/ 997415 h 2851343"/>
              <a:gd name="connsiteX406" fmla="*/ 1309635 w 2851342"/>
              <a:gd name="connsiteY406" fmla="*/ 984746 h 2851343"/>
              <a:gd name="connsiteX407" fmla="*/ 1292612 w 2851342"/>
              <a:gd name="connsiteY407" fmla="*/ 975456 h 2851343"/>
              <a:gd name="connsiteX408" fmla="*/ 1285585 w 2851342"/>
              <a:gd name="connsiteY408" fmla="*/ 986977 h 2851343"/>
              <a:gd name="connsiteX409" fmla="*/ 1261474 w 2851342"/>
              <a:gd name="connsiteY409" fmla="*/ 1015527 h 2851343"/>
              <a:gd name="connsiteX410" fmla="*/ 1274144 w 2851342"/>
              <a:gd name="connsiteY410" fmla="*/ 980371 h 2851343"/>
              <a:gd name="connsiteX411" fmla="*/ 1280675 w 2851342"/>
              <a:gd name="connsiteY411" fmla="*/ 968404 h 2851343"/>
              <a:gd name="connsiteX412" fmla="*/ 1269035 w 2851342"/>
              <a:gd name="connsiteY412" fmla="*/ 961306 h 2851343"/>
              <a:gd name="connsiteX413" fmla="*/ 1240485 w 2851342"/>
              <a:gd name="connsiteY413" fmla="*/ 937194 h 2851343"/>
              <a:gd name="connsiteX414" fmla="*/ 1275641 w 2851342"/>
              <a:gd name="connsiteY414" fmla="*/ 949864 h 2851343"/>
              <a:gd name="connsiteX415" fmla="*/ 1287487 w 2851342"/>
              <a:gd name="connsiteY415" fmla="*/ 956329 h 2851343"/>
              <a:gd name="connsiteX416" fmla="*/ 1297584 w 2851342"/>
              <a:gd name="connsiteY416" fmla="*/ 939772 h 2851343"/>
              <a:gd name="connsiteX417" fmla="*/ 1321695 w 2851342"/>
              <a:gd name="connsiteY417" fmla="*/ 911221 h 2851343"/>
              <a:gd name="connsiteX418" fmla="*/ 432196 w 2851342"/>
              <a:gd name="connsiteY418" fmla="*/ 900074 h 2851343"/>
              <a:gd name="connsiteX419" fmla="*/ 433895 w 2851342"/>
              <a:gd name="connsiteY419" fmla="*/ 900123 h 2851343"/>
              <a:gd name="connsiteX420" fmla="*/ 436018 w 2851342"/>
              <a:gd name="connsiteY420" fmla="*/ 901384 h 2851343"/>
              <a:gd name="connsiteX421" fmla="*/ 473884 w 2851342"/>
              <a:gd name="connsiteY421" fmla="*/ 968078 h 2851343"/>
              <a:gd name="connsiteX422" fmla="*/ 489749 w 2851342"/>
              <a:gd name="connsiteY422" fmla="*/ 1005994 h 2851343"/>
              <a:gd name="connsiteX423" fmla="*/ 528382 w 2851342"/>
              <a:gd name="connsiteY423" fmla="*/ 991970 h 2851343"/>
              <a:gd name="connsiteX424" fmla="*/ 606643 w 2851342"/>
              <a:gd name="connsiteY424" fmla="*/ 976550 h 2851343"/>
              <a:gd name="connsiteX425" fmla="*/ 538639 w 2851342"/>
              <a:gd name="connsiteY425" fmla="*/ 1018240 h 2851343"/>
              <a:gd name="connsiteX426" fmla="*/ 500451 w 2851342"/>
              <a:gd name="connsiteY426" fmla="*/ 1034217 h 2851343"/>
              <a:gd name="connsiteX427" fmla="*/ 510280 w 2851342"/>
              <a:gd name="connsiteY427" fmla="*/ 1061295 h 2851343"/>
              <a:gd name="connsiteX428" fmla="*/ 525699 w 2851342"/>
              <a:gd name="connsiteY428" fmla="*/ 1139557 h 2851343"/>
              <a:gd name="connsiteX429" fmla="*/ 484011 w 2851342"/>
              <a:gd name="connsiteY429" fmla="*/ 1071551 h 2851343"/>
              <a:gd name="connsiteX430" fmla="*/ 472778 w 2851342"/>
              <a:gd name="connsiteY430" fmla="*/ 1044705 h 2851343"/>
              <a:gd name="connsiteX431" fmla="*/ 445422 w 2851342"/>
              <a:gd name="connsiteY431" fmla="*/ 1054635 h 2851343"/>
              <a:gd name="connsiteX432" fmla="*/ 367161 w 2851342"/>
              <a:gd name="connsiteY432" fmla="*/ 1070054 h 2851343"/>
              <a:gd name="connsiteX433" fmla="*/ 435166 w 2851342"/>
              <a:gd name="connsiteY433" fmla="*/ 1028365 h 2851343"/>
              <a:gd name="connsiteX434" fmla="*/ 461740 w 2851342"/>
              <a:gd name="connsiteY434" fmla="*/ 1017246 h 2851343"/>
              <a:gd name="connsiteX435" fmla="*/ 447615 w 2851342"/>
              <a:gd name="connsiteY435" fmla="*/ 978336 h 2851343"/>
              <a:gd name="connsiteX436" fmla="*/ 432196 w 2851342"/>
              <a:gd name="connsiteY436" fmla="*/ 900074 h 2851343"/>
              <a:gd name="connsiteX437" fmla="*/ 1673436 w 2851342"/>
              <a:gd name="connsiteY437" fmla="*/ 886257 h 2851343"/>
              <a:gd name="connsiteX438" fmla="*/ 1691559 w 2851342"/>
              <a:gd name="connsiteY438" fmla="*/ 924804 h 2851343"/>
              <a:gd name="connsiteX439" fmla="*/ 1697792 w 2851342"/>
              <a:gd name="connsiteY439" fmla="*/ 946012 h 2851343"/>
              <a:gd name="connsiteX440" fmla="*/ 1712742 w 2851342"/>
              <a:gd name="connsiteY440" fmla="*/ 942389 h 2851343"/>
              <a:gd name="connsiteX441" fmla="*/ 1755186 w 2851342"/>
              <a:gd name="connsiteY441" fmla="*/ 938812 h 2851343"/>
              <a:gd name="connsiteX442" fmla="*/ 1716640 w 2851342"/>
              <a:gd name="connsiteY442" fmla="*/ 956935 h 2851343"/>
              <a:gd name="connsiteX443" fmla="*/ 1701729 w 2851342"/>
              <a:gd name="connsiteY443" fmla="*/ 961317 h 2851343"/>
              <a:gd name="connsiteX444" fmla="*/ 1705390 w 2851342"/>
              <a:gd name="connsiteY444" fmla="*/ 976420 h 2851343"/>
              <a:gd name="connsiteX445" fmla="*/ 1708967 w 2851342"/>
              <a:gd name="connsiteY445" fmla="*/ 1018864 h 2851343"/>
              <a:gd name="connsiteX446" fmla="*/ 1690844 w 2851342"/>
              <a:gd name="connsiteY446" fmla="*/ 980318 h 2851343"/>
              <a:gd name="connsiteX447" fmla="*/ 1686507 w 2851342"/>
              <a:gd name="connsiteY447" fmla="*/ 965559 h 2851343"/>
              <a:gd name="connsiteX448" fmla="*/ 1665023 w 2851342"/>
              <a:gd name="connsiteY448" fmla="*/ 970766 h 2851343"/>
              <a:gd name="connsiteX449" fmla="*/ 1622579 w 2851342"/>
              <a:gd name="connsiteY449" fmla="*/ 974343 h 2851343"/>
              <a:gd name="connsiteX450" fmla="*/ 1622705 w 2851342"/>
              <a:gd name="connsiteY450" fmla="*/ 973445 h 2851343"/>
              <a:gd name="connsiteX451" fmla="*/ 1623500 w 2851342"/>
              <a:gd name="connsiteY451" fmla="*/ 972392 h 2851343"/>
              <a:gd name="connsiteX452" fmla="*/ 1661125 w 2851342"/>
              <a:gd name="connsiteY452" fmla="*/ 956220 h 2851343"/>
              <a:gd name="connsiteX453" fmla="*/ 1682182 w 2851342"/>
              <a:gd name="connsiteY453" fmla="*/ 950032 h 2851343"/>
              <a:gd name="connsiteX454" fmla="*/ 1677013 w 2851342"/>
              <a:gd name="connsiteY454" fmla="*/ 928701 h 2851343"/>
              <a:gd name="connsiteX455" fmla="*/ 1673436 w 2851342"/>
              <a:gd name="connsiteY455" fmla="*/ 886257 h 2851343"/>
              <a:gd name="connsiteX456" fmla="*/ 2565342 w 2851342"/>
              <a:gd name="connsiteY456" fmla="*/ 873041 h 2851343"/>
              <a:gd name="connsiteX457" fmla="*/ 2544132 w 2851342"/>
              <a:gd name="connsiteY457" fmla="*/ 961453 h 2851343"/>
              <a:gd name="connsiteX458" fmla="*/ 2526232 w 2851342"/>
              <a:gd name="connsiteY458" fmla="*/ 1005110 h 2851343"/>
              <a:gd name="connsiteX459" fmla="*/ 2555978 w 2851342"/>
              <a:gd name="connsiteY459" fmla="*/ 1019012 h 2851343"/>
              <a:gd name="connsiteX460" fmla="*/ 2631484 w 2851342"/>
              <a:gd name="connsiteY460" fmla="*/ 1069663 h 2851343"/>
              <a:gd name="connsiteX461" fmla="*/ 2543072 w 2851342"/>
              <a:gd name="connsiteY461" fmla="*/ 1048452 h 2851343"/>
              <a:gd name="connsiteX462" fmla="*/ 2512380 w 2851342"/>
              <a:gd name="connsiteY462" fmla="*/ 1035868 h 2851343"/>
              <a:gd name="connsiteX463" fmla="*/ 2498335 w 2851342"/>
              <a:gd name="connsiteY463" fmla="*/ 1065920 h 2851343"/>
              <a:gd name="connsiteX464" fmla="*/ 2447685 w 2851342"/>
              <a:gd name="connsiteY464" fmla="*/ 1141425 h 2851343"/>
              <a:gd name="connsiteX465" fmla="*/ 2468895 w 2851342"/>
              <a:gd name="connsiteY465" fmla="*/ 1053013 h 2851343"/>
              <a:gd name="connsiteX466" fmla="*/ 2481352 w 2851342"/>
              <a:gd name="connsiteY466" fmla="*/ 1022633 h 2851343"/>
              <a:gd name="connsiteX467" fmla="*/ 2438605 w 2851342"/>
              <a:gd name="connsiteY467" fmla="*/ 1002655 h 2851343"/>
              <a:gd name="connsiteX468" fmla="*/ 2363100 w 2851342"/>
              <a:gd name="connsiteY468" fmla="*/ 952005 h 2851343"/>
              <a:gd name="connsiteX469" fmla="*/ 2364508 w 2851342"/>
              <a:gd name="connsiteY469" fmla="*/ 950676 h 2851343"/>
              <a:gd name="connsiteX470" fmla="*/ 2367237 w 2851342"/>
              <a:gd name="connsiteY470" fmla="*/ 949980 h 2851343"/>
              <a:gd name="connsiteX471" fmla="*/ 2451511 w 2851342"/>
              <a:gd name="connsiteY471" fmla="*/ 973215 h 2851343"/>
              <a:gd name="connsiteX472" fmla="*/ 2494857 w 2851342"/>
              <a:gd name="connsiteY472" fmla="*/ 990988 h 2851343"/>
              <a:gd name="connsiteX473" fmla="*/ 2514693 w 2851342"/>
              <a:gd name="connsiteY473" fmla="*/ 948546 h 2851343"/>
              <a:gd name="connsiteX474" fmla="*/ 2565342 w 2851342"/>
              <a:gd name="connsiteY474" fmla="*/ 873041 h 2851343"/>
              <a:gd name="connsiteX475" fmla="*/ 1554422 w 2851342"/>
              <a:gd name="connsiteY475" fmla="*/ 677880 h 2851343"/>
              <a:gd name="connsiteX476" fmla="*/ 1589425 w 2851342"/>
              <a:gd name="connsiteY476" fmla="*/ 719327 h 2851343"/>
              <a:gd name="connsiteX477" fmla="*/ 1604084 w 2851342"/>
              <a:gd name="connsiteY477" fmla="*/ 743363 h 2851343"/>
              <a:gd name="connsiteX478" fmla="*/ 1621282 w 2851342"/>
              <a:gd name="connsiteY478" fmla="*/ 733978 h 2851343"/>
              <a:gd name="connsiteX479" fmla="*/ 1672319 w 2851342"/>
              <a:gd name="connsiteY479" fmla="*/ 715586 h 2851343"/>
              <a:gd name="connsiteX480" fmla="*/ 1630872 w 2851342"/>
              <a:gd name="connsiteY480" fmla="*/ 750588 h 2851343"/>
              <a:gd name="connsiteX481" fmla="*/ 1613973 w 2851342"/>
              <a:gd name="connsiteY481" fmla="*/ 760894 h 2851343"/>
              <a:gd name="connsiteX482" fmla="*/ 1623455 w 2851342"/>
              <a:gd name="connsiteY482" fmla="*/ 778268 h 2851343"/>
              <a:gd name="connsiteX483" fmla="*/ 1641848 w 2851342"/>
              <a:gd name="connsiteY483" fmla="*/ 829305 h 2851343"/>
              <a:gd name="connsiteX484" fmla="*/ 1606845 w 2851342"/>
              <a:gd name="connsiteY484" fmla="*/ 787858 h 2851343"/>
              <a:gd name="connsiteX485" fmla="*/ 1596644 w 2851342"/>
              <a:gd name="connsiteY485" fmla="*/ 771131 h 2851343"/>
              <a:gd name="connsiteX486" fmla="*/ 1571930 w 2851342"/>
              <a:gd name="connsiteY486" fmla="*/ 784618 h 2851343"/>
              <a:gd name="connsiteX487" fmla="*/ 1520893 w 2851342"/>
              <a:gd name="connsiteY487" fmla="*/ 803011 h 2851343"/>
              <a:gd name="connsiteX488" fmla="*/ 1520752 w 2851342"/>
              <a:gd name="connsiteY488" fmla="*/ 801864 h 2851343"/>
              <a:gd name="connsiteX489" fmla="*/ 1521383 w 2851342"/>
              <a:gd name="connsiteY489" fmla="*/ 800306 h 2851343"/>
              <a:gd name="connsiteX490" fmla="*/ 1562340 w 2851342"/>
              <a:gd name="connsiteY490" fmla="*/ 768008 h 2851343"/>
              <a:gd name="connsiteX491" fmla="*/ 1586206 w 2851342"/>
              <a:gd name="connsiteY491" fmla="*/ 753454 h 2851343"/>
              <a:gd name="connsiteX492" fmla="*/ 1572815 w 2851342"/>
              <a:gd name="connsiteY492" fmla="*/ 728917 h 2851343"/>
              <a:gd name="connsiteX493" fmla="*/ 1554422 w 2851342"/>
              <a:gd name="connsiteY493" fmla="*/ 677880 h 2851343"/>
              <a:gd name="connsiteX494" fmla="*/ 1050665 w 2851342"/>
              <a:gd name="connsiteY494" fmla="*/ 648410 h 2851343"/>
              <a:gd name="connsiteX495" fmla="*/ 1045470 w 2851342"/>
              <a:gd name="connsiteY495" fmla="*/ 710028 h 2851343"/>
              <a:gd name="connsiteX496" fmla="*/ 1040157 w 2851342"/>
              <a:gd name="connsiteY496" fmla="*/ 731954 h 2851343"/>
              <a:gd name="connsiteX497" fmla="*/ 1061802 w 2851342"/>
              <a:gd name="connsiteY497" fmla="*/ 738316 h 2851343"/>
              <a:gd name="connsiteX498" fmla="*/ 1117762 w 2851342"/>
              <a:gd name="connsiteY498" fmla="*/ 764627 h 2851343"/>
              <a:gd name="connsiteX499" fmla="*/ 1056144 w 2851342"/>
              <a:gd name="connsiteY499" fmla="*/ 759432 h 2851343"/>
              <a:gd name="connsiteX500" fmla="*/ 1034440 w 2851342"/>
              <a:gd name="connsiteY500" fmla="*/ 754173 h 2851343"/>
              <a:gd name="connsiteX501" fmla="*/ 1025392 w 2851342"/>
              <a:gd name="connsiteY501" fmla="*/ 784962 h 2851343"/>
              <a:gd name="connsiteX502" fmla="*/ 999081 w 2851342"/>
              <a:gd name="connsiteY502" fmla="*/ 840921 h 2851343"/>
              <a:gd name="connsiteX503" fmla="*/ 998042 w 2851342"/>
              <a:gd name="connsiteY503" fmla="*/ 840111 h 2851343"/>
              <a:gd name="connsiteX504" fmla="*/ 997295 w 2851342"/>
              <a:gd name="connsiteY504" fmla="*/ 838348 h 2851343"/>
              <a:gd name="connsiteX505" fmla="*/ 1004274 w 2851342"/>
              <a:gd name="connsiteY505" fmla="*/ 779304 h 2851343"/>
              <a:gd name="connsiteX506" fmla="*/ 1011779 w 2851342"/>
              <a:gd name="connsiteY506" fmla="*/ 748338 h 2851343"/>
              <a:gd name="connsiteX507" fmla="*/ 981209 w 2851342"/>
              <a:gd name="connsiteY507" fmla="*/ 739354 h 2851343"/>
              <a:gd name="connsiteX508" fmla="*/ 925250 w 2851342"/>
              <a:gd name="connsiteY508" fmla="*/ 713043 h 2851343"/>
              <a:gd name="connsiteX509" fmla="*/ 986868 w 2851342"/>
              <a:gd name="connsiteY509" fmla="*/ 718237 h 2851343"/>
              <a:gd name="connsiteX510" fmla="*/ 1018056 w 2851342"/>
              <a:gd name="connsiteY510" fmla="*/ 725795 h 2851343"/>
              <a:gd name="connsiteX511" fmla="*/ 1024353 w 2851342"/>
              <a:gd name="connsiteY511" fmla="*/ 704370 h 2851343"/>
              <a:gd name="connsiteX512" fmla="*/ 1050665 w 2851342"/>
              <a:gd name="connsiteY512" fmla="*/ 648410 h 2851343"/>
              <a:gd name="connsiteX513" fmla="*/ 609649 w 2851342"/>
              <a:gd name="connsiteY513" fmla="*/ 473886 h 2851343"/>
              <a:gd name="connsiteX514" fmla="*/ 611405 w 2851342"/>
              <a:gd name="connsiteY514" fmla="*/ 474631 h 2851343"/>
              <a:gd name="connsiteX515" fmla="*/ 613110 w 2851342"/>
              <a:gd name="connsiteY515" fmla="*/ 476816 h 2851343"/>
              <a:gd name="connsiteX516" fmla="*/ 625472 w 2851342"/>
              <a:gd name="connsiteY516" fmla="*/ 561987 h 2851343"/>
              <a:gd name="connsiteX517" fmla="*/ 626581 w 2851342"/>
              <a:gd name="connsiteY517" fmla="*/ 608096 h 2851343"/>
              <a:gd name="connsiteX518" fmla="*/ 672689 w 2851342"/>
              <a:gd name="connsiteY518" fmla="*/ 609204 h 2851343"/>
              <a:gd name="connsiteX519" fmla="*/ 760790 w 2851342"/>
              <a:gd name="connsiteY519" fmla="*/ 625027 h 2851343"/>
              <a:gd name="connsiteX520" fmla="*/ 672689 w 2851342"/>
              <a:gd name="connsiteY520" fmla="*/ 640851 h 2851343"/>
              <a:gd name="connsiteX521" fmla="*/ 626249 w 2851342"/>
              <a:gd name="connsiteY521" fmla="*/ 641967 h 2851343"/>
              <a:gd name="connsiteX522" fmla="*/ 625472 w 2851342"/>
              <a:gd name="connsiteY522" fmla="*/ 674283 h 2851343"/>
              <a:gd name="connsiteX523" fmla="*/ 609648 w 2851342"/>
              <a:gd name="connsiteY523" fmla="*/ 762385 h 2851343"/>
              <a:gd name="connsiteX524" fmla="*/ 593826 w 2851342"/>
              <a:gd name="connsiteY524" fmla="*/ 674283 h 2851343"/>
              <a:gd name="connsiteX525" fmla="*/ 593042 w 2851342"/>
              <a:gd name="connsiteY525" fmla="*/ 641635 h 2851343"/>
              <a:gd name="connsiteX526" fmla="*/ 560393 w 2851342"/>
              <a:gd name="connsiteY526" fmla="*/ 640851 h 2851343"/>
              <a:gd name="connsiteX527" fmla="*/ 472292 w 2851342"/>
              <a:gd name="connsiteY527" fmla="*/ 625027 h 2851343"/>
              <a:gd name="connsiteX528" fmla="*/ 560393 w 2851342"/>
              <a:gd name="connsiteY528" fmla="*/ 609204 h 2851343"/>
              <a:gd name="connsiteX529" fmla="*/ 592710 w 2851342"/>
              <a:gd name="connsiteY529" fmla="*/ 608427 h 2851343"/>
              <a:gd name="connsiteX530" fmla="*/ 593826 w 2851342"/>
              <a:gd name="connsiteY530" fmla="*/ 561988 h 2851343"/>
              <a:gd name="connsiteX531" fmla="*/ 609649 w 2851342"/>
              <a:gd name="connsiteY531" fmla="*/ 473886 h 2851343"/>
              <a:gd name="connsiteX532" fmla="*/ 2237451 w 2851342"/>
              <a:gd name="connsiteY532" fmla="*/ 469644 h 2851343"/>
              <a:gd name="connsiteX533" fmla="*/ 2253274 w 2851342"/>
              <a:gd name="connsiteY533" fmla="*/ 557745 h 2851343"/>
              <a:gd name="connsiteX534" fmla="*/ 2254391 w 2851342"/>
              <a:gd name="connsiteY534" fmla="*/ 604185 h 2851343"/>
              <a:gd name="connsiteX535" fmla="*/ 2286707 w 2851342"/>
              <a:gd name="connsiteY535" fmla="*/ 604962 h 2851343"/>
              <a:gd name="connsiteX536" fmla="*/ 2374809 w 2851342"/>
              <a:gd name="connsiteY536" fmla="*/ 620786 h 2851343"/>
              <a:gd name="connsiteX537" fmla="*/ 2286707 w 2851342"/>
              <a:gd name="connsiteY537" fmla="*/ 636608 h 2851343"/>
              <a:gd name="connsiteX538" fmla="*/ 2254059 w 2851342"/>
              <a:gd name="connsiteY538" fmla="*/ 637393 h 2851343"/>
              <a:gd name="connsiteX539" fmla="*/ 2253274 w 2851342"/>
              <a:gd name="connsiteY539" fmla="*/ 670042 h 2851343"/>
              <a:gd name="connsiteX540" fmla="*/ 2237451 w 2851342"/>
              <a:gd name="connsiteY540" fmla="*/ 758142 h 2851343"/>
              <a:gd name="connsiteX541" fmla="*/ 2221628 w 2851342"/>
              <a:gd name="connsiteY541" fmla="*/ 670041 h 2851343"/>
              <a:gd name="connsiteX542" fmla="*/ 2220851 w 2851342"/>
              <a:gd name="connsiteY542" fmla="*/ 637724 h 2851343"/>
              <a:gd name="connsiteX543" fmla="*/ 2174411 w 2851342"/>
              <a:gd name="connsiteY543" fmla="*/ 636608 h 2851343"/>
              <a:gd name="connsiteX544" fmla="*/ 2086310 w 2851342"/>
              <a:gd name="connsiteY544" fmla="*/ 620785 h 2851343"/>
              <a:gd name="connsiteX545" fmla="*/ 2087054 w 2851342"/>
              <a:gd name="connsiteY545" fmla="*/ 619029 h 2851343"/>
              <a:gd name="connsiteX546" fmla="*/ 2089240 w 2851342"/>
              <a:gd name="connsiteY546" fmla="*/ 617324 h 2851343"/>
              <a:gd name="connsiteX547" fmla="*/ 2174411 w 2851342"/>
              <a:gd name="connsiteY547" fmla="*/ 604962 h 2851343"/>
              <a:gd name="connsiteX548" fmla="*/ 2220519 w 2851342"/>
              <a:gd name="connsiteY548" fmla="*/ 603854 h 2851343"/>
              <a:gd name="connsiteX549" fmla="*/ 2221628 w 2851342"/>
              <a:gd name="connsiteY549" fmla="*/ 557745 h 2851343"/>
              <a:gd name="connsiteX550" fmla="*/ 2237451 w 2851342"/>
              <a:gd name="connsiteY550" fmla="*/ 469644 h 2851343"/>
              <a:gd name="connsiteX551" fmla="*/ 1782055 w 2851342"/>
              <a:gd name="connsiteY551" fmla="*/ 368973 h 2851343"/>
              <a:gd name="connsiteX552" fmla="*/ 1823744 w 2851342"/>
              <a:gd name="connsiteY552" fmla="*/ 436978 h 2851343"/>
              <a:gd name="connsiteX553" fmla="*/ 1839722 w 2851342"/>
              <a:gd name="connsiteY553" fmla="*/ 475165 h 2851343"/>
              <a:gd name="connsiteX554" fmla="*/ 1866800 w 2851342"/>
              <a:gd name="connsiteY554" fmla="*/ 465337 h 2851343"/>
              <a:gd name="connsiteX555" fmla="*/ 1945062 w 2851342"/>
              <a:gd name="connsiteY555" fmla="*/ 449918 h 2851343"/>
              <a:gd name="connsiteX556" fmla="*/ 1877056 w 2851342"/>
              <a:gd name="connsiteY556" fmla="*/ 491606 h 2851343"/>
              <a:gd name="connsiteX557" fmla="*/ 1850210 w 2851342"/>
              <a:gd name="connsiteY557" fmla="*/ 502839 h 2851343"/>
              <a:gd name="connsiteX558" fmla="*/ 1860140 w 2851342"/>
              <a:gd name="connsiteY558" fmla="*/ 530195 h 2851343"/>
              <a:gd name="connsiteX559" fmla="*/ 1875559 w 2851342"/>
              <a:gd name="connsiteY559" fmla="*/ 608455 h 2851343"/>
              <a:gd name="connsiteX560" fmla="*/ 1833870 w 2851342"/>
              <a:gd name="connsiteY560" fmla="*/ 540451 h 2851343"/>
              <a:gd name="connsiteX561" fmla="*/ 1822751 w 2851342"/>
              <a:gd name="connsiteY561" fmla="*/ 513876 h 2851343"/>
              <a:gd name="connsiteX562" fmla="*/ 1783840 w 2851342"/>
              <a:gd name="connsiteY562" fmla="*/ 528002 h 2851343"/>
              <a:gd name="connsiteX563" fmla="*/ 1705579 w 2851342"/>
              <a:gd name="connsiteY563" fmla="*/ 543421 h 2851343"/>
              <a:gd name="connsiteX564" fmla="*/ 1705627 w 2851342"/>
              <a:gd name="connsiteY564" fmla="*/ 541722 h 2851343"/>
              <a:gd name="connsiteX565" fmla="*/ 1706889 w 2851342"/>
              <a:gd name="connsiteY565" fmla="*/ 539598 h 2851343"/>
              <a:gd name="connsiteX566" fmla="*/ 1773583 w 2851342"/>
              <a:gd name="connsiteY566" fmla="*/ 501732 h 2851343"/>
              <a:gd name="connsiteX567" fmla="*/ 1811498 w 2851342"/>
              <a:gd name="connsiteY567" fmla="*/ 485869 h 2851343"/>
              <a:gd name="connsiteX568" fmla="*/ 1797474 w 2851342"/>
              <a:gd name="connsiteY568" fmla="*/ 447234 h 2851343"/>
              <a:gd name="connsiteX569" fmla="*/ 1782055 w 2851342"/>
              <a:gd name="connsiteY569" fmla="*/ 368973 h 2851343"/>
              <a:gd name="connsiteX570" fmla="*/ 1056366 w 2851342"/>
              <a:gd name="connsiteY570" fmla="*/ 214456 h 2851343"/>
              <a:gd name="connsiteX571" fmla="*/ 1035156 w 2851342"/>
              <a:gd name="connsiteY571" fmla="*/ 302868 h 2851343"/>
              <a:gd name="connsiteX572" fmla="*/ 1022571 w 2851342"/>
              <a:gd name="connsiteY572" fmla="*/ 333560 h 2851343"/>
              <a:gd name="connsiteX573" fmla="*/ 1052623 w 2851342"/>
              <a:gd name="connsiteY573" fmla="*/ 347605 h 2851343"/>
              <a:gd name="connsiteX574" fmla="*/ 1128128 w 2851342"/>
              <a:gd name="connsiteY574" fmla="*/ 398255 h 2851343"/>
              <a:gd name="connsiteX575" fmla="*/ 1039716 w 2851342"/>
              <a:gd name="connsiteY575" fmla="*/ 377045 h 2851343"/>
              <a:gd name="connsiteX576" fmla="*/ 1009336 w 2851342"/>
              <a:gd name="connsiteY576" fmla="*/ 364588 h 2851343"/>
              <a:gd name="connsiteX577" fmla="*/ 989358 w 2851342"/>
              <a:gd name="connsiteY577" fmla="*/ 407335 h 2851343"/>
              <a:gd name="connsiteX578" fmla="*/ 938708 w 2851342"/>
              <a:gd name="connsiteY578" fmla="*/ 482840 h 2851343"/>
              <a:gd name="connsiteX579" fmla="*/ 937379 w 2851342"/>
              <a:gd name="connsiteY579" fmla="*/ 481431 h 2851343"/>
              <a:gd name="connsiteX580" fmla="*/ 936684 w 2851342"/>
              <a:gd name="connsiteY580" fmla="*/ 478703 h 2851343"/>
              <a:gd name="connsiteX581" fmla="*/ 959918 w 2851342"/>
              <a:gd name="connsiteY581" fmla="*/ 394428 h 2851343"/>
              <a:gd name="connsiteX582" fmla="*/ 977692 w 2851342"/>
              <a:gd name="connsiteY582" fmla="*/ 351083 h 2851343"/>
              <a:gd name="connsiteX583" fmla="*/ 935249 w 2851342"/>
              <a:gd name="connsiteY583" fmla="*/ 331247 h 2851343"/>
              <a:gd name="connsiteX584" fmla="*/ 859744 w 2851342"/>
              <a:gd name="connsiteY584" fmla="*/ 280597 h 2851343"/>
              <a:gd name="connsiteX585" fmla="*/ 948156 w 2851342"/>
              <a:gd name="connsiteY585" fmla="*/ 301808 h 2851343"/>
              <a:gd name="connsiteX586" fmla="*/ 991813 w 2851342"/>
              <a:gd name="connsiteY586" fmla="*/ 319708 h 2851343"/>
              <a:gd name="connsiteX587" fmla="*/ 1005715 w 2851342"/>
              <a:gd name="connsiteY587" fmla="*/ 289961 h 2851343"/>
              <a:gd name="connsiteX588" fmla="*/ 1056366 w 2851342"/>
              <a:gd name="connsiteY588" fmla="*/ 214456 h 2851343"/>
              <a:gd name="connsiteX589" fmla="*/ 1309408 w 2851342"/>
              <a:gd name="connsiteY589" fmla="*/ 832 h 2851343"/>
              <a:gd name="connsiteX590" fmla="*/ 1393170 w 2851342"/>
              <a:gd name="connsiteY590" fmla="*/ 59088 h 2851343"/>
              <a:gd name="connsiteX591" fmla="*/ 1431500 w 2851342"/>
              <a:gd name="connsiteY591" fmla="*/ 95618 h 2851343"/>
              <a:gd name="connsiteX592" fmla="*/ 1458173 w 2851342"/>
              <a:gd name="connsiteY592" fmla="*/ 70197 h 2851343"/>
              <a:gd name="connsiteX593" fmla="*/ 1541936 w 2851342"/>
              <a:gd name="connsiteY593" fmla="*/ 11942 h 2851343"/>
              <a:gd name="connsiteX594" fmla="*/ 1483680 w 2851342"/>
              <a:gd name="connsiteY594" fmla="*/ 95704 h 2851343"/>
              <a:gd name="connsiteX595" fmla="*/ 1457998 w 2851342"/>
              <a:gd name="connsiteY595" fmla="*/ 122651 h 2851343"/>
              <a:gd name="connsiteX596" fmla="*/ 1483680 w 2851342"/>
              <a:gd name="connsiteY596" fmla="*/ 149598 h 2851343"/>
              <a:gd name="connsiteX597" fmla="*/ 1541935 w 2851342"/>
              <a:gd name="connsiteY597" fmla="*/ 233360 h 2851343"/>
              <a:gd name="connsiteX598" fmla="*/ 1458173 w 2851342"/>
              <a:gd name="connsiteY598" fmla="*/ 175104 h 2851343"/>
              <a:gd name="connsiteX599" fmla="*/ 1431500 w 2851342"/>
              <a:gd name="connsiteY599" fmla="*/ 149683 h 2851343"/>
              <a:gd name="connsiteX600" fmla="*/ 1393170 w 2851342"/>
              <a:gd name="connsiteY600" fmla="*/ 186214 h 2851343"/>
              <a:gd name="connsiteX601" fmla="*/ 1309408 w 2851342"/>
              <a:gd name="connsiteY601" fmla="*/ 244469 h 2851343"/>
              <a:gd name="connsiteX602" fmla="*/ 1308593 w 2851342"/>
              <a:gd name="connsiteY602" fmla="*/ 242454 h 2851343"/>
              <a:gd name="connsiteX603" fmla="*/ 1308980 w 2851342"/>
              <a:gd name="connsiteY603" fmla="*/ 239318 h 2851343"/>
              <a:gd name="connsiteX604" fmla="*/ 1367663 w 2851342"/>
              <a:gd name="connsiteY604" fmla="*/ 160707 h 2851343"/>
              <a:gd name="connsiteX605" fmla="*/ 1403933 w 2851342"/>
              <a:gd name="connsiteY605" fmla="*/ 122651 h 2851343"/>
              <a:gd name="connsiteX606" fmla="*/ 1367663 w 2851342"/>
              <a:gd name="connsiteY606" fmla="*/ 84594 h 2851343"/>
              <a:gd name="connsiteX607" fmla="*/ 1309408 w 2851342"/>
              <a:gd name="connsiteY607" fmla="*/ 832 h 2851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</a:cxnLst>
            <a:rect l="l" t="t" r="r" b="b"/>
            <a:pathLst>
              <a:path w="2851342" h="2851343">
                <a:moveTo>
                  <a:pt x="1309407" y="2606874"/>
                </a:moveTo>
                <a:cubicBezTo>
                  <a:pt x="1315139" y="2601141"/>
                  <a:pt x="1349339" y="2625501"/>
                  <a:pt x="1393169" y="2665129"/>
                </a:cubicBezTo>
                <a:lnTo>
                  <a:pt x="1431499" y="2701660"/>
                </a:lnTo>
                <a:lnTo>
                  <a:pt x="1458172" y="2676239"/>
                </a:lnTo>
                <a:cubicBezTo>
                  <a:pt x="1502002" y="2636611"/>
                  <a:pt x="1536201" y="2612251"/>
                  <a:pt x="1541935" y="2617984"/>
                </a:cubicBezTo>
                <a:cubicBezTo>
                  <a:pt x="1547667" y="2623716"/>
                  <a:pt x="1523307" y="2657916"/>
                  <a:pt x="1483679" y="2701746"/>
                </a:cubicBezTo>
                <a:lnTo>
                  <a:pt x="1457997" y="2728692"/>
                </a:lnTo>
                <a:lnTo>
                  <a:pt x="1483679" y="2755639"/>
                </a:lnTo>
                <a:cubicBezTo>
                  <a:pt x="1523307" y="2799469"/>
                  <a:pt x="1547668" y="2833668"/>
                  <a:pt x="1541934" y="2839401"/>
                </a:cubicBezTo>
                <a:cubicBezTo>
                  <a:pt x="1536201" y="2845134"/>
                  <a:pt x="1502002" y="2820773"/>
                  <a:pt x="1458172" y="2781146"/>
                </a:cubicBezTo>
                <a:lnTo>
                  <a:pt x="1431499" y="2755725"/>
                </a:lnTo>
                <a:lnTo>
                  <a:pt x="1393169" y="2792255"/>
                </a:lnTo>
                <a:cubicBezTo>
                  <a:pt x="1349339" y="2831883"/>
                  <a:pt x="1315139" y="2856244"/>
                  <a:pt x="1309407" y="2850511"/>
                </a:cubicBezTo>
                <a:cubicBezTo>
                  <a:pt x="1308929" y="2850033"/>
                  <a:pt x="1308660" y="2849358"/>
                  <a:pt x="1308592" y="2848496"/>
                </a:cubicBezTo>
                <a:cubicBezTo>
                  <a:pt x="1308523" y="2847633"/>
                  <a:pt x="1308656" y="2846584"/>
                  <a:pt x="1308979" y="2845360"/>
                </a:cubicBezTo>
                <a:cubicBezTo>
                  <a:pt x="1312218" y="2833111"/>
                  <a:pt x="1334639" y="2803274"/>
                  <a:pt x="1367662" y="2766749"/>
                </a:cubicBezTo>
                <a:lnTo>
                  <a:pt x="1403932" y="2728692"/>
                </a:lnTo>
                <a:lnTo>
                  <a:pt x="1367662" y="2690636"/>
                </a:lnTo>
                <a:cubicBezTo>
                  <a:pt x="1328034" y="2646806"/>
                  <a:pt x="1303673" y="2612606"/>
                  <a:pt x="1309407" y="2606874"/>
                </a:cubicBezTo>
                <a:close/>
                <a:moveTo>
                  <a:pt x="1900998" y="2377726"/>
                </a:moveTo>
                <a:cubicBezTo>
                  <a:pt x="1907614" y="2380627"/>
                  <a:pt x="1898477" y="2416911"/>
                  <a:pt x="1879787" y="2466138"/>
                </a:cubicBezTo>
                <a:lnTo>
                  <a:pt x="1867202" y="2496830"/>
                </a:lnTo>
                <a:lnTo>
                  <a:pt x="1897254" y="2510875"/>
                </a:lnTo>
                <a:cubicBezTo>
                  <a:pt x="1944355" y="2534414"/>
                  <a:pt x="1975661" y="2554907"/>
                  <a:pt x="1972759" y="2561525"/>
                </a:cubicBezTo>
                <a:cubicBezTo>
                  <a:pt x="1969859" y="2568142"/>
                  <a:pt x="1933574" y="2559004"/>
                  <a:pt x="1884348" y="2540315"/>
                </a:cubicBezTo>
                <a:lnTo>
                  <a:pt x="1853968" y="2527858"/>
                </a:lnTo>
                <a:lnTo>
                  <a:pt x="1833990" y="2570604"/>
                </a:lnTo>
                <a:cubicBezTo>
                  <a:pt x="1810450" y="2617705"/>
                  <a:pt x="1789956" y="2649011"/>
                  <a:pt x="1783340" y="2646110"/>
                </a:cubicBezTo>
                <a:cubicBezTo>
                  <a:pt x="1782788" y="2645868"/>
                  <a:pt x="1782346" y="2645395"/>
                  <a:pt x="1782010" y="2644702"/>
                </a:cubicBezTo>
                <a:cubicBezTo>
                  <a:pt x="1781674" y="2644008"/>
                  <a:pt x="1781444" y="2643094"/>
                  <a:pt x="1781315" y="2641973"/>
                </a:cubicBezTo>
                <a:cubicBezTo>
                  <a:pt x="1780034" y="2630755"/>
                  <a:pt x="1788975" y="2598721"/>
                  <a:pt x="1804550" y="2557699"/>
                </a:cubicBezTo>
                <a:lnTo>
                  <a:pt x="1822323" y="2514353"/>
                </a:lnTo>
                <a:lnTo>
                  <a:pt x="1779881" y="2494518"/>
                </a:lnTo>
                <a:cubicBezTo>
                  <a:pt x="1732780" y="2470978"/>
                  <a:pt x="1701474" y="2450484"/>
                  <a:pt x="1704376" y="2443868"/>
                </a:cubicBezTo>
                <a:cubicBezTo>
                  <a:pt x="1707276" y="2437251"/>
                  <a:pt x="1743561" y="2446388"/>
                  <a:pt x="1792787" y="2465077"/>
                </a:cubicBezTo>
                <a:lnTo>
                  <a:pt x="1836445" y="2482979"/>
                </a:lnTo>
                <a:lnTo>
                  <a:pt x="1850347" y="2453232"/>
                </a:lnTo>
                <a:cubicBezTo>
                  <a:pt x="1873887" y="2406131"/>
                  <a:pt x="1894380" y="2374826"/>
                  <a:pt x="1900998" y="2377726"/>
                </a:cubicBezTo>
                <a:close/>
                <a:moveTo>
                  <a:pt x="964034" y="2234935"/>
                </a:moveTo>
                <a:cubicBezTo>
                  <a:pt x="969938" y="2232630"/>
                  <a:pt x="986779" y="2260807"/>
                  <a:pt x="1005723" y="2302939"/>
                </a:cubicBezTo>
                <a:lnTo>
                  <a:pt x="1021701" y="2341127"/>
                </a:lnTo>
                <a:lnTo>
                  <a:pt x="1048779" y="2331298"/>
                </a:lnTo>
                <a:cubicBezTo>
                  <a:pt x="1092600" y="2316682"/>
                  <a:pt x="1124734" y="2309975"/>
                  <a:pt x="1127040" y="2315879"/>
                </a:cubicBezTo>
                <a:cubicBezTo>
                  <a:pt x="1129345" y="2321783"/>
                  <a:pt x="1101167" y="2338624"/>
                  <a:pt x="1059036" y="2357568"/>
                </a:cubicBezTo>
                <a:lnTo>
                  <a:pt x="1032189" y="2368800"/>
                </a:lnTo>
                <a:lnTo>
                  <a:pt x="1042118" y="2396156"/>
                </a:lnTo>
                <a:cubicBezTo>
                  <a:pt x="1056735" y="2439978"/>
                  <a:pt x="1063443" y="2472112"/>
                  <a:pt x="1057537" y="2474417"/>
                </a:cubicBezTo>
                <a:cubicBezTo>
                  <a:pt x="1051633" y="2476722"/>
                  <a:pt x="1034793" y="2448544"/>
                  <a:pt x="1015848" y="2406413"/>
                </a:cubicBezTo>
                <a:lnTo>
                  <a:pt x="1004730" y="2379839"/>
                </a:lnTo>
                <a:lnTo>
                  <a:pt x="965819" y="2393963"/>
                </a:lnTo>
                <a:cubicBezTo>
                  <a:pt x="921996" y="2408579"/>
                  <a:pt x="889862" y="2415287"/>
                  <a:pt x="887557" y="2409383"/>
                </a:cubicBezTo>
                <a:cubicBezTo>
                  <a:pt x="887365" y="2408890"/>
                  <a:pt x="887384" y="2408323"/>
                  <a:pt x="887607" y="2407684"/>
                </a:cubicBezTo>
                <a:cubicBezTo>
                  <a:pt x="887828" y="2407045"/>
                  <a:pt x="888253" y="2406335"/>
                  <a:pt x="888868" y="2405560"/>
                </a:cubicBezTo>
                <a:cubicBezTo>
                  <a:pt x="895032" y="2397807"/>
                  <a:pt x="920452" y="2383481"/>
                  <a:pt x="955561" y="2367694"/>
                </a:cubicBezTo>
                <a:lnTo>
                  <a:pt x="993477" y="2351829"/>
                </a:lnTo>
                <a:lnTo>
                  <a:pt x="979453" y="2313196"/>
                </a:lnTo>
                <a:cubicBezTo>
                  <a:pt x="964837" y="2269374"/>
                  <a:pt x="958129" y="2237239"/>
                  <a:pt x="964034" y="2234935"/>
                </a:cubicBezTo>
                <a:close/>
                <a:moveTo>
                  <a:pt x="2226316" y="2090553"/>
                </a:moveTo>
                <a:cubicBezTo>
                  <a:pt x="2226908" y="2090553"/>
                  <a:pt x="2227495" y="2090805"/>
                  <a:pt x="2228072" y="2091298"/>
                </a:cubicBezTo>
                <a:cubicBezTo>
                  <a:pt x="2228649" y="2091790"/>
                  <a:pt x="2229218" y="2092522"/>
                  <a:pt x="2229777" y="2093483"/>
                </a:cubicBezTo>
                <a:cubicBezTo>
                  <a:pt x="2235366" y="2103091"/>
                  <a:pt x="2239966" y="2135509"/>
                  <a:pt x="2242139" y="2178654"/>
                </a:cubicBezTo>
                <a:lnTo>
                  <a:pt x="2243247" y="2224762"/>
                </a:lnTo>
                <a:lnTo>
                  <a:pt x="2289356" y="2225871"/>
                </a:lnTo>
                <a:cubicBezTo>
                  <a:pt x="2341130" y="2228478"/>
                  <a:pt x="2377458" y="2234581"/>
                  <a:pt x="2377457" y="2241694"/>
                </a:cubicBezTo>
                <a:cubicBezTo>
                  <a:pt x="2377458" y="2248807"/>
                  <a:pt x="2341129" y="2254910"/>
                  <a:pt x="2289356" y="2257517"/>
                </a:cubicBezTo>
                <a:lnTo>
                  <a:pt x="2242916" y="2258634"/>
                </a:lnTo>
                <a:lnTo>
                  <a:pt x="2242139" y="2290950"/>
                </a:lnTo>
                <a:cubicBezTo>
                  <a:pt x="2239532" y="2342723"/>
                  <a:pt x="2233429" y="2379051"/>
                  <a:pt x="2226316" y="2379052"/>
                </a:cubicBezTo>
                <a:cubicBezTo>
                  <a:pt x="2219203" y="2379051"/>
                  <a:pt x="2213099" y="2342723"/>
                  <a:pt x="2210493" y="2290950"/>
                </a:cubicBezTo>
                <a:lnTo>
                  <a:pt x="2209708" y="2258302"/>
                </a:lnTo>
                <a:lnTo>
                  <a:pt x="2177059" y="2257517"/>
                </a:lnTo>
                <a:cubicBezTo>
                  <a:pt x="2125286" y="2254910"/>
                  <a:pt x="2088959" y="2248808"/>
                  <a:pt x="2088959" y="2241694"/>
                </a:cubicBezTo>
                <a:cubicBezTo>
                  <a:pt x="2088959" y="2234581"/>
                  <a:pt x="2125287" y="2228478"/>
                  <a:pt x="2177060" y="2225871"/>
                </a:cubicBezTo>
                <a:lnTo>
                  <a:pt x="2209377" y="2225094"/>
                </a:lnTo>
                <a:lnTo>
                  <a:pt x="2210493" y="2178654"/>
                </a:lnTo>
                <a:cubicBezTo>
                  <a:pt x="2213099" y="2126880"/>
                  <a:pt x="2219203" y="2090552"/>
                  <a:pt x="2226316" y="2090553"/>
                </a:cubicBezTo>
                <a:close/>
                <a:moveTo>
                  <a:pt x="620784" y="2086310"/>
                </a:moveTo>
                <a:cubicBezTo>
                  <a:pt x="627896" y="2086310"/>
                  <a:pt x="634000" y="2122638"/>
                  <a:pt x="636607" y="2174411"/>
                </a:cubicBezTo>
                <a:lnTo>
                  <a:pt x="637723" y="2220851"/>
                </a:lnTo>
                <a:lnTo>
                  <a:pt x="670040" y="2221628"/>
                </a:lnTo>
                <a:cubicBezTo>
                  <a:pt x="721813" y="2224235"/>
                  <a:pt x="758140" y="2230339"/>
                  <a:pt x="758141" y="2237452"/>
                </a:cubicBezTo>
                <a:cubicBezTo>
                  <a:pt x="758141" y="2244564"/>
                  <a:pt x="721813" y="2250668"/>
                  <a:pt x="670040" y="2253275"/>
                </a:cubicBezTo>
                <a:lnTo>
                  <a:pt x="637392" y="2254059"/>
                </a:lnTo>
                <a:lnTo>
                  <a:pt x="636607" y="2286707"/>
                </a:lnTo>
                <a:cubicBezTo>
                  <a:pt x="634000" y="2338481"/>
                  <a:pt x="627897" y="2374809"/>
                  <a:pt x="620783" y="2374808"/>
                </a:cubicBezTo>
                <a:cubicBezTo>
                  <a:pt x="613671" y="2374808"/>
                  <a:pt x="607568" y="2338480"/>
                  <a:pt x="604960" y="2286707"/>
                </a:cubicBezTo>
                <a:lnTo>
                  <a:pt x="604183" y="2254391"/>
                </a:lnTo>
                <a:lnTo>
                  <a:pt x="557744" y="2253274"/>
                </a:lnTo>
                <a:cubicBezTo>
                  <a:pt x="505970" y="2250667"/>
                  <a:pt x="469642" y="2244564"/>
                  <a:pt x="469642" y="2237451"/>
                </a:cubicBezTo>
                <a:cubicBezTo>
                  <a:pt x="469642" y="2236858"/>
                  <a:pt x="469894" y="2236273"/>
                  <a:pt x="470387" y="2235696"/>
                </a:cubicBezTo>
                <a:cubicBezTo>
                  <a:pt x="470879" y="2235118"/>
                  <a:pt x="471613" y="2234549"/>
                  <a:pt x="472572" y="2233990"/>
                </a:cubicBezTo>
                <a:cubicBezTo>
                  <a:pt x="482180" y="2228401"/>
                  <a:pt x="514599" y="2223801"/>
                  <a:pt x="557743" y="2221628"/>
                </a:cubicBezTo>
                <a:lnTo>
                  <a:pt x="603852" y="2220519"/>
                </a:lnTo>
                <a:lnTo>
                  <a:pt x="604960" y="2174411"/>
                </a:lnTo>
                <a:cubicBezTo>
                  <a:pt x="607567" y="2122638"/>
                  <a:pt x="613671" y="2086309"/>
                  <a:pt x="620784" y="2086310"/>
                </a:cubicBezTo>
                <a:close/>
                <a:moveTo>
                  <a:pt x="1195785" y="2016334"/>
                </a:moveTo>
                <a:cubicBezTo>
                  <a:pt x="1199518" y="2014179"/>
                  <a:pt x="1213730" y="2031396"/>
                  <a:pt x="1230788" y="2057781"/>
                </a:cubicBezTo>
                <a:lnTo>
                  <a:pt x="1245446" y="2081818"/>
                </a:lnTo>
                <a:lnTo>
                  <a:pt x="1262644" y="2072432"/>
                </a:lnTo>
                <a:cubicBezTo>
                  <a:pt x="1290608" y="2058112"/>
                  <a:pt x="1311525" y="2050307"/>
                  <a:pt x="1313681" y="2054040"/>
                </a:cubicBezTo>
                <a:cubicBezTo>
                  <a:pt x="1315836" y="2057773"/>
                  <a:pt x="1298619" y="2071986"/>
                  <a:pt x="1272234" y="2089043"/>
                </a:cubicBezTo>
                <a:lnTo>
                  <a:pt x="1255336" y="2099348"/>
                </a:lnTo>
                <a:lnTo>
                  <a:pt x="1264817" y="2116722"/>
                </a:lnTo>
                <a:cubicBezTo>
                  <a:pt x="1279138" y="2144687"/>
                  <a:pt x="1286944" y="2165604"/>
                  <a:pt x="1283209" y="2167759"/>
                </a:cubicBezTo>
                <a:cubicBezTo>
                  <a:pt x="1279477" y="2169914"/>
                  <a:pt x="1265265" y="2152696"/>
                  <a:pt x="1248207" y="2126312"/>
                </a:cubicBezTo>
                <a:lnTo>
                  <a:pt x="1238006" y="2109586"/>
                </a:lnTo>
                <a:lnTo>
                  <a:pt x="1213293" y="2123072"/>
                </a:lnTo>
                <a:cubicBezTo>
                  <a:pt x="1185328" y="2137393"/>
                  <a:pt x="1164411" y="2145199"/>
                  <a:pt x="1162255" y="2141465"/>
                </a:cubicBezTo>
                <a:cubicBezTo>
                  <a:pt x="1162076" y="2141154"/>
                  <a:pt x="1162031" y="2140771"/>
                  <a:pt x="1162115" y="2140318"/>
                </a:cubicBezTo>
                <a:cubicBezTo>
                  <a:pt x="1162198" y="2139866"/>
                  <a:pt x="1162411" y="2139345"/>
                  <a:pt x="1162745" y="2138761"/>
                </a:cubicBezTo>
                <a:cubicBezTo>
                  <a:pt x="1166094" y="2132916"/>
                  <a:pt x="1181716" y="2120677"/>
                  <a:pt x="1203702" y="2106462"/>
                </a:cubicBezTo>
                <a:lnTo>
                  <a:pt x="1227568" y="2091908"/>
                </a:lnTo>
                <a:lnTo>
                  <a:pt x="1214177" y="2067371"/>
                </a:lnTo>
                <a:cubicBezTo>
                  <a:pt x="1199856" y="2039407"/>
                  <a:pt x="1192051" y="2018489"/>
                  <a:pt x="1195785" y="2016334"/>
                </a:cubicBezTo>
                <a:close/>
                <a:moveTo>
                  <a:pt x="1840389" y="2016254"/>
                </a:moveTo>
                <a:cubicBezTo>
                  <a:pt x="1845135" y="2017525"/>
                  <a:pt x="1842712" y="2042858"/>
                  <a:pt x="1835195" y="2077872"/>
                </a:cubicBezTo>
                <a:lnTo>
                  <a:pt x="1829881" y="2099798"/>
                </a:lnTo>
                <a:lnTo>
                  <a:pt x="1851526" y="2106159"/>
                </a:lnTo>
                <a:cubicBezTo>
                  <a:pt x="1885608" y="2117156"/>
                  <a:pt x="1908758" y="2127723"/>
                  <a:pt x="1907486" y="2132470"/>
                </a:cubicBezTo>
                <a:cubicBezTo>
                  <a:pt x="1906214" y="2137217"/>
                  <a:pt x="1880882" y="2134794"/>
                  <a:pt x="1845868" y="2127276"/>
                </a:cubicBezTo>
                <a:lnTo>
                  <a:pt x="1824165" y="2122017"/>
                </a:lnTo>
                <a:lnTo>
                  <a:pt x="1815116" y="2152806"/>
                </a:lnTo>
                <a:cubicBezTo>
                  <a:pt x="1804120" y="2186887"/>
                  <a:pt x="1793551" y="2210038"/>
                  <a:pt x="1788805" y="2208765"/>
                </a:cubicBezTo>
                <a:cubicBezTo>
                  <a:pt x="1788409" y="2208659"/>
                  <a:pt x="1788064" y="2208387"/>
                  <a:pt x="1787767" y="2207955"/>
                </a:cubicBezTo>
                <a:cubicBezTo>
                  <a:pt x="1787469" y="2207523"/>
                  <a:pt x="1787221" y="2206932"/>
                  <a:pt x="1787020" y="2206192"/>
                </a:cubicBezTo>
                <a:cubicBezTo>
                  <a:pt x="1785008" y="2198781"/>
                  <a:pt x="1787734" y="2176326"/>
                  <a:pt x="1793999" y="2147148"/>
                </a:cubicBezTo>
                <a:lnTo>
                  <a:pt x="1801503" y="2116181"/>
                </a:lnTo>
                <a:lnTo>
                  <a:pt x="1770934" y="2107198"/>
                </a:lnTo>
                <a:cubicBezTo>
                  <a:pt x="1736852" y="2096201"/>
                  <a:pt x="1713702" y="2085633"/>
                  <a:pt x="1714974" y="2080887"/>
                </a:cubicBezTo>
                <a:cubicBezTo>
                  <a:pt x="1716246" y="2076141"/>
                  <a:pt x="1741578" y="2078563"/>
                  <a:pt x="1776592" y="2086080"/>
                </a:cubicBezTo>
                <a:lnTo>
                  <a:pt x="1807781" y="2093639"/>
                </a:lnTo>
                <a:lnTo>
                  <a:pt x="1814077" y="2072214"/>
                </a:lnTo>
                <a:cubicBezTo>
                  <a:pt x="1825074" y="2038132"/>
                  <a:pt x="1835642" y="2014982"/>
                  <a:pt x="1840389" y="2016254"/>
                </a:cubicBezTo>
                <a:close/>
                <a:moveTo>
                  <a:pt x="1568734" y="1833184"/>
                </a:moveTo>
                <a:cubicBezTo>
                  <a:pt x="1568948" y="1833307"/>
                  <a:pt x="1569107" y="1833521"/>
                  <a:pt x="1569213" y="1833820"/>
                </a:cubicBezTo>
                <a:cubicBezTo>
                  <a:pt x="1569319" y="1834118"/>
                  <a:pt x="1569372" y="1834501"/>
                  <a:pt x="1569373" y="1834966"/>
                </a:cubicBezTo>
                <a:cubicBezTo>
                  <a:pt x="1569389" y="1839606"/>
                  <a:pt x="1564285" y="1852287"/>
                  <a:pt x="1556064" y="1868339"/>
                </a:cubicBezTo>
                <a:lnTo>
                  <a:pt x="1546840" y="1885241"/>
                </a:lnTo>
                <a:lnTo>
                  <a:pt x="1563279" y="1895266"/>
                </a:lnTo>
                <a:cubicBezTo>
                  <a:pt x="1581454" y="1907016"/>
                  <a:pt x="1593314" y="1916806"/>
                  <a:pt x="1591829" y="1919377"/>
                </a:cubicBezTo>
                <a:cubicBezTo>
                  <a:pt x="1590345" y="1921949"/>
                  <a:pt x="1575936" y="1916572"/>
                  <a:pt x="1556674" y="1906708"/>
                </a:cubicBezTo>
                <a:lnTo>
                  <a:pt x="1539650" y="1897418"/>
                </a:lnTo>
                <a:lnTo>
                  <a:pt x="1532624" y="1908939"/>
                </a:lnTo>
                <a:cubicBezTo>
                  <a:pt x="1520874" y="1927114"/>
                  <a:pt x="1511085" y="1938974"/>
                  <a:pt x="1508513" y="1937490"/>
                </a:cubicBezTo>
                <a:cubicBezTo>
                  <a:pt x="1505941" y="1936004"/>
                  <a:pt x="1511317" y="1921596"/>
                  <a:pt x="1521182" y="1902334"/>
                </a:cubicBezTo>
                <a:lnTo>
                  <a:pt x="1527713" y="1890366"/>
                </a:lnTo>
                <a:lnTo>
                  <a:pt x="1516073" y="1883267"/>
                </a:lnTo>
                <a:cubicBezTo>
                  <a:pt x="1497899" y="1871518"/>
                  <a:pt x="1486039" y="1861729"/>
                  <a:pt x="1487524" y="1859157"/>
                </a:cubicBezTo>
                <a:cubicBezTo>
                  <a:pt x="1489009" y="1856585"/>
                  <a:pt x="1503417" y="1861961"/>
                  <a:pt x="1522679" y="1871826"/>
                </a:cubicBezTo>
                <a:lnTo>
                  <a:pt x="1534526" y="1878291"/>
                </a:lnTo>
                <a:lnTo>
                  <a:pt x="1544623" y="1861733"/>
                </a:lnTo>
                <a:cubicBezTo>
                  <a:pt x="1556372" y="1843559"/>
                  <a:pt x="1566162" y="1831699"/>
                  <a:pt x="1568734" y="1833184"/>
                </a:cubicBezTo>
                <a:close/>
                <a:moveTo>
                  <a:pt x="1129452" y="1828463"/>
                </a:moveTo>
                <a:cubicBezTo>
                  <a:pt x="1132721" y="1827587"/>
                  <a:pt x="1140001" y="1843533"/>
                  <a:pt x="1147576" y="1867010"/>
                </a:cubicBezTo>
                <a:lnTo>
                  <a:pt x="1153809" y="1888218"/>
                </a:lnTo>
                <a:lnTo>
                  <a:pt x="1168758" y="1884595"/>
                </a:lnTo>
                <a:cubicBezTo>
                  <a:pt x="1192877" y="1879417"/>
                  <a:pt x="1210326" y="1877748"/>
                  <a:pt x="1211203" y="1881018"/>
                </a:cubicBezTo>
                <a:cubicBezTo>
                  <a:pt x="1212079" y="1884287"/>
                  <a:pt x="1196133" y="1891567"/>
                  <a:pt x="1172656" y="1899141"/>
                </a:cubicBezTo>
                <a:lnTo>
                  <a:pt x="1157746" y="1903523"/>
                </a:lnTo>
                <a:lnTo>
                  <a:pt x="1161407" y="1918626"/>
                </a:lnTo>
                <a:cubicBezTo>
                  <a:pt x="1166585" y="1942745"/>
                  <a:pt x="1168254" y="1960194"/>
                  <a:pt x="1164984" y="1961070"/>
                </a:cubicBezTo>
                <a:cubicBezTo>
                  <a:pt x="1161715" y="1961946"/>
                  <a:pt x="1154435" y="1946000"/>
                  <a:pt x="1146860" y="1922524"/>
                </a:cubicBezTo>
                <a:lnTo>
                  <a:pt x="1142523" y="1907765"/>
                </a:lnTo>
                <a:lnTo>
                  <a:pt x="1121040" y="1912972"/>
                </a:lnTo>
                <a:cubicBezTo>
                  <a:pt x="1096921" y="1918150"/>
                  <a:pt x="1079471" y="1919819"/>
                  <a:pt x="1078596" y="1916550"/>
                </a:cubicBezTo>
                <a:cubicBezTo>
                  <a:pt x="1078523" y="1916277"/>
                  <a:pt x="1078566" y="1915977"/>
                  <a:pt x="1078722" y="1915651"/>
                </a:cubicBezTo>
                <a:cubicBezTo>
                  <a:pt x="1078877" y="1915324"/>
                  <a:pt x="1079144" y="1914973"/>
                  <a:pt x="1079516" y="1914598"/>
                </a:cubicBezTo>
                <a:cubicBezTo>
                  <a:pt x="1083244" y="1910845"/>
                  <a:pt x="1097578" y="1904738"/>
                  <a:pt x="1117142" y="1898426"/>
                </a:cubicBezTo>
                <a:lnTo>
                  <a:pt x="1138199" y="1892237"/>
                </a:lnTo>
                <a:lnTo>
                  <a:pt x="1133030" y="1870907"/>
                </a:lnTo>
                <a:cubicBezTo>
                  <a:pt x="1127851" y="1846789"/>
                  <a:pt x="1126183" y="1829339"/>
                  <a:pt x="1129452" y="1828463"/>
                </a:cubicBezTo>
                <a:close/>
                <a:moveTo>
                  <a:pt x="764910" y="1726185"/>
                </a:moveTo>
                <a:cubicBezTo>
                  <a:pt x="769656" y="1727456"/>
                  <a:pt x="767234" y="1752789"/>
                  <a:pt x="759716" y="1787802"/>
                </a:cubicBezTo>
                <a:lnTo>
                  <a:pt x="752158" y="1818991"/>
                </a:lnTo>
                <a:lnTo>
                  <a:pt x="773583" y="1825288"/>
                </a:lnTo>
                <a:cubicBezTo>
                  <a:pt x="807665" y="1836284"/>
                  <a:pt x="830814" y="1846852"/>
                  <a:pt x="829543" y="1851599"/>
                </a:cubicBezTo>
                <a:cubicBezTo>
                  <a:pt x="828271" y="1856345"/>
                  <a:pt x="802939" y="1853923"/>
                  <a:pt x="767925" y="1846405"/>
                </a:cubicBezTo>
                <a:lnTo>
                  <a:pt x="745999" y="1841091"/>
                </a:lnTo>
                <a:lnTo>
                  <a:pt x="739638" y="1862737"/>
                </a:lnTo>
                <a:cubicBezTo>
                  <a:pt x="728641" y="1896818"/>
                  <a:pt x="718073" y="1919968"/>
                  <a:pt x="713327" y="1918696"/>
                </a:cubicBezTo>
                <a:cubicBezTo>
                  <a:pt x="708580" y="1917424"/>
                  <a:pt x="711003" y="1892092"/>
                  <a:pt x="718520" y="1857078"/>
                </a:cubicBezTo>
                <a:lnTo>
                  <a:pt x="723780" y="1835375"/>
                </a:lnTo>
                <a:lnTo>
                  <a:pt x="692991" y="1826326"/>
                </a:lnTo>
                <a:cubicBezTo>
                  <a:pt x="658909" y="1815330"/>
                  <a:pt x="635759" y="1804761"/>
                  <a:pt x="637031" y="1800015"/>
                </a:cubicBezTo>
                <a:cubicBezTo>
                  <a:pt x="637137" y="1799620"/>
                  <a:pt x="637410" y="1799274"/>
                  <a:pt x="637842" y="1798977"/>
                </a:cubicBezTo>
                <a:cubicBezTo>
                  <a:pt x="638274" y="1798679"/>
                  <a:pt x="638865" y="1798431"/>
                  <a:pt x="639605" y="1798230"/>
                </a:cubicBezTo>
                <a:cubicBezTo>
                  <a:pt x="647016" y="1796218"/>
                  <a:pt x="669471" y="1798944"/>
                  <a:pt x="698649" y="1805209"/>
                </a:cubicBezTo>
                <a:lnTo>
                  <a:pt x="729615" y="1812714"/>
                </a:lnTo>
                <a:lnTo>
                  <a:pt x="738599" y="1782144"/>
                </a:lnTo>
                <a:cubicBezTo>
                  <a:pt x="749595" y="1748062"/>
                  <a:pt x="760164" y="1724912"/>
                  <a:pt x="764910" y="1726185"/>
                </a:cubicBezTo>
                <a:close/>
                <a:moveTo>
                  <a:pt x="2298157" y="1718095"/>
                </a:moveTo>
                <a:cubicBezTo>
                  <a:pt x="2298649" y="1717904"/>
                  <a:pt x="2299218" y="1717923"/>
                  <a:pt x="2299856" y="1718145"/>
                </a:cubicBezTo>
                <a:cubicBezTo>
                  <a:pt x="2300495" y="1718366"/>
                  <a:pt x="2301205" y="1718789"/>
                  <a:pt x="2301980" y="1719406"/>
                </a:cubicBezTo>
                <a:cubicBezTo>
                  <a:pt x="2309733" y="1725570"/>
                  <a:pt x="2324059" y="1750989"/>
                  <a:pt x="2339846" y="1786100"/>
                </a:cubicBezTo>
                <a:lnTo>
                  <a:pt x="2355710" y="1824015"/>
                </a:lnTo>
                <a:lnTo>
                  <a:pt x="2394344" y="1809991"/>
                </a:lnTo>
                <a:cubicBezTo>
                  <a:pt x="2438166" y="1795375"/>
                  <a:pt x="2470300" y="1788667"/>
                  <a:pt x="2472605" y="1794572"/>
                </a:cubicBezTo>
                <a:cubicBezTo>
                  <a:pt x="2474911" y="1800476"/>
                  <a:pt x="2446732" y="1817316"/>
                  <a:pt x="2404601" y="1836260"/>
                </a:cubicBezTo>
                <a:lnTo>
                  <a:pt x="2366413" y="1852239"/>
                </a:lnTo>
                <a:lnTo>
                  <a:pt x="2376242" y="1879316"/>
                </a:lnTo>
                <a:cubicBezTo>
                  <a:pt x="2390858" y="1923138"/>
                  <a:pt x="2397566" y="1955272"/>
                  <a:pt x="2391661" y="1957578"/>
                </a:cubicBezTo>
                <a:cubicBezTo>
                  <a:pt x="2385757" y="1959883"/>
                  <a:pt x="2368916" y="1931705"/>
                  <a:pt x="2349973" y="1889573"/>
                </a:cubicBezTo>
                <a:lnTo>
                  <a:pt x="2338739" y="1862726"/>
                </a:lnTo>
                <a:lnTo>
                  <a:pt x="2311383" y="1872656"/>
                </a:lnTo>
                <a:cubicBezTo>
                  <a:pt x="2267562" y="1887272"/>
                  <a:pt x="2235429" y="1893981"/>
                  <a:pt x="2233123" y="1888076"/>
                </a:cubicBezTo>
                <a:cubicBezTo>
                  <a:pt x="2230818" y="1882171"/>
                  <a:pt x="2258996" y="1865331"/>
                  <a:pt x="2301127" y="1846387"/>
                </a:cubicBezTo>
                <a:lnTo>
                  <a:pt x="2327702" y="1835268"/>
                </a:lnTo>
                <a:lnTo>
                  <a:pt x="2313577" y="1796356"/>
                </a:lnTo>
                <a:cubicBezTo>
                  <a:pt x="2298960" y="1752534"/>
                  <a:pt x="2292253" y="1720400"/>
                  <a:pt x="2298157" y="1718095"/>
                </a:cubicBezTo>
                <a:close/>
                <a:moveTo>
                  <a:pt x="402074" y="1717673"/>
                </a:moveTo>
                <a:cubicBezTo>
                  <a:pt x="408691" y="1720573"/>
                  <a:pt x="399554" y="1756857"/>
                  <a:pt x="380865" y="1806084"/>
                </a:cubicBezTo>
                <a:lnTo>
                  <a:pt x="362963" y="1849742"/>
                </a:lnTo>
                <a:lnTo>
                  <a:pt x="392710" y="1863644"/>
                </a:lnTo>
                <a:cubicBezTo>
                  <a:pt x="439811" y="1887184"/>
                  <a:pt x="471116" y="1907677"/>
                  <a:pt x="468216" y="1914295"/>
                </a:cubicBezTo>
                <a:cubicBezTo>
                  <a:pt x="465315" y="1920911"/>
                  <a:pt x="429031" y="1911774"/>
                  <a:pt x="379804" y="1893084"/>
                </a:cubicBezTo>
                <a:lnTo>
                  <a:pt x="349112" y="1880499"/>
                </a:lnTo>
                <a:lnTo>
                  <a:pt x="335067" y="1910551"/>
                </a:lnTo>
                <a:cubicBezTo>
                  <a:pt x="311528" y="1957652"/>
                  <a:pt x="291035" y="1988958"/>
                  <a:pt x="284417" y="1986056"/>
                </a:cubicBezTo>
                <a:cubicBezTo>
                  <a:pt x="277800" y="1983155"/>
                  <a:pt x="286938" y="1946871"/>
                  <a:pt x="305627" y="1897645"/>
                </a:cubicBezTo>
                <a:lnTo>
                  <a:pt x="318084" y="1867265"/>
                </a:lnTo>
                <a:lnTo>
                  <a:pt x="275338" y="1847287"/>
                </a:lnTo>
                <a:cubicBezTo>
                  <a:pt x="228237" y="1823747"/>
                  <a:pt x="196931" y="1803253"/>
                  <a:pt x="199832" y="1796637"/>
                </a:cubicBezTo>
                <a:cubicBezTo>
                  <a:pt x="200074" y="1796085"/>
                  <a:pt x="200547" y="1795643"/>
                  <a:pt x="201240" y="1795307"/>
                </a:cubicBezTo>
                <a:cubicBezTo>
                  <a:pt x="201934" y="1794970"/>
                  <a:pt x="202848" y="1794740"/>
                  <a:pt x="203969" y="1794612"/>
                </a:cubicBezTo>
                <a:cubicBezTo>
                  <a:pt x="215187" y="1793331"/>
                  <a:pt x="247221" y="1802272"/>
                  <a:pt x="288243" y="1817847"/>
                </a:cubicBezTo>
                <a:lnTo>
                  <a:pt x="331590" y="1835620"/>
                </a:lnTo>
                <a:lnTo>
                  <a:pt x="351424" y="1793178"/>
                </a:lnTo>
                <a:cubicBezTo>
                  <a:pt x="374964" y="1746077"/>
                  <a:pt x="395458" y="1714771"/>
                  <a:pt x="402074" y="1717673"/>
                </a:cubicBezTo>
                <a:close/>
                <a:moveTo>
                  <a:pt x="1867951" y="1632673"/>
                </a:moveTo>
                <a:cubicBezTo>
                  <a:pt x="1868223" y="1632600"/>
                  <a:pt x="1868524" y="1632643"/>
                  <a:pt x="1868849" y="1632799"/>
                </a:cubicBezTo>
                <a:cubicBezTo>
                  <a:pt x="1869175" y="1632954"/>
                  <a:pt x="1869527" y="1633220"/>
                  <a:pt x="1869902" y="1633593"/>
                </a:cubicBezTo>
                <a:cubicBezTo>
                  <a:pt x="1873655" y="1637321"/>
                  <a:pt x="1879762" y="1651655"/>
                  <a:pt x="1886074" y="1671219"/>
                </a:cubicBezTo>
                <a:lnTo>
                  <a:pt x="1892262" y="1692276"/>
                </a:lnTo>
                <a:lnTo>
                  <a:pt x="1913593" y="1687107"/>
                </a:lnTo>
                <a:cubicBezTo>
                  <a:pt x="1937711" y="1681928"/>
                  <a:pt x="1955161" y="1680259"/>
                  <a:pt x="1956037" y="1683529"/>
                </a:cubicBezTo>
                <a:cubicBezTo>
                  <a:pt x="1956913" y="1686798"/>
                  <a:pt x="1940967" y="1694078"/>
                  <a:pt x="1917490" y="1701653"/>
                </a:cubicBezTo>
                <a:lnTo>
                  <a:pt x="1896282" y="1707886"/>
                </a:lnTo>
                <a:lnTo>
                  <a:pt x="1899905" y="1722836"/>
                </a:lnTo>
                <a:cubicBezTo>
                  <a:pt x="1905083" y="1746954"/>
                  <a:pt x="1906752" y="1764404"/>
                  <a:pt x="1903482" y="1765280"/>
                </a:cubicBezTo>
                <a:cubicBezTo>
                  <a:pt x="1900213" y="1766156"/>
                  <a:pt x="1892933" y="1750210"/>
                  <a:pt x="1885359" y="1726733"/>
                </a:cubicBezTo>
                <a:lnTo>
                  <a:pt x="1880977" y="1711823"/>
                </a:lnTo>
                <a:lnTo>
                  <a:pt x="1865874" y="1715484"/>
                </a:lnTo>
                <a:cubicBezTo>
                  <a:pt x="1841755" y="1720662"/>
                  <a:pt x="1824306" y="1722331"/>
                  <a:pt x="1823430" y="1719061"/>
                </a:cubicBezTo>
                <a:cubicBezTo>
                  <a:pt x="1822554" y="1715792"/>
                  <a:pt x="1838500" y="1708512"/>
                  <a:pt x="1861976" y="1700938"/>
                </a:cubicBezTo>
                <a:lnTo>
                  <a:pt x="1876735" y="1696600"/>
                </a:lnTo>
                <a:lnTo>
                  <a:pt x="1871528" y="1675117"/>
                </a:lnTo>
                <a:cubicBezTo>
                  <a:pt x="1866350" y="1650998"/>
                  <a:pt x="1864681" y="1633548"/>
                  <a:pt x="1867951" y="1632673"/>
                </a:cubicBezTo>
                <a:close/>
                <a:moveTo>
                  <a:pt x="2040919" y="1531886"/>
                </a:moveTo>
                <a:cubicBezTo>
                  <a:pt x="2041371" y="1531969"/>
                  <a:pt x="2041892" y="1532181"/>
                  <a:pt x="2042476" y="1532516"/>
                </a:cubicBezTo>
                <a:cubicBezTo>
                  <a:pt x="2048321" y="1535865"/>
                  <a:pt x="2060560" y="1551487"/>
                  <a:pt x="2074775" y="1573474"/>
                </a:cubicBezTo>
                <a:lnTo>
                  <a:pt x="2089329" y="1597339"/>
                </a:lnTo>
                <a:lnTo>
                  <a:pt x="2113866" y="1583948"/>
                </a:lnTo>
                <a:cubicBezTo>
                  <a:pt x="2141831" y="1569627"/>
                  <a:pt x="2162748" y="1561822"/>
                  <a:pt x="2164903" y="1565556"/>
                </a:cubicBezTo>
                <a:cubicBezTo>
                  <a:pt x="2167059" y="1569289"/>
                  <a:pt x="2149840" y="1583501"/>
                  <a:pt x="2123456" y="1600559"/>
                </a:cubicBezTo>
                <a:lnTo>
                  <a:pt x="2099419" y="1615218"/>
                </a:lnTo>
                <a:lnTo>
                  <a:pt x="2108804" y="1632415"/>
                </a:lnTo>
                <a:cubicBezTo>
                  <a:pt x="2123125" y="1660379"/>
                  <a:pt x="2130931" y="1681296"/>
                  <a:pt x="2127197" y="1683453"/>
                </a:cubicBezTo>
                <a:cubicBezTo>
                  <a:pt x="2123464" y="1685607"/>
                  <a:pt x="2109251" y="1668390"/>
                  <a:pt x="2092194" y="1642005"/>
                </a:cubicBezTo>
                <a:lnTo>
                  <a:pt x="2081889" y="1625107"/>
                </a:lnTo>
                <a:lnTo>
                  <a:pt x="2064514" y="1634589"/>
                </a:lnTo>
                <a:cubicBezTo>
                  <a:pt x="2036550" y="1648909"/>
                  <a:pt x="2015634" y="1656715"/>
                  <a:pt x="2013478" y="1652981"/>
                </a:cubicBezTo>
                <a:cubicBezTo>
                  <a:pt x="2011322" y="1649248"/>
                  <a:pt x="2028541" y="1635036"/>
                  <a:pt x="2054925" y="1617978"/>
                </a:cubicBezTo>
                <a:lnTo>
                  <a:pt x="2071652" y="1607777"/>
                </a:lnTo>
                <a:lnTo>
                  <a:pt x="2058165" y="1583064"/>
                </a:lnTo>
                <a:cubicBezTo>
                  <a:pt x="2043843" y="1555099"/>
                  <a:pt x="2036038" y="1534182"/>
                  <a:pt x="2039772" y="1532027"/>
                </a:cubicBezTo>
                <a:cubicBezTo>
                  <a:pt x="2040082" y="1531848"/>
                  <a:pt x="2040467" y="1531802"/>
                  <a:pt x="2040919" y="1531886"/>
                </a:cubicBezTo>
                <a:close/>
                <a:moveTo>
                  <a:pt x="989145" y="1496513"/>
                </a:moveTo>
                <a:cubicBezTo>
                  <a:pt x="991716" y="1497997"/>
                  <a:pt x="986340" y="1512406"/>
                  <a:pt x="976476" y="1531668"/>
                </a:cubicBezTo>
                <a:lnTo>
                  <a:pt x="967185" y="1548691"/>
                </a:lnTo>
                <a:lnTo>
                  <a:pt x="978707" y="1555718"/>
                </a:lnTo>
                <a:cubicBezTo>
                  <a:pt x="996881" y="1567468"/>
                  <a:pt x="1008741" y="1577257"/>
                  <a:pt x="1007257" y="1579829"/>
                </a:cubicBezTo>
                <a:cubicBezTo>
                  <a:pt x="1005772" y="1582401"/>
                  <a:pt x="991364" y="1577024"/>
                  <a:pt x="972101" y="1567160"/>
                </a:cubicBezTo>
                <a:lnTo>
                  <a:pt x="960134" y="1560628"/>
                </a:lnTo>
                <a:lnTo>
                  <a:pt x="953035" y="1572268"/>
                </a:lnTo>
                <a:cubicBezTo>
                  <a:pt x="941285" y="1590443"/>
                  <a:pt x="931496" y="1602303"/>
                  <a:pt x="928924" y="1600818"/>
                </a:cubicBezTo>
                <a:cubicBezTo>
                  <a:pt x="926353" y="1599333"/>
                  <a:pt x="931729" y="1584925"/>
                  <a:pt x="941593" y="1565662"/>
                </a:cubicBezTo>
                <a:lnTo>
                  <a:pt x="948058" y="1553816"/>
                </a:lnTo>
                <a:lnTo>
                  <a:pt x="931501" y="1543719"/>
                </a:lnTo>
                <a:cubicBezTo>
                  <a:pt x="913327" y="1531969"/>
                  <a:pt x="901466" y="1522180"/>
                  <a:pt x="902951" y="1519608"/>
                </a:cubicBezTo>
                <a:cubicBezTo>
                  <a:pt x="903075" y="1519394"/>
                  <a:pt x="903288" y="1519235"/>
                  <a:pt x="903587" y="1519129"/>
                </a:cubicBezTo>
                <a:cubicBezTo>
                  <a:pt x="903885" y="1519023"/>
                  <a:pt x="904270" y="1518970"/>
                  <a:pt x="904733" y="1518968"/>
                </a:cubicBezTo>
                <a:cubicBezTo>
                  <a:pt x="909373" y="1518953"/>
                  <a:pt x="922055" y="1524057"/>
                  <a:pt x="938107" y="1532277"/>
                </a:cubicBezTo>
                <a:lnTo>
                  <a:pt x="955009" y="1541501"/>
                </a:lnTo>
                <a:lnTo>
                  <a:pt x="965034" y="1525062"/>
                </a:lnTo>
                <a:cubicBezTo>
                  <a:pt x="976783" y="1506888"/>
                  <a:pt x="986574" y="1495028"/>
                  <a:pt x="989145" y="1496513"/>
                </a:cubicBezTo>
                <a:close/>
                <a:moveTo>
                  <a:pt x="2608888" y="1315432"/>
                </a:moveTo>
                <a:cubicBezTo>
                  <a:pt x="2609750" y="1315363"/>
                  <a:pt x="2610799" y="1315495"/>
                  <a:pt x="2612024" y="1315819"/>
                </a:cubicBezTo>
                <a:cubicBezTo>
                  <a:pt x="2624273" y="1319058"/>
                  <a:pt x="2654109" y="1341479"/>
                  <a:pt x="2690635" y="1374502"/>
                </a:cubicBezTo>
                <a:lnTo>
                  <a:pt x="2728691" y="1410772"/>
                </a:lnTo>
                <a:lnTo>
                  <a:pt x="2766748" y="1374502"/>
                </a:lnTo>
                <a:cubicBezTo>
                  <a:pt x="2810578" y="1334874"/>
                  <a:pt x="2844777" y="1310513"/>
                  <a:pt x="2850510" y="1316247"/>
                </a:cubicBezTo>
                <a:cubicBezTo>
                  <a:pt x="2856243" y="1321979"/>
                  <a:pt x="2831882" y="1356179"/>
                  <a:pt x="2792254" y="1400009"/>
                </a:cubicBezTo>
                <a:lnTo>
                  <a:pt x="2755724" y="1438339"/>
                </a:lnTo>
                <a:lnTo>
                  <a:pt x="2781145" y="1465012"/>
                </a:lnTo>
                <a:cubicBezTo>
                  <a:pt x="2820772" y="1508842"/>
                  <a:pt x="2845133" y="1543041"/>
                  <a:pt x="2839400" y="1548775"/>
                </a:cubicBezTo>
                <a:cubicBezTo>
                  <a:pt x="2833667" y="1554507"/>
                  <a:pt x="2799467" y="1530147"/>
                  <a:pt x="2755638" y="1490519"/>
                </a:cubicBezTo>
                <a:lnTo>
                  <a:pt x="2728691" y="1464837"/>
                </a:lnTo>
                <a:lnTo>
                  <a:pt x="2701744" y="1490519"/>
                </a:lnTo>
                <a:cubicBezTo>
                  <a:pt x="2657914" y="1530147"/>
                  <a:pt x="2623716" y="1554508"/>
                  <a:pt x="2617982" y="1548774"/>
                </a:cubicBezTo>
                <a:cubicBezTo>
                  <a:pt x="2612250" y="1543041"/>
                  <a:pt x="2636610" y="1508842"/>
                  <a:pt x="2676238" y="1465012"/>
                </a:cubicBezTo>
                <a:lnTo>
                  <a:pt x="2701659" y="1438339"/>
                </a:lnTo>
                <a:lnTo>
                  <a:pt x="2665128" y="1400009"/>
                </a:lnTo>
                <a:cubicBezTo>
                  <a:pt x="2625500" y="1356179"/>
                  <a:pt x="2601139" y="1321979"/>
                  <a:pt x="2606873" y="1316247"/>
                </a:cubicBezTo>
                <a:cubicBezTo>
                  <a:pt x="2607350" y="1315769"/>
                  <a:pt x="2608026" y="1315500"/>
                  <a:pt x="2608888" y="1315432"/>
                </a:cubicBezTo>
                <a:close/>
                <a:moveTo>
                  <a:pt x="2847" y="1315432"/>
                </a:moveTo>
                <a:cubicBezTo>
                  <a:pt x="3710" y="1315363"/>
                  <a:pt x="4759" y="1315495"/>
                  <a:pt x="5983" y="1315819"/>
                </a:cubicBezTo>
                <a:cubicBezTo>
                  <a:pt x="18232" y="1319058"/>
                  <a:pt x="48069" y="1341479"/>
                  <a:pt x="84594" y="1374502"/>
                </a:cubicBezTo>
                <a:lnTo>
                  <a:pt x="122651" y="1410772"/>
                </a:lnTo>
                <a:lnTo>
                  <a:pt x="160707" y="1374502"/>
                </a:lnTo>
                <a:cubicBezTo>
                  <a:pt x="204537" y="1334874"/>
                  <a:pt x="238737" y="1310513"/>
                  <a:pt x="244469" y="1316247"/>
                </a:cubicBezTo>
                <a:cubicBezTo>
                  <a:pt x="250202" y="1321979"/>
                  <a:pt x="225842" y="1356179"/>
                  <a:pt x="186214" y="1400009"/>
                </a:cubicBezTo>
                <a:lnTo>
                  <a:pt x="149683" y="1438339"/>
                </a:lnTo>
                <a:lnTo>
                  <a:pt x="175104" y="1465012"/>
                </a:lnTo>
                <a:cubicBezTo>
                  <a:pt x="214732" y="1508842"/>
                  <a:pt x="239092" y="1543041"/>
                  <a:pt x="233359" y="1548775"/>
                </a:cubicBezTo>
                <a:cubicBezTo>
                  <a:pt x="227627" y="1554507"/>
                  <a:pt x="193427" y="1530147"/>
                  <a:pt x="149597" y="1490519"/>
                </a:cubicBezTo>
                <a:lnTo>
                  <a:pt x="122651" y="1464837"/>
                </a:lnTo>
                <a:lnTo>
                  <a:pt x="95704" y="1490519"/>
                </a:lnTo>
                <a:cubicBezTo>
                  <a:pt x="51874" y="1530147"/>
                  <a:pt x="17675" y="1554508"/>
                  <a:pt x="11942" y="1548774"/>
                </a:cubicBezTo>
                <a:cubicBezTo>
                  <a:pt x="6209" y="1543041"/>
                  <a:pt x="30570" y="1508842"/>
                  <a:pt x="70197" y="1465012"/>
                </a:cubicBezTo>
                <a:lnTo>
                  <a:pt x="95618" y="1438339"/>
                </a:lnTo>
                <a:lnTo>
                  <a:pt x="59088" y="1400009"/>
                </a:lnTo>
                <a:cubicBezTo>
                  <a:pt x="19460" y="1356179"/>
                  <a:pt x="-4901" y="1321979"/>
                  <a:pt x="832" y="1316247"/>
                </a:cubicBezTo>
                <a:cubicBezTo>
                  <a:pt x="1310" y="1315769"/>
                  <a:pt x="1985" y="1315500"/>
                  <a:pt x="2847" y="1315432"/>
                </a:cubicBezTo>
                <a:close/>
                <a:moveTo>
                  <a:pt x="1911107" y="1249473"/>
                </a:moveTo>
                <a:cubicBezTo>
                  <a:pt x="1913678" y="1250958"/>
                  <a:pt x="1908302" y="1265366"/>
                  <a:pt x="1898437" y="1284629"/>
                </a:cubicBezTo>
                <a:lnTo>
                  <a:pt x="1889147" y="1301652"/>
                </a:lnTo>
                <a:lnTo>
                  <a:pt x="1900669" y="1308679"/>
                </a:lnTo>
                <a:cubicBezTo>
                  <a:pt x="1918843" y="1320428"/>
                  <a:pt x="1930703" y="1330218"/>
                  <a:pt x="1929219" y="1332790"/>
                </a:cubicBezTo>
                <a:cubicBezTo>
                  <a:pt x="1927734" y="1335361"/>
                  <a:pt x="1913325" y="1329985"/>
                  <a:pt x="1894063" y="1320120"/>
                </a:cubicBezTo>
                <a:lnTo>
                  <a:pt x="1882096" y="1313589"/>
                </a:lnTo>
                <a:lnTo>
                  <a:pt x="1874997" y="1325230"/>
                </a:lnTo>
                <a:cubicBezTo>
                  <a:pt x="1863247" y="1343404"/>
                  <a:pt x="1853458" y="1355264"/>
                  <a:pt x="1850886" y="1353779"/>
                </a:cubicBezTo>
                <a:cubicBezTo>
                  <a:pt x="1848314" y="1352294"/>
                  <a:pt x="1853691" y="1337886"/>
                  <a:pt x="1863555" y="1318623"/>
                </a:cubicBezTo>
                <a:lnTo>
                  <a:pt x="1870020" y="1306777"/>
                </a:lnTo>
                <a:lnTo>
                  <a:pt x="1853463" y="1296680"/>
                </a:lnTo>
                <a:cubicBezTo>
                  <a:pt x="1835288" y="1284930"/>
                  <a:pt x="1823428" y="1275140"/>
                  <a:pt x="1824913" y="1272569"/>
                </a:cubicBezTo>
                <a:cubicBezTo>
                  <a:pt x="1825037" y="1272354"/>
                  <a:pt x="1825250" y="1272195"/>
                  <a:pt x="1825549" y="1272089"/>
                </a:cubicBezTo>
                <a:cubicBezTo>
                  <a:pt x="1825847" y="1271983"/>
                  <a:pt x="1826231" y="1271931"/>
                  <a:pt x="1826695" y="1271929"/>
                </a:cubicBezTo>
                <a:cubicBezTo>
                  <a:pt x="1831335" y="1271914"/>
                  <a:pt x="1844016" y="1277018"/>
                  <a:pt x="1860069" y="1285238"/>
                </a:cubicBezTo>
                <a:lnTo>
                  <a:pt x="1876970" y="1294462"/>
                </a:lnTo>
                <a:lnTo>
                  <a:pt x="1886996" y="1278023"/>
                </a:lnTo>
                <a:cubicBezTo>
                  <a:pt x="1898746" y="1259849"/>
                  <a:pt x="1908535" y="1247988"/>
                  <a:pt x="1911107" y="1249473"/>
                </a:cubicBezTo>
                <a:close/>
                <a:moveTo>
                  <a:pt x="702465" y="1173247"/>
                </a:moveTo>
                <a:cubicBezTo>
                  <a:pt x="702917" y="1173331"/>
                  <a:pt x="703438" y="1173543"/>
                  <a:pt x="704022" y="1173878"/>
                </a:cubicBezTo>
                <a:cubicBezTo>
                  <a:pt x="709867" y="1177227"/>
                  <a:pt x="722106" y="1192849"/>
                  <a:pt x="736320" y="1214836"/>
                </a:cubicBezTo>
                <a:lnTo>
                  <a:pt x="750875" y="1238701"/>
                </a:lnTo>
                <a:lnTo>
                  <a:pt x="775412" y="1225310"/>
                </a:lnTo>
                <a:cubicBezTo>
                  <a:pt x="803377" y="1210989"/>
                  <a:pt x="824294" y="1203184"/>
                  <a:pt x="826449" y="1206917"/>
                </a:cubicBezTo>
                <a:cubicBezTo>
                  <a:pt x="828605" y="1210651"/>
                  <a:pt x="811387" y="1224863"/>
                  <a:pt x="785002" y="1241921"/>
                </a:cubicBezTo>
                <a:lnTo>
                  <a:pt x="760965" y="1256580"/>
                </a:lnTo>
                <a:lnTo>
                  <a:pt x="770350" y="1273777"/>
                </a:lnTo>
                <a:cubicBezTo>
                  <a:pt x="784672" y="1301741"/>
                  <a:pt x="792476" y="1322658"/>
                  <a:pt x="788743" y="1324815"/>
                </a:cubicBezTo>
                <a:cubicBezTo>
                  <a:pt x="785010" y="1326969"/>
                  <a:pt x="770797" y="1309752"/>
                  <a:pt x="753740" y="1283367"/>
                </a:cubicBezTo>
                <a:lnTo>
                  <a:pt x="743435" y="1266468"/>
                </a:lnTo>
                <a:lnTo>
                  <a:pt x="726061" y="1275950"/>
                </a:lnTo>
                <a:cubicBezTo>
                  <a:pt x="698096" y="1290271"/>
                  <a:pt x="677179" y="1298077"/>
                  <a:pt x="675024" y="1294343"/>
                </a:cubicBezTo>
                <a:cubicBezTo>
                  <a:pt x="672868" y="1290609"/>
                  <a:pt x="690086" y="1276397"/>
                  <a:pt x="716471" y="1259340"/>
                </a:cubicBezTo>
                <a:lnTo>
                  <a:pt x="733197" y="1249139"/>
                </a:lnTo>
                <a:lnTo>
                  <a:pt x="719710" y="1224426"/>
                </a:lnTo>
                <a:cubicBezTo>
                  <a:pt x="705389" y="1196461"/>
                  <a:pt x="697585" y="1175544"/>
                  <a:pt x="701317" y="1173389"/>
                </a:cubicBezTo>
                <a:cubicBezTo>
                  <a:pt x="701629" y="1173209"/>
                  <a:pt x="702013" y="1173164"/>
                  <a:pt x="702465" y="1173247"/>
                </a:cubicBezTo>
                <a:close/>
                <a:moveTo>
                  <a:pt x="925746" y="1088691"/>
                </a:moveTo>
                <a:cubicBezTo>
                  <a:pt x="926019" y="1088618"/>
                  <a:pt x="926319" y="1088661"/>
                  <a:pt x="926645" y="1088817"/>
                </a:cubicBezTo>
                <a:cubicBezTo>
                  <a:pt x="926971" y="1088972"/>
                  <a:pt x="927323" y="1089238"/>
                  <a:pt x="927698" y="1089611"/>
                </a:cubicBezTo>
                <a:cubicBezTo>
                  <a:pt x="931450" y="1093339"/>
                  <a:pt x="937558" y="1107673"/>
                  <a:pt x="943870" y="1127237"/>
                </a:cubicBezTo>
                <a:lnTo>
                  <a:pt x="950058" y="1148294"/>
                </a:lnTo>
                <a:lnTo>
                  <a:pt x="971388" y="1143125"/>
                </a:lnTo>
                <a:cubicBezTo>
                  <a:pt x="995507" y="1137946"/>
                  <a:pt x="1012957" y="1136278"/>
                  <a:pt x="1013832" y="1139547"/>
                </a:cubicBezTo>
                <a:cubicBezTo>
                  <a:pt x="1014708" y="1142816"/>
                  <a:pt x="998762" y="1150096"/>
                  <a:pt x="975286" y="1157671"/>
                </a:cubicBezTo>
                <a:lnTo>
                  <a:pt x="954077" y="1163904"/>
                </a:lnTo>
                <a:lnTo>
                  <a:pt x="957700" y="1178854"/>
                </a:lnTo>
                <a:cubicBezTo>
                  <a:pt x="962879" y="1202972"/>
                  <a:pt x="964547" y="1220422"/>
                  <a:pt x="961278" y="1221298"/>
                </a:cubicBezTo>
                <a:cubicBezTo>
                  <a:pt x="958009" y="1222174"/>
                  <a:pt x="950729" y="1206228"/>
                  <a:pt x="943154" y="1182751"/>
                </a:cubicBezTo>
                <a:lnTo>
                  <a:pt x="938773" y="1167841"/>
                </a:lnTo>
                <a:lnTo>
                  <a:pt x="923669" y="1171502"/>
                </a:lnTo>
                <a:cubicBezTo>
                  <a:pt x="899551" y="1176680"/>
                  <a:pt x="882101" y="1178349"/>
                  <a:pt x="881225" y="1175079"/>
                </a:cubicBezTo>
                <a:cubicBezTo>
                  <a:pt x="880349" y="1171810"/>
                  <a:pt x="896296" y="1164530"/>
                  <a:pt x="919772" y="1156955"/>
                </a:cubicBezTo>
                <a:lnTo>
                  <a:pt x="934530" y="1152618"/>
                </a:lnTo>
                <a:lnTo>
                  <a:pt x="929324" y="1131135"/>
                </a:lnTo>
                <a:cubicBezTo>
                  <a:pt x="924146" y="1107016"/>
                  <a:pt x="922477" y="1089566"/>
                  <a:pt x="925746" y="1088691"/>
                </a:cubicBezTo>
                <a:close/>
                <a:moveTo>
                  <a:pt x="2132752" y="936461"/>
                </a:moveTo>
                <a:cubicBezTo>
                  <a:pt x="2137498" y="937732"/>
                  <a:pt x="2135076" y="963065"/>
                  <a:pt x="2127558" y="998079"/>
                </a:cubicBezTo>
                <a:lnTo>
                  <a:pt x="2120000" y="1029267"/>
                </a:lnTo>
                <a:lnTo>
                  <a:pt x="2141425" y="1035564"/>
                </a:lnTo>
                <a:cubicBezTo>
                  <a:pt x="2175507" y="1046560"/>
                  <a:pt x="2198657" y="1057128"/>
                  <a:pt x="2197385" y="1061875"/>
                </a:cubicBezTo>
                <a:cubicBezTo>
                  <a:pt x="2196113" y="1066621"/>
                  <a:pt x="2170780" y="1064199"/>
                  <a:pt x="2135767" y="1056681"/>
                </a:cubicBezTo>
                <a:lnTo>
                  <a:pt x="2113841" y="1051367"/>
                </a:lnTo>
                <a:lnTo>
                  <a:pt x="2107479" y="1073013"/>
                </a:lnTo>
                <a:cubicBezTo>
                  <a:pt x="2096483" y="1107095"/>
                  <a:pt x="2085916" y="1130244"/>
                  <a:pt x="2081168" y="1128972"/>
                </a:cubicBezTo>
                <a:cubicBezTo>
                  <a:pt x="2076422" y="1127700"/>
                  <a:pt x="2078845" y="1102368"/>
                  <a:pt x="2086362" y="1067354"/>
                </a:cubicBezTo>
                <a:lnTo>
                  <a:pt x="2091622" y="1045651"/>
                </a:lnTo>
                <a:lnTo>
                  <a:pt x="2060833" y="1036603"/>
                </a:lnTo>
                <a:cubicBezTo>
                  <a:pt x="2026751" y="1025606"/>
                  <a:pt x="2003601" y="1015038"/>
                  <a:pt x="2004873" y="1010291"/>
                </a:cubicBezTo>
                <a:cubicBezTo>
                  <a:pt x="2004979" y="1009896"/>
                  <a:pt x="2005252" y="1009550"/>
                  <a:pt x="2005684" y="1009253"/>
                </a:cubicBezTo>
                <a:cubicBezTo>
                  <a:pt x="2006116" y="1008956"/>
                  <a:pt x="2006706" y="1008707"/>
                  <a:pt x="2007447" y="1008506"/>
                </a:cubicBezTo>
                <a:cubicBezTo>
                  <a:pt x="2014858" y="1006494"/>
                  <a:pt x="2037313" y="1009221"/>
                  <a:pt x="2066491" y="1015485"/>
                </a:cubicBezTo>
                <a:lnTo>
                  <a:pt x="2097457" y="1022990"/>
                </a:lnTo>
                <a:lnTo>
                  <a:pt x="2106441" y="992420"/>
                </a:lnTo>
                <a:cubicBezTo>
                  <a:pt x="2117437" y="958338"/>
                  <a:pt x="2128005" y="935188"/>
                  <a:pt x="2132752" y="936461"/>
                </a:cubicBezTo>
                <a:close/>
                <a:moveTo>
                  <a:pt x="1321695" y="911221"/>
                </a:moveTo>
                <a:cubicBezTo>
                  <a:pt x="1321910" y="911345"/>
                  <a:pt x="1322069" y="911559"/>
                  <a:pt x="1322175" y="911857"/>
                </a:cubicBezTo>
                <a:cubicBezTo>
                  <a:pt x="1322281" y="912156"/>
                  <a:pt x="1322334" y="912540"/>
                  <a:pt x="1322335" y="913003"/>
                </a:cubicBezTo>
                <a:cubicBezTo>
                  <a:pt x="1322350" y="917644"/>
                  <a:pt x="1317247" y="930325"/>
                  <a:pt x="1309026" y="946377"/>
                </a:cubicBezTo>
                <a:lnTo>
                  <a:pt x="1299802" y="963279"/>
                </a:lnTo>
                <a:lnTo>
                  <a:pt x="1316241" y="973304"/>
                </a:lnTo>
                <a:cubicBezTo>
                  <a:pt x="1334416" y="985054"/>
                  <a:pt x="1346276" y="994844"/>
                  <a:pt x="1344791" y="997415"/>
                </a:cubicBezTo>
                <a:cubicBezTo>
                  <a:pt x="1343306" y="999987"/>
                  <a:pt x="1328898" y="994611"/>
                  <a:pt x="1309635" y="984746"/>
                </a:cubicBezTo>
                <a:lnTo>
                  <a:pt x="1292612" y="975456"/>
                </a:lnTo>
                <a:lnTo>
                  <a:pt x="1285585" y="986977"/>
                </a:lnTo>
                <a:cubicBezTo>
                  <a:pt x="1273836" y="1005152"/>
                  <a:pt x="1264046" y="1017012"/>
                  <a:pt x="1261474" y="1015527"/>
                </a:cubicBezTo>
                <a:cubicBezTo>
                  <a:pt x="1258903" y="1014043"/>
                  <a:pt x="1264279" y="999634"/>
                  <a:pt x="1274144" y="980371"/>
                </a:cubicBezTo>
                <a:lnTo>
                  <a:pt x="1280675" y="968404"/>
                </a:lnTo>
                <a:lnTo>
                  <a:pt x="1269035" y="961306"/>
                </a:lnTo>
                <a:cubicBezTo>
                  <a:pt x="1250861" y="949556"/>
                  <a:pt x="1239000" y="939766"/>
                  <a:pt x="1240485" y="937194"/>
                </a:cubicBezTo>
                <a:cubicBezTo>
                  <a:pt x="1241970" y="934623"/>
                  <a:pt x="1256378" y="939999"/>
                  <a:pt x="1275641" y="949864"/>
                </a:cubicBezTo>
                <a:lnTo>
                  <a:pt x="1287487" y="956329"/>
                </a:lnTo>
                <a:lnTo>
                  <a:pt x="1297584" y="939772"/>
                </a:lnTo>
                <a:cubicBezTo>
                  <a:pt x="1309334" y="921597"/>
                  <a:pt x="1319124" y="909737"/>
                  <a:pt x="1321695" y="911221"/>
                </a:cubicBezTo>
                <a:close/>
                <a:moveTo>
                  <a:pt x="432196" y="900074"/>
                </a:moveTo>
                <a:cubicBezTo>
                  <a:pt x="432688" y="899882"/>
                  <a:pt x="433256" y="899901"/>
                  <a:pt x="433895" y="900123"/>
                </a:cubicBezTo>
                <a:cubicBezTo>
                  <a:pt x="434534" y="900344"/>
                  <a:pt x="435244" y="900768"/>
                  <a:pt x="436018" y="901384"/>
                </a:cubicBezTo>
                <a:cubicBezTo>
                  <a:pt x="443772" y="907549"/>
                  <a:pt x="458098" y="932968"/>
                  <a:pt x="473884" y="968078"/>
                </a:cubicBezTo>
                <a:lnTo>
                  <a:pt x="489749" y="1005994"/>
                </a:lnTo>
                <a:lnTo>
                  <a:pt x="528382" y="991970"/>
                </a:lnTo>
                <a:cubicBezTo>
                  <a:pt x="572205" y="977353"/>
                  <a:pt x="604338" y="970645"/>
                  <a:pt x="606643" y="976550"/>
                </a:cubicBezTo>
                <a:cubicBezTo>
                  <a:pt x="608949" y="982454"/>
                  <a:pt x="580772" y="999295"/>
                  <a:pt x="538639" y="1018240"/>
                </a:cubicBezTo>
                <a:lnTo>
                  <a:pt x="500451" y="1034217"/>
                </a:lnTo>
                <a:lnTo>
                  <a:pt x="510280" y="1061295"/>
                </a:lnTo>
                <a:cubicBezTo>
                  <a:pt x="524897" y="1105117"/>
                  <a:pt x="531604" y="1137250"/>
                  <a:pt x="525699" y="1139557"/>
                </a:cubicBezTo>
                <a:cubicBezTo>
                  <a:pt x="519796" y="1141861"/>
                  <a:pt x="502954" y="1113684"/>
                  <a:pt x="484011" y="1071551"/>
                </a:cubicBezTo>
                <a:lnTo>
                  <a:pt x="472778" y="1044705"/>
                </a:lnTo>
                <a:lnTo>
                  <a:pt x="445422" y="1054635"/>
                </a:lnTo>
                <a:cubicBezTo>
                  <a:pt x="401601" y="1069251"/>
                  <a:pt x="369467" y="1075959"/>
                  <a:pt x="367161" y="1070054"/>
                </a:cubicBezTo>
                <a:cubicBezTo>
                  <a:pt x="364856" y="1064149"/>
                  <a:pt x="393034" y="1047309"/>
                  <a:pt x="435166" y="1028365"/>
                </a:cubicBezTo>
                <a:lnTo>
                  <a:pt x="461740" y="1017246"/>
                </a:lnTo>
                <a:lnTo>
                  <a:pt x="447615" y="978336"/>
                </a:lnTo>
                <a:cubicBezTo>
                  <a:pt x="432999" y="934513"/>
                  <a:pt x="426292" y="902379"/>
                  <a:pt x="432196" y="900074"/>
                </a:cubicBezTo>
                <a:close/>
                <a:moveTo>
                  <a:pt x="1673436" y="886257"/>
                </a:moveTo>
                <a:cubicBezTo>
                  <a:pt x="1676705" y="885381"/>
                  <a:pt x="1683984" y="901327"/>
                  <a:pt x="1691559" y="924804"/>
                </a:cubicBezTo>
                <a:lnTo>
                  <a:pt x="1697792" y="946012"/>
                </a:lnTo>
                <a:lnTo>
                  <a:pt x="1712742" y="942389"/>
                </a:lnTo>
                <a:cubicBezTo>
                  <a:pt x="1736860" y="937211"/>
                  <a:pt x="1754310" y="935542"/>
                  <a:pt x="1755186" y="938812"/>
                </a:cubicBezTo>
                <a:cubicBezTo>
                  <a:pt x="1756062" y="942081"/>
                  <a:pt x="1740116" y="949361"/>
                  <a:pt x="1716640" y="956935"/>
                </a:cubicBezTo>
                <a:lnTo>
                  <a:pt x="1701729" y="961317"/>
                </a:lnTo>
                <a:lnTo>
                  <a:pt x="1705390" y="976420"/>
                </a:lnTo>
                <a:cubicBezTo>
                  <a:pt x="1710568" y="1000539"/>
                  <a:pt x="1712237" y="1017988"/>
                  <a:pt x="1708967" y="1018864"/>
                </a:cubicBezTo>
                <a:cubicBezTo>
                  <a:pt x="1705698" y="1019740"/>
                  <a:pt x="1698418" y="1003794"/>
                  <a:pt x="1690844" y="980318"/>
                </a:cubicBezTo>
                <a:lnTo>
                  <a:pt x="1686507" y="965559"/>
                </a:lnTo>
                <a:lnTo>
                  <a:pt x="1665023" y="970766"/>
                </a:lnTo>
                <a:cubicBezTo>
                  <a:pt x="1640904" y="975944"/>
                  <a:pt x="1623454" y="977613"/>
                  <a:pt x="1622579" y="974343"/>
                </a:cubicBezTo>
                <a:cubicBezTo>
                  <a:pt x="1622506" y="974071"/>
                  <a:pt x="1622550" y="973771"/>
                  <a:pt x="1622705" y="973445"/>
                </a:cubicBezTo>
                <a:cubicBezTo>
                  <a:pt x="1622860" y="973119"/>
                  <a:pt x="1623127" y="972767"/>
                  <a:pt x="1623500" y="972392"/>
                </a:cubicBezTo>
                <a:cubicBezTo>
                  <a:pt x="1627227" y="968639"/>
                  <a:pt x="1641562" y="962532"/>
                  <a:pt x="1661125" y="956220"/>
                </a:cubicBezTo>
                <a:lnTo>
                  <a:pt x="1682182" y="950032"/>
                </a:lnTo>
                <a:lnTo>
                  <a:pt x="1677013" y="928701"/>
                </a:lnTo>
                <a:cubicBezTo>
                  <a:pt x="1671835" y="904583"/>
                  <a:pt x="1670166" y="887133"/>
                  <a:pt x="1673436" y="886257"/>
                </a:cubicBezTo>
                <a:close/>
                <a:moveTo>
                  <a:pt x="2565342" y="873041"/>
                </a:moveTo>
                <a:cubicBezTo>
                  <a:pt x="2571959" y="875941"/>
                  <a:pt x="2562822" y="912226"/>
                  <a:pt x="2544132" y="961453"/>
                </a:cubicBezTo>
                <a:lnTo>
                  <a:pt x="2526232" y="1005110"/>
                </a:lnTo>
                <a:lnTo>
                  <a:pt x="2555978" y="1019012"/>
                </a:lnTo>
                <a:cubicBezTo>
                  <a:pt x="2603078" y="1042552"/>
                  <a:pt x="2634384" y="1063045"/>
                  <a:pt x="2631484" y="1069663"/>
                </a:cubicBezTo>
                <a:cubicBezTo>
                  <a:pt x="2628582" y="1076279"/>
                  <a:pt x="2592298" y="1067142"/>
                  <a:pt x="2543072" y="1048452"/>
                </a:cubicBezTo>
                <a:lnTo>
                  <a:pt x="2512380" y="1035868"/>
                </a:lnTo>
                <a:lnTo>
                  <a:pt x="2498335" y="1065920"/>
                </a:lnTo>
                <a:cubicBezTo>
                  <a:pt x="2474795" y="1113020"/>
                  <a:pt x="2454303" y="1144326"/>
                  <a:pt x="2447685" y="1141425"/>
                </a:cubicBezTo>
                <a:cubicBezTo>
                  <a:pt x="2441069" y="1138524"/>
                  <a:pt x="2450206" y="1102240"/>
                  <a:pt x="2468895" y="1053013"/>
                </a:cubicBezTo>
                <a:lnTo>
                  <a:pt x="2481352" y="1022633"/>
                </a:lnTo>
                <a:lnTo>
                  <a:pt x="2438605" y="1002655"/>
                </a:lnTo>
                <a:cubicBezTo>
                  <a:pt x="2391504" y="979116"/>
                  <a:pt x="2360198" y="958622"/>
                  <a:pt x="2363100" y="952005"/>
                </a:cubicBezTo>
                <a:cubicBezTo>
                  <a:pt x="2363341" y="951454"/>
                  <a:pt x="2363815" y="951011"/>
                  <a:pt x="2364508" y="950676"/>
                </a:cubicBezTo>
                <a:cubicBezTo>
                  <a:pt x="2365202" y="950339"/>
                  <a:pt x="2366115" y="950109"/>
                  <a:pt x="2367237" y="949980"/>
                </a:cubicBezTo>
                <a:cubicBezTo>
                  <a:pt x="2378455" y="948699"/>
                  <a:pt x="2410488" y="957641"/>
                  <a:pt x="2451511" y="973215"/>
                </a:cubicBezTo>
                <a:lnTo>
                  <a:pt x="2494857" y="990988"/>
                </a:lnTo>
                <a:lnTo>
                  <a:pt x="2514693" y="948546"/>
                </a:lnTo>
                <a:cubicBezTo>
                  <a:pt x="2538232" y="901445"/>
                  <a:pt x="2558725" y="870139"/>
                  <a:pt x="2565342" y="873041"/>
                </a:cubicBezTo>
                <a:close/>
                <a:moveTo>
                  <a:pt x="1554422" y="677880"/>
                </a:moveTo>
                <a:cubicBezTo>
                  <a:pt x="1558155" y="675724"/>
                  <a:pt x="1572368" y="692942"/>
                  <a:pt x="1589425" y="719327"/>
                </a:cubicBezTo>
                <a:lnTo>
                  <a:pt x="1604084" y="743363"/>
                </a:lnTo>
                <a:lnTo>
                  <a:pt x="1621282" y="733978"/>
                </a:lnTo>
                <a:cubicBezTo>
                  <a:pt x="1649246" y="719658"/>
                  <a:pt x="1670163" y="711852"/>
                  <a:pt x="1672319" y="715586"/>
                </a:cubicBezTo>
                <a:cubicBezTo>
                  <a:pt x="1674474" y="719319"/>
                  <a:pt x="1657256" y="733532"/>
                  <a:pt x="1630872" y="750588"/>
                </a:cubicBezTo>
                <a:lnTo>
                  <a:pt x="1613973" y="760894"/>
                </a:lnTo>
                <a:lnTo>
                  <a:pt x="1623455" y="778268"/>
                </a:lnTo>
                <a:cubicBezTo>
                  <a:pt x="1637776" y="806233"/>
                  <a:pt x="1645582" y="827149"/>
                  <a:pt x="1641848" y="829305"/>
                </a:cubicBezTo>
                <a:cubicBezTo>
                  <a:pt x="1638114" y="831460"/>
                  <a:pt x="1623902" y="814242"/>
                  <a:pt x="1606845" y="787858"/>
                </a:cubicBezTo>
                <a:lnTo>
                  <a:pt x="1596644" y="771131"/>
                </a:lnTo>
                <a:lnTo>
                  <a:pt x="1571930" y="784618"/>
                </a:lnTo>
                <a:cubicBezTo>
                  <a:pt x="1543966" y="798940"/>
                  <a:pt x="1523049" y="806744"/>
                  <a:pt x="1520893" y="803011"/>
                </a:cubicBezTo>
                <a:cubicBezTo>
                  <a:pt x="1520713" y="802700"/>
                  <a:pt x="1520668" y="802316"/>
                  <a:pt x="1520752" y="801864"/>
                </a:cubicBezTo>
                <a:cubicBezTo>
                  <a:pt x="1520835" y="801412"/>
                  <a:pt x="1521048" y="800891"/>
                  <a:pt x="1521383" y="800306"/>
                </a:cubicBezTo>
                <a:cubicBezTo>
                  <a:pt x="1524732" y="794461"/>
                  <a:pt x="1540353" y="782223"/>
                  <a:pt x="1562340" y="768008"/>
                </a:cubicBezTo>
                <a:lnTo>
                  <a:pt x="1586206" y="753454"/>
                </a:lnTo>
                <a:lnTo>
                  <a:pt x="1572815" y="728917"/>
                </a:lnTo>
                <a:cubicBezTo>
                  <a:pt x="1558494" y="700952"/>
                  <a:pt x="1550689" y="680035"/>
                  <a:pt x="1554422" y="677880"/>
                </a:cubicBezTo>
                <a:close/>
                <a:moveTo>
                  <a:pt x="1050665" y="648410"/>
                </a:moveTo>
                <a:cubicBezTo>
                  <a:pt x="1055410" y="649682"/>
                  <a:pt x="1052988" y="675015"/>
                  <a:pt x="1045470" y="710028"/>
                </a:cubicBezTo>
                <a:lnTo>
                  <a:pt x="1040157" y="731954"/>
                </a:lnTo>
                <a:lnTo>
                  <a:pt x="1061802" y="738316"/>
                </a:lnTo>
                <a:cubicBezTo>
                  <a:pt x="1095884" y="749312"/>
                  <a:pt x="1119034" y="759879"/>
                  <a:pt x="1117762" y="764627"/>
                </a:cubicBezTo>
                <a:cubicBezTo>
                  <a:pt x="1116490" y="769372"/>
                  <a:pt x="1091157" y="766950"/>
                  <a:pt x="1056144" y="759432"/>
                </a:cubicBezTo>
                <a:lnTo>
                  <a:pt x="1034440" y="754173"/>
                </a:lnTo>
                <a:lnTo>
                  <a:pt x="1025392" y="784962"/>
                </a:lnTo>
                <a:cubicBezTo>
                  <a:pt x="1014395" y="819044"/>
                  <a:pt x="1003827" y="842194"/>
                  <a:pt x="999081" y="840921"/>
                </a:cubicBezTo>
                <a:cubicBezTo>
                  <a:pt x="998685" y="840816"/>
                  <a:pt x="998339" y="840543"/>
                  <a:pt x="998042" y="840111"/>
                </a:cubicBezTo>
                <a:cubicBezTo>
                  <a:pt x="997745" y="839679"/>
                  <a:pt x="997496" y="839089"/>
                  <a:pt x="997295" y="838348"/>
                </a:cubicBezTo>
                <a:cubicBezTo>
                  <a:pt x="995283" y="830937"/>
                  <a:pt x="998010" y="808482"/>
                  <a:pt x="1004274" y="779304"/>
                </a:cubicBezTo>
                <a:lnTo>
                  <a:pt x="1011779" y="748338"/>
                </a:lnTo>
                <a:lnTo>
                  <a:pt x="981209" y="739354"/>
                </a:lnTo>
                <a:cubicBezTo>
                  <a:pt x="947128" y="728357"/>
                  <a:pt x="923978" y="717790"/>
                  <a:pt x="925250" y="713043"/>
                </a:cubicBezTo>
                <a:cubicBezTo>
                  <a:pt x="926521" y="708297"/>
                  <a:pt x="951854" y="710719"/>
                  <a:pt x="986868" y="718237"/>
                </a:cubicBezTo>
                <a:lnTo>
                  <a:pt x="1018056" y="725795"/>
                </a:lnTo>
                <a:lnTo>
                  <a:pt x="1024353" y="704370"/>
                </a:lnTo>
                <a:cubicBezTo>
                  <a:pt x="1035350" y="670288"/>
                  <a:pt x="1045918" y="647138"/>
                  <a:pt x="1050665" y="648410"/>
                </a:cubicBezTo>
                <a:close/>
                <a:moveTo>
                  <a:pt x="609649" y="473886"/>
                </a:moveTo>
                <a:cubicBezTo>
                  <a:pt x="610242" y="473886"/>
                  <a:pt x="610828" y="474138"/>
                  <a:pt x="611405" y="474631"/>
                </a:cubicBezTo>
                <a:cubicBezTo>
                  <a:pt x="611983" y="475123"/>
                  <a:pt x="612552" y="475856"/>
                  <a:pt x="613110" y="476816"/>
                </a:cubicBezTo>
                <a:cubicBezTo>
                  <a:pt x="618699" y="486424"/>
                  <a:pt x="623300" y="518843"/>
                  <a:pt x="625472" y="561987"/>
                </a:cubicBezTo>
                <a:lnTo>
                  <a:pt x="626581" y="608096"/>
                </a:lnTo>
                <a:lnTo>
                  <a:pt x="672689" y="609204"/>
                </a:lnTo>
                <a:cubicBezTo>
                  <a:pt x="724463" y="611811"/>
                  <a:pt x="760791" y="617914"/>
                  <a:pt x="760790" y="625027"/>
                </a:cubicBezTo>
                <a:cubicBezTo>
                  <a:pt x="760791" y="632140"/>
                  <a:pt x="724463" y="638244"/>
                  <a:pt x="672689" y="640851"/>
                </a:cubicBezTo>
                <a:lnTo>
                  <a:pt x="626249" y="641967"/>
                </a:lnTo>
                <a:lnTo>
                  <a:pt x="625472" y="674283"/>
                </a:lnTo>
                <a:cubicBezTo>
                  <a:pt x="622866" y="726057"/>
                  <a:pt x="616762" y="762384"/>
                  <a:pt x="609648" y="762385"/>
                </a:cubicBezTo>
                <a:cubicBezTo>
                  <a:pt x="602537" y="762385"/>
                  <a:pt x="596432" y="726057"/>
                  <a:pt x="593826" y="674283"/>
                </a:cubicBezTo>
                <a:lnTo>
                  <a:pt x="593042" y="641635"/>
                </a:lnTo>
                <a:lnTo>
                  <a:pt x="560393" y="640851"/>
                </a:lnTo>
                <a:cubicBezTo>
                  <a:pt x="508620" y="638244"/>
                  <a:pt x="472292" y="632141"/>
                  <a:pt x="472292" y="625027"/>
                </a:cubicBezTo>
                <a:cubicBezTo>
                  <a:pt x="472292" y="617914"/>
                  <a:pt x="508620" y="611811"/>
                  <a:pt x="560393" y="609204"/>
                </a:cubicBezTo>
                <a:lnTo>
                  <a:pt x="592710" y="608427"/>
                </a:lnTo>
                <a:lnTo>
                  <a:pt x="593826" y="561988"/>
                </a:lnTo>
                <a:cubicBezTo>
                  <a:pt x="596433" y="510214"/>
                  <a:pt x="602537" y="473886"/>
                  <a:pt x="609649" y="473886"/>
                </a:cubicBezTo>
                <a:close/>
                <a:moveTo>
                  <a:pt x="2237451" y="469644"/>
                </a:moveTo>
                <a:cubicBezTo>
                  <a:pt x="2244563" y="469643"/>
                  <a:pt x="2250667" y="505972"/>
                  <a:pt x="2253274" y="557745"/>
                </a:cubicBezTo>
                <a:lnTo>
                  <a:pt x="2254391" y="604185"/>
                </a:lnTo>
                <a:lnTo>
                  <a:pt x="2286707" y="604962"/>
                </a:lnTo>
                <a:cubicBezTo>
                  <a:pt x="2338480" y="607569"/>
                  <a:pt x="2374808" y="613672"/>
                  <a:pt x="2374809" y="620786"/>
                </a:cubicBezTo>
                <a:cubicBezTo>
                  <a:pt x="2374808" y="627898"/>
                  <a:pt x="2338480" y="634002"/>
                  <a:pt x="2286707" y="636608"/>
                </a:cubicBezTo>
                <a:lnTo>
                  <a:pt x="2254059" y="637393"/>
                </a:lnTo>
                <a:lnTo>
                  <a:pt x="2253274" y="670042"/>
                </a:lnTo>
                <a:cubicBezTo>
                  <a:pt x="2250667" y="721815"/>
                  <a:pt x="2244565" y="758142"/>
                  <a:pt x="2237451" y="758142"/>
                </a:cubicBezTo>
                <a:cubicBezTo>
                  <a:pt x="2230338" y="758142"/>
                  <a:pt x="2224235" y="721814"/>
                  <a:pt x="2221628" y="670041"/>
                </a:cubicBezTo>
                <a:lnTo>
                  <a:pt x="2220851" y="637724"/>
                </a:lnTo>
                <a:lnTo>
                  <a:pt x="2174411" y="636608"/>
                </a:lnTo>
                <a:cubicBezTo>
                  <a:pt x="2122637" y="634002"/>
                  <a:pt x="2086309" y="627898"/>
                  <a:pt x="2086310" y="620785"/>
                </a:cubicBezTo>
                <a:cubicBezTo>
                  <a:pt x="2086309" y="620192"/>
                  <a:pt x="2086562" y="619606"/>
                  <a:pt x="2087054" y="619029"/>
                </a:cubicBezTo>
                <a:cubicBezTo>
                  <a:pt x="2087546" y="618452"/>
                  <a:pt x="2088279" y="617883"/>
                  <a:pt x="2089240" y="617324"/>
                </a:cubicBezTo>
                <a:cubicBezTo>
                  <a:pt x="2098848" y="611735"/>
                  <a:pt x="2131266" y="607135"/>
                  <a:pt x="2174411" y="604962"/>
                </a:cubicBezTo>
                <a:lnTo>
                  <a:pt x="2220519" y="603854"/>
                </a:lnTo>
                <a:lnTo>
                  <a:pt x="2221628" y="557745"/>
                </a:lnTo>
                <a:cubicBezTo>
                  <a:pt x="2224235" y="505971"/>
                  <a:pt x="2230338" y="469643"/>
                  <a:pt x="2237451" y="469644"/>
                </a:cubicBezTo>
                <a:close/>
                <a:moveTo>
                  <a:pt x="1782055" y="368973"/>
                </a:moveTo>
                <a:cubicBezTo>
                  <a:pt x="1787958" y="366668"/>
                  <a:pt x="1804800" y="394846"/>
                  <a:pt x="1823744" y="436978"/>
                </a:cubicBezTo>
                <a:lnTo>
                  <a:pt x="1839722" y="475165"/>
                </a:lnTo>
                <a:lnTo>
                  <a:pt x="1866800" y="465337"/>
                </a:lnTo>
                <a:cubicBezTo>
                  <a:pt x="1910621" y="450721"/>
                  <a:pt x="1942755" y="444013"/>
                  <a:pt x="1945062" y="449918"/>
                </a:cubicBezTo>
                <a:cubicBezTo>
                  <a:pt x="1947366" y="455822"/>
                  <a:pt x="1919188" y="472663"/>
                  <a:pt x="1877056" y="491606"/>
                </a:cubicBezTo>
                <a:lnTo>
                  <a:pt x="1850210" y="502839"/>
                </a:lnTo>
                <a:lnTo>
                  <a:pt x="1860140" y="530195"/>
                </a:lnTo>
                <a:cubicBezTo>
                  <a:pt x="1874756" y="574017"/>
                  <a:pt x="1881464" y="606149"/>
                  <a:pt x="1875559" y="608455"/>
                </a:cubicBezTo>
                <a:cubicBezTo>
                  <a:pt x="1869654" y="610760"/>
                  <a:pt x="1852814" y="582583"/>
                  <a:pt x="1833870" y="540451"/>
                </a:cubicBezTo>
                <a:lnTo>
                  <a:pt x="1822751" y="513876"/>
                </a:lnTo>
                <a:lnTo>
                  <a:pt x="1783840" y="528002"/>
                </a:lnTo>
                <a:cubicBezTo>
                  <a:pt x="1740018" y="542619"/>
                  <a:pt x="1707883" y="549326"/>
                  <a:pt x="1705579" y="543421"/>
                </a:cubicBezTo>
                <a:cubicBezTo>
                  <a:pt x="1705386" y="542929"/>
                  <a:pt x="1705406" y="542360"/>
                  <a:pt x="1705627" y="541722"/>
                </a:cubicBezTo>
                <a:cubicBezTo>
                  <a:pt x="1705849" y="541084"/>
                  <a:pt x="1706273" y="540374"/>
                  <a:pt x="1706889" y="539598"/>
                </a:cubicBezTo>
                <a:cubicBezTo>
                  <a:pt x="1713054" y="531845"/>
                  <a:pt x="1738473" y="517520"/>
                  <a:pt x="1773583" y="501732"/>
                </a:cubicBezTo>
                <a:lnTo>
                  <a:pt x="1811498" y="485869"/>
                </a:lnTo>
                <a:lnTo>
                  <a:pt x="1797474" y="447234"/>
                </a:lnTo>
                <a:cubicBezTo>
                  <a:pt x="1782858" y="403412"/>
                  <a:pt x="1776150" y="371278"/>
                  <a:pt x="1782055" y="368973"/>
                </a:cubicBezTo>
                <a:close/>
                <a:moveTo>
                  <a:pt x="1056366" y="214456"/>
                </a:moveTo>
                <a:cubicBezTo>
                  <a:pt x="1062982" y="217357"/>
                  <a:pt x="1053846" y="253642"/>
                  <a:pt x="1035156" y="302868"/>
                </a:cubicBezTo>
                <a:lnTo>
                  <a:pt x="1022571" y="333560"/>
                </a:lnTo>
                <a:lnTo>
                  <a:pt x="1052623" y="347605"/>
                </a:lnTo>
                <a:cubicBezTo>
                  <a:pt x="1099724" y="371145"/>
                  <a:pt x="1131029" y="391637"/>
                  <a:pt x="1128128" y="398255"/>
                </a:cubicBezTo>
                <a:cubicBezTo>
                  <a:pt x="1125227" y="404871"/>
                  <a:pt x="1088943" y="395734"/>
                  <a:pt x="1039716" y="377045"/>
                </a:cubicBezTo>
                <a:lnTo>
                  <a:pt x="1009336" y="364588"/>
                </a:lnTo>
                <a:lnTo>
                  <a:pt x="989358" y="407335"/>
                </a:lnTo>
                <a:cubicBezTo>
                  <a:pt x="965819" y="454435"/>
                  <a:pt x="945325" y="485742"/>
                  <a:pt x="938708" y="482840"/>
                </a:cubicBezTo>
                <a:cubicBezTo>
                  <a:pt x="938157" y="482599"/>
                  <a:pt x="937715" y="482125"/>
                  <a:pt x="937379" y="481431"/>
                </a:cubicBezTo>
                <a:cubicBezTo>
                  <a:pt x="937042" y="480738"/>
                  <a:pt x="936812" y="479825"/>
                  <a:pt x="936684" y="478703"/>
                </a:cubicBezTo>
                <a:cubicBezTo>
                  <a:pt x="935402" y="467485"/>
                  <a:pt x="944344" y="435451"/>
                  <a:pt x="959918" y="394428"/>
                </a:cubicBezTo>
                <a:lnTo>
                  <a:pt x="977692" y="351083"/>
                </a:lnTo>
                <a:lnTo>
                  <a:pt x="935249" y="331247"/>
                </a:lnTo>
                <a:cubicBezTo>
                  <a:pt x="888149" y="307708"/>
                  <a:pt x="856843" y="287215"/>
                  <a:pt x="859744" y="280597"/>
                </a:cubicBezTo>
                <a:cubicBezTo>
                  <a:pt x="862644" y="273981"/>
                  <a:pt x="898929" y="283118"/>
                  <a:pt x="948156" y="301808"/>
                </a:cubicBezTo>
                <a:lnTo>
                  <a:pt x="991813" y="319708"/>
                </a:lnTo>
                <a:lnTo>
                  <a:pt x="1005715" y="289961"/>
                </a:lnTo>
                <a:cubicBezTo>
                  <a:pt x="1029255" y="242862"/>
                  <a:pt x="1049748" y="211556"/>
                  <a:pt x="1056366" y="214456"/>
                </a:cubicBezTo>
                <a:close/>
                <a:moveTo>
                  <a:pt x="1309408" y="832"/>
                </a:moveTo>
                <a:cubicBezTo>
                  <a:pt x="1315140" y="-4901"/>
                  <a:pt x="1349340" y="19460"/>
                  <a:pt x="1393170" y="59088"/>
                </a:cubicBezTo>
                <a:lnTo>
                  <a:pt x="1431500" y="95618"/>
                </a:lnTo>
                <a:lnTo>
                  <a:pt x="1458173" y="70197"/>
                </a:lnTo>
                <a:cubicBezTo>
                  <a:pt x="1502003" y="30570"/>
                  <a:pt x="1536202" y="6209"/>
                  <a:pt x="1541936" y="11942"/>
                </a:cubicBezTo>
                <a:cubicBezTo>
                  <a:pt x="1547668" y="17675"/>
                  <a:pt x="1523308" y="51875"/>
                  <a:pt x="1483680" y="95704"/>
                </a:cubicBezTo>
                <a:lnTo>
                  <a:pt x="1457998" y="122651"/>
                </a:lnTo>
                <a:lnTo>
                  <a:pt x="1483680" y="149598"/>
                </a:lnTo>
                <a:cubicBezTo>
                  <a:pt x="1523308" y="193428"/>
                  <a:pt x="1547669" y="227626"/>
                  <a:pt x="1541935" y="233360"/>
                </a:cubicBezTo>
                <a:cubicBezTo>
                  <a:pt x="1536202" y="239092"/>
                  <a:pt x="1502003" y="214732"/>
                  <a:pt x="1458173" y="175104"/>
                </a:cubicBezTo>
                <a:lnTo>
                  <a:pt x="1431500" y="149683"/>
                </a:lnTo>
                <a:lnTo>
                  <a:pt x="1393170" y="186214"/>
                </a:lnTo>
                <a:cubicBezTo>
                  <a:pt x="1349340" y="225842"/>
                  <a:pt x="1315140" y="250203"/>
                  <a:pt x="1309408" y="244469"/>
                </a:cubicBezTo>
                <a:cubicBezTo>
                  <a:pt x="1308930" y="243992"/>
                  <a:pt x="1308661" y="243316"/>
                  <a:pt x="1308593" y="242454"/>
                </a:cubicBezTo>
                <a:cubicBezTo>
                  <a:pt x="1308524" y="241592"/>
                  <a:pt x="1308656" y="240543"/>
                  <a:pt x="1308980" y="239318"/>
                </a:cubicBezTo>
                <a:cubicBezTo>
                  <a:pt x="1312219" y="227069"/>
                  <a:pt x="1334640" y="197233"/>
                  <a:pt x="1367663" y="160707"/>
                </a:cubicBezTo>
                <a:lnTo>
                  <a:pt x="1403933" y="122651"/>
                </a:lnTo>
                <a:lnTo>
                  <a:pt x="1367663" y="84594"/>
                </a:lnTo>
                <a:cubicBezTo>
                  <a:pt x="1328035" y="40764"/>
                  <a:pt x="1303674" y="6565"/>
                  <a:pt x="1309408" y="832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174" name="グループ化 173">
            <a:extLst>
              <a:ext uri="{FF2B5EF4-FFF2-40B4-BE49-F238E27FC236}">
                <a16:creationId xmlns:a16="http://schemas.microsoft.com/office/drawing/2014/main" id="{0E15DAC0-1179-464D-A7E0-932D536A8C36}"/>
              </a:ext>
            </a:extLst>
          </p:cNvPr>
          <p:cNvGrpSpPr/>
          <p:nvPr/>
        </p:nvGrpSpPr>
        <p:grpSpPr>
          <a:xfrm>
            <a:off x="2664576" y="856944"/>
            <a:ext cx="2870200" cy="2870198"/>
            <a:chOff x="572935" y="476249"/>
            <a:chExt cx="2475065" cy="2475065"/>
          </a:xfrm>
        </p:grpSpPr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538914B9-5189-466C-816B-6047982BBBB0}"/>
                </a:ext>
              </a:extLst>
            </p:cNvPr>
            <p:cNvGrpSpPr/>
            <p:nvPr/>
          </p:nvGrpSpPr>
          <p:grpSpPr>
            <a:xfrm>
              <a:off x="572935" y="476249"/>
              <a:ext cx="2475065" cy="2475065"/>
              <a:chOff x="1846054" y="603851"/>
              <a:chExt cx="4459854" cy="4459854"/>
            </a:xfrm>
            <a:solidFill>
              <a:srgbClr val="FF0000"/>
            </a:solidFill>
          </p:grpSpPr>
          <p:sp>
            <p:nvSpPr>
              <p:cNvPr id="275" name="楕円 1">
                <a:extLst>
                  <a:ext uri="{FF2B5EF4-FFF2-40B4-BE49-F238E27FC236}">
                    <a16:creationId xmlns:a16="http://schemas.microsoft.com/office/drawing/2014/main" id="{EBCA4865-E757-4951-9D8B-B5856EDBE221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楕円 1">
                <a:extLst>
                  <a:ext uri="{FF2B5EF4-FFF2-40B4-BE49-F238E27FC236}">
                    <a16:creationId xmlns:a16="http://schemas.microsoft.com/office/drawing/2014/main" id="{7C34A385-E78E-4004-BE8C-4A7A6415133B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楕円 1">
                <a:extLst>
                  <a:ext uri="{FF2B5EF4-FFF2-40B4-BE49-F238E27FC236}">
                    <a16:creationId xmlns:a16="http://schemas.microsoft.com/office/drawing/2014/main" id="{EA6179FB-76D0-486A-AA20-7458CD70375B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楕円 1">
                <a:extLst>
                  <a:ext uri="{FF2B5EF4-FFF2-40B4-BE49-F238E27FC236}">
                    <a16:creationId xmlns:a16="http://schemas.microsoft.com/office/drawing/2014/main" id="{207B39AE-03A2-4AE1-80A0-4E589C4FC1B6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楕円 1">
                <a:extLst>
                  <a:ext uri="{FF2B5EF4-FFF2-40B4-BE49-F238E27FC236}">
                    <a16:creationId xmlns:a16="http://schemas.microsoft.com/office/drawing/2014/main" id="{70911F55-183A-4729-93E5-A8F523101E33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楕円 1">
                <a:extLst>
                  <a:ext uri="{FF2B5EF4-FFF2-40B4-BE49-F238E27FC236}">
                    <a16:creationId xmlns:a16="http://schemas.microsoft.com/office/drawing/2014/main" id="{8E2743A6-D0C4-4A12-A88B-C6BE14FD7458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楕円 1">
                <a:extLst>
                  <a:ext uri="{FF2B5EF4-FFF2-40B4-BE49-F238E27FC236}">
                    <a16:creationId xmlns:a16="http://schemas.microsoft.com/office/drawing/2014/main" id="{81AA49A4-1353-40F5-B18F-098D40F42870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楕円 1">
                <a:extLst>
                  <a:ext uri="{FF2B5EF4-FFF2-40B4-BE49-F238E27FC236}">
                    <a16:creationId xmlns:a16="http://schemas.microsoft.com/office/drawing/2014/main" id="{AA741B01-47F7-4FED-9854-F53C00F18B04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楕円 1">
                <a:extLst>
                  <a:ext uri="{FF2B5EF4-FFF2-40B4-BE49-F238E27FC236}">
                    <a16:creationId xmlns:a16="http://schemas.microsoft.com/office/drawing/2014/main" id="{129B9FA5-A1E6-4CEA-925C-2EB1AF5EB393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楕円 1">
                <a:extLst>
                  <a:ext uri="{FF2B5EF4-FFF2-40B4-BE49-F238E27FC236}">
                    <a16:creationId xmlns:a16="http://schemas.microsoft.com/office/drawing/2014/main" id="{9CF2D5E8-5957-4824-9322-4C48F8DFED7E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楕円 1">
                <a:extLst>
                  <a:ext uri="{FF2B5EF4-FFF2-40B4-BE49-F238E27FC236}">
                    <a16:creationId xmlns:a16="http://schemas.microsoft.com/office/drawing/2014/main" id="{19941C4B-8E7D-4114-BE0F-051315152A9C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楕円 1">
                <a:extLst>
                  <a:ext uri="{FF2B5EF4-FFF2-40B4-BE49-F238E27FC236}">
                    <a16:creationId xmlns:a16="http://schemas.microsoft.com/office/drawing/2014/main" id="{39D78705-0489-4773-86E0-EED0BD7BF242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楕円 1">
                <a:extLst>
                  <a:ext uri="{FF2B5EF4-FFF2-40B4-BE49-F238E27FC236}">
                    <a16:creationId xmlns:a16="http://schemas.microsoft.com/office/drawing/2014/main" id="{9F91DA7A-F1CF-4D43-844F-1132A007C25F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楕円 1">
                <a:extLst>
                  <a:ext uri="{FF2B5EF4-FFF2-40B4-BE49-F238E27FC236}">
                    <a16:creationId xmlns:a16="http://schemas.microsoft.com/office/drawing/2014/main" id="{2D7861EE-8E28-48BB-8B87-B099E4577EF5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楕円 1">
                <a:extLst>
                  <a:ext uri="{FF2B5EF4-FFF2-40B4-BE49-F238E27FC236}">
                    <a16:creationId xmlns:a16="http://schemas.microsoft.com/office/drawing/2014/main" id="{0A28C84E-CFDC-4D28-8A88-4EED2C4E0C20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楕円 1">
                <a:extLst>
                  <a:ext uri="{FF2B5EF4-FFF2-40B4-BE49-F238E27FC236}">
                    <a16:creationId xmlns:a16="http://schemas.microsoft.com/office/drawing/2014/main" id="{2C8D9018-45CE-4F99-B961-B79F60F18CB9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楕円 1">
                <a:extLst>
                  <a:ext uri="{FF2B5EF4-FFF2-40B4-BE49-F238E27FC236}">
                    <a16:creationId xmlns:a16="http://schemas.microsoft.com/office/drawing/2014/main" id="{03BDDBD9-8E02-444B-A5B1-47033AC7217E}"/>
                  </a:ext>
                </a:extLst>
              </p:cNvPr>
              <p:cNvSpPr/>
              <p:nvPr/>
            </p:nvSpPr>
            <p:spPr>
              <a:xfrm rot="19800000">
                <a:off x="2984740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楕円 1">
                <a:extLst>
                  <a:ext uri="{FF2B5EF4-FFF2-40B4-BE49-F238E27FC236}">
                    <a16:creationId xmlns:a16="http://schemas.microsoft.com/office/drawing/2014/main" id="{7D4AA1B9-5CAF-44B7-BAD4-F9283D8E34C4}"/>
                  </a:ext>
                </a:extLst>
              </p:cNvPr>
              <p:cNvSpPr/>
              <p:nvPr/>
            </p:nvSpPr>
            <p:spPr>
              <a:xfrm rot="9000000">
                <a:off x="4951562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楕円 1">
                <a:extLst>
                  <a:ext uri="{FF2B5EF4-FFF2-40B4-BE49-F238E27FC236}">
                    <a16:creationId xmlns:a16="http://schemas.microsoft.com/office/drawing/2014/main" id="{C17D79DA-B861-40AF-9634-C119D38F1218}"/>
                  </a:ext>
                </a:extLst>
              </p:cNvPr>
              <p:cNvSpPr/>
              <p:nvPr/>
            </p:nvSpPr>
            <p:spPr>
              <a:xfrm rot="3600000">
                <a:off x="5671469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楕円 1">
                <a:extLst>
                  <a:ext uri="{FF2B5EF4-FFF2-40B4-BE49-F238E27FC236}">
                    <a16:creationId xmlns:a16="http://schemas.microsoft.com/office/drawing/2014/main" id="{FBDAF4D7-44F1-4DBF-8142-6F328E703ED9}"/>
                  </a:ext>
                </a:extLst>
              </p:cNvPr>
              <p:cNvSpPr/>
              <p:nvPr/>
            </p:nvSpPr>
            <p:spPr>
              <a:xfrm rot="14400000">
                <a:off x="2264833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楕円 1">
                <a:extLst>
                  <a:ext uri="{FF2B5EF4-FFF2-40B4-BE49-F238E27FC236}">
                    <a16:creationId xmlns:a16="http://schemas.microsoft.com/office/drawing/2014/main" id="{9FCBA676-1710-475F-8EA2-1FAB0A46A43A}"/>
                  </a:ext>
                </a:extLst>
              </p:cNvPr>
              <p:cNvSpPr/>
              <p:nvPr/>
            </p:nvSpPr>
            <p:spPr>
              <a:xfrm rot="900000">
                <a:off x="4477202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楕円 1">
                <a:extLst>
                  <a:ext uri="{FF2B5EF4-FFF2-40B4-BE49-F238E27FC236}">
                    <a16:creationId xmlns:a16="http://schemas.microsoft.com/office/drawing/2014/main" id="{D40A3867-A61A-4128-8DF5-FDFD7E5C116F}"/>
                  </a:ext>
                </a:extLst>
              </p:cNvPr>
              <p:cNvSpPr/>
              <p:nvPr/>
            </p:nvSpPr>
            <p:spPr>
              <a:xfrm rot="11700000">
                <a:off x="3459100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楕円 1">
                <a:extLst>
                  <a:ext uri="{FF2B5EF4-FFF2-40B4-BE49-F238E27FC236}">
                    <a16:creationId xmlns:a16="http://schemas.microsoft.com/office/drawing/2014/main" id="{8EE7747A-8436-4EA0-8094-ED06A528A632}"/>
                  </a:ext>
                </a:extLst>
              </p:cNvPr>
              <p:cNvSpPr/>
              <p:nvPr/>
            </p:nvSpPr>
            <p:spPr>
              <a:xfrm rot="6300000">
                <a:off x="5867955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楕円 1">
                <a:extLst>
                  <a:ext uri="{FF2B5EF4-FFF2-40B4-BE49-F238E27FC236}">
                    <a16:creationId xmlns:a16="http://schemas.microsoft.com/office/drawing/2014/main" id="{679A3D2E-694C-4183-9EA2-F5E034662E17}"/>
                  </a:ext>
                </a:extLst>
              </p:cNvPr>
              <p:cNvSpPr/>
              <p:nvPr/>
            </p:nvSpPr>
            <p:spPr>
              <a:xfrm rot="17100000">
                <a:off x="2068347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楕円 1">
                <a:extLst>
                  <a:ext uri="{FF2B5EF4-FFF2-40B4-BE49-F238E27FC236}">
                    <a16:creationId xmlns:a16="http://schemas.microsoft.com/office/drawing/2014/main" id="{3AD2D864-FD5D-4009-9810-DBDDC6ADA40B}"/>
                  </a:ext>
                </a:extLst>
              </p:cNvPr>
              <p:cNvSpPr/>
              <p:nvPr/>
            </p:nvSpPr>
            <p:spPr>
              <a:xfrm rot="20700000">
                <a:off x="3459100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楕円 1">
                <a:extLst>
                  <a:ext uri="{FF2B5EF4-FFF2-40B4-BE49-F238E27FC236}">
                    <a16:creationId xmlns:a16="http://schemas.microsoft.com/office/drawing/2014/main" id="{A1A075BF-5A12-4C5F-A782-8B2DC58678E0}"/>
                  </a:ext>
                </a:extLst>
              </p:cNvPr>
              <p:cNvSpPr/>
              <p:nvPr/>
            </p:nvSpPr>
            <p:spPr>
              <a:xfrm rot="9900000">
                <a:off x="4477202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楕円 1">
                <a:extLst>
                  <a:ext uri="{FF2B5EF4-FFF2-40B4-BE49-F238E27FC236}">
                    <a16:creationId xmlns:a16="http://schemas.microsoft.com/office/drawing/2014/main" id="{6F2BFB2D-5D40-4ACC-950A-70DE0C3F1726}"/>
                  </a:ext>
                </a:extLst>
              </p:cNvPr>
              <p:cNvSpPr/>
              <p:nvPr/>
            </p:nvSpPr>
            <p:spPr>
              <a:xfrm rot="4500000">
                <a:off x="5867955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楕円 1">
                <a:extLst>
                  <a:ext uri="{FF2B5EF4-FFF2-40B4-BE49-F238E27FC236}">
                    <a16:creationId xmlns:a16="http://schemas.microsoft.com/office/drawing/2014/main" id="{85C0E5D8-4291-4118-B874-568606B27628}"/>
                  </a:ext>
                </a:extLst>
              </p:cNvPr>
              <p:cNvSpPr/>
              <p:nvPr/>
            </p:nvSpPr>
            <p:spPr>
              <a:xfrm rot="15300000">
                <a:off x="2068347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楕円 1">
                <a:extLst>
                  <a:ext uri="{FF2B5EF4-FFF2-40B4-BE49-F238E27FC236}">
                    <a16:creationId xmlns:a16="http://schemas.microsoft.com/office/drawing/2014/main" id="{9CFA21DC-2C5E-416D-95C2-2130EF3BEBDF}"/>
                  </a:ext>
                </a:extLst>
              </p:cNvPr>
              <p:cNvSpPr/>
              <p:nvPr/>
            </p:nvSpPr>
            <p:spPr>
              <a:xfrm rot="1800000">
                <a:off x="4951562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楕円 1">
                <a:extLst>
                  <a:ext uri="{FF2B5EF4-FFF2-40B4-BE49-F238E27FC236}">
                    <a16:creationId xmlns:a16="http://schemas.microsoft.com/office/drawing/2014/main" id="{FDFFE683-836A-46AB-BE3A-18E25A44E1B7}"/>
                  </a:ext>
                </a:extLst>
              </p:cNvPr>
              <p:cNvSpPr/>
              <p:nvPr/>
            </p:nvSpPr>
            <p:spPr>
              <a:xfrm rot="12600000">
                <a:off x="2984740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楕円 1">
                <a:extLst>
                  <a:ext uri="{FF2B5EF4-FFF2-40B4-BE49-F238E27FC236}">
                    <a16:creationId xmlns:a16="http://schemas.microsoft.com/office/drawing/2014/main" id="{816B1106-DBAC-4105-BF55-841BE03FC436}"/>
                  </a:ext>
                </a:extLst>
              </p:cNvPr>
              <p:cNvSpPr/>
              <p:nvPr/>
            </p:nvSpPr>
            <p:spPr>
              <a:xfrm rot="7200000">
                <a:off x="5671469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楕円 1">
                <a:extLst>
                  <a:ext uri="{FF2B5EF4-FFF2-40B4-BE49-F238E27FC236}">
                    <a16:creationId xmlns:a16="http://schemas.microsoft.com/office/drawing/2014/main" id="{DBAEBCA6-5EC3-4E34-8B92-048CE872024B}"/>
                  </a:ext>
                </a:extLst>
              </p:cNvPr>
              <p:cNvSpPr/>
              <p:nvPr/>
            </p:nvSpPr>
            <p:spPr>
              <a:xfrm rot="18000000">
                <a:off x="2264833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DC67B201-6B3C-4485-8242-1814B7C91CF5}"/>
                </a:ext>
              </a:extLst>
            </p:cNvPr>
            <p:cNvGrpSpPr/>
            <p:nvPr/>
          </p:nvGrpSpPr>
          <p:grpSpPr>
            <a:xfrm rot="1289234">
              <a:off x="940488" y="843803"/>
              <a:ext cx="1739960" cy="1739958"/>
              <a:chOff x="1846054" y="603851"/>
              <a:chExt cx="4459854" cy="4459854"/>
            </a:xfrm>
            <a:solidFill>
              <a:srgbClr val="FF0000"/>
            </a:solidFill>
          </p:grpSpPr>
          <p:sp>
            <p:nvSpPr>
              <p:cNvPr id="243" name="楕円 1">
                <a:extLst>
                  <a:ext uri="{FF2B5EF4-FFF2-40B4-BE49-F238E27FC236}">
                    <a16:creationId xmlns:a16="http://schemas.microsoft.com/office/drawing/2014/main" id="{15E684D8-C0B7-4743-889A-C00BDA43374C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楕円 1">
                <a:extLst>
                  <a:ext uri="{FF2B5EF4-FFF2-40B4-BE49-F238E27FC236}">
                    <a16:creationId xmlns:a16="http://schemas.microsoft.com/office/drawing/2014/main" id="{5F4F8B9E-2AD3-4A0E-9865-AB8729C586DC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楕円 1">
                <a:extLst>
                  <a:ext uri="{FF2B5EF4-FFF2-40B4-BE49-F238E27FC236}">
                    <a16:creationId xmlns:a16="http://schemas.microsoft.com/office/drawing/2014/main" id="{2BF796DA-4230-4DAD-94F9-E0C5994311D6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楕円 1">
                <a:extLst>
                  <a:ext uri="{FF2B5EF4-FFF2-40B4-BE49-F238E27FC236}">
                    <a16:creationId xmlns:a16="http://schemas.microsoft.com/office/drawing/2014/main" id="{07E36D2A-D485-49E1-AC03-B77D7255C122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楕円 1">
                <a:extLst>
                  <a:ext uri="{FF2B5EF4-FFF2-40B4-BE49-F238E27FC236}">
                    <a16:creationId xmlns:a16="http://schemas.microsoft.com/office/drawing/2014/main" id="{8355CBFD-6599-4696-B57A-3E88A7A9A922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楕円 1">
                <a:extLst>
                  <a:ext uri="{FF2B5EF4-FFF2-40B4-BE49-F238E27FC236}">
                    <a16:creationId xmlns:a16="http://schemas.microsoft.com/office/drawing/2014/main" id="{F4402237-42C8-442B-8743-18C491556FB4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楕円 1">
                <a:extLst>
                  <a:ext uri="{FF2B5EF4-FFF2-40B4-BE49-F238E27FC236}">
                    <a16:creationId xmlns:a16="http://schemas.microsoft.com/office/drawing/2014/main" id="{ACFE9333-EB67-4570-AF3E-10979ABA95F5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楕円 1">
                <a:extLst>
                  <a:ext uri="{FF2B5EF4-FFF2-40B4-BE49-F238E27FC236}">
                    <a16:creationId xmlns:a16="http://schemas.microsoft.com/office/drawing/2014/main" id="{C24A05D5-B9CD-4FC2-B510-6F727CB4046F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楕円 1">
                <a:extLst>
                  <a:ext uri="{FF2B5EF4-FFF2-40B4-BE49-F238E27FC236}">
                    <a16:creationId xmlns:a16="http://schemas.microsoft.com/office/drawing/2014/main" id="{7DA81408-D684-4A89-A4A4-ACD86B5B70BB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楕円 1">
                <a:extLst>
                  <a:ext uri="{FF2B5EF4-FFF2-40B4-BE49-F238E27FC236}">
                    <a16:creationId xmlns:a16="http://schemas.microsoft.com/office/drawing/2014/main" id="{F1503E70-8E27-4112-9C2F-85251959F666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楕円 1">
                <a:extLst>
                  <a:ext uri="{FF2B5EF4-FFF2-40B4-BE49-F238E27FC236}">
                    <a16:creationId xmlns:a16="http://schemas.microsoft.com/office/drawing/2014/main" id="{84190873-FEA9-46BE-AD76-70D3D7D13F2F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楕円 1">
                <a:extLst>
                  <a:ext uri="{FF2B5EF4-FFF2-40B4-BE49-F238E27FC236}">
                    <a16:creationId xmlns:a16="http://schemas.microsoft.com/office/drawing/2014/main" id="{A4E2B921-BED5-4D85-9C73-A6F3B857F1FC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楕円 1">
                <a:extLst>
                  <a:ext uri="{FF2B5EF4-FFF2-40B4-BE49-F238E27FC236}">
                    <a16:creationId xmlns:a16="http://schemas.microsoft.com/office/drawing/2014/main" id="{7E7D16B7-FF40-48BF-8795-ABBAABFCD670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楕円 1">
                <a:extLst>
                  <a:ext uri="{FF2B5EF4-FFF2-40B4-BE49-F238E27FC236}">
                    <a16:creationId xmlns:a16="http://schemas.microsoft.com/office/drawing/2014/main" id="{459C5CDC-721A-4AEA-BAFC-958247D490D4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楕円 1">
                <a:extLst>
                  <a:ext uri="{FF2B5EF4-FFF2-40B4-BE49-F238E27FC236}">
                    <a16:creationId xmlns:a16="http://schemas.microsoft.com/office/drawing/2014/main" id="{6391370C-201A-4416-BC5A-CB8071CC6E37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楕円 1">
                <a:extLst>
                  <a:ext uri="{FF2B5EF4-FFF2-40B4-BE49-F238E27FC236}">
                    <a16:creationId xmlns:a16="http://schemas.microsoft.com/office/drawing/2014/main" id="{FDA97E85-4E77-4812-BF75-AA6FF3E8832B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楕円 1">
                <a:extLst>
                  <a:ext uri="{FF2B5EF4-FFF2-40B4-BE49-F238E27FC236}">
                    <a16:creationId xmlns:a16="http://schemas.microsoft.com/office/drawing/2014/main" id="{44C60F9A-5C79-46A7-9D61-FC46B54AAC50}"/>
                  </a:ext>
                </a:extLst>
              </p:cNvPr>
              <p:cNvSpPr/>
              <p:nvPr/>
            </p:nvSpPr>
            <p:spPr>
              <a:xfrm rot="19800000">
                <a:off x="2984740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楕円 1">
                <a:extLst>
                  <a:ext uri="{FF2B5EF4-FFF2-40B4-BE49-F238E27FC236}">
                    <a16:creationId xmlns:a16="http://schemas.microsoft.com/office/drawing/2014/main" id="{387F1A6F-F547-4BBD-BBC9-350AB4D7BA39}"/>
                  </a:ext>
                </a:extLst>
              </p:cNvPr>
              <p:cNvSpPr/>
              <p:nvPr/>
            </p:nvSpPr>
            <p:spPr>
              <a:xfrm rot="9000000">
                <a:off x="4951562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楕円 1">
                <a:extLst>
                  <a:ext uri="{FF2B5EF4-FFF2-40B4-BE49-F238E27FC236}">
                    <a16:creationId xmlns:a16="http://schemas.microsoft.com/office/drawing/2014/main" id="{B0264A3C-235B-4EDD-A898-CE82D02CB426}"/>
                  </a:ext>
                </a:extLst>
              </p:cNvPr>
              <p:cNvSpPr/>
              <p:nvPr/>
            </p:nvSpPr>
            <p:spPr>
              <a:xfrm rot="3600000">
                <a:off x="5671469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楕円 1">
                <a:extLst>
                  <a:ext uri="{FF2B5EF4-FFF2-40B4-BE49-F238E27FC236}">
                    <a16:creationId xmlns:a16="http://schemas.microsoft.com/office/drawing/2014/main" id="{C4D1C298-5E27-4311-908B-8ABFBC7A208D}"/>
                  </a:ext>
                </a:extLst>
              </p:cNvPr>
              <p:cNvSpPr/>
              <p:nvPr/>
            </p:nvSpPr>
            <p:spPr>
              <a:xfrm rot="14400000">
                <a:off x="2264833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楕円 1">
                <a:extLst>
                  <a:ext uri="{FF2B5EF4-FFF2-40B4-BE49-F238E27FC236}">
                    <a16:creationId xmlns:a16="http://schemas.microsoft.com/office/drawing/2014/main" id="{562920FD-5F56-48F3-8D30-687D8A140B94}"/>
                  </a:ext>
                </a:extLst>
              </p:cNvPr>
              <p:cNvSpPr/>
              <p:nvPr/>
            </p:nvSpPr>
            <p:spPr>
              <a:xfrm rot="900000">
                <a:off x="4477202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楕円 1">
                <a:extLst>
                  <a:ext uri="{FF2B5EF4-FFF2-40B4-BE49-F238E27FC236}">
                    <a16:creationId xmlns:a16="http://schemas.microsoft.com/office/drawing/2014/main" id="{8D2B9112-3A14-47E3-8A60-C5CFFFB0204E}"/>
                  </a:ext>
                </a:extLst>
              </p:cNvPr>
              <p:cNvSpPr/>
              <p:nvPr/>
            </p:nvSpPr>
            <p:spPr>
              <a:xfrm rot="11700000">
                <a:off x="3459100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楕円 1">
                <a:extLst>
                  <a:ext uri="{FF2B5EF4-FFF2-40B4-BE49-F238E27FC236}">
                    <a16:creationId xmlns:a16="http://schemas.microsoft.com/office/drawing/2014/main" id="{DBC14CDF-A02E-4CC4-A300-23945D76DDED}"/>
                  </a:ext>
                </a:extLst>
              </p:cNvPr>
              <p:cNvSpPr/>
              <p:nvPr/>
            </p:nvSpPr>
            <p:spPr>
              <a:xfrm rot="6300000">
                <a:off x="5867955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楕円 1">
                <a:extLst>
                  <a:ext uri="{FF2B5EF4-FFF2-40B4-BE49-F238E27FC236}">
                    <a16:creationId xmlns:a16="http://schemas.microsoft.com/office/drawing/2014/main" id="{94AC4FC7-0615-4F3C-A869-9598F1B47BCF}"/>
                  </a:ext>
                </a:extLst>
              </p:cNvPr>
              <p:cNvSpPr/>
              <p:nvPr/>
            </p:nvSpPr>
            <p:spPr>
              <a:xfrm rot="17100000">
                <a:off x="2068347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楕円 1">
                <a:extLst>
                  <a:ext uri="{FF2B5EF4-FFF2-40B4-BE49-F238E27FC236}">
                    <a16:creationId xmlns:a16="http://schemas.microsoft.com/office/drawing/2014/main" id="{61AEBECD-866E-409E-9139-7D8A9E6F0653}"/>
                  </a:ext>
                </a:extLst>
              </p:cNvPr>
              <p:cNvSpPr/>
              <p:nvPr/>
            </p:nvSpPr>
            <p:spPr>
              <a:xfrm rot="20700000">
                <a:off x="3459100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楕円 1">
                <a:extLst>
                  <a:ext uri="{FF2B5EF4-FFF2-40B4-BE49-F238E27FC236}">
                    <a16:creationId xmlns:a16="http://schemas.microsoft.com/office/drawing/2014/main" id="{DDF47683-3B08-47BE-B0A2-40A1F1218E51}"/>
                  </a:ext>
                </a:extLst>
              </p:cNvPr>
              <p:cNvSpPr/>
              <p:nvPr/>
            </p:nvSpPr>
            <p:spPr>
              <a:xfrm rot="9900000">
                <a:off x="4477202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楕円 1">
                <a:extLst>
                  <a:ext uri="{FF2B5EF4-FFF2-40B4-BE49-F238E27FC236}">
                    <a16:creationId xmlns:a16="http://schemas.microsoft.com/office/drawing/2014/main" id="{C48510C3-9192-4CDF-9517-4AEFA26CC974}"/>
                  </a:ext>
                </a:extLst>
              </p:cNvPr>
              <p:cNvSpPr/>
              <p:nvPr/>
            </p:nvSpPr>
            <p:spPr>
              <a:xfrm rot="4500000">
                <a:off x="5867955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楕円 1">
                <a:extLst>
                  <a:ext uri="{FF2B5EF4-FFF2-40B4-BE49-F238E27FC236}">
                    <a16:creationId xmlns:a16="http://schemas.microsoft.com/office/drawing/2014/main" id="{84505D66-78AB-40C5-BDB6-1E30C7AB0C26}"/>
                  </a:ext>
                </a:extLst>
              </p:cNvPr>
              <p:cNvSpPr/>
              <p:nvPr/>
            </p:nvSpPr>
            <p:spPr>
              <a:xfrm rot="15300000">
                <a:off x="2068347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楕円 1">
                <a:extLst>
                  <a:ext uri="{FF2B5EF4-FFF2-40B4-BE49-F238E27FC236}">
                    <a16:creationId xmlns:a16="http://schemas.microsoft.com/office/drawing/2014/main" id="{19567294-C714-4E53-90ED-7A67B5FB8F31}"/>
                  </a:ext>
                </a:extLst>
              </p:cNvPr>
              <p:cNvSpPr/>
              <p:nvPr/>
            </p:nvSpPr>
            <p:spPr>
              <a:xfrm rot="1800000">
                <a:off x="4951562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楕円 1">
                <a:extLst>
                  <a:ext uri="{FF2B5EF4-FFF2-40B4-BE49-F238E27FC236}">
                    <a16:creationId xmlns:a16="http://schemas.microsoft.com/office/drawing/2014/main" id="{1D6C7C3F-D3F4-41DA-B095-E27A293F54E7}"/>
                  </a:ext>
                </a:extLst>
              </p:cNvPr>
              <p:cNvSpPr/>
              <p:nvPr/>
            </p:nvSpPr>
            <p:spPr>
              <a:xfrm rot="12600000">
                <a:off x="2984740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楕円 1">
                <a:extLst>
                  <a:ext uri="{FF2B5EF4-FFF2-40B4-BE49-F238E27FC236}">
                    <a16:creationId xmlns:a16="http://schemas.microsoft.com/office/drawing/2014/main" id="{3D5620DD-9986-4512-81F5-B9B7E037F879}"/>
                  </a:ext>
                </a:extLst>
              </p:cNvPr>
              <p:cNvSpPr/>
              <p:nvPr/>
            </p:nvSpPr>
            <p:spPr>
              <a:xfrm rot="7200000">
                <a:off x="5671469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楕円 1">
                <a:extLst>
                  <a:ext uri="{FF2B5EF4-FFF2-40B4-BE49-F238E27FC236}">
                    <a16:creationId xmlns:a16="http://schemas.microsoft.com/office/drawing/2014/main" id="{9A2E41A0-2622-43DC-B7FF-5E8B5F2BD61A}"/>
                  </a:ext>
                </a:extLst>
              </p:cNvPr>
              <p:cNvSpPr/>
              <p:nvPr/>
            </p:nvSpPr>
            <p:spPr>
              <a:xfrm rot="18000000">
                <a:off x="2264833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E29F5685-4A80-4261-B0F6-8D6AAC70D3C5}"/>
                </a:ext>
              </a:extLst>
            </p:cNvPr>
            <p:cNvGrpSpPr/>
            <p:nvPr/>
          </p:nvGrpSpPr>
          <p:grpSpPr>
            <a:xfrm rot="20502539">
              <a:off x="1252211" y="1155526"/>
              <a:ext cx="1116514" cy="1116512"/>
              <a:chOff x="1846054" y="603851"/>
              <a:chExt cx="4459854" cy="4459854"/>
            </a:xfrm>
            <a:solidFill>
              <a:srgbClr val="FF0000"/>
            </a:solidFill>
          </p:grpSpPr>
          <p:sp>
            <p:nvSpPr>
              <p:cNvPr id="211" name="楕円 1">
                <a:extLst>
                  <a:ext uri="{FF2B5EF4-FFF2-40B4-BE49-F238E27FC236}">
                    <a16:creationId xmlns:a16="http://schemas.microsoft.com/office/drawing/2014/main" id="{F8DD87C6-5433-41F1-AD4A-4E6B5CF319C1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楕円 1">
                <a:extLst>
                  <a:ext uri="{FF2B5EF4-FFF2-40B4-BE49-F238E27FC236}">
                    <a16:creationId xmlns:a16="http://schemas.microsoft.com/office/drawing/2014/main" id="{E0D29253-06C1-43DB-A257-33F1A62D8472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楕円 1">
                <a:extLst>
                  <a:ext uri="{FF2B5EF4-FFF2-40B4-BE49-F238E27FC236}">
                    <a16:creationId xmlns:a16="http://schemas.microsoft.com/office/drawing/2014/main" id="{5CD28652-2176-426C-A117-689C4F68A50C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楕円 1">
                <a:extLst>
                  <a:ext uri="{FF2B5EF4-FFF2-40B4-BE49-F238E27FC236}">
                    <a16:creationId xmlns:a16="http://schemas.microsoft.com/office/drawing/2014/main" id="{E60A38E3-22DC-4F82-90D7-EF4E0AD0C4F4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楕円 1">
                <a:extLst>
                  <a:ext uri="{FF2B5EF4-FFF2-40B4-BE49-F238E27FC236}">
                    <a16:creationId xmlns:a16="http://schemas.microsoft.com/office/drawing/2014/main" id="{F4C7E9BF-A35C-4AC0-ABAB-475E9AED53AD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楕円 1">
                <a:extLst>
                  <a:ext uri="{FF2B5EF4-FFF2-40B4-BE49-F238E27FC236}">
                    <a16:creationId xmlns:a16="http://schemas.microsoft.com/office/drawing/2014/main" id="{71C5D490-2881-4E41-93AC-A8E031E2EC18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楕円 1">
                <a:extLst>
                  <a:ext uri="{FF2B5EF4-FFF2-40B4-BE49-F238E27FC236}">
                    <a16:creationId xmlns:a16="http://schemas.microsoft.com/office/drawing/2014/main" id="{FC242E5C-3ECF-40FF-A291-A91948D6178A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楕円 1">
                <a:extLst>
                  <a:ext uri="{FF2B5EF4-FFF2-40B4-BE49-F238E27FC236}">
                    <a16:creationId xmlns:a16="http://schemas.microsoft.com/office/drawing/2014/main" id="{3E7271A0-C8D5-4A86-B660-3510386482F0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楕円 1">
                <a:extLst>
                  <a:ext uri="{FF2B5EF4-FFF2-40B4-BE49-F238E27FC236}">
                    <a16:creationId xmlns:a16="http://schemas.microsoft.com/office/drawing/2014/main" id="{32F5D6BA-AC88-42F2-9181-2E5ABA2CA1A7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楕円 1">
                <a:extLst>
                  <a:ext uri="{FF2B5EF4-FFF2-40B4-BE49-F238E27FC236}">
                    <a16:creationId xmlns:a16="http://schemas.microsoft.com/office/drawing/2014/main" id="{2EB596CD-1E78-47B2-87DD-0964DDEF84D1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楕円 1">
                <a:extLst>
                  <a:ext uri="{FF2B5EF4-FFF2-40B4-BE49-F238E27FC236}">
                    <a16:creationId xmlns:a16="http://schemas.microsoft.com/office/drawing/2014/main" id="{CDE4FBEE-3BE6-4AD3-9251-BCACA3C43738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楕円 1">
                <a:extLst>
                  <a:ext uri="{FF2B5EF4-FFF2-40B4-BE49-F238E27FC236}">
                    <a16:creationId xmlns:a16="http://schemas.microsoft.com/office/drawing/2014/main" id="{FEBC14D9-75CD-47C9-B8C1-891CDE17D577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楕円 1">
                <a:extLst>
                  <a:ext uri="{FF2B5EF4-FFF2-40B4-BE49-F238E27FC236}">
                    <a16:creationId xmlns:a16="http://schemas.microsoft.com/office/drawing/2014/main" id="{076DC44E-B877-4270-AF86-48F99B68ED47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楕円 1">
                <a:extLst>
                  <a:ext uri="{FF2B5EF4-FFF2-40B4-BE49-F238E27FC236}">
                    <a16:creationId xmlns:a16="http://schemas.microsoft.com/office/drawing/2014/main" id="{2E95681F-3BFB-4FAD-BF8E-432C726C0DEB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楕円 1">
                <a:extLst>
                  <a:ext uri="{FF2B5EF4-FFF2-40B4-BE49-F238E27FC236}">
                    <a16:creationId xmlns:a16="http://schemas.microsoft.com/office/drawing/2014/main" id="{55A706F1-742A-4E5D-8AE8-8734D635C159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楕円 1">
                <a:extLst>
                  <a:ext uri="{FF2B5EF4-FFF2-40B4-BE49-F238E27FC236}">
                    <a16:creationId xmlns:a16="http://schemas.microsoft.com/office/drawing/2014/main" id="{6F100376-1F65-44D1-BC7E-9689234163F5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楕円 1">
                <a:extLst>
                  <a:ext uri="{FF2B5EF4-FFF2-40B4-BE49-F238E27FC236}">
                    <a16:creationId xmlns:a16="http://schemas.microsoft.com/office/drawing/2014/main" id="{56E15C3B-043C-4276-8180-42AFA9046324}"/>
                  </a:ext>
                </a:extLst>
              </p:cNvPr>
              <p:cNvSpPr/>
              <p:nvPr/>
            </p:nvSpPr>
            <p:spPr>
              <a:xfrm rot="19800000">
                <a:off x="2984740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楕円 1">
                <a:extLst>
                  <a:ext uri="{FF2B5EF4-FFF2-40B4-BE49-F238E27FC236}">
                    <a16:creationId xmlns:a16="http://schemas.microsoft.com/office/drawing/2014/main" id="{777A13B5-9DF0-4F05-B245-ADC333C57BF4}"/>
                  </a:ext>
                </a:extLst>
              </p:cNvPr>
              <p:cNvSpPr/>
              <p:nvPr/>
            </p:nvSpPr>
            <p:spPr>
              <a:xfrm rot="9000000">
                <a:off x="4951562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楕円 1">
                <a:extLst>
                  <a:ext uri="{FF2B5EF4-FFF2-40B4-BE49-F238E27FC236}">
                    <a16:creationId xmlns:a16="http://schemas.microsoft.com/office/drawing/2014/main" id="{A2566ADC-0016-4601-9277-7644BF9818B8}"/>
                  </a:ext>
                </a:extLst>
              </p:cNvPr>
              <p:cNvSpPr/>
              <p:nvPr/>
            </p:nvSpPr>
            <p:spPr>
              <a:xfrm rot="3600000">
                <a:off x="5671469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楕円 1">
                <a:extLst>
                  <a:ext uri="{FF2B5EF4-FFF2-40B4-BE49-F238E27FC236}">
                    <a16:creationId xmlns:a16="http://schemas.microsoft.com/office/drawing/2014/main" id="{EA43FC2B-956A-4833-A29F-870C26FD1E86}"/>
                  </a:ext>
                </a:extLst>
              </p:cNvPr>
              <p:cNvSpPr/>
              <p:nvPr/>
            </p:nvSpPr>
            <p:spPr>
              <a:xfrm rot="14400000">
                <a:off x="2264833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楕円 1">
                <a:extLst>
                  <a:ext uri="{FF2B5EF4-FFF2-40B4-BE49-F238E27FC236}">
                    <a16:creationId xmlns:a16="http://schemas.microsoft.com/office/drawing/2014/main" id="{95F5DD44-85DC-44E8-A817-79B6F29B78CF}"/>
                  </a:ext>
                </a:extLst>
              </p:cNvPr>
              <p:cNvSpPr/>
              <p:nvPr/>
            </p:nvSpPr>
            <p:spPr>
              <a:xfrm rot="900000">
                <a:off x="4477202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楕円 1">
                <a:extLst>
                  <a:ext uri="{FF2B5EF4-FFF2-40B4-BE49-F238E27FC236}">
                    <a16:creationId xmlns:a16="http://schemas.microsoft.com/office/drawing/2014/main" id="{9B6F2312-CC94-4CD9-9CA3-AAE2E2AA1591}"/>
                  </a:ext>
                </a:extLst>
              </p:cNvPr>
              <p:cNvSpPr/>
              <p:nvPr/>
            </p:nvSpPr>
            <p:spPr>
              <a:xfrm rot="11700000">
                <a:off x="3459100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楕円 1">
                <a:extLst>
                  <a:ext uri="{FF2B5EF4-FFF2-40B4-BE49-F238E27FC236}">
                    <a16:creationId xmlns:a16="http://schemas.microsoft.com/office/drawing/2014/main" id="{75A4B912-75CE-47B5-9BEB-DAC47B32FC82}"/>
                  </a:ext>
                </a:extLst>
              </p:cNvPr>
              <p:cNvSpPr/>
              <p:nvPr/>
            </p:nvSpPr>
            <p:spPr>
              <a:xfrm rot="6300000">
                <a:off x="5867955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楕円 1">
                <a:extLst>
                  <a:ext uri="{FF2B5EF4-FFF2-40B4-BE49-F238E27FC236}">
                    <a16:creationId xmlns:a16="http://schemas.microsoft.com/office/drawing/2014/main" id="{363DB98D-898C-4D23-BF42-DFC2F3A8C2CF}"/>
                  </a:ext>
                </a:extLst>
              </p:cNvPr>
              <p:cNvSpPr/>
              <p:nvPr/>
            </p:nvSpPr>
            <p:spPr>
              <a:xfrm rot="17100000">
                <a:off x="2068347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楕円 1">
                <a:extLst>
                  <a:ext uri="{FF2B5EF4-FFF2-40B4-BE49-F238E27FC236}">
                    <a16:creationId xmlns:a16="http://schemas.microsoft.com/office/drawing/2014/main" id="{C13B8C84-AE8F-4F31-B33C-B6BAA51C1DFE}"/>
                  </a:ext>
                </a:extLst>
              </p:cNvPr>
              <p:cNvSpPr/>
              <p:nvPr/>
            </p:nvSpPr>
            <p:spPr>
              <a:xfrm rot="20700000">
                <a:off x="3459100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楕円 1">
                <a:extLst>
                  <a:ext uri="{FF2B5EF4-FFF2-40B4-BE49-F238E27FC236}">
                    <a16:creationId xmlns:a16="http://schemas.microsoft.com/office/drawing/2014/main" id="{DE80FEE3-CCF1-4F3B-9C6F-26250B422F6B}"/>
                  </a:ext>
                </a:extLst>
              </p:cNvPr>
              <p:cNvSpPr/>
              <p:nvPr/>
            </p:nvSpPr>
            <p:spPr>
              <a:xfrm rot="9900000">
                <a:off x="4477202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楕円 1">
                <a:extLst>
                  <a:ext uri="{FF2B5EF4-FFF2-40B4-BE49-F238E27FC236}">
                    <a16:creationId xmlns:a16="http://schemas.microsoft.com/office/drawing/2014/main" id="{8C0C4E7B-2570-41AB-ABCA-22116838843D}"/>
                  </a:ext>
                </a:extLst>
              </p:cNvPr>
              <p:cNvSpPr/>
              <p:nvPr/>
            </p:nvSpPr>
            <p:spPr>
              <a:xfrm rot="4500000">
                <a:off x="5867955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楕円 1">
                <a:extLst>
                  <a:ext uri="{FF2B5EF4-FFF2-40B4-BE49-F238E27FC236}">
                    <a16:creationId xmlns:a16="http://schemas.microsoft.com/office/drawing/2014/main" id="{B951BA31-58C3-4ED4-B28E-12DA5421C8EF}"/>
                  </a:ext>
                </a:extLst>
              </p:cNvPr>
              <p:cNvSpPr/>
              <p:nvPr/>
            </p:nvSpPr>
            <p:spPr>
              <a:xfrm rot="15300000">
                <a:off x="2068347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楕円 1">
                <a:extLst>
                  <a:ext uri="{FF2B5EF4-FFF2-40B4-BE49-F238E27FC236}">
                    <a16:creationId xmlns:a16="http://schemas.microsoft.com/office/drawing/2014/main" id="{927B02E1-0EAA-4ACF-9AE6-287138002376}"/>
                  </a:ext>
                </a:extLst>
              </p:cNvPr>
              <p:cNvSpPr/>
              <p:nvPr/>
            </p:nvSpPr>
            <p:spPr>
              <a:xfrm rot="1800000">
                <a:off x="4951562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楕円 1">
                <a:extLst>
                  <a:ext uri="{FF2B5EF4-FFF2-40B4-BE49-F238E27FC236}">
                    <a16:creationId xmlns:a16="http://schemas.microsoft.com/office/drawing/2014/main" id="{3F554F45-F72D-452E-8D88-846EF9884FE0}"/>
                  </a:ext>
                </a:extLst>
              </p:cNvPr>
              <p:cNvSpPr/>
              <p:nvPr/>
            </p:nvSpPr>
            <p:spPr>
              <a:xfrm rot="12600000">
                <a:off x="2984740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楕円 1">
                <a:extLst>
                  <a:ext uri="{FF2B5EF4-FFF2-40B4-BE49-F238E27FC236}">
                    <a16:creationId xmlns:a16="http://schemas.microsoft.com/office/drawing/2014/main" id="{53948A61-32B3-4252-ADA2-29123C2C5748}"/>
                  </a:ext>
                </a:extLst>
              </p:cNvPr>
              <p:cNvSpPr/>
              <p:nvPr/>
            </p:nvSpPr>
            <p:spPr>
              <a:xfrm rot="7200000">
                <a:off x="5671469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楕円 1">
                <a:extLst>
                  <a:ext uri="{FF2B5EF4-FFF2-40B4-BE49-F238E27FC236}">
                    <a16:creationId xmlns:a16="http://schemas.microsoft.com/office/drawing/2014/main" id="{C28993EE-BD9F-462B-AC4C-AC032996BE0D}"/>
                  </a:ext>
                </a:extLst>
              </p:cNvPr>
              <p:cNvSpPr/>
              <p:nvPr/>
            </p:nvSpPr>
            <p:spPr>
              <a:xfrm rot="18000000">
                <a:off x="2264833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E1B841E1-B499-43A7-9AF4-55AF2886179C}"/>
                </a:ext>
              </a:extLst>
            </p:cNvPr>
            <p:cNvGrpSpPr/>
            <p:nvPr/>
          </p:nvGrpSpPr>
          <p:grpSpPr>
            <a:xfrm rot="1310136">
              <a:off x="1522276" y="1425591"/>
              <a:ext cx="576382" cy="576380"/>
              <a:chOff x="1846054" y="603851"/>
              <a:chExt cx="4459854" cy="4459854"/>
            </a:xfrm>
            <a:solidFill>
              <a:srgbClr val="FF0000"/>
            </a:solidFill>
          </p:grpSpPr>
          <p:sp>
            <p:nvSpPr>
              <p:cNvPr id="179" name="楕円 1">
                <a:extLst>
                  <a:ext uri="{FF2B5EF4-FFF2-40B4-BE49-F238E27FC236}">
                    <a16:creationId xmlns:a16="http://schemas.microsoft.com/office/drawing/2014/main" id="{12B80BCC-5EFA-4B24-887B-7E7452AF6D71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楕円 1">
                <a:extLst>
                  <a:ext uri="{FF2B5EF4-FFF2-40B4-BE49-F238E27FC236}">
                    <a16:creationId xmlns:a16="http://schemas.microsoft.com/office/drawing/2014/main" id="{39560033-4EB6-4300-A9B1-F6E41C222136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楕円 1">
                <a:extLst>
                  <a:ext uri="{FF2B5EF4-FFF2-40B4-BE49-F238E27FC236}">
                    <a16:creationId xmlns:a16="http://schemas.microsoft.com/office/drawing/2014/main" id="{AE066764-9894-42B7-A060-20BB3191BFC6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楕円 1">
                <a:extLst>
                  <a:ext uri="{FF2B5EF4-FFF2-40B4-BE49-F238E27FC236}">
                    <a16:creationId xmlns:a16="http://schemas.microsoft.com/office/drawing/2014/main" id="{C8E2684D-642F-495B-9F4D-7D2D42FAEAA4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楕円 1">
                <a:extLst>
                  <a:ext uri="{FF2B5EF4-FFF2-40B4-BE49-F238E27FC236}">
                    <a16:creationId xmlns:a16="http://schemas.microsoft.com/office/drawing/2014/main" id="{E7572881-D13D-4BA2-ABD8-B6C7EEAFEB73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楕円 1">
                <a:extLst>
                  <a:ext uri="{FF2B5EF4-FFF2-40B4-BE49-F238E27FC236}">
                    <a16:creationId xmlns:a16="http://schemas.microsoft.com/office/drawing/2014/main" id="{715FBAC9-EFF3-46F5-8168-E951C6B251A8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楕円 1">
                <a:extLst>
                  <a:ext uri="{FF2B5EF4-FFF2-40B4-BE49-F238E27FC236}">
                    <a16:creationId xmlns:a16="http://schemas.microsoft.com/office/drawing/2014/main" id="{B3C48372-46AB-4E78-8BD6-D68E02120725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楕円 1">
                <a:extLst>
                  <a:ext uri="{FF2B5EF4-FFF2-40B4-BE49-F238E27FC236}">
                    <a16:creationId xmlns:a16="http://schemas.microsoft.com/office/drawing/2014/main" id="{FD0299D2-EFD6-47CA-8867-7DD0F2B34F98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楕円 1">
                <a:extLst>
                  <a:ext uri="{FF2B5EF4-FFF2-40B4-BE49-F238E27FC236}">
                    <a16:creationId xmlns:a16="http://schemas.microsoft.com/office/drawing/2014/main" id="{778B23C0-36B5-4C1C-B43A-C6753502286B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楕円 1">
                <a:extLst>
                  <a:ext uri="{FF2B5EF4-FFF2-40B4-BE49-F238E27FC236}">
                    <a16:creationId xmlns:a16="http://schemas.microsoft.com/office/drawing/2014/main" id="{1F597184-9A1C-4CC8-BD2A-6B469A6DEB0D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楕円 1">
                <a:extLst>
                  <a:ext uri="{FF2B5EF4-FFF2-40B4-BE49-F238E27FC236}">
                    <a16:creationId xmlns:a16="http://schemas.microsoft.com/office/drawing/2014/main" id="{5D37B960-AEEA-4A07-805F-677D98A8A636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楕円 1">
                <a:extLst>
                  <a:ext uri="{FF2B5EF4-FFF2-40B4-BE49-F238E27FC236}">
                    <a16:creationId xmlns:a16="http://schemas.microsoft.com/office/drawing/2014/main" id="{F280D60B-83AA-4DE5-8DEF-6052CD51B0A8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楕円 1">
                <a:extLst>
                  <a:ext uri="{FF2B5EF4-FFF2-40B4-BE49-F238E27FC236}">
                    <a16:creationId xmlns:a16="http://schemas.microsoft.com/office/drawing/2014/main" id="{152D2BEC-DF81-460F-9A3C-AFFCE0E5D653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楕円 1">
                <a:extLst>
                  <a:ext uri="{FF2B5EF4-FFF2-40B4-BE49-F238E27FC236}">
                    <a16:creationId xmlns:a16="http://schemas.microsoft.com/office/drawing/2014/main" id="{4C5155B1-FA2C-4758-81A7-7AC01A95F079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楕円 1">
                <a:extLst>
                  <a:ext uri="{FF2B5EF4-FFF2-40B4-BE49-F238E27FC236}">
                    <a16:creationId xmlns:a16="http://schemas.microsoft.com/office/drawing/2014/main" id="{DCF24157-57D6-48C8-9B57-71EABC5A7334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楕円 1">
                <a:extLst>
                  <a:ext uri="{FF2B5EF4-FFF2-40B4-BE49-F238E27FC236}">
                    <a16:creationId xmlns:a16="http://schemas.microsoft.com/office/drawing/2014/main" id="{A44012F1-04E7-4B31-B71D-BA6B2C818689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楕円 1">
                <a:extLst>
                  <a:ext uri="{FF2B5EF4-FFF2-40B4-BE49-F238E27FC236}">
                    <a16:creationId xmlns:a16="http://schemas.microsoft.com/office/drawing/2014/main" id="{456EB2F2-7D7E-4C36-9017-F7069B00F9EB}"/>
                  </a:ext>
                </a:extLst>
              </p:cNvPr>
              <p:cNvSpPr/>
              <p:nvPr/>
            </p:nvSpPr>
            <p:spPr>
              <a:xfrm rot="19800000">
                <a:off x="2984740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楕円 1">
                <a:extLst>
                  <a:ext uri="{FF2B5EF4-FFF2-40B4-BE49-F238E27FC236}">
                    <a16:creationId xmlns:a16="http://schemas.microsoft.com/office/drawing/2014/main" id="{13B17677-14CD-4D45-98A9-2D8FC7B971C8}"/>
                  </a:ext>
                </a:extLst>
              </p:cNvPr>
              <p:cNvSpPr/>
              <p:nvPr/>
            </p:nvSpPr>
            <p:spPr>
              <a:xfrm rot="9000000">
                <a:off x="4951562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楕円 1">
                <a:extLst>
                  <a:ext uri="{FF2B5EF4-FFF2-40B4-BE49-F238E27FC236}">
                    <a16:creationId xmlns:a16="http://schemas.microsoft.com/office/drawing/2014/main" id="{3EF34BAC-3A35-45DB-BA51-FA7529CBB576}"/>
                  </a:ext>
                </a:extLst>
              </p:cNvPr>
              <p:cNvSpPr/>
              <p:nvPr/>
            </p:nvSpPr>
            <p:spPr>
              <a:xfrm rot="3600000">
                <a:off x="5671469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楕円 1">
                <a:extLst>
                  <a:ext uri="{FF2B5EF4-FFF2-40B4-BE49-F238E27FC236}">
                    <a16:creationId xmlns:a16="http://schemas.microsoft.com/office/drawing/2014/main" id="{F6A456C0-88EC-4DFE-964D-958D67CE6D0E}"/>
                  </a:ext>
                </a:extLst>
              </p:cNvPr>
              <p:cNvSpPr/>
              <p:nvPr/>
            </p:nvSpPr>
            <p:spPr>
              <a:xfrm rot="14400000">
                <a:off x="2264833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楕円 1">
                <a:extLst>
                  <a:ext uri="{FF2B5EF4-FFF2-40B4-BE49-F238E27FC236}">
                    <a16:creationId xmlns:a16="http://schemas.microsoft.com/office/drawing/2014/main" id="{0CA86DA5-4685-41FF-B05E-4230571E06A3}"/>
                  </a:ext>
                </a:extLst>
              </p:cNvPr>
              <p:cNvSpPr/>
              <p:nvPr/>
            </p:nvSpPr>
            <p:spPr>
              <a:xfrm rot="900000">
                <a:off x="4477202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楕円 1">
                <a:extLst>
                  <a:ext uri="{FF2B5EF4-FFF2-40B4-BE49-F238E27FC236}">
                    <a16:creationId xmlns:a16="http://schemas.microsoft.com/office/drawing/2014/main" id="{6189C66A-8235-496C-B0EC-C1601A915684}"/>
                  </a:ext>
                </a:extLst>
              </p:cNvPr>
              <p:cNvSpPr/>
              <p:nvPr/>
            </p:nvSpPr>
            <p:spPr>
              <a:xfrm rot="11700000">
                <a:off x="3459100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楕円 1">
                <a:extLst>
                  <a:ext uri="{FF2B5EF4-FFF2-40B4-BE49-F238E27FC236}">
                    <a16:creationId xmlns:a16="http://schemas.microsoft.com/office/drawing/2014/main" id="{1DACD1F6-3C29-41B0-9E02-A85D70F301BB}"/>
                  </a:ext>
                </a:extLst>
              </p:cNvPr>
              <p:cNvSpPr/>
              <p:nvPr/>
            </p:nvSpPr>
            <p:spPr>
              <a:xfrm rot="6300000">
                <a:off x="5867955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楕円 1">
                <a:extLst>
                  <a:ext uri="{FF2B5EF4-FFF2-40B4-BE49-F238E27FC236}">
                    <a16:creationId xmlns:a16="http://schemas.microsoft.com/office/drawing/2014/main" id="{E42B484B-3565-4B49-B1C9-F8A510DF3638}"/>
                  </a:ext>
                </a:extLst>
              </p:cNvPr>
              <p:cNvSpPr/>
              <p:nvPr/>
            </p:nvSpPr>
            <p:spPr>
              <a:xfrm rot="17100000">
                <a:off x="2068347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楕円 1">
                <a:extLst>
                  <a:ext uri="{FF2B5EF4-FFF2-40B4-BE49-F238E27FC236}">
                    <a16:creationId xmlns:a16="http://schemas.microsoft.com/office/drawing/2014/main" id="{74DB7273-076B-4730-A84E-915D62CEE05C}"/>
                  </a:ext>
                </a:extLst>
              </p:cNvPr>
              <p:cNvSpPr/>
              <p:nvPr/>
            </p:nvSpPr>
            <p:spPr>
              <a:xfrm rot="20700000">
                <a:off x="3459100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楕円 1">
                <a:extLst>
                  <a:ext uri="{FF2B5EF4-FFF2-40B4-BE49-F238E27FC236}">
                    <a16:creationId xmlns:a16="http://schemas.microsoft.com/office/drawing/2014/main" id="{7481EA24-251F-4AB4-9394-7C8C9862A101}"/>
                  </a:ext>
                </a:extLst>
              </p:cNvPr>
              <p:cNvSpPr/>
              <p:nvPr/>
            </p:nvSpPr>
            <p:spPr>
              <a:xfrm rot="9900000">
                <a:off x="4477202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楕円 1">
                <a:extLst>
                  <a:ext uri="{FF2B5EF4-FFF2-40B4-BE49-F238E27FC236}">
                    <a16:creationId xmlns:a16="http://schemas.microsoft.com/office/drawing/2014/main" id="{5E31097E-50DB-4A67-A506-2DD65881B4B7}"/>
                  </a:ext>
                </a:extLst>
              </p:cNvPr>
              <p:cNvSpPr/>
              <p:nvPr/>
            </p:nvSpPr>
            <p:spPr>
              <a:xfrm rot="4500000">
                <a:off x="5867955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楕円 1">
                <a:extLst>
                  <a:ext uri="{FF2B5EF4-FFF2-40B4-BE49-F238E27FC236}">
                    <a16:creationId xmlns:a16="http://schemas.microsoft.com/office/drawing/2014/main" id="{09247E90-A8ED-4C4A-B391-F6FF6E360723}"/>
                  </a:ext>
                </a:extLst>
              </p:cNvPr>
              <p:cNvSpPr/>
              <p:nvPr/>
            </p:nvSpPr>
            <p:spPr>
              <a:xfrm rot="15300000">
                <a:off x="2068347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楕円 1">
                <a:extLst>
                  <a:ext uri="{FF2B5EF4-FFF2-40B4-BE49-F238E27FC236}">
                    <a16:creationId xmlns:a16="http://schemas.microsoft.com/office/drawing/2014/main" id="{6CE38537-1143-4155-B321-155D9ACC6310}"/>
                  </a:ext>
                </a:extLst>
              </p:cNvPr>
              <p:cNvSpPr/>
              <p:nvPr/>
            </p:nvSpPr>
            <p:spPr>
              <a:xfrm rot="1800000">
                <a:off x="4951562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楕円 1">
                <a:extLst>
                  <a:ext uri="{FF2B5EF4-FFF2-40B4-BE49-F238E27FC236}">
                    <a16:creationId xmlns:a16="http://schemas.microsoft.com/office/drawing/2014/main" id="{5C15F543-411F-429B-BD79-2E83C3587EA9}"/>
                  </a:ext>
                </a:extLst>
              </p:cNvPr>
              <p:cNvSpPr/>
              <p:nvPr/>
            </p:nvSpPr>
            <p:spPr>
              <a:xfrm rot="12600000">
                <a:off x="2984740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楕円 1">
                <a:extLst>
                  <a:ext uri="{FF2B5EF4-FFF2-40B4-BE49-F238E27FC236}">
                    <a16:creationId xmlns:a16="http://schemas.microsoft.com/office/drawing/2014/main" id="{2F682D99-C033-4C0A-80F0-9C1BDD4159B5}"/>
                  </a:ext>
                </a:extLst>
              </p:cNvPr>
              <p:cNvSpPr/>
              <p:nvPr/>
            </p:nvSpPr>
            <p:spPr>
              <a:xfrm rot="7200000">
                <a:off x="5671469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楕円 1">
                <a:extLst>
                  <a:ext uri="{FF2B5EF4-FFF2-40B4-BE49-F238E27FC236}">
                    <a16:creationId xmlns:a16="http://schemas.microsoft.com/office/drawing/2014/main" id="{5A2570ED-3004-4DA3-B02A-F3A42D6E21DD}"/>
                  </a:ext>
                </a:extLst>
              </p:cNvPr>
              <p:cNvSpPr/>
              <p:nvPr/>
            </p:nvSpPr>
            <p:spPr>
              <a:xfrm rot="18000000">
                <a:off x="2264833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307" name="楕円 306">
            <a:extLst>
              <a:ext uri="{FF2B5EF4-FFF2-40B4-BE49-F238E27FC236}">
                <a16:creationId xmlns:a16="http://schemas.microsoft.com/office/drawing/2014/main" id="{9AB42743-993F-4EA5-98EA-A3E31DED0B59}"/>
              </a:ext>
            </a:extLst>
          </p:cNvPr>
          <p:cNvSpPr/>
          <p:nvPr/>
        </p:nvSpPr>
        <p:spPr>
          <a:xfrm>
            <a:off x="4060431" y="2253542"/>
            <a:ext cx="77346" cy="7734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8" name="フリーフォーム: 図形 307">
            <a:extLst>
              <a:ext uri="{FF2B5EF4-FFF2-40B4-BE49-F238E27FC236}">
                <a16:creationId xmlns:a16="http://schemas.microsoft.com/office/drawing/2014/main" id="{1DA830A5-4EFA-4A10-AD8F-B60311C93A9E}"/>
              </a:ext>
            </a:extLst>
          </p:cNvPr>
          <p:cNvSpPr/>
          <p:nvPr/>
        </p:nvSpPr>
        <p:spPr>
          <a:xfrm>
            <a:off x="2656264" y="856935"/>
            <a:ext cx="2851342" cy="2851343"/>
          </a:xfrm>
          <a:custGeom>
            <a:avLst/>
            <a:gdLst>
              <a:gd name="connsiteX0" fmla="*/ 1309407 w 2851342"/>
              <a:gd name="connsiteY0" fmla="*/ 2606874 h 2851343"/>
              <a:gd name="connsiteX1" fmla="*/ 1393169 w 2851342"/>
              <a:gd name="connsiteY1" fmla="*/ 2665129 h 2851343"/>
              <a:gd name="connsiteX2" fmla="*/ 1431499 w 2851342"/>
              <a:gd name="connsiteY2" fmla="*/ 2701660 h 2851343"/>
              <a:gd name="connsiteX3" fmla="*/ 1458172 w 2851342"/>
              <a:gd name="connsiteY3" fmla="*/ 2676239 h 2851343"/>
              <a:gd name="connsiteX4" fmla="*/ 1541935 w 2851342"/>
              <a:gd name="connsiteY4" fmla="*/ 2617984 h 2851343"/>
              <a:gd name="connsiteX5" fmla="*/ 1483679 w 2851342"/>
              <a:gd name="connsiteY5" fmla="*/ 2701746 h 2851343"/>
              <a:gd name="connsiteX6" fmla="*/ 1457997 w 2851342"/>
              <a:gd name="connsiteY6" fmla="*/ 2728692 h 2851343"/>
              <a:gd name="connsiteX7" fmla="*/ 1483679 w 2851342"/>
              <a:gd name="connsiteY7" fmla="*/ 2755639 h 2851343"/>
              <a:gd name="connsiteX8" fmla="*/ 1541934 w 2851342"/>
              <a:gd name="connsiteY8" fmla="*/ 2839401 h 2851343"/>
              <a:gd name="connsiteX9" fmla="*/ 1458172 w 2851342"/>
              <a:gd name="connsiteY9" fmla="*/ 2781146 h 2851343"/>
              <a:gd name="connsiteX10" fmla="*/ 1431499 w 2851342"/>
              <a:gd name="connsiteY10" fmla="*/ 2755725 h 2851343"/>
              <a:gd name="connsiteX11" fmla="*/ 1393169 w 2851342"/>
              <a:gd name="connsiteY11" fmla="*/ 2792255 h 2851343"/>
              <a:gd name="connsiteX12" fmla="*/ 1309407 w 2851342"/>
              <a:gd name="connsiteY12" fmla="*/ 2850511 h 2851343"/>
              <a:gd name="connsiteX13" fmla="*/ 1308592 w 2851342"/>
              <a:gd name="connsiteY13" fmla="*/ 2848496 h 2851343"/>
              <a:gd name="connsiteX14" fmla="*/ 1308979 w 2851342"/>
              <a:gd name="connsiteY14" fmla="*/ 2845360 h 2851343"/>
              <a:gd name="connsiteX15" fmla="*/ 1367662 w 2851342"/>
              <a:gd name="connsiteY15" fmla="*/ 2766749 h 2851343"/>
              <a:gd name="connsiteX16" fmla="*/ 1403932 w 2851342"/>
              <a:gd name="connsiteY16" fmla="*/ 2728692 h 2851343"/>
              <a:gd name="connsiteX17" fmla="*/ 1367662 w 2851342"/>
              <a:gd name="connsiteY17" fmla="*/ 2690636 h 2851343"/>
              <a:gd name="connsiteX18" fmla="*/ 1309407 w 2851342"/>
              <a:gd name="connsiteY18" fmla="*/ 2606874 h 2851343"/>
              <a:gd name="connsiteX19" fmla="*/ 1900998 w 2851342"/>
              <a:gd name="connsiteY19" fmla="*/ 2377726 h 2851343"/>
              <a:gd name="connsiteX20" fmla="*/ 1879787 w 2851342"/>
              <a:gd name="connsiteY20" fmla="*/ 2466138 h 2851343"/>
              <a:gd name="connsiteX21" fmla="*/ 1867202 w 2851342"/>
              <a:gd name="connsiteY21" fmla="*/ 2496830 h 2851343"/>
              <a:gd name="connsiteX22" fmla="*/ 1897254 w 2851342"/>
              <a:gd name="connsiteY22" fmla="*/ 2510875 h 2851343"/>
              <a:gd name="connsiteX23" fmla="*/ 1972759 w 2851342"/>
              <a:gd name="connsiteY23" fmla="*/ 2561525 h 2851343"/>
              <a:gd name="connsiteX24" fmla="*/ 1884348 w 2851342"/>
              <a:gd name="connsiteY24" fmla="*/ 2540315 h 2851343"/>
              <a:gd name="connsiteX25" fmla="*/ 1853968 w 2851342"/>
              <a:gd name="connsiteY25" fmla="*/ 2527858 h 2851343"/>
              <a:gd name="connsiteX26" fmla="*/ 1833990 w 2851342"/>
              <a:gd name="connsiteY26" fmla="*/ 2570604 h 2851343"/>
              <a:gd name="connsiteX27" fmla="*/ 1783340 w 2851342"/>
              <a:gd name="connsiteY27" fmla="*/ 2646110 h 2851343"/>
              <a:gd name="connsiteX28" fmla="*/ 1782010 w 2851342"/>
              <a:gd name="connsiteY28" fmla="*/ 2644702 h 2851343"/>
              <a:gd name="connsiteX29" fmla="*/ 1781315 w 2851342"/>
              <a:gd name="connsiteY29" fmla="*/ 2641973 h 2851343"/>
              <a:gd name="connsiteX30" fmla="*/ 1804550 w 2851342"/>
              <a:gd name="connsiteY30" fmla="*/ 2557699 h 2851343"/>
              <a:gd name="connsiteX31" fmla="*/ 1822323 w 2851342"/>
              <a:gd name="connsiteY31" fmla="*/ 2514353 h 2851343"/>
              <a:gd name="connsiteX32" fmla="*/ 1779881 w 2851342"/>
              <a:gd name="connsiteY32" fmla="*/ 2494518 h 2851343"/>
              <a:gd name="connsiteX33" fmla="*/ 1704376 w 2851342"/>
              <a:gd name="connsiteY33" fmla="*/ 2443868 h 2851343"/>
              <a:gd name="connsiteX34" fmla="*/ 1792787 w 2851342"/>
              <a:gd name="connsiteY34" fmla="*/ 2465077 h 2851343"/>
              <a:gd name="connsiteX35" fmla="*/ 1836445 w 2851342"/>
              <a:gd name="connsiteY35" fmla="*/ 2482979 h 2851343"/>
              <a:gd name="connsiteX36" fmla="*/ 1850347 w 2851342"/>
              <a:gd name="connsiteY36" fmla="*/ 2453232 h 2851343"/>
              <a:gd name="connsiteX37" fmla="*/ 1900998 w 2851342"/>
              <a:gd name="connsiteY37" fmla="*/ 2377726 h 2851343"/>
              <a:gd name="connsiteX38" fmla="*/ 964034 w 2851342"/>
              <a:gd name="connsiteY38" fmla="*/ 2234935 h 2851343"/>
              <a:gd name="connsiteX39" fmla="*/ 1005723 w 2851342"/>
              <a:gd name="connsiteY39" fmla="*/ 2302939 h 2851343"/>
              <a:gd name="connsiteX40" fmla="*/ 1021701 w 2851342"/>
              <a:gd name="connsiteY40" fmla="*/ 2341127 h 2851343"/>
              <a:gd name="connsiteX41" fmla="*/ 1048779 w 2851342"/>
              <a:gd name="connsiteY41" fmla="*/ 2331298 h 2851343"/>
              <a:gd name="connsiteX42" fmla="*/ 1127040 w 2851342"/>
              <a:gd name="connsiteY42" fmla="*/ 2315879 h 2851343"/>
              <a:gd name="connsiteX43" fmla="*/ 1059036 w 2851342"/>
              <a:gd name="connsiteY43" fmla="*/ 2357568 h 2851343"/>
              <a:gd name="connsiteX44" fmla="*/ 1032189 w 2851342"/>
              <a:gd name="connsiteY44" fmla="*/ 2368800 h 2851343"/>
              <a:gd name="connsiteX45" fmla="*/ 1042118 w 2851342"/>
              <a:gd name="connsiteY45" fmla="*/ 2396156 h 2851343"/>
              <a:gd name="connsiteX46" fmla="*/ 1057537 w 2851342"/>
              <a:gd name="connsiteY46" fmla="*/ 2474417 h 2851343"/>
              <a:gd name="connsiteX47" fmla="*/ 1015848 w 2851342"/>
              <a:gd name="connsiteY47" fmla="*/ 2406413 h 2851343"/>
              <a:gd name="connsiteX48" fmla="*/ 1004730 w 2851342"/>
              <a:gd name="connsiteY48" fmla="*/ 2379839 h 2851343"/>
              <a:gd name="connsiteX49" fmla="*/ 965819 w 2851342"/>
              <a:gd name="connsiteY49" fmla="*/ 2393963 h 2851343"/>
              <a:gd name="connsiteX50" fmla="*/ 887557 w 2851342"/>
              <a:gd name="connsiteY50" fmla="*/ 2409383 h 2851343"/>
              <a:gd name="connsiteX51" fmla="*/ 887607 w 2851342"/>
              <a:gd name="connsiteY51" fmla="*/ 2407684 h 2851343"/>
              <a:gd name="connsiteX52" fmla="*/ 888868 w 2851342"/>
              <a:gd name="connsiteY52" fmla="*/ 2405560 h 2851343"/>
              <a:gd name="connsiteX53" fmla="*/ 955561 w 2851342"/>
              <a:gd name="connsiteY53" fmla="*/ 2367694 h 2851343"/>
              <a:gd name="connsiteX54" fmla="*/ 993477 w 2851342"/>
              <a:gd name="connsiteY54" fmla="*/ 2351829 h 2851343"/>
              <a:gd name="connsiteX55" fmla="*/ 979453 w 2851342"/>
              <a:gd name="connsiteY55" fmla="*/ 2313196 h 2851343"/>
              <a:gd name="connsiteX56" fmla="*/ 964034 w 2851342"/>
              <a:gd name="connsiteY56" fmla="*/ 2234935 h 2851343"/>
              <a:gd name="connsiteX57" fmla="*/ 2226316 w 2851342"/>
              <a:gd name="connsiteY57" fmla="*/ 2090553 h 2851343"/>
              <a:gd name="connsiteX58" fmla="*/ 2228072 w 2851342"/>
              <a:gd name="connsiteY58" fmla="*/ 2091298 h 2851343"/>
              <a:gd name="connsiteX59" fmla="*/ 2229777 w 2851342"/>
              <a:gd name="connsiteY59" fmla="*/ 2093483 h 2851343"/>
              <a:gd name="connsiteX60" fmla="*/ 2242139 w 2851342"/>
              <a:gd name="connsiteY60" fmla="*/ 2178654 h 2851343"/>
              <a:gd name="connsiteX61" fmla="*/ 2243247 w 2851342"/>
              <a:gd name="connsiteY61" fmla="*/ 2224762 h 2851343"/>
              <a:gd name="connsiteX62" fmla="*/ 2289356 w 2851342"/>
              <a:gd name="connsiteY62" fmla="*/ 2225871 h 2851343"/>
              <a:gd name="connsiteX63" fmla="*/ 2377457 w 2851342"/>
              <a:gd name="connsiteY63" fmla="*/ 2241694 h 2851343"/>
              <a:gd name="connsiteX64" fmla="*/ 2289356 w 2851342"/>
              <a:gd name="connsiteY64" fmla="*/ 2257517 h 2851343"/>
              <a:gd name="connsiteX65" fmla="*/ 2242916 w 2851342"/>
              <a:gd name="connsiteY65" fmla="*/ 2258634 h 2851343"/>
              <a:gd name="connsiteX66" fmla="*/ 2242139 w 2851342"/>
              <a:gd name="connsiteY66" fmla="*/ 2290950 h 2851343"/>
              <a:gd name="connsiteX67" fmla="*/ 2226316 w 2851342"/>
              <a:gd name="connsiteY67" fmla="*/ 2379052 h 2851343"/>
              <a:gd name="connsiteX68" fmla="*/ 2210493 w 2851342"/>
              <a:gd name="connsiteY68" fmla="*/ 2290950 h 2851343"/>
              <a:gd name="connsiteX69" fmla="*/ 2209708 w 2851342"/>
              <a:gd name="connsiteY69" fmla="*/ 2258302 h 2851343"/>
              <a:gd name="connsiteX70" fmla="*/ 2177059 w 2851342"/>
              <a:gd name="connsiteY70" fmla="*/ 2257517 h 2851343"/>
              <a:gd name="connsiteX71" fmla="*/ 2088959 w 2851342"/>
              <a:gd name="connsiteY71" fmla="*/ 2241694 h 2851343"/>
              <a:gd name="connsiteX72" fmla="*/ 2177060 w 2851342"/>
              <a:gd name="connsiteY72" fmla="*/ 2225871 h 2851343"/>
              <a:gd name="connsiteX73" fmla="*/ 2209377 w 2851342"/>
              <a:gd name="connsiteY73" fmla="*/ 2225094 h 2851343"/>
              <a:gd name="connsiteX74" fmla="*/ 2210493 w 2851342"/>
              <a:gd name="connsiteY74" fmla="*/ 2178654 h 2851343"/>
              <a:gd name="connsiteX75" fmla="*/ 2226316 w 2851342"/>
              <a:gd name="connsiteY75" fmla="*/ 2090553 h 2851343"/>
              <a:gd name="connsiteX76" fmla="*/ 620784 w 2851342"/>
              <a:gd name="connsiteY76" fmla="*/ 2086310 h 2851343"/>
              <a:gd name="connsiteX77" fmla="*/ 636607 w 2851342"/>
              <a:gd name="connsiteY77" fmla="*/ 2174411 h 2851343"/>
              <a:gd name="connsiteX78" fmla="*/ 637723 w 2851342"/>
              <a:gd name="connsiteY78" fmla="*/ 2220851 h 2851343"/>
              <a:gd name="connsiteX79" fmla="*/ 670040 w 2851342"/>
              <a:gd name="connsiteY79" fmla="*/ 2221628 h 2851343"/>
              <a:gd name="connsiteX80" fmla="*/ 758141 w 2851342"/>
              <a:gd name="connsiteY80" fmla="*/ 2237452 h 2851343"/>
              <a:gd name="connsiteX81" fmla="*/ 670040 w 2851342"/>
              <a:gd name="connsiteY81" fmla="*/ 2253275 h 2851343"/>
              <a:gd name="connsiteX82" fmla="*/ 637392 w 2851342"/>
              <a:gd name="connsiteY82" fmla="*/ 2254059 h 2851343"/>
              <a:gd name="connsiteX83" fmla="*/ 636607 w 2851342"/>
              <a:gd name="connsiteY83" fmla="*/ 2286707 h 2851343"/>
              <a:gd name="connsiteX84" fmla="*/ 620783 w 2851342"/>
              <a:gd name="connsiteY84" fmla="*/ 2374808 h 2851343"/>
              <a:gd name="connsiteX85" fmla="*/ 604960 w 2851342"/>
              <a:gd name="connsiteY85" fmla="*/ 2286707 h 2851343"/>
              <a:gd name="connsiteX86" fmla="*/ 604183 w 2851342"/>
              <a:gd name="connsiteY86" fmla="*/ 2254391 h 2851343"/>
              <a:gd name="connsiteX87" fmla="*/ 557744 w 2851342"/>
              <a:gd name="connsiteY87" fmla="*/ 2253274 h 2851343"/>
              <a:gd name="connsiteX88" fmla="*/ 469642 w 2851342"/>
              <a:gd name="connsiteY88" fmla="*/ 2237451 h 2851343"/>
              <a:gd name="connsiteX89" fmla="*/ 470387 w 2851342"/>
              <a:gd name="connsiteY89" fmla="*/ 2235696 h 2851343"/>
              <a:gd name="connsiteX90" fmla="*/ 472572 w 2851342"/>
              <a:gd name="connsiteY90" fmla="*/ 2233990 h 2851343"/>
              <a:gd name="connsiteX91" fmla="*/ 557743 w 2851342"/>
              <a:gd name="connsiteY91" fmla="*/ 2221628 h 2851343"/>
              <a:gd name="connsiteX92" fmla="*/ 603852 w 2851342"/>
              <a:gd name="connsiteY92" fmla="*/ 2220519 h 2851343"/>
              <a:gd name="connsiteX93" fmla="*/ 604960 w 2851342"/>
              <a:gd name="connsiteY93" fmla="*/ 2174411 h 2851343"/>
              <a:gd name="connsiteX94" fmla="*/ 620784 w 2851342"/>
              <a:gd name="connsiteY94" fmla="*/ 2086310 h 2851343"/>
              <a:gd name="connsiteX95" fmla="*/ 1195785 w 2851342"/>
              <a:gd name="connsiteY95" fmla="*/ 2016334 h 2851343"/>
              <a:gd name="connsiteX96" fmla="*/ 1230788 w 2851342"/>
              <a:gd name="connsiteY96" fmla="*/ 2057781 h 2851343"/>
              <a:gd name="connsiteX97" fmla="*/ 1245446 w 2851342"/>
              <a:gd name="connsiteY97" fmla="*/ 2081818 h 2851343"/>
              <a:gd name="connsiteX98" fmla="*/ 1262644 w 2851342"/>
              <a:gd name="connsiteY98" fmla="*/ 2072432 h 2851343"/>
              <a:gd name="connsiteX99" fmla="*/ 1313681 w 2851342"/>
              <a:gd name="connsiteY99" fmla="*/ 2054040 h 2851343"/>
              <a:gd name="connsiteX100" fmla="*/ 1272234 w 2851342"/>
              <a:gd name="connsiteY100" fmla="*/ 2089043 h 2851343"/>
              <a:gd name="connsiteX101" fmla="*/ 1255336 w 2851342"/>
              <a:gd name="connsiteY101" fmla="*/ 2099348 h 2851343"/>
              <a:gd name="connsiteX102" fmla="*/ 1264817 w 2851342"/>
              <a:gd name="connsiteY102" fmla="*/ 2116722 h 2851343"/>
              <a:gd name="connsiteX103" fmla="*/ 1283209 w 2851342"/>
              <a:gd name="connsiteY103" fmla="*/ 2167759 h 2851343"/>
              <a:gd name="connsiteX104" fmla="*/ 1248207 w 2851342"/>
              <a:gd name="connsiteY104" fmla="*/ 2126312 h 2851343"/>
              <a:gd name="connsiteX105" fmla="*/ 1238006 w 2851342"/>
              <a:gd name="connsiteY105" fmla="*/ 2109586 h 2851343"/>
              <a:gd name="connsiteX106" fmla="*/ 1213293 w 2851342"/>
              <a:gd name="connsiteY106" fmla="*/ 2123072 h 2851343"/>
              <a:gd name="connsiteX107" fmla="*/ 1162255 w 2851342"/>
              <a:gd name="connsiteY107" fmla="*/ 2141465 h 2851343"/>
              <a:gd name="connsiteX108" fmla="*/ 1162115 w 2851342"/>
              <a:gd name="connsiteY108" fmla="*/ 2140318 h 2851343"/>
              <a:gd name="connsiteX109" fmla="*/ 1162745 w 2851342"/>
              <a:gd name="connsiteY109" fmla="*/ 2138761 h 2851343"/>
              <a:gd name="connsiteX110" fmla="*/ 1203702 w 2851342"/>
              <a:gd name="connsiteY110" fmla="*/ 2106462 h 2851343"/>
              <a:gd name="connsiteX111" fmla="*/ 1227568 w 2851342"/>
              <a:gd name="connsiteY111" fmla="*/ 2091908 h 2851343"/>
              <a:gd name="connsiteX112" fmla="*/ 1214177 w 2851342"/>
              <a:gd name="connsiteY112" fmla="*/ 2067371 h 2851343"/>
              <a:gd name="connsiteX113" fmla="*/ 1195785 w 2851342"/>
              <a:gd name="connsiteY113" fmla="*/ 2016334 h 2851343"/>
              <a:gd name="connsiteX114" fmla="*/ 1840389 w 2851342"/>
              <a:gd name="connsiteY114" fmla="*/ 2016254 h 2851343"/>
              <a:gd name="connsiteX115" fmla="*/ 1835195 w 2851342"/>
              <a:gd name="connsiteY115" fmla="*/ 2077872 h 2851343"/>
              <a:gd name="connsiteX116" fmla="*/ 1829881 w 2851342"/>
              <a:gd name="connsiteY116" fmla="*/ 2099798 h 2851343"/>
              <a:gd name="connsiteX117" fmla="*/ 1851526 w 2851342"/>
              <a:gd name="connsiteY117" fmla="*/ 2106159 h 2851343"/>
              <a:gd name="connsiteX118" fmla="*/ 1907486 w 2851342"/>
              <a:gd name="connsiteY118" fmla="*/ 2132470 h 2851343"/>
              <a:gd name="connsiteX119" fmla="*/ 1845868 w 2851342"/>
              <a:gd name="connsiteY119" fmla="*/ 2127276 h 2851343"/>
              <a:gd name="connsiteX120" fmla="*/ 1824165 w 2851342"/>
              <a:gd name="connsiteY120" fmla="*/ 2122017 h 2851343"/>
              <a:gd name="connsiteX121" fmla="*/ 1815116 w 2851342"/>
              <a:gd name="connsiteY121" fmla="*/ 2152806 h 2851343"/>
              <a:gd name="connsiteX122" fmla="*/ 1788805 w 2851342"/>
              <a:gd name="connsiteY122" fmla="*/ 2208765 h 2851343"/>
              <a:gd name="connsiteX123" fmla="*/ 1787767 w 2851342"/>
              <a:gd name="connsiteY123" fmla="*/ 2207955 h 2851343"/>
              <a:gd name="connsiteX124" fmla="*/ 1787020 w 2851342"/>
              <a:gd name="connsiteY124" fmla="*/ 2206192 h 2851343"/>
              <a:gd name="connsiteX125" fmla="*/ 1793999 w 2851342"/>
              <a:gd name="connsiteY125" fmla="*/ 2147148 h 2851343"/>
              <a:gd name="connsiteX126" fmla="*/ 1801503 w 2851342"/>
              <a:gd name="connsiteY126" fmla="*/ 2116181 h 2851343"/>
              <a:gd name="connsiteX127" fmla="*/ 1770934 w 2851342"/>
              <a:gd name="connsiteY127" fmla="*/ 2107198 h 2851343"/>
              <a:gd name="connsiteX128" fmla="*/ 1714974 w 2851342"/>
              <a:gd name="connsiteY128" fmla="*/ 2080887 h 2851343"/>
              <a:gd name="connsiteX129" fmla="*/ 1776592 w 2851342"/>
              <a:gd name="connsiteY129" fmla="*/ 2086080 h 2851343"/>
              <a:gd name="connsiteX130" fmla="*/ 1807781 w 2851342"/>
              <a:gd name="connsiteY130" fmla="*/ 2093639 h 2851343"/>
              <a:gd name="connsiteX131" fmla="*/ 1814077 w 2851342"/>
              <a:gd name="connsiteY131" fmla="*/ 2072214 h 2851343"/>
              <a:gd name="connsiteX132" fmla="*/ 1840389 w 2851342"/>
              <a:gd name="connsiteY132" fmla="*/ 2016254 h 2851343"/>
              <a:gd name="connsiteX133" fmla="*/ 1568734 w 2851342"/>
              <a:gd name="connsiteY133" fmla="*/ 1833184 h 2851343"/>
              <a:gd name="connsiteX134" fmla="*/ 1569213 w 2851342"/>
              <a:gd name="connsiteY134" fmla="*/ 1833820 h 2851343"/>
              <a:gd name="connsiteX135" fmla="*/ 1569373 w 2851342"/>
              <a:gd name="connsiteY135" fmla="*/ 1834966 h 2851343"/>
              <a:gd name="connsiteX136" fmla="*/ 1556064 w 2851342"/>
              <a:gd name="connsiteY136" fmla="*/ 1868339 h 2851343"/>
              <a:gd name="connsiteX137" fmla="*/ 1546840 w 2851342"/>
              <a:gd name="connsiteY137" fmla="*/ 1885241 h 2851343"/>
              <a:gd name="connsiteX138" fmla="*/ 1563279 w 2851342"/>
              <a:gd name="connsiteY138" fmla="*/ 1895266 h 2851343"/>
              <a:gd name="connsiteX139" fmla="*/ 1591829 w 2851342"/>
              <a:gd name="connsiteY139" fmla="*/ 1919377 h 2851343"/>
              <a:gd name="connsiteX140" fmla="*/ 1556674 w 2851342"/>
              <a:gd name="connsiteY140" fmla="*/ 1906708 h 2851343"/>
              <a:gd name="connsiteX141" fmla="*/ 1539650 w 2851342"/>
              <a:gd name="connsiteY141" fmla="*/ 1897418 h 2851343"/>
              <a:gd name="connsiteX142" fmla="*/ 1532624 w 2851342"/>
              <a:gd name="connsiteY142" fmla="*/ 1908939 h 2851343"/>
              <a:gd name="connsiteX143" fmla="*/ 1508513 w 2851342"/>
              <a:gd name="connsiteY143" fmla="*/ 1937490 h 2851343"/>
              <a:gd name="connsiteX144" fmla="*/ 1521182 w 2851342"/>
              <a:gd name="connsiteY144" fmla="*/ 1902334 h 2851343"/>
              <a:gd name="connsiteX145" fmla="*/ 1527713 w 2851342"/>
              <a:gd name="connsiteY145" fmla="*/ 1890366 h 2851343"/>
              <a:gd name="connsiteX146" fmla="*/ 1516073 w 2851342"/>
              <a:gd name="connsiteY146" fmla="*/ 1883267 h 2851343"/>
              <a:gd name="connsiteX147" fmla="*/ 1487524 w 2851342"/>
              <a:gd name="connsiteY147" fmla="*/ 1859157 h 2851343"/>
              <a:gd name="connsiteX148" fmla="*/ 1522679 w 2851342"/>
              <a:gd name="connsiteY148" fmla="*/ 1871826 h 2851343"/>
              <a:gd name="connsiteX149" fmla="*/ 1534526 w 2851342"/>
              <a:gd name="connsiteY149" fmla="*/ 1878291 h 2851343"/>
              <a:gd name="connsiteX150" fmla="*/ 1544623 w 2851342"/>
              <a:gd name="connsiteY150" fmla="*/ 1861733 h 2851343"/>
              <a:gd name="connsiteX151" fmla="*/ 1568734 w 2851342"/>
              <a:gd name="connsiteY151" fmla="*/ 1833184 h 2851343"/>
              <a:gd name="connsiteX152" fmla="*/ 1129452 w 2851342"/>
              <a:gd name="connsiteY152" fmla="*/ 1828463 h 2851343"/>
              <a:gd name="connsiteX153" fmla="*/ 1147576 w 2851342"/>
              <a:gd name="connsiteY153" fmla="*/ 1867010 h 2851343"/>
              <a:gd name="connsiteX154" fmla="*/ 1153809 w 2851342"/>
              <a:gd name="connsiteY154" fmla="*/ 1888218 h 2851343"/>
              <a:gd name="connsiteX155" fmla="*/ 1168758 w 2851342"/>
              <a:gd name="connsiteY155" fmla="*/ 1884595 h 2851343"/>
              <a:gd name="connsiteX156" fmla="*/ 1211203 w 2851342"/>
              <a:gd name="connsiteY156" fmla="*/ 1881018 h 2851343"/>
              <a:gd name="connsiteX157" fmla="*/ 1172656 w 2851342"/>
              <a:gd name="connsiteY157" fmla="*/ 1899141 h 2851343"/>
              <a:gd name="connsiteX158" fmla="*/ 1157746 w 2851342"/>
              <a:gd name="connsiteY158" fmla="*/ 1903523 h 2851343"/>
              <a:gd name="connsiteX159" fmla="*/ 1161407 w 2851342"/>
              <a:gd name="connsiteY159" fmla="*/ 1918626 h 2851343"/>
              <a:gd name="connsiteX160" fmla="*/ 1164984 w 2851342"/>
              <a:gd name="connsiteY160" fmla="*/ 1961070 h 2851343"/>
              <a:gd name="connsiteX161" fmla="*/ 1146860 w 2851342"/>
              <a:gd name="connsiteY161" fmla="*/ 1922524 h 2851343"/>
              <a:gd name="connsiteX162" fmla="*/ 1142523 w 2851342"/>
              <a:gd name="connsiteY162" fmla="*/ 1907765 h 2851343"/>
              <a:gd name="connsiteX163" fmla="*/ 1121040 w 2851342"/>
              <a:gd name="connsiteY163" fmla="*/ 1912972 h 2851343"/>
              <a:gd name="connsiteX164" fmla="*/ 1078596 w 2851342"/>
              <a:gd name="connsiteY164" fmla="*/ 1916550 h 2851343"/>
              <a:gd name="connsiteX165" fmla="*/ 1078722 w 2851342"/>
              <a:gd name="connsiteY165" fmla="*/ 1915651 h 2851343"/>
              <a:gd name="connsiteX166" fmla="*/ 1079516 w 2851342"/>
              <a:gd name="connsiteY166" fmla="*/ 1914598 h 2851343"/>
              <a:gd name="connsiteX167" fmla="*/ 1117142 w 2851342"/>
              <a:gd name="connsiteY167" fmla="*/ 1898426 h 2851343"/>
              <a:gd name="connsiteX168" fmla="*/ 1138199 w 2851342"/>
              <a:gd name="connsiteY168" fmla="*/ 1892237 h 2851343"/>
              <a:gd name="connsiteX169" fmla="*/ 1133030 w 2851342"/>
              <a:gd name="connsiteY169" fmla="*/ 1870907 h 2851343"/>
              <a:gd name="connsiteX170" fmla="*/ 1129452 w 2851342"/>
              <a:gd name="connsiteY170" fmla="*/ 1828463 h 2851343"/>
              <a:gd name="connsiteX171" fmla="*/ 764910 w 2851342"/>
              <a:gd name="connsiteY171" fmla="*/ 1726185 h 2851343"/>
              <a:gd name="connsiteX172" fmla="*/ 759716 w 2851342"/>
              <a:gd name="connsiteY172" fmla="*/ 1787802 h 2851343"/>
              <a:gd name="connsiteX173" fmla="*/ 752158 w 2851342"/>
              <a:gd name="connsiteY173" fmla="*/ 1818991 h 2851343"/>
              <a:gd name="connsiteX174" fmla="*/ 773583 w 2851342"/>
              <a:gd name="connsiteY174" fmla="*/ 1825288 h 2851343"/>
              <a:gd name="connsiteX175" fmla="*/ 829543 w 2851342"/>
              <a:gd name="connsiteY175" fmla="*/ 1851599 h 2851343"/>
              <a:gd name="connsiteX176" fmla="*/ 767925 w 2851342"/>
              <a:gd name="connsiteY176" fmla="*/ 1846405 h 2851343"/>
              <a:gd name="connsiteX177" fmla="*/ 745999 w 2851342"/>
              <a:gd name="connsiteY177" fmla="*/ 1841091 h 2851343"/>
              <a:gd name="connsiteX178" fmla="*/ 739638 w 2851342"/>
              <a:gd name="connsiteY178" fmla="*/ 1862737 h 2851343"/>
              <a:gd name="connsiteX179" fmla="*/ 713327 w 2851342"/>
              <a:gd name="connsiteY179" fmla="*/ 1918696 h 2851343"/>
              <a:gd name="connsiteX180" fmla="*/ 718520 w 2851342"/>
              <a:gd name="connsiteY180" fmla="*/ 1857078 h 2851343"/>
              <a:gd name="connsiteX181" fmla="*/ 723780 w 2851342"/>
              <a:gd name="connsiteY181" fmla="*/ 1835375 h 2851343"/>
              <a:gd name="connsiteX182" fmla="*/ 692991 w 2851342"/>
              <a:gd name="connsiteY182" fmla="*/ 1826326 h 2851343"/>
              <a:gd name="connsiteX183" fmla="*/ 637031 w 2851342"/>
              <a:gd name="connsiteY183" fmla="*/ 1800015 h 2851343"/>
              <a:gd name="connsiteX184" fmla="*/ 637842 w 2851342"/>
              <a:gd name="connsiteY184" fmla="*/ 1798977 h 2851343"/>
              <a:gd name="connsiteX185" fmla="*/ 639605 w 2851342"/>
              <a:gd name="connsiteY185" fmla="*/ 1798230 h 2851343"/>
              <a:gd name="connsiteX186" fmla="*/ 698649 w 2851342"/>
              <a:gd name="connsiteY186" fmla="*/ 1805209 h 2851343"/>
              <a:gd name="connsiteX187" fmla="*/ 729615 w 2851342"/>
              <a:gd name="connsiteY187" fmla="*/ 1812714 h 2851343"/>
              <a:gd name="connsiteX188" fmla="*/ 738599 w 2851342"/>
              <a:gd name="connsiteY188" fmla="*/ 1782144 h 2851343"/>
              <a:gd name="connsiteX189" fmla="*/ 764910 w 2851342"/>
              <a:gd name="connsiteY189" fmla="*/ 1726185 h 2851343"/>
              <a:gd name="connsiteX190" fmla="*/ 2298157 w 2851342"/>
              <a:gd name="connsiteY190" fmla="*/ 1718095 h 2851343"/>
              <a:gd name="connsiteX191" fmla="*/ 2299856 w 2851342"/>
              <a:gd name="connsiteY191" fmla="*/ 1718145 h 2851343"/>
              <a:gd name="connsiteX192" fmla="*/ 2301980 w 2851342"/>
              <a:gd name="connsiteY192" fmla="*/ 1719406 h 2851343"/>
              <a:gd name="connsiteX193" fmla="*/ 2339846 w 2851342"/>
              <a:gd name="connsiteY193" fmla="*/ 1786100 h 2851343"/>
              <a:gd name="connsiteX194" fmla="*/ 2355710 w 2851342"/>
              <a:gd name="connsiteY194" fmla="*/ 1824015 h 2851343"/>
              <a:gd name="connsiteX195" fmla="*/ 2394344 w 2851342"/>
              <a:gd name="connsiteY195" fmla="*/ 1809991 h 2851343"/>
              <a:gd name="connsiteX196" fmla="*/ 2472605 w 2851342"/>
              <a:gd name="connsiteY196" fmla="*/ 1794572 h 2851343"/>
              <a:gd name="connsiteX197" fmla="*/ 2404601 w 2851342"/>
              <a:gd name="connsiteY197" fmla="*/ 1836260 h 2851343"/>
              <a:gd name="connsiteX198" fmla="*/ 2366413 w 2851342"/>
              <a:gd name="connsiteY198" fmla="*/ 1852239 h 2851343"/>
              <a:gd name="connsiteX199" fmla="*/ 2376242 w 2851342"/>
              <a:gd name="connsiteY199" fmla="*/ 1879316 h 2851343"/>
              <a:gd name="connsiteX200" fmla="*/ 2391661 w 2851342"/>
              <a:gd name="connsiteY200" fmla="*/ 1957578 h 2851343"/>
              <a:gd name="connsiteX201" fmla="*/ 2349973 w 2851342"/>
              <a:gd name="connsiteY201" fmla="*/ 1889573 h 2851343"/>
              <a:gd name="connsiteX202" fmla="*/ 2338739 w 2851342"/>
              <a:gd name="connsiteY202" fmla="*/ 1862726 h 2851343"/>
              <a:gd name="connsiteX203" fmla="*/ 2311383 w 2851342"/>
              <a:gd name="connsiteY203" fmla="*/ 1872656 h 2851343"/>
              <a:gd name="connsiteX204" fmla="*/ 2233123 w 2851342"/>
              <a:gd name="connsiteY204" fmla="*/ 1888076 h 2851343"/>
              <a:gd name="connsiteX205" fmla="*/ 2301127 w 2851342"/>
              <a:gd name="connsiteY205" fmla="*/ 1846387 h 2851343"/>
              <a:gd name="connsiteX206" fmla="*/ 2327702 w 2851342"/>
              <a:gd name="connsiteY206" fmla="*/ 1835268 h 2851343"/>
              <a:gd name="connsiteX207" fmla="*/ 2313577 w 2851342"/>
              <a:gd name="connsiteY207" fmla="*/ 1796356 h 2851343"/>
              <a:gd name="connsiteX208" fmla="*/ 2298157 w 2851342"/>
              <a:gd name="connsiteY208" fmla="*/ 1718095 h 2851343"/>
              <a:gd name="connsiteX209" fmla="*/ 402074 w 2851342"/>
              <a:gd name="connsiteY209" fmla="*/ 1717673 h 2851343"/>
              <a:gd name="connsiteX210" fmla="*/ 380865 w 2851342"/>
              <a:gd name="connsiteY210" fmla="*/ 1806084 h 2851343"/>
              <a:gd name="connsiteX211" fmla="*/ 362963 w 2851342"/>
              <a:gd name="connsiteY211" fmla="*/ 1849742 h 2851343"/>
              <a:gd name="connsiteX212" fmla="*/ 392710 w 2851342"/>
              <a:gd name="connsiteY212" fmla="*/ 1863644 h 2851343"/>
              <a:gd name="connsiteX213" fmla="*/ 468216 w 2851342"/>
              <a:gd name="connsiteY213" fmla="*/ 1914295 h 2851343"/>
              <a:gd name="connsiteX214" fmla="*/ 379804 w 2851342"/>
              <a:gd name="connsiteY214" fmla="*/ 1893084 h 2851343"/>
              <a:gd name="connsiteX215" fmla="*/ 349112 w 2851342"/>
              <a:gd name="connsiteY215" fmla="*/ 1880499 h 2851343"/>
              <a:gd name="connsiteX216" fmla="*/ 335067 w 2851342"/>
              <a:gd name="connsiteY216" fmla="*/ 1910551 h 2851343"/>
              <a:gd name="connsiteX217" fmla="*/ 284417 w 2851342"/>
              <a:gd name="connsiteY217" fmla="*/ 1986056 h 2851343"/>
              <a:gd name="connsiteX218" fmla="*/ 305627 w 2851342"/>
              <a:gd name="connsiteY218" fmla="*/ 1897645 h 2851343"/>
              <a:gd name="connsiteX219" fmla="*/ 318084 w 2851342"/>
              <a:gd name="connsiteY219" fmla="*/ 1867265 h 2851343"/>
              <a:gd name="connsiteX220" fmla="*/ 275338 w 2851342"/>
              <a:gd name="connsiteY220" fmla="*/ 1847287 h 2851343"/>
              <a:gd name="connsiteX221" fmla="*/ 199832 w 2851342"/>
              <a:gd name="connsiteY221" fmla="*/ 1796637 h 2851343"/>
              <a:gd name="connsiteX222" fmla="*/ 201240 w 2851342"/>
              <a:gd name="connsiteY222" fmla="*/ 1795307 h 2851343"/>
              <a:gd name="connsiteX223" fmla="*/ 203969 w 2851342"/>
              <a:gd name="connsiteY223" fmla="*/ 1794612 h 2851343"/>
              <a:gd name="connsiteX224" fmla="*/ 288243 w 2851342"/>
              <a:gd name="connsiteY224" fmla="*/ 1817847 h 2851343"/>
              <a:gd name="connsiteX225" fmla="*/ 331590 w 2851342"/>
              <a:gd name="connsiteY225" fmla="*/ 1835620 h 2851343"/>
              <a:gd name="connsiteX226" fmla="*/ 351424 w 2851342"/>
              <a:gd name="connsiteY226" fmla="*/ 1793178 h 2851343"/>
              <a:gd name="connsiteX227" fmla="*/ 402074 w 2851342"/>
              <a:gd name="connsiteY227" fmla="*/ 1717673 h 2851343"/>
              <a:gd name="connsiteX228" fmla="*/ 1867951 w 2851342"/>
              <a:gd name="connsiteY228" fmla="*/ 1632673 h 2851343"/>
              <a:gd name="connsiteX229" fmla="*/ 1868849 w 2851342"/>
              <a:gd name="connsiteY229" fmla="*/ 1632799 h 2851343"/>
              <a:gd name="connsiteX230" fmla="*/ 1869902 w 2851342"/>
              <a:gd name="connsiteY230" fmla="*/ 1633593 h 2851343"/>
              <a:gd name="connsiteX231" fmla="*/ 1886074 w 2851342"/>
              <a:gd name="connsiteY231" fmla="*/ 1671219 h 2851343"/>
              <a:gd name="connsiteX232" fmla="*/ 1892262 w 2851342"/>
              <a:gd name="connsiteY232" fmla="*/ 1692276 h 2851343"/>
              <a:gd name="connsiteX233" fmla="*/ 1913593 w 2851342"/>
              <a:gd name="connsiteY233" fmla="*/ 1687107 h 2851343"/>
              <a:gd name="connsiteX234" fmla="*/ 1956037 w 2851342"/>
              <a:gd name="connsiteY234" fmla="*/ 1683529 h 2851343"/>
              <a:gd name="connsiteX235" fmla="*/ 1917490 w 2851342"/>
              <a:gd name="connsiteY235" fmla="*/ 1701653 h 2851343"/>
              <a:gd name="connsiteX236" fmla="*/ 1896282 w 2851342"/>
              <a:gd name="connsiteY236" fmla="*/ 1707886 h 2851343"/>
              <a:gd name="connsiteX237" fmla="*/ 1899905 w 2851342"/>
              <a:gd name="connsiteY237" fmla="*/ 1722836 h 2851343"/>
              <a:gd name="connsiteX238" fmla="*/ 1903482 w 2851342"/>
              <a:gd name="connsiteY238" fmla="*/ 1765280 h 2851343"/>
              <a:gd name="connsiteX239" fmla="*/ 1885359 w 2851342"/>
              <a:gd name="connsiteY239" fmla="*/ 1726733 h 2851343"/>
              <a:gd name="connsiteX240" fmla="*/ 1880977 w 2851342"/>
              <a:gd name="connsiteY240" fmla="*/ 1711823 h 2851343"/>
              <a:gd name="connsiteX241" fmla="*/ 1865874 w 2851342"/>
              <a:gd name="connsiteY241" fmla="*/ 1715484 h 2851343"/>
              <a:gd name="connsiteX242" fmla="*/ 1823430 w 2851342"/>
              <a:gd name="connsiteY242" fmla="*/ 1719061 h 2851343"/>
              <a:gd name="connsiteX243" fmla="*/ 1861976 w 2851342"/>
              <a:gd name="connsiteY243" fmla="*/ 1700938 h 2851343"/>
              <a:gd name="connsiteX244" fmla="*/ 1876735 w 2851342"/>
              <a:gd name="connsiteY244" fmla="*/ 1696600 h 2851343"/>
              <a:gd name="connsiteX245" fmla="*/ 1871528 w 2851342"/>
              <a:gd name="connsiteY245" fmla="*/ 1675117 h 2851343"/>
              <a:gd name="connsiteX246" fmla="*/ 1867951 w 2851342"/>
              <a:gd name="connsiteY246" fmla="*/ 1632673 h 2851343"/>
              <a:gd name="connsiteX247" fmla="*/ 2040919 w 2851342"/>
              <a:gd name="connsiteY247" fmla="*/ 1531886 h 2851343"/>
              <a:gd name="connsiteX248" fmla="*/ 2042476 w 2851342"/>
              <a:gd name="connsiteY248" fmla="*/ 1532516 h 2851343"/>
              <a:gd name="connsiteX249" fmla="*/ 2074775 w 2851342"/>
              <a:gd name="connsiteY249" fmla="*/ 1573474 h 2851343"/>
              <a:gd name="connsiteX250" fmla="*/ 2089329 w 2851342"/>
              <a:gd name="connsiteY250" fmla="*/ 1597339 h 2851343"/>
              <a:gd name="connsiteX251" fmla="*/ 2113866 w 2851342"/>
              <a:gd name="connsiteY251" fmla="*/ 1583948 h 2851343"/>
              <a:gd name="connsiteX252" fmla="*/ 2164903 w 2851342"/>
              <a:gd name="connsiteY252" fmla="*/ 1565556 h 2851343"/>
              <a:gd name="connsiteX253" fmla="*/ 2123456 w 2851342"/>
              <a:gd name="connsiteY253" fmla="*/ 1600559 h 2851343"/>
              <a:gd name="connsiteX254" fmla="*/ 2099419 w 2851342"/>
              <a:gd name="connsiteY254" fmla="*/ 1615218 h 2851343"/>
              <a:gd name="connsiteX255" fmla="*/ 2108804 w 2851342"/>
              <a:gd name="connsiteY255" fmla="*/ 1632415 h 2851343"/>
              <a:gd name="connsiteX256" fmla="*/ 2127197 w 2851342"/>
              <a:gd name="connsiteY256" fmla="*/ 1683453 h 2851343"/>
              <a:gd name="connsiteX257" fmla="*/ 2092194 w 2851342"/>
              <a:gd name="connsiteY257" fmla="*/ 1642005 h 2851343"/>
              <a:gd name="connsiteX258" fmla="*/ 2081889 w 2851342"/>
              <a:gd name="connsiteY258" fmla="*/ 1625107 h 2851343"/>
              <a:gd name="connsiteX259" fmla="*/ 2064514 w 2851342"/>
              <a:gd name="connsiteY259" fmla="*/ 1634589 h 2851343"/>
              <a:gd name="connsiteX260" fmla="*/ 2013478 w 2851342"/>
              <a:gd name="connsiteY260" fmla="*/ 1652981 h 2851343"/>
              <a:gd name="connsiteX261" fmla="*/ 2054925 w 2851342"/>
              <a:gd name="connsiteY261" fmla="*/ 1617978 h 2851343"/>
              <a:gd name="connsiteX262" fmla="*/ 2071652 w 2851342"/>
              <a:gd name="connsiteY262" fmla="*/ 1607777 h 2851343"/>
              <a:gd name="connsiteX263" fmla="*/ 2058165 w 2851342"/>
              <a:gd name="connsiteY263" fmla="*/ 1583064 h 2851343"/>
              <a:gd name="connsiteX264" fmla="*/ 2039772 w 2851342"/>
              <a:gd name="connsiteY264" fmla="*/ 1532027 h 2851343"/>
              <a:gd name="connsiteX265" fmla="*/ 2040919 w 2851342"/>
              <a:gd name="connsiteY265" fmla="*/ 1531886 h 2851343"/>
              <a:gd name="connsiteX266" fmla="*/ 989145 w 2851342"/>
              <a:gd name="connsiteY266" fmla="*/ 1496513 h 2851343"/>
              <a:gd name="connsiteX267" fmla="*/ 976476 w 2851342"/>
              <a:gd name="connsiteY267" fmla="*/ 1531668 h 2851343"/>
              <a:gd name="connsiteX268" fmla="*/ 967185 w 2851342"/>
              <a:gd name="connsiteY268" fmla="*/ 1548691 h 2851343"/>
              <a:gd name="connsiteX269" fmla="*/ 978707 w 2851342"/>
              <a:gd name="connsiteY269" fmla="*/ 1555718 h 2851343"/>
              <a:gd name="connsiteX270" fmla="*/ 1007257 w 2851342"/>
              <a:gd name="connsiteY270" fmla="*/ 1579829 h 2851343"/>
              <a:gd name="connsiteX271" fmla="*/ 972101 w 2851342"/>
              <a:gd name="connsiteY271" fmla="*/ 1567160 h 2851343"/>
              <a:gd name="connsiteX272" fmla="*/ 960134 w 2851342"/>
              <a:gd name="connsiteY272" fmla="*/ 1560628 h 2851343"/>
              <a:gd name="connsiteX273" fmla="*/ 953035 w 2851342"/>
              <a:gd name="connsiteY273" fmla="*/ 1572268 h 2851343"/>
              <a:gd name="connsiteX274" fmla="*/ 928924 w 2851342"/>
              <a:gd name="connsiteY274" fmla="*/ 1600818 h 2851343"/>
              <a:gd name="connsiteX275" fmla="*/ 941593 w 2851342"/>
              <a:gd name="connsiteY275" fmla="*/ 1565662 h 2851343"/>
              <a:gd name="connsiteX276" fmla="*/ 948058 w 2851342"/>
              <a:gd name="connsiteY276" fmla="*/ 1553816 h 2851343"/>
              <a:gd name="connsiteX277" fmla="*/ 931501 w 2851342"/>
              <a:gd name="connsiteY277" fmla="*/ 1543719 h 2851343"/>
              <a:gd name="connsiteX278" fmla="*/ 902951 w 2851342"/>
              <a:gd name="connsiteY278" fmla="*/ 1519608 h 2851343"/>
              <a:gd name="connsiteX279" fmla="*/ 903587 w 2851342"/>
              <a:gd name="connsiteY279" fmla="*/ 1519129 h 2851343"/>
              <a:gd name="connsiteX280" fmla="*/ 904733 w 2851342"/>
              <a:gd name="connsiteY280" fmla="*/ 1518968 h 2851343"/>
              <a:gd name="connsiteX281" fmla="*/ 938107 w 2851342"/>
              <a:gd name="connsiteY281" fmla="*/ 1532277 h 2851343"/>
              <a:gd name="connsiteX282" fmla="*/ 955009 w 2851342"/>
              <a:gd name="connsiteY282" fmla="*/ 1541501 h 2851343"/>
              <a:gd name="connsiteX283" fmla="*/ 965034 w 2851342"/>
              <a:gd name="connsiteY283" fmla="*/ 1525062 h 2851343"/>
              <a:gd name="connsiteX284" fmla="*/ 989145 w 2851342"/>
              <a:gd name="connsiteY284" fmla="*/ 1496513 h 2851343"/>
              <a:gd name="connsiteX285" fmla="*/ 2608888 w 2851342"/>
              <a:gd name="connsiteY285" fmla="*/ 1315432 h 2851343"/>
              <a:gd name="connsiteX286" fmla="*/ 2612024 w 2851342"/>
              <a:gd name="connsiteY286" fmla="*/ 1315819 h 2851343"/>
              <a:gd name="connsiteX287" fmla="*/ 2690635 w 2851342"/>
              <a:gd name="connsiteY287" fmla="*/ 1374502 h 2851343"/>
              <a:gd name="connsiteX288" fmla="*/ 2728691 w 2851342"/>
              <a:gd name="connsiteY288" fmla="*/ 1410772 h 2851343"/>
              <a:gd name="connsiteX289" fmla="*/ 2766748 w 2851342"/>
              <a:gd name="connsiteY289" fmla="*/ 1374502 h 2851343"/>
              <a:gd name="connsiteX290" fmla="*/ 2850510 w 2851342"/>
              <a:gd name="connsiteY290" fmla="*/ 1316247 h 2851343"/>
              <a:gd name="connsiteX291" fmla="*/ 2792254 w 2851342"/>
              <a:gd name="connsiteY291" fmla="*/ 1400009 h 2851343"/>
              <a:gd name="connsiteX292" fmla="*/ 2755724 w 2851342"/>
              <a:gd name="connsiteY292" fmla="*/ 1438339 h 2851343"/>
              <a:gd name="connsiteX293" fmla="*/ 2781145 w 2851342"/>
              <a:gd name="connsiteY293" fmla="*/ 1465012 h 2851343"/>
              <a:gd name="connsiteX294" fmla="*/ 2839400 w 2851342"/>
              <a:gd name="connsiteY294" fmla="*/ 1548775 h 2851343"/>
              <a:gd name="connsiteX295" fmla="*/ 2755638 w 2851342"/>
              <a:gd name="connsiteY295" fmla="*/ 1490519 h 2851343"/>
              <a:gd name="connsiteX296" fmla="*/ 2728691 w 2851342"/>
              <a:gd name="connsiteY296" fmla="*/ 1464837 h 2851343"/>
              <a:gd name="connsiteX297" fmla="*/ 2701744 w 2851342"/>
              <a:gd name="connsiteY297" fmla="*/ 1490519 h 2851343"/>
              <a:gd name="connsiteX298" fmla="*/ 2617982 w 2851342"/>
              <a:gd name="connsiteY298" fmla="*/ 1548774 h 2851343"/>
              <a:gd name="connsiteX299" fmla="*/ 2676238 w 2851342"/>
              <a:gd name="connsiteY299" fmla="*/ 1465012 h 2851343"/>
              <a:gd name="connsiteX300" fmla="*/ 2701659 w 2851342"/>
              <a:gd name="connsiteY300" fmla="*/ 1438339 h 2851343"/>
              <a:gd name="connsiteX301" fmla="*/ 2665128 w 2851342"/>
              <a:gd name="connsiteY301" fmla="*/ 1400009 h 2851343"/>
              <a:gd name="connsiteX302" fmla="*/ 2606873 w 2851342"/>
              <a:gd name="connsiteY302" fmla="*/ 1316247 h 2851343"/>
              <a:gd name="connsiteX303" fmla="*/ 2608888 w 2851342"/>
              <a:gd name="connsiteY303" fmla="*/ 1315432 h 2851343"/>
              <a:gd name="connsiteX304" fmla="*/ 2847 w 2851342"/>
              <a:gd name="connsiteY304" fmla="*/ 1315432 h 2851343"/>
              <a:gd name="connsiteX305" fmla="*/ 5983 w 2851342"/>
              <a:gd name="connsiteY305" fmla="*/ 1315819 h 2851343"/>
              <a:gd name="connsiteX306" fmla="*/ 84594 w 2851342"/>
              <a:gd name="connsiteY306" fmla="*/ 1374502 h 2851343"/>
              <a:gd name="connsiteX307" fmla="*/ 122651 w 2851342"/>
              <a:gd name="connsiteY307" fmla="*/ 1410772 h 2851343"/>
              <a:gd name="connsiteX308" fmla="*/ 160707 w 2851342"/>
              <a:gd name="connsiteY308" fmla="*/ 1374502 h 2851343"/>
              <a:gd name="connsiteX309" fmla="*/ 244469 w 2851342"/>
              <a:gd name="connsiteY309" fmla="*/ 1316247 h 2851343"/>
              <a:gd name="connsiteX310" fmla="*/ 186214 w 2851342"/>
              <a:gd name="connsiteY310" fmla="*/ 1400009 h 2851343"/>
              <a:gd name="connsiteX311" fmla="*/ 149683 w 2851342"/>
              <a:gd name="connsiteY311" fmla="*/ 1438339 h 2851343"/>
              <a:gd name="connsiteX312" fmla="*/ 175104 w 2851342"/>
              <a:gd name="connsiteY312" fmla="*/ 1465012 h 2851343"/>
              <a:gd name="connsiteX313" fmla="*/ 233359 w 2851342"/>
              <a:gd name="connsiteY313" fmla="*/ 1548775 h 2851343"/>
              <a:gd name="connsiteX314" fmla="*/ 149597 w 2851342"/>
              <a:gd name="connsiteY314" fmla="*/ 1490519 h 2851343"/>
              <a:gd name="connsiteX315" fmla="*/ 122651 w 2851342"/>
              <a:gd name="connsiteY315" fmla="*/ 1464837 h 2851343"/>
              <a:gd name="connsiteX316" fmla="*/ 95704 w 2851342"/>
              <a:gd name="connsiteY316" fmla="*/ 1490519 h 2851343"/>
              <a:gd name="connsiteX317" fmla="*/ 11942 w 2851342"/>
              <a:gd name="connsiteY317" fmla="*/ 1548774 h 2851343"/>
              <a:gd name="connsiteX318" fmla="*/ 70197 w 2851342"/>
              <a:gd name="connsiteY318" fmla="*/ 1465012 h 2851343"/>
              <a:gd name="connsiteX319" fmla="*/ 95618 w 2851342"/>
              <a:gd name="connsiteY319" fmla="*/ 1438339 h 2851343"/>
              <a:gd name="connsiteX320" fmla="*/ 59088 w 2851342"/>
              <a:gd name="connsiteY320" fmla="*/ 1400009 h 2851343"/>
              <a:gd name="connsiteX321" fmla="*/ 832 w 2851342"/>
              <a:gd name="connsiteY321" fmla="*/ 1316247 h 2851343"/>
              <a:gd name="connsiteX322" fmla="*/ 2847 w 2851342"/>
              <a:gd name="connsiteY322" fmla="*/ 1315432 h 2851343"/>
              <a:gd name="connsiteX323" fmla="*/ 1911107 w 2851342"/>
              <a:gd name="connsiteY323" fmla="*/ 1249473 h 2851343"/>
              <a:gd name="connsiteX324" fmla="*/ 1898437 w 2851342"/>
              <a:gd name="connsiteY324" fmla="*/ 1284629 h 2851343"/>
              <a:gd name="connsiteX325" fmla="*/ 1889147 w 2851342"/>
              <a:gd name="connsiteY325" fmla="*/ 1301652 h 2851343"/>
              <a:gd name="connsiteX326" fmla="*/ 1900669 w 2851342"/>
              <a:gd name="connsiteY326" fmla="*/ 1308679 h 2851343"/>
              <a:gd name="connsiteX327" fmla="*/ 1929219 w 2851342"/>
              <a:gd name="connsiteY327" fmla="*/ 1332790 h 2851343"/>
              <a:gd name="connsiteX328" fmla="*/ 1894063 w 2851342"/>
              <a:gd name="connsiteY328" fmla="*/ 1320120 h 2851343"/>
              <a:gd name="connsiteX329" fmla="*/ 1882096 w 2851342"/>
              <a:gd name="connsiteY329" fmla="*/ 1313589 h 2851343"/>
              <a:gd name="connsiteX330" fmla="*/ 1874997 w 2851342"/>
              <a:gd name="connsiteY330" fmla="*/ 1325230 h 2851343"/>
              <a:gd name="connsiteX331" fmla="*/ 1850886 w 2851342"/>
              <a:gd name="connsiteY331" fmla="*/ 1353779 h 2851343"/>
              <a:gd name="connsiteX332" fmla="*/ 1863555 w 2851342"/>
              <a:gd name="connsiteY332" fmla="*/ 1318623 h 2851343"/>
              <a:gd name="connsiteX333" fmla="*/ 1870020 w 2851342"/>
              <a:gd name="connsiteY333" fmla="*/ 1306777 h 2851343"/>
              <a:gd name="connsiteX334" fmla="*/ 1853463 w 2851342"/>
              <a:gd name="connsiteY334" fmla="*/ 1296680 h 2851343"/>
              <a:gd name="connsiteX335" fmla="*/ 1824913 w 2851342"/>
              <a:gd name="connsiteY335" fmla="*/ 1272569 h 2851343"/>
              <a:gd name="connsiteX336" fmla="*/ 1825549 w 2851342"/>
              <a:gd name="connsiteY336" fmla="*/ 1272089 h 2851343"/>
              <a:gd name="connsiteX337" fmla="*/ 1826695 w 2851342"/>
              <a:gd name="connsiteY337" fmla="*/ 1271929 h 2851343"/>
              <a:gd name="connsiteX338" fmla="*/ 1860069 w 2851342"/>
              <a:gd name="connsiteY338" fmla="*/ 1285238 h 2851343"/>
              <a:gd name="connsiteX339" fmla="*/ 1876970 w 2851342"/>
              <a:gd name="connsiteY339" fmla="*/ 1294462 h 2851343"/>
              <a:gd name="connsiteX340" fmla="*/ 1886996 w 2851342"/>
              <a:gd name="connsiteY340" fmla="*/ 1278023 h 2851343"/>
              <a:gd name="connsiteX341" fmla="*/ 1911107 w 2851342"/>
              <a:gd name="connsiteY341" fmla="*/ 1249473 h 2851343"/>
              <a:gd name="connsiteX342" fmla="*/ 702465 w 2851342"/>
              <a:gd name="connsiteY342" fmla="*/ 1173247 h 2851343"/>
              <a:gd name="connsiteX343" fmla="*/ 704022 w 2851342"/>
              <a:gd name="connsiteY343" fmla="*/ 1173878 h 2851343"/>
              <a:gd name="connsiteX344" fmla="*/ 736320 w 2851342"/>
              <a:gd name="connsiteY344" fmla="*/ 1214836 h 2851343"/>
              <a:gd name="connsiteX345" fmla="*/ 750875 w 2851342"/>
              <a:gd name="connsiteY345" fmla="*/ 1238701 h 2851343"/>
              <a:gd name="connsiteX346" fmla="*/ 775412 w 2851342"/>
              <a:gd name="connsiteY346" fmla="*/ 1225310 h 2851343"/>
              <a:gd name="connsiteX347" fmla="*/ 826449 w 2851342"/>
              <a:gd name="connsiteY347" fmla="*/ 1206917 h 2851343"/>
              <a:gd name="connsiteX348" fmla="*/ 785002 w 2851342"/>
              <a:gd name="connsiteY348" fmla="*/ 1241921 h 2851343"/>
              <a:gd name="connsiteX349" fmla="*/ 760965 w 2851342"/>
              <a:gd name="connsiteY349" fmla="*/ 1256580 h 2851343"/>
              <a:gd name="connsiteX350" fmla="*/ 770350 w 2851342"/>
              <a:gd name="connsiteY350" fmla="*/ 1273777 h 2851343"/>
              <a:gd name="connsiteX351" fmla="*/ 788743 w 2851342"/>
              <a:gd name="connsiteY351" fmla="*/ 1324815 h 2851343"/>
              <a:gd name="connsiteX352" fmla="*/ 753740 w 2851342"/>
              <a:gd name="connsiteY352" fmla="*/ 1283367 h 2851343"/>
              <a:gd name="connsiteX353" fmla="*/ 743435 w 2851342"/>
              <a:gd name="connsiteY353" fmla="*/ 1266468 h 2851343"/>
              <a:gd name="connsiteX354" fmla="*/ 726061 w 2851342"/>
              <a:gd name="connsiteY354" fmla="*/ 1275950 h 2851343"/>
              <a:gd name="connsiteX355" fmla="*/ 675024 w 2851342"/>
              <a:gd name="connsiteY355" fmla="*/ 1294343 h 2851343"/>
              <a:gd name="connsiteX356" fmla="*/ 716471 w 2851342"/>
              <a:gd name="connsiteY356" fmla="*/ 1259340 h 2851343"/>
              <a:gd name="connsiteX357" fmla="*/ 733197 w 2851342"/>
              <a:gd name="connsiteY357" fmla="*/ 1249139 h 2851343"/>
              <a:gd name="connsiteX358" fmla="*/ 719710 w 2851342"/>
              <a:gd name="connsiteY358" fmla="*/ 1224426 h 2851343"/>
              <a:gd name="connsiteX359" fmla="*/ 701317 w 2851342"/>
              <a:gd name="connsiteY359" fmla="*/ 1173389 h 2851343"/>
              <a:gd name="connsiteX360" fmla="*/ 702465 w 2851342"/>
              <a:gd name="connsiteY360" fmla="*/ 1173247 h 2851343"/>
              <a:gd name="connsiteX361" fmla="*/ 925746 w 2851342"/>
              <a:gd name="connsiteY361" fmla="*/ 1088691 h 2851343"/>
              <a:gd name="connsiteX362" fmla="*/ 926645 w 2851342"/>
              <a:gd name="connsiteY362" fmla="*/ 1088817 h 2851343"/>
              <a:gd name="connsiteX363" fmla="*/ 927698 w 2851342"/>
              <a:gd name="connsiteY363" fmla="*/ 1089611 h 2851343"/>
              <a:gd name="connsiteX364" fmla="*/ 943870 w 2851342"/>
              <a:gd name="connsiteY364" fmla="*/ 1127237 h 2851343"/>
              <a:gd name="connsiteX365" fmla="*/ 950058 w 2851342"/>
              <a:gd name="connsiteY365" fmla="*/ 1148294 h 2851343"/>
              <a:gd name="connsiteX366" fmla="*/ 971388 w 2851342"/>
              <a:gd name="connsiteY366" fmla="*/ 1143125 h 2851343"/>
              <a:gd name="connsiteX367" fmla="*/ 1013832 w 2851342"/>
              <a:gd name="connsiteY367" fmla="*/ 1139547 h 2851343"/>
              <a:gd name="connsiteX368" fmla="*/ 975286 w 2851342"/>
              <a:gd name="connsiteY368" fmla="*/ 1157671 h 2851343"/>
              <a:gd name="connsiteX369" fmla="*/ 954077 w 2851342"/>
              <a:gd name="connsiteY369" fmla="*/ 1163904 h 2851343"/>
              <a:gd name="connsiteX370" fmla="*/ 957700 w 2851342"/>
              <a:gd name="connsiteY370" fmla="*/ 1178854 h 2851343"/>
              <a:gd name="connsiteX371" fmla="*/ 961278 w 2851342"/>
              <a:gd name="connsiteY371" fmla="*/ 1221298 h 2851343"/>
              <a:gd name="connsiteX372" fmla="*/ 943154 w 2851342"/>
              <a:gd name="connsiteY372" fmla="*/ 1182751 h 2851343"/>
              <a:gd name="connsiteX373" fmla="*/ 938773 w 2851342"/>
              <a:gd name="connsiteY373" fmla="*/ 1167841 h 2851343"/>
              <a:gd name="connsiteX374" fmla="*/ 923669 w 2851342"/>
              <a:gd name="connsiteY374" fmla="*/ 1171502 h 2851343"/>
              <a:gd name="connsiteX375" fmla="*/ 881225 w 2851342"/>
              <a:gd name="connsiteY375" fmla="*/ 1175079 h 2851343"/>
              <a:gd name="connsiteX376" fmla="*/ 919772 w 2851342"/>
              <a:gd name="connsiteY376" fmla="*/ 1156955 h 2851343"/>
              <a:gd name="connsiteX377" fmla="*/ 934530 w 2851342"/>
              <a:gd name="connsiteY377" fmla="*/ 1152618 h 2851343"/>
              <a:gd name="connsiteX378" fmla="*/ 929324 w 2851342"/>
              <a:gd name="connsiteY378" fmla="*/ 1131135 h 2851343"/>
              <a:gd name="connsiteX379" fmla="*/ 925746 w 2851342"/>
              <a:gd name="connsiteY379" fmla="*/ 1088691 h 2851343"/>
              <a:gd name="connsiteX380" fmla="*/ 2132752 w 2851342"/>
              <a:gd name="connsiteY380" fmla="*/ 936461 h 2851343"/>
              <a:gd name="connsiteX381" fmla="*/ 2127558 w 2851342"/>
              <a:gd name="connsiteY381" fmla="*/ 998079 h 2851343"/>
              <a:gd name="connsiteX382" fmla="*/ 2120000 w 2851342"/>
              <a:gd name="connsiteY382" fmla="*/ 1029267 h 2851343"/>
              <a:gd name="connsiteX383" fmla="*/ 2141425 w 2851342"/>
              <a:gd name="connsiteY383" fmla="*/ 1035564 h 2851343"/>
              <a:gd name="connsiteX384" fmla="*/ 2197385 w 2851342"/>
              <a:gd name="connsiteY384" fmla="*/ 1061875 h 2851343"/>
              <a:gd name="connsiteX385" fmla="*/ 2135767 w 2851342"/>
              <a:gd name="connsiteY385" fmla="*/ 1056681 h 2851343"/>
              <a:gd name="connsiteX386" fmla="*/ 2113841 w 2851342"/>
              <a:gd name="connsiteY386" fmla="*/ 1051367 h 2851343"/>
              <a:gd name="connsiteX387" fmla="*/ 2107479 w 2851342"/>
              <a:gd name="connsiteY387" fmla="*/ 1073013 h 2851343"/>
              <a:gd name="connsiteX388" fmla="*/ 2081168 w 2851342"/>
              <a:gd name="connsiteY388" fmla="*/ 1128972 h 2851343"/>
              <a:gd name="connsiteX389" fmla="*/ 2086362 w 2851342"/>
              <a:gd name="connsiteY389" fmla="*/ 1067354 h 2851343"/>
              <a:gd name="connsiteX390" fmla="*/ 2091622 w 2851342"/>
              <a:gd name="connsiteY390" fmla="*/ 1045651 h 2851343"/>
              <a:gd name="connsiteX391" fmla="*/ 2060833 w 2851342"/>
              <a:gd name="connsiteY391" fmla="*/ 1036603 h 2851343"/>
              <a:gd name="connsiteX392" fmla="*/ 2004873 w 2851342"/>
              <a:gd name="connsiteY392" fmla="*/ 1010291 h 2851343"/>
              <a:gd name="connsiteX393" fmla="*/ 2005684 w 2851342"/>
              <a:gd name="connsiteY393" fmla="*/ 1009253 h 2851343"/>
              <a:gd name="connsiteX394" fmla="*/ 2007447 w 2851342"/>
              <a:gd name="connsiteY394" fmla="*/ 1008506 h 2851343"/>
              <a:gd name="connsiteX395" fmla="*/ 2066491 w 2851342"/>
              <a:gd name="connsiteY395" fmla="*/ 1015485 h 2851343"/>
              <a:gd name="connsiteX396" fmla="*/ 2097457 w 2851342"/>
              <a:gd name="connsiteY396" fmla="*/ 1022990 h 2851343"/>
              <a:gd name="connsiteX397" fmla="*/ 2106441 w 2851342"/>
              <a:gd name="connsiteY397" fmla="*/ 992420 h 2851343"/>
              <a:gd name="connsiteX398" fmla="*/ 2132752 w 2851342"/>
              <a:gd name="connsiteY398" fmla="*/ 936461 h 2851343"/>
              <a:gd name="connsiteX399" fmla="*/ 1321695 w 2851342"/>
              <a:gd name="connsiteY399" fmla="*/ 911221 h 2851343"/>
              <a:gd name="connsiteX400" fmla="*/ 1322175 w 2851342"/>
              <a:gd name="connsiteY400" fmla="*/ 911857 h 2851343"/>
              <a:gd name="connsiteX401" fmla="*/ 1322335 w 2851342"/>
              <a:gd name="connsiteY401" fmla="*/ 913003 h 2851343"/>
              <a:gd name="connsiteX402" fmla="*/ 1309026 w 2851342"/>
              <a:gd name="connsiteY402" fmla="*/ 946377 h 2851343"/>
              <a:gd name="connsiteX403" fmla="*/ 1299802 w 2851342"/>
              <a:gd name="connsiteY403" fmla="*/ 963279 h 2851343"/>
              <a:gd name="connsiteX404" fmla="*/ 1316241 w 2851342"/>
              <a:gd name="connsiteY404" fmla="*/ 973304 h 2851343"/>
              <a:gd name="connsiteX405" fmla="*/ 1344791 w 2851342"/>
              <a:gd name="connsiteY405" fmla="*/ 997415 h 2851343"/>
              <a:gd name="connsiteX406" fmla="*/ 1309635 w 2851342"/>
              <a:gd name="connsiteY406" fmla="*/ 984746 h 2851343"/>
              <a:gd name="connsiteX407" fmla="*/ 1292612 w 2851342"/>
              <a:gd name="connsiteY407" fmla="*/ 975456 h 2851343"/>
              <a:gd name="connsiteX408" fmla="*/ 1285585 w 2851342"/>
              <a:gd name="connsiteY408" fmla="*/ 986977 h 2851343"/>
              <a:gd name="connsiteX409" fmla="*/ 1261474 w 2851342"/>
              <a:gd name="connsiteY409" fmla="*/ 1015527 h 2851343"/>
              <a:gd name="connsiteX410" fmla="*/ 1274144 w 2851342"/>
              <a:gd name="connsiteY410" fmla="*/ 980371 h 2851343"/>
              <a:gd name="connsiteX411" fmla="*/ 1280675 w 2851342"/>
              <a:gd name="connsiteY411" fmla="*/ 968404 h 2851343"/>
              <a:gd name="connsiteX412" fmla="*/ 1269035 w 2851342"/>
              <a:gd name="connsiteY412" fmla="*/ 961306 h 2851343"/>
              <a:gd name="connsiteX413" fmla="*/ 1240485 w 2851342"/>
              <a:gd name="connsiteY413" fmla="*/ 937194 h 2851343"/>
              <a:gd name="connsiteX414" fmla="*/ 1275641 w 2851342"/>
              <a:gd name="connsiteY414" fmla="*/ 949864 h 2851343"/>
              <a:gd name="connsiteX415" fmla="*/ 1287487 w 2851342"/>
              <a:gd name="connsiteY415" fmla="*/ 956329 h 2851343"/>
              <a:gd name="connsiteX416" fmla="*/ 1297584 w 2851342"/>
              <a:gd name="connsiteY416" fmla="*/ 939772 h 2851343"/>
              <a:gd name="connsiteX417" fmla="*/ 1321695 w 2851342"/>
              <a:gd name="connsiteY417" fmla="*/ 911221 h 2851343"/>
              <a:gd name="connsiteX418" fmla="*/ 432196 w 2851342"/>
              <a:gd name="connsiteY418" fmla="*/ 900074 h 2851343"/>
              <a:gd name="connsiteX419" fmla="*/ 433895 w 2851342"/>
              <a:gd name="connsiteY419" fmla="*/ 900123 h 2851343"/>
              <a:gd name="connsiteX420" fmla="*/ 436018 w 2851342"/>
              <a:gd name="connsiteY420" fmla="*/ 901384 h 2851343"/>
              <a:gd name="connsiteX421" fmla="*/ 473884 w 2851342"/>
              <a:gd name="connsiteY421" fmla="*/ 968078 h 2851343"/>
              <a:gd name="connsiteX422" fmla="*/ 489749 w 2851342"/>
              <a:gd name="connsiteY422" fmla="*/ 1005994 h 2851343"/>
              <a:gd name="connsiteX423" fmla="*/ 528382 w 2851342"/>
              <a:gd name="connsiteY423" fmla="*/ 991970 h 2851343"/>
              <a:gd name="connsiteX424" fmla="*/ 606643 w 2851342"/>
              <a:gd name="connsiteY424" fmla="*/ 976550 h 2851343"/>
              <a:gd name="connsiteX425" fmla="*/ 538639 w 2851342"/>
              <a:gd name="connsiteY425" fmla="*/ 1018240 h 2851343"/>
              <a:gd name="connsiteX426" fmla="*/ 500451 w 2851342"/>
              <a:gd name="connsiteY426" fmla="*/ 1034217 h 2851343"/>
              <a:gd name="connsiteX427" fmla="*/ 510280 w 2851342"/>
              <a:gd name="connsiteY427" fmla="*/ 1061295 h 2851343"/>
              <a:gd name="connsiteX428" fmla="*/ 525699 w 2851342"/>
              <a:gd name="connsiteY428" fmla="*/ 1139557 h 2851343"/>
              <a:gd name="connsiteX429" fmla="*/ 484011 w 2851342"/>
              <a:gd name="connsiteY429" fmla="*/ 1071551 h 2851343"/>
              <a:gd name="connsiteX430" fmla="*/ 472778 w 2851342"/>
              <a:gd name="connsiteY430" fmla="*/ 1044705 h 2851343"/>
              <a:gd name="connsiteX431" fmla="*/ 445422 w 2851342"/>
              <a:gd name="connsiteY431" fmla="*/ 1054635 h 2851343"/>
              <a:gd name="connsiteX432" fmla="*/ 367161 w 2851342"/>
              <a:gd name="connsiteY432" fmla="*/ 1070054 h 2851343"/>
              <a:gd name="connsiteX433" fmla="*/ 435166 w 2851342"/>
              <a:gd name="connsiteY433" fmla="*/ 1028365 h 2851343"/>
              <a:gd name="connsiteX434" fmla="*/ 461740 w 2851342"/>
              <a:gd name="connsiteY434" fmla="*/ 1017246 h 2851343"/>
              <a:gd name="connsiteX435" fmla="*/ 447615 w 2851342"/>
              <a:gd name="connsiteY435" fmla="*/ 978336 h 2851343"/>
              <a:gd name="connsiteX436" fmla="*/ 432196 w 2851342"/>
              <a:gd name="connsiteY436" fmla="*/ 900074 h 2851343"/>
              <a:gd name="connsiteX437" fmla="*/ 1673436 w 2851342"/>
              <a:gd name="connsiteY437" fmla="*/ 886257 h 2851343"/>
              <a:gd name="connsiteX438" fmla="*/ 1691559 w 2851342"/>
              <a:gd name="connsiteY438" fmla="*/ 924804 h 2851343"/>
              <a:gd name="connsiteX439" fmla="*/ 1697792 w 2851342"/>
              <a:gd name="connsiteY439" fmla="*/ 946012 h 2851343"/>
              <a:gd name="connsiteX440" fmla="*/ 1712742 w 2851342"/>
              <a:gd name="connsiteY440" fmla="*/ 942389 h 2851343"/>
              <a:gd name="connsiteX441" fmla="*/ 1755186 w 2851342"/>
              <a:gd name="connsiteY441" fmla="*/ 938812 h 2851343"/>
              <a:gd name="connsiteX442" fmla="*/ 1716640 w 2851342"/>
              <a:gd name="connsiteY442" fmla="*/ 956935 h 2851343"/>
              <a:gd name="connsiteX443" fmla="*/ 1701729 w 2851342"/>
              <a:gd name="connsiteY443" fmla="*/ 961317 h 2851343"/>
              <a:gd name="connsiteX444" fmla="*/ 1705390 w 2851342"/>
              <a:gd name="connsiteY444" fmla="*/ 976420 h 2851343"/>
              <a:gd name="connsiteX445" fmla="*/ 1708967 w 2851342"/>
              <a:gd name="connsiteY445" fmla="*/ 1018864 h 2851343"/>
              <a:gd name="connsiteX446" fmla="*/ 1690844 w 2851342"/>
              <a:gd name="connsiteY446" fmla="*/ 980318 h 2851343"/>
              <a:gd name="connsiteX447" fmla="*/ 1686507 w 2851342"/>
              <a:gd name="connsiteY447" fmla="*/ 965559 h 2851343"/>
              <a:gd name="connsiteX448" fmla="*/ 1665023 w 2851342"/>
              <a:gd name="connsiteY448" fmla="*/ 970766 h 2851343"/>
              <a:gd name="connsiteX449" fmla="*/ 1622579 w 2851342"/>
              <a:gd name="connsiteY449" fmla="*/ 974343 h 2851343"/>
              <a:gd name="connsiteX450" fmla="*/ 1622705 w 2851342"/>
              <a:gd name="connsiteY450" fmla="*/ 973445 h 2851343"/>
              <a:gd name="connsiteX451" fmla="*/ 1623500 w 2851342"/>
              <a:gd name="connsiteY451" fmla="*/ 972392 h 2851343"/>
              <a:gd name="connsiteX452" fmla="*/ 1661125 w 2851342"/>
              <a:gd name="connsiteY452" fmla="*/ 956220 h 2851343"/>
              <a:gd name="connsiteX453" fmla="*/ 1682182 w 2851342"/>
              <a:gd name="connsiteY453" fmla="*/ 950032 h 2851343"/>
              <a:gd name="connsiteX454" fmla="*/ 1677013 w 2851342"/>
              <a:gd name="connsiteY454" fmla="*/ 928701 h 2851343"/>
              <a:gd name="connsiteX455" fmla="*/ 1673436 w 2851342"/>
              <a:gd name="connsiteY455" fmla="*/ 886257 h 2851343"/>
              <a:gd name="connsiteX456" fmla="*/ 2565342 w 2851342"/>
              <a:gd name="connsiteY456" fmla="*/ 873041 h 2851343"/>
              <a:gd name="connsiteX457" fmla="*/ 2544132 w 2851342"/>
              <a:gd name="connsiteY457" fmla="*/ 961453 h 2851343"/>
              <a:gd name="connsiteX458" fmla="*/ 2526232 w 2851342"/>
              <a:gd name="connsiteY458" fmla="*/ 1005110 h 2851343"/>
              <a:gd name="connsiteX459" fmla="*/ 2555978 w 2851342"/>
              <a:gd name="connsiteY459" fmla="*/ 1019012 h 2851343"/>
              <a:gd name="connsiteX460" fmla="*/ 2631484 w 2851342"/>
              <a:gd name="connsiteY460" fmla="*/ 1069663 h 2851343"/>
              <a:gd name="connsiteX461" fmla="*/ 2543072 w 2851342"/>
              <a:gd name="connsiteY461" fmla="*/ 1048452 h 2851343"/>
              <a:gd name="connsiteX462" fmla="*/ 2512380 w 2851342"/>
              <a:gd name="connsiteY462" fmla="*/ 1035868 h 2851343"/>
              <a:gd name="connsiteX463" fmla="*/ 2498335 w 2851342"/>
              <a:gd name="connsiteY463" fmla="*/ 1065920 h 2851343"/>
              <a:gd name="connsiteX464" fmla="*/ 2447685 w 2851342"/>
              <a:gd name="connsiteY464" fmla="*/ 1141425 h 2851343"/>
              <a:gd name="connsiteX465" fmla="*/ 2468895 w 2851342"/>
              <a:gd name="connsiteY465" fmla="*/ 1053013 h 2851343"/>
              <a:gd name="connsiteX466" fmla="*/ 2481352 w 2851342"/>
              <a:gd name="connsiteY466" fmla="*/ 1022633 h 2851343"/>
              <a:gd name="connsiteX467" fmla="*/ 2438605 w 2851342"/>
              <a:gd name="connsiteY467" fmla="*/ 1002655 h 2851343"/>
              <a:gd name="connsiteX468" fmla="*/ 2363100 w 2851342"/>
              <a:gd name="connsiteY468" fmla="*/ 952005 h 2851343"/>
              <a:gd name="connsiteX469" fmla="*/ 2364508 w 2851342"/>
              <a:gd name="connsiteY469" fmla="*/ 950676 h 2851343"/>
              <a:gd name="connsiteX470" fmla="*/ 2367237 w 2851342"/>
              <a:gd name="connsiteY470" fmla="*/ 949980 h 2851343"/>
              <a:gd name="connsiteX471" fmla="*/ 2451511 w 2851342"/>
              <a:gd name="connsiteY471" fmla="*/ 973215 h 2851343"/>
              <a:gd name="connsiteX472" fmla="*/ 2494857 w 2851342"/>
              <a:gd name="connsiteY472" fmla="*/ 990988 h 2851343"/>
              <a:gd name="connsiteX473" fmla="*/ 2514693 w 2851342"/>
              <a:gd name="connsiteY473" fmla="*/ 948546 h 2851343"/>
              <a:gd name="connsiteX474" fmla="*/ 2565342 w 2851342"/>
              <a:gd name="connsiteY474" fmla="*/ 873041 h 2851343"/>
              <a:gd name="connsiteX475" fmla="*/ 1554422 w 2851342"/>
              <a:gd name="connsiteY475" fmla="*/ 677880 h 2851343"/>
              <a:gd name="connsiteX476" fmla="*/ 1589425 w 2851342"/>
              <a:gd name="connsiteY476" fmla="*/ 719327 h 2851343"/>
              <a:gd name="connsiteX477" fmla="*/ 1604084 w 2851342"/>
              <a:gd name="connsiteY477" fmla="*/ 743363 h 2851343"/>
              <a:gd name="connsiteX478" fmla="*/ 1621282 w 2851342"/>
              <a:gd name="connsiteY478" fmla="*/ 733978 h 2851343"/>
              <a:gd name="connsiteX479" fmla="*/ 1672319 w 2851342"/>
              <a:gd name="connsiteY479" fmla="*/ 715586 h 2851343"/>
              <a:gd name="connsiteX480" fmla="*/ 1630872 w 2851342"/>
              <a:gd name="connsiteY480" fmla="*/ 750588 h 2851343"/>
              <a:gd name="connsiteX481" fmla="*/ 1613973 w 2851342"/>
              <a:gd name="connsiteY481" fmla="*/ 760894 h 2851343"/>
              <a:gd name="connsiteX482" fmla="*/ 1623455 w 2851342"/>
              <a:gd name="connsiteY482" fmla="*/ 778268 h 2851343"/>
              <a:gd name="connsiteX483" fmla="*/ 1641848 w 2851342"/>
              <a:gd name="connsiteY483" fmla="*/ 829305 h 2851343"/>
              <a:gd name="connsiteX484" fmla="*/ 1606845 w 2851342"/>
              <a:gd name="connsiteY484" fmla="*/ 787858 h 2851343"/>
              <a:gd name="connsiteX485" fmla="*/ 1596644 w 2851342"/>
              <a:gd name="connsiteY485" fmla="*/ 771131 h 2851343"/>
              <a:gd name="connsiteX486" fmla="*/ 1571930 w 2851342"/>
              <a:gd name="connsiteY486" fmla="*/ 784618 h 2851343"/>
              <a:gd name="connsiteX487" fmla="*/ 1520893 w 2851342"/>
              <a:gd name="connsiteY487" fmla="*/ 803011 h 2851343"/>
              <a:gd name="connsiteX488" fmla="*/ 1520752 w 2851342"/>
              <a:gd name="connsiteY488" fmla="*/ 801864 h 2851343"/>
              <a:gd name="connsiteX489" fmla="*/ 1521383 w 2851342"/>
              <a:gd name="connsiteY489" fmla="*/ 800306 h 2851343"/>
              <a:gd name="connsiteX490" fmla="*/ 1562340 w 2851342"/>
              <a:gd name="connsiteY490" fmla="*/ 768008 h 2851343"/>
              <a:gd name="connsiteX491" fmla="*/ 1586206 w 2851342"/>
              <a:gd name="connsiteY491" fmla="*/ 753454 h 2851343"/>
              <a:gd name="connsiteX492" fmla="*/ 1572815 w 2851342"/>
              <a:gd name="connsiteY492" fmla="*/ 728917 h 2851343"/>
              <a:gd name="connsiteX493" fmla="*/ 1554422 w 2851342"/>
              <a:gd name="connsiteY493" fmla="*/ 677880 h 2851343"/>
              <a:gd name="connsiteX494" fmla="*/ 1050665 w 2851342"/>
              <a:gd name="connsiteY494" fmla="*/ 648410 h 2851343"/>
              <a:gd name="connsiteX495" fmla="*/ 1045470 w 2851342"/>
              <a:gd name="connsiteY495" fmla="*/ 710028 h 2851343"/>
              <a:gd name="connsiteX496" fmla="*/ 1040157 w 2851342"/>
              <a:gd name="connsiteY496" fmla="*/ 731954 h 2851343"/>
              <a:gd name="connsiteX497" fmla="*/ 1061802 w 2851342"/>
              <a:gd name="connsiteY497" fmla="*/ 738316 h 2851343"/>
              <a:gd name="connsiteX498" fmla="*/ 1117762 w 2851342"/>
              <a:gd name="connsiteY498" fmla="*/ 764627 h 2851343"/>
              <a:gd name="connsiteX499" fmla="*/ 1056144 w 2851342"/>
              <a:gd name="connsiteY499" fmla="*/ 759432 h 2851343"/>
              <a:gd name="connsiteX500" fmla="*/ 1034440 w 2851342"/>
              <a:gd name="connsiteY500" fmla="*/ 754173 h 2851343"/>
              <a:gd name="connsiteX501" fmla="*/ 1025392 w 2851342"/>
              <a:gd name="connsiteY501" fmla="*/ 784962 h 2851343"/>
              <a:gd name="connsiteX502" fmla="*/ 999081 w 2851342"/>
              <a:gd name="connsiteY502" fmla="*/ 840921 h 2851343"/>
              <a:gd name="connsiteX503" fmla="*/ 998042 w 2851342"/>
              <a:gd name="connsiteY503" fmla="*/ 840111 h 2851343"/>
              <a:gd name="connsiteX504" fmla="*/ 997295 w 2851342"/>
              <a:gd name="connsiteY504" fmla="*/ 838348 h 2851343"/>
              <a:gd name="connsiteX505" fmla="*/ 1004274 w 2851342"/>
              <a:gd name="connsiteY505" fmla="*/ 779304 h 2851343"/>
              <a:gd name="connsiteX506" fmla="*/ 1011779 w 2851342"/>
              <a:gd name="connsiteY506" fmla="*/ 748338 h 2851343"/>
              <a:gd name="connsiteX507" fmla="*/ 981209 w 2851342"/>
              <a:gd name="connsiteY507" fmla="*/ 739354 h 2851343"/>
              <a:gd name="connsiteX508" fmla="*/ 925250 w 2851342"/>
              <a:gd name="connsiteY508" fmla="*/ 713043 h 2851343"/>
              <a:gd name="connsiteX509" fmla="*/ 986868 w 2851342"/>
              <a:gd name="connsiteY509" fmla="*/ 718237 h 2851343"/>
              <a:gd name="connsiteX510" fmla="*/ 1018056 w 2851342"/>
              <a:gd name="connsiteY510" fmla="*/ 725795 h 2851343"/>
              <a:gd name="connsiteX511" fmla="*/ 1024353 w 2851342"/>
              <a:gd name="connsiteY511" fmla="*/ 704370 h 2851343"/>
              <a:gd name="connsiteX512" fmla="*/ 1050665 w 2851342"/>
              <a:gd name="connsiteY512" fmla="*/ 648410 h 2851343"/>
              <a:gd name="connsiteX513" fmla="*/ 609649 w 2851342"/>
              <a:gd name="connsiteY513" fmla="*/ 473886 h 2851343"/>
              <a:gd name="connsiteX514" fmla="*/ 611405 w 2851342"/>
              <a:gd name="connsiteY514" fmla="*/ 474631 h 2851343"/>
              <a:gd name="connsiteX515" fmla="*/ 613110 w 2851342"/>
              <a:gd name="connsiteY515" fmla="*/ 476816 h 2851343"/>
              <a:gd name="connsiteX516" fmla="*/ 625472 w 2851342"/>
              <a:gd name="connsiteY516" fmla="*/ 561987 h 2851343"/>
              <a:gd name="connsiteX517" fmla="*/ 626581 w 2851342"/>
              <a:gd name="connsiteY517" fmla="*/ 608096 h 2851343"/>
              <a:gd name="connsiteX518" fmla="*/ 672689 w 2851342"/>
              <a:gd name="connsiteY518" fmla="*/ 609204 h 2851343"/>
              <a:gd name="connsiteX519" fmla="*/ 760790 w 2851342"/>
              <a:gd name="connsiteY519" fmla="*/ 625027 h 2851343"/>
              <a:gd name="connsiteX520" fmla="*/ 672689 w 2851342"/>
              <a:gd name="connsiteY520" fmla="*/ 640851 h 2851343"/>
              <a:gd name="connsiteX521" fmla="*/ 626249 w 2851342"/>
              <a:gd name="connsiteY521" fmla="*/ 641967 h 2851343"/>
              <a:gd name="connsiteX522" fmla="*/ 625472 w 2851342"/>
              <a:gd name="connsiteY522" fmla="*/ 674283 h 2851343"/>
              <a:gd name="connsiteX523" fmla="*/ 609648 w 2851342"/>
              <a:gd name="connsiteY523" fmla="*/ 762385 h 2851343"/>
              <a:gd name="connsiteX524" fmla="*/ 593826 w 2851342"/>
              <a:gd name="connsiteY524" fmla="*/ 674283 h 2851343"/>
              <a:gd name="connsiteX525" fmla="*/ 593042 w 2851342"/>
              <a:gd name="connsiteY525" fmla="*/ 641635 h 2851343"/>
              <a:gd name="connsiteX526" fmla="*/ 560393 w 2851342"/>
              <a:gd name="connsiteY526" fmla="*/ 640851 h 2851343"/>
              <a:gd name="connsiteX527" fmla="*/ 472292 w 2851342"/>
              <a:gd name="connsiteY527" fmla="*/ 625027 h 2851343"/>
              <a:gd name="connsiteX528" fmla="*/ 560393 w 2851342"/>
              <a:gd name="connsiteY528" fmla="*/ 609204 h 2851343"/>
              <a:gd name="connsiteX529" fmla="*/ 592710 w 2851342"/>
              <a:gd name="connsiteY529" fmla="*/ 608427 h 2851343"/>
              <a:gd name="connsiteX530" fmla="*/ 593826 w 2851342"/>
              <a:gd name="connsiteY530" fmla="*/ 561988 h 2851343"/>
              <a:gd name="connsiteX531" fmla="*/ 609649 w 2851342"/>
              <a:gd name="connsiteY531" fmla="*/ 473886 h 2851343"/>
              <a:gd name="connsiteX532" fmla="*/ 2237451 w 2851342"/>
              <a:gd name="connsiteY532" fmla="*/ 469644 h 2851343"/>
              <a:gd name="connsiteX533" fmla="*/ 2253274 w 2851342"/>
              <a:gd name="connsiteY533" fmla="*/ 557745 h 2851343"/>
              <a:gd name="connsiteX534" fmla="*/ 2254391 w 2851342"/>
              <a:gd name="connsiteY534" fmla="*/ 604185 h 2851343"/>
              <a:gd name="connsiteX535" fmla="*/ 2286707 w 2851342"/>
              <a:gd name="connsiteY535" fmla="*/ 604962 h 2851343"/>
              <a:gd name="connsiteX536" fmla="*/ 2374809 w 2851342"/>
              <a:gd name="connsiteY536" fmla="*/ 620786 h 2851343"/>
              <a:gd name="connsiteX537" fmla="*/ 2286707 w 2851342"/>
              <a:gd name="connsiteY537" fmla="*/ 636608 h 2851343"/>
              <a:gd name="connsiteX538" fmla="*/ 2254059 w 2851342"/>
              <a:gd name="connsiteY538" fmla="*/ 637393 h 2851343"/>
              <a:gd name="connsiteX539" fmla="*/ 2253274 w 2851342"/>
              <a:gd name="connsiteY539" fmla="*/ 670042 h 2851343"/>
              <a:gd name="connsiteX540" fmla="*/ 2237451 w 2851342"/>
              <a:gd name="connsiteY540" fmla="*/ 758142 h 2851343"/>
              <a:gd name="connsiteX541" fmla="*/ 2221628 w 2851342"/>
              <a:gd name="connsiteY541" fmla="*/ 670041 h 2851343"/>
              <a:gd name="connsiteX542" fmla="*/ 2220851 w 2851342"/>
              <a:gd name="connsiteY542" fmla="*/ 637724 h 2851343"/>
              <a:gd name="connsiteX543" fmla="*/ 2174411 w 2851342"/>
              <a:gd name="connsiteY543" fmla="*/ 636608 h 2851343"/>
              <a:gd name="connsiteX544" fmla="*/ 2086310 w 2851342"/>
              <a:gd name="connsiteY544" fmla="*/ 620785 h 2851343"/>
              <a:gd name="connsiteX545" fmla="*/ 2087054 w 2851342"/>
              <a:gd name="connsiteY545" fmla="*/ 619029 h 2851343"/>
              <a:gd name="connsiteX546" fmla="*/ 2089240 w 2851342"/>
              <a:gd name="connsiteY546" fmla="*/ 617324 h 2851343"/>
              <a:gd name="connsiteX547" fmla="*/ 2174411 w 2851342"/>
              <a:gd name="connsiteY547" fmla="*/ 604962 h 2851343"/>
              <a:gd name="connsiteX548" fmla="*/ 2220519 w 2851342"/>
              <a:gd name="connsiteY548" fmla="*/ 603854 h 2851343"/>
              <a:gd name="connsiteX549" fmla="*/ 2221628 w 2851342"/>
              <a:gd name="connsiteY549" fmla="*/ 557745 h 2851343"/>
              <a:gd name="connsiteX550" fmla="*/ 2237451 w 2851342"/>
              <a:gd name="connsiteY550" fmla="*/ 469644 h 2851343"/>
              <a:gd name="connsiteX551" fmla="*/ 1782055 w 2851342"/>
              <a:gd name="connsiteY551" fmla="*/ 368973 h 2851343"/>
              <a:gd name="connsiteX552" fmla="*/ 1823744 w 2851342"/>
              <a:gd name="connsiteY552" fmla="*/ 436978 h 2851343"/>
              <a:gd name="connsiteX553" fmla="*/ 1839722 w 2851342"/>
              <a:gd name="connsiteY553" fmla="*/ 475165 h 2851343"/>
              <a:gd name="connsiteX554" fmla="*/ 1866800 w 2851342"/>
              <a:gd name="connsiteY554" fmla="*/ 465337 h 2851343"/>
              <a:gd name="connsiteX555" fmla="*/ 1945062 w 2851342"/>
              <a:gd name="connsiteY555" fmla="*/ 449918 h 2851343"/>
              <a:gd name="connsiteX556" fmla="*/ 1877056 w 2851342"/>
              <a:gd name="connsiteY556" fmla="*/ 491606 h 2851343"/>
              <a:gd name="connsiteX557" fmla="*/ 1850210 w 2851342"/>
              <a:gd name="connsiteY557" fmla="*/ 502839 h 2851343"/>
              <a:gd name="connsiteX558" fmla="*/ 1860140 w 2851342"/>
              <a:gd name="connsiteY558" fmla="*/ 530195 h 2851343"/>
              <a:gd name="connsiteX559" fmla="*/ 1875559 w 2851342"/>
              <a:gd name="connsiteY559" fmla="*/ 608455 h 2851343"/>
              <a:gd name="connsiteX560" fmla="*/ 1833870 w 2851342"/>
              <a:gd name="connsiteY560" fmla="*/ 540451 h 2851343"/>
              <a:gd name="connsiteX561" fmla="*/ 1822751 w 2851342"/>
              <a:gd name="connsiteY561" fmla="*/ 513876 h 2851343"/>
              <a:gd name="connsiteX562" fmla="*/ 1783840 w 2851342"/>
              <a:gd name="connsiteY562" fmla="*/ 528002 h 2851343"/>
              <a:gd name="connsiteX563" fmla="*/ 1705579 w 2851342"/>
              <a:gd name="connsiteY563" fmla="*/ 543421 h 2851343"/>
              <a:gd name="connsiteX564" fmla="*/ 1705627 w 2851342"/>
              <a:gd name="connsiteY564" fmla="*/ 541722 h 2851343"/>
              <a:gd name="connsiteX565" fmla="*/ 1706889 w 2851342"/>
              <a:gd name="connsiteY565" fmla="*/ 539598 h 2851343"/>
              <a:gd name="connsiteX566" fmla="*/ 1773583 w 2851342"/>
              <a:gd name="connsiteY566" fmla="*/ 501732 h 2851343"/>
              <a:gd name="connsiteX567" fmla="*/ 1811498 w 2851342"/>
              <a:gd name="connsiteY567" fmla="*/ 485869 h 2851343"/>
              <a:gd name="connsiteX568" fmla="*/ 1797474 w 2851342"/>
              <a:gd name="connsiteY568" fmla="*/ 447234 h 2851343"/>
              <a:gd name="connsiteX569" fmla="*/ 1782055 w 2851342"/>
              <a:gd name="connsiteY569" fmla="*/ 368973 h 2851343"/>
              <a:gd name="connsiteX570" fmla="*/ 1056366 w 2851342"/>
              <a:gd name="connsiteY570" fmla="*/ 214456 h 2851343"/>
              <a:gd name="connsiteX571" fmla="*/ 1035156 w 2851342"/>
              <a:gd name="connsiteY571" fmla="*/ 302868 h 2851343"/>
              <a:gd name="connsiteX572" fmla="*/ 1022571 w 2851342"/>
              <a:gd name="connsiteY572" fmla="*/ 333560 h 2851343"/>
              <a:gd name="connsiteX573" fmla="*/ 1052623 w 2851342"/>
              <a:gd name="connsiteY573" fmla="*/ 347605 h 2851343"/>
              <a:gd name="connsiteX574" fmla="*/ 1128128 w 2851342"/>
              <a:gd name="connsiteY574" fmla="*/ 398255 h 2851343"/>
              <a:gd name="connsiteX575" fmla="*/ 1039716 w 2851342"/>
              <a:gd name="connsiteY575" fmla="*/ 377045 h 2851343"/>
              <a:gd name="connsiteX576" fmla="*/ 1009336 w 2851342"/>
              <a:gd name="connsiteY576" fmla="*/ 364588 h 2851343"/>
              <a:gd name="connsiteX577" fmla="*/ 989358 w 2851342"/>
              <a:gd name="connsiteY577" fmla="*/ 407335 h 2851343"/>
              <a:gd name="connsiteX578" fmla="*/ 938708 w 2851342"/>
              <a:gd name="connsiteY578" fmla="*/ 482840 h 2851343"/>
              <a:gd name="connsiteX579" fmla="*/ 937379 w 2851342"/>
              <a:gd name="connsiteY579" fmla="*/ 481431 h 2851343"/>
              <a:gd name="connsiteX580" fmla="*/ 936684 w 2851342"/>
              <a:gd name="connsiteY580" fmla="*/ 478703 h 2851343"/>
              <a:gd name="connsiteX581" fmla="*/ 959918 w 2851342"/>
              <a:gd name="connsiteY581" fmla="*/ 394428 h 2851343"/>
              <a:gd name="connsiteX582" fmla="*/ 977692 w 2851342"/>
              <a:gd name="connsiteY582" fmla="*/ 351083 h 2851343"/>
              <a:gd name="connsiteX583" fmla="*/ 935249 w 2851342"/>
              <a:gd name="connsiteY583" fmla="*/ 331247 h 2851343"/>
              <a:gd name="connsiteX584" fmla="*/ 859744 w 2851342"/>
              <a:gd name="connsiteY584" fmla="*/ 280597 h 2851343"/>
              <a:gd name="connsiteX585" fmla="*/ 948156 w 2851342"/>
              <a:gd name="connsiteY585" fmla="*/ 301808 h 2851343"/>
              <a:gd name="connsiteX586" fmla="*/ 991813 w 2851342"/>
              <a:gd name="connsiteY586" fmla="*/ 319708 h 2851343"/>
              <a:gd name="connsiteX587" fmla="*/ 1005715 w 2851342"/>
              <a:gd name="connsiteY587" fmla="*/ 289961 h 2851343"/>
              <a:gd name="connsiteX588" fmla="*/ 1056366 w 2851342"/>
              <a:gd name="connsiteY588" fmla="*/ 214456 h 2851343"/>
              <a:gd name="connsiteX589" fmla="*/ 1309408 w 2851342"/>
              <a:gd name="connsiteY589" fmla="*/ 832 h 2851343"/>
              <a:gd name="connsiteX590" fmla="*/ 1393170 w 2851342"/>
              <a:gd name="connsiteY590" fmla="*/ 59088 h 2851343"/>
              <a:gd name="connsiteX591" fmla="*/ 1431500 w 2851342"/>
              <a:gd name="connsiteY591" fmla="*/ 95618 h 2851343"/>
              <a:gd name="connsiteX592" fmla="*/ 1458173 w 2851342"/>
              <a:gd name="connsiteY592" fmla="*/ 70197 h 2851343"/>
              <a:gd name="connsiteX593" fmla="*/ 1541936 w 2851342"/>
              <a:gd name="connsiteY593" fmla="*/ 11942 h 2851343"/>
              <a:gd name="connsiteX594" fmla="*/ 1483680 w 2851342"/>
              <a:gd name="connsiteY594" fmla="*/ 95704 h 2851343"/>
              <a:gd name="connsiteX595" fmla="*/ 1457998 w 2851342"/>
              <a:gd name="connsiteY595" fmla="*/ 122651 h 2851343"/>
              <a:gd name="connsiteX596" fmla="*/ 1483680 w 2851342"/>
              <a:gd name="connsiteY596" fmla="*/ 149598 h 2851343"/>
              <a:gd name="connsiteX597" fmla="*/ 1541935 w 2851342"/>
              <a:gd name="connsiteY597" fmla="*/ 233360 h 2851343"/>
              <a:gd name="connsiteX598" fmla="*/ 1458173 w 2851342"/>
              <a:gd name="connsiteY598" fmla="*/ 175104 h 2851343"/>
              <a:gd name="connsiteX599" fmla="*/ 1431500 w 2851342"/>
              <a:gd name="connsiteY599" fmla="*/ 149683 h 2851343"/>
              <a:gd name="connsiteX600" fmla="*/ 1393170 w 2851342"/>
              <a:gd name="connsiteY600" fmla="*/ 186214 h 2851343"/>
              <a:gd name="connsiteX601" fmla="*/ 1309408 w 2851342"/>
              <a:gd name="connsiteY601" fmla="*/ 244469 h 2851343"/>
              <a:gd name="connsiteX602" fmla="*/ 1308593 w 2851342"/>
              <a:gd name="connsiteY602" fmla="*/ 242454 h 2851343"/>
              <a:gd name="connsiteX603" fmla="*/ 1308980 w 2851342"/>
              <a:gd name="connsiteY603" fmla="*/ 239318 h 2851343"/>
              <a:gd name="connsiteX604" fmla="*/ 1367663 w 2851342"/>
              <a:gd name="connsiteY604" fmla="*/ 160707 h 2851343"/>
              <a:gd name="connsiteX605" fmla="*/ 1403933 w 2851342"/>
              <a:gd name="connsiteY605" fmla="*/ 122651 h 2851343"/>
              <a:gd name="connsiteX606" fmla="*/ 1367663 w 2851342"/>
              <a:gd name="connsiteY606" fmla="*/ 84594 h 2851343"/>
              <a:gd name="connsiteX607" fmla="*/ 1309408 w 2851342"/>
              <a:gd name="connsiteY607" fmla="*/ 832 h 2851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</a:cxnLst>
            <a:rect l="l" t="t" r="r" b="b"/>
            <a:pathLst>
              <a:path w="2851342" h="2851343">
                <a:moveTo>
                  <a:pt x="1309407" y="2606874"/>
                </a:moveTo>
                <a:cubicBezTo>
                  <a:pt x="1315139" y="2601141"/>
                  <a:pt x="1349339" y="2625501"/>
                  <a:pt x="1393169" y="2665129"/>
                </a:cubicBezTo>
                <a:lnTo>
                  <a:pt x="1431499" y="2701660"/>
                </a:lnTo>
                <a:lnTo>
                  <a:pt x="1458172" y="2676239"/>
                </a:lnTo>
                <a:cubicBezTo>
                  <a:pt x="1502002" y="2636611"/>
                  <a:pt x="1536201" y="2612251"/>
                  <a:pt x="1541935" y="2617984"/>
                </a:cubicBezTo>
                <a:cubicBezTo>
                  <a:pt x="1547667" y="2623716"/>
                  <a:pt x="1523307" y="2657916"/>
                  <a:pt x="1483679" y="2701746"/>
                </a:cubicBezTo>
                <a:lnTo>
                  <a:pt x="1457997" y="2728692"/>
                </a:lnTo>
                <a:lnTo>
                  <a:pt x="1483679" y="2755639"/>
                </a:lnTo>
                <a:cubicBezTo>
                  <a:pt x="1523307" y="2799469"/>
                  <a:pt x="1547668" y="2833668"/>
                  <a:pt x="1541934" y="2839401"/>
                </a:cubicBezTo>
                <a:cubicBezTo>
                  <a:pt x="1536201" y="2845134"/>
                  <a:pt x="1502002" y="2820773"/>
                  <a:pt x="1458172" y="2781146"/>
                </a:cubicBezTo>
                <a:lnTo>
                  <a:pt x="1431499" y="2755725"/>
                </a:lnTo>
                <a:lnTo>
                  <a:pt x="1393169" y="2792255"/>
                </a:lnTo>
                <a:cubicBezTo>
                  <a:pt x="1349339" y="2831883"/>
                  <a:pt x="1315139" y="2856244"/>
                  <a:pt x="1309407" y="2850511"/>
                </a:cubicBezTo>
                <a:cubicBezTo>
                  <a:pt x="1308929" y="2850033"/>
                  <a:pt x="1308660" y="2849358"/>
                  <a:pt x="1308592" y="2848496"/>
                </a:cubicBezTo>
                <a:cubicBezTo>
                  <a:pt x="1308523" y="2847633"/>
                  <a:pt x="1308656" y="2846584"/>
                  <a:pt x="1308979" y="2845360"/>
                </a:cubicBezTo>
                <a:cubicBezTo>
                  <a:pt x="1312218" y="2833111"/>
                  <a:pt x="1334639" y="2803274"/>
                  <a:pt x="1367662" y="2766749"/>
                </a:cubicBezTo>
                <a:lnTo>
                  <a:pt x="1403932" y="2728692"/>
                </a:lnTo>
                <a:lnTo>
                  <a:pt x="1367662" y="2690636"/>
                </a:lnTo>
                <a:cubicBezTo>
                  <a:pt x="1328034" y="2646806"/>
                  <a:pt x="1303673" y="2612606"/>
                  <a:pt x="1309407" y="2606874"/>
                </a:cubicBezTo>
                <a:close/>
                <a:moveTo>
                  <a:pt x="1900998" y="2377726"/>
                </a:moveTo>
                <a:cubicBezTo>
                  <a:pt x="1907614" y="2380627"/>
                  <a:pt x="1898477" y="2416911"/>
                  <a:pt x="1879787" y="2466138"/>
                </a:cubicBezTo>
                <a:lnTo>
                  <a:pt x="1867202" y="2496830"/>
                </a:lnTo>
                <a:lnTo>
                  <a:pt x="1897254" y="2510875"/>
                </a:lnTo>
                <a:cubicBezTo>
                  <a:pt x="1944355" y="2534414"/>
                  <a:pt x="1975661" y="2554907"/>
                  <a:pt x="1972759" y="2561525"/>
                </a:cubicBezTo>
                <a:cubicBezTo>
                  <a:pt x="1969859" y="2568142"/>
                  <a:pt x="1933574" y="2559004"/>
                  <a:pt x="1884348" y="2540315"/>
                </a:cubicBezTo>
                <a:lnTo>
                  <a:pt x="1853968" y="2527858"/>
                </a:lnTo>
                <a:lnTo>
                  <a:pt x="1833990" y="2570604"/>
                </a:lnTo>
                <a:cubicBezTo>
                  <a:pt x="1810450" y="2617705"/>
                  <a:pt x="1789956" y="2649011"/>
                  <a:pt x="1783340" y="2646110"/>
                </a:cubicBezTo>
                <a:cubicBezTo>
                  <a:pt x="1782788" y="2645868"/>
                  <a:pt x="1782346" y="2645395"/>
                  <a:pt x="1782010" y="2644702"/>
                </a:cubicBezTo>
                <a:cubicBezTo>
                  <a:pt x="1781674" y="2644008"/>
                  <a:pt x="1781444" y="2643094"/>
                  <a:pt x="1781315" y="2641973"/>
                </a:cubicBezTo>
                <a:cubicBezTo>
                  <a:pt x="1780034" y="2630755"/>
                  <a:pt x="1788975" y="2598721"/>
                  <a:pt x="1804550" y="2557699"/>
                </a:cubicBezTo>
                <a:lnTo>
                  <a:pt x="1822323" y="2514353"/>
                </a:lnTo>
                <a:lnTo>
                  <a:pt x="1779881" y="2494518"/>
                </a:lnTo>
                <a:cubicBezTo>
                  <a:pt x="1732780" y="2470978"/>
                  <a:pt x="1701474" y="2450484"/>
                  <a:pt x="1704376" y="2443868"/>
                </a:cubicBezTo>
                <a:cubicBezTo>
                  <a:pt x="1707276" y="2437251"/>
                  <a:pt x="1743561" y="2446388"/>
                  <a:pt x="1792787" y="2465077"/>
                </a:cubicBezTo>
                <a:lnTo>
                  <a:pt x="1836445" y="2482979"/>
                </a:lnTo>
                <a:lnTo>
                  <a:pt x="1850347" y="2453232"/>
                </a:lnTo>
                <a:cubicBezTo>
                  <a:pt x="1873887" y="2406131"/>
                  <a:pt x="1894380" y="2374826"/>
                  <a:pt x="1900998" y="2377726"/>
                </a:cubicBezTo>
                <a:close/>
                <a:moveTo>
                  <a:pt x="964034" y="2234935"/>
                </a:moveTo>
                <a:cubicBezTo>
                  <a:pt x="969938" y="2232630"/>
                  <a:pt x="986779" y="2260807"/>
                  <a:pt x="1005723" y="2302939"/>
                </a:cubicBezTo>
                <a:lnTo>
                  <a:pt x="1021701" y="2341127"/>
                </a:lnTo>
                <a:lnTo>
                  <a:pt x="1048779" y="2331298"/>
                </a:lnTo>
                <a:cubicBezTo>
                  <a:pt x="1092600" y="2316682"/>
                  <a:pt x="1124734" y="2309975"/>
                  <a:pt x="1127040" y="2315879"/>
                </a:cubicBezTo>
                <a:cubicBezTo>
                  <a:pt x="1129345" y="2321783"/>
                  <a:pt x="1101167" y="2338624"/>
                  <a:pt x="1059036" y="2357568"/>
                </a:cubicBezTo>
                <a:lnTo>
                  <a:pt x="1032189" y="2368800"/>
                </a:lnTo>
                <a:lnTo>
                  <a:pt x="1042118" y="2396156"/>
                </a:lnTo>
                <a:cubicBezTo>
                  <a:pt x="1056735" y="2439978"/>
                  <a:pt x="1063443" y="2472112"/>
                  <a:pt x="1057537" y="2474417"/>
                </a:cubicBezTo>
                <a:cubicBezTo>
                  <a:pt x="1051633" y="2476722"/>
                  <a:pt x="1034793" y="2448544"/>
                  <a:pt x="1015848" y="2406413"/>
                </a:cubicBezTo>
                <a:lnTo>
                  <a:pt x="1004730" y="2379839"/>
                </a:lnTo>
                <a:lnTo>
                  <a:pt x="965819" y="2393963"/>
                </a:lnTo>
                <a:cubicBezTo>
                  <a:pt x="921996" y="2408579"/>
                  <a:pt x="889862" y="2415287"/>
                  <a:pt x="887557" y="2409383"/>
                </a:cubicBezTo>
                <a:cubicBezTo>
                  <a:pt x="887365" y="2408890"/>
                  <a:pt x="887384" y="2408323"/>
                  <a:pt x="887607" y="2407684"/>
                </a:cubicBezTo>
                <a:cubicBezTo>
                  <a:pt x="887828" y="2407045"/>
                  <a:pt x="888253" y="2406335"/>
                  <a:pt x="888868" y="2405560"/>
                </a:cubicBezTo>
                <a:cubicBezTo>
                  <a:pt x="895032" y="2397807"/>
                  <a:pt x="920452" y="2383481"/>
                  <a:pt x="955561" y="2367694"/>
                </a:cubicBezTo>
                <a:lnTo>
                  <a:pt x="993477" y="2351829"/>
                </a:lnTo>
                <a:lnTo>
                  <a:pt x="979453" y="2313196"/>
                </a:lnTo>
                <a:cubicBezTo>
                  <a:pt x="964837" y="2269374"/>
                  <a:pt x="958129" y="2237239"/>
                  <a:pt x="964034" y="2234935"/>
                </a:cubicBezTo>
                <a:close/>
                <a:moveTo>
                  <a:pt x="2226316" y="2090553"/>
                </a:moveTo>
                <a:cubicBezTo>
                  <a:pt x="2226908" y="2090553"/>
                  <a:pt x="2227495" y="2090805"/>
                  <a:pt x="2228072" y="2091298"/>
                </a:cubicBezTo>
                <a:cubicBezTo>
                  <a:pt x="2228649" y="2091790"/>
                  <a:pt x="2229218" y="2092522"/>
                  <a:pt x="2229777" y="2093483"/>
                </a:cubicBezTo>
                <a:cubicBezTo>
                  <a:pt x="2235366" y="2103091"/>
                  <a:pt x="2239966" y="2135509"/>
                  <a:pt x="2242139" y="2178654"/>
                </a:cubicBezTo>
                <a:lnTo>
                  <a:pt x="2243247" y="2224762"/>
                </a:lnTo>
                <a:lnTo>
                  <a:pt x="2289356" y="2225871"/>
                </a:lnTo>
                <a:cubicBezTo>
                  <a:pt x="2341130" y="2228478"/>
                  <a:pt x="2377458" y="2234581"/>
                  <a:pt x="2377457" y="2241694"/>
                </a:cubicBezTo>
                <a:cubicBezTo>
                  <a:pt x="2377458" y="2248807"/>
                  <a:pt x="2341129" y="2254910"/>
                  <a:pt x="2289356" y="2257517"/>
                </a:cubicBezTo>
                <a:lnTo>
                  <a:pt x="2242916" y="2258634"/>
                </a:lnTo>
                <a:lnTo>
                  <a:pt x="2242139" y="2290950"/>
                </a:lnTo>
                <a:cubicBezTo>
                  <a:pt x="2239532" y="2342723"/>
                  <a:pt x="2233429" y="2379051"/>
                  <a:pt x="2226316" y="2379052"/>
                </a:cubicBezTo>
                <a:cubicBezTo>
                  <a:pt x="2219203" y="2379051"/>
                  <a:pt x="2213099" y="2342723"/>
                  <a:pt x="2210493" y="2290950"/>
                </a:cubicBezTo>
                <a:lnTo>
                  <a:pt x="2209708" y="2258302"/>
                </a:lnTo>
                <a:lnTo>
                  <a:pt x="2177059" y="2257517"/>
                </a:lnTo>
                <a:cubicBezTo>
                  <a:pt x="2125286" y="2254910"/>
                  <a:pt x="2088959" y="2248808"/>
                  <a:pt x="2088959" y="2241694"/>
                </a:cubicBezTo>
                <a:cubicBezTo>
                  <a:pt x="2088959" y="2234581"/>
                  <a:pt x="2125287" y="2228478"/>
                  <a:pt x="2177060" y="2225871"/>
                </a:cubicBezTo>
                <a:lnTo>
                  <a:pt x="2209377" y="2225094"/>
                </a:lnTo>
                <a:lnTo>
                  <a:pt x="2210493" y="2178654"/>
                </a:lnTo>
                <a:cubicBezTo>
                  <a:pt x="2213099" y="2126880"/>
                  <a:pt x="2219203" y="2090552"/>
                  <a:pt x="2226316" y="2090553"/>
                </a:cubicBezTo>
                <a:close/>
                <a:moveTo>
                  <a:pt x="620784" y="2086310"/>
                </a:moveTo>
                <a:cubicBezTo>
                  <a:pt x="627896" y="2086310"/>
                  <a:pt x="634000" y="2122638"/>
                  <a:pt x="636607" y="2174411"/>
                </a:cubicBezTo>
                <a:lnTo>
                  <a:pt x="637723" y="2220851"/>
                </a:lnTo>
                <a:lnTo>
                  <a:pt x="670040" y="2221628"/>
                </a:lnTo>
                <a:cubicBezTo>
                  <a:pt x="721813" y="2224235"/>
                  <a:pt x="758140" y="2230339"/>
                  <a:pt x="758141" y="2237452"/>
                </a:cubicBezTo>
                <a:cubicBezTo>
                  <a:pt x="758141" y="2244564"/>
                  <a:pt x="721813" y="2250668"/>
                  <a:pt x="670040" y="2253275"/>
                </a:cubicBezTo>
                <a:lnTo>
                  <a:pt x="637392" y="2254059"/>
                </a:lnTo>
                <a:lnTo>
                  <a:pt x="636607" y="2286707"/>
                </a:lnTo>
                <a:cubicBezTo>
                  <a:pt x="634000" y="2338481"/>
                  <a:pt x="627897" y="2374809"/>
                  <a:pt x="620783" y="2374808"/>
                </a:cubicBezTo>
                <a:cubicBezTo>
                  <a:pt x="613671" y="2374808"/>
                  <a:pt x="607568" y="2338480"/>
                  <a:pt x="604960" y="2286707"/>
                </a:cubicBezTo>
                <a:lnTo>
                  <a:pt x="604183" y="2254391"/>
                </a:lnTo>
                <a:lnTo>
                  <a:pt x="557744" y="2253274"/>
                </a:lnTo>
                <a:cubicBezTo>
                  <a:pt x="505970" y="2250667"/>
                  <a:pt x="469642" y="2244564"/>
                  <a:pt x="469642" y="2237451"/>
                </a:cubicBezTo>
                <a:cubicBezTo>
                  <a:pt x="469642" y="2236858"/>
                  <a:pt x="469894" y="2236273"/>
                  <a:pt x="470387" y="2235696"/>
                </a:cubicBezTo>
                <a:cubicBezTo>
                  <a:pt x="470879" y="2235118"/>
                  <a:pt x="471613" y="2234549"/>
                  <a:pt x="472572" y="2233990"/>
                </a:cubicBezTo>
                <a:cubicBezTo>
                  <a:pt x="482180" y="2228401"/>
                  <a:pt x="514599" y="2223801"/>
                  <a:pt x="557743" y="2221628"/>
                </a:cubicBezTo>
                <a:lnTo>
                  <a:pt x="603852" y="2220519"/>
                </a:lnTo>
                <a:lnTo>
                  <a:pt x="604960" y="2174411"/>
                </a:lnTo>
                <a:cubicBezTo>
                  <a:pt x="607567" y="2122638"/>
                  <a:pt x="613671" y="2086309"/>
                  <a:pt x="620784" y="2086310"/>
                </a:cubicBezTo>
                <a:close/>
                <a:moveTo>
                  <a:pt x="1195785" y="2016334"/>
                </a:moveTo>
                <a:cubicBezTo>
                  <a:pt x="1199518" y="2014179"/>
                  <a:pt x="1213730" y="2031396"/>
                  <a:pt x="1230788" y="2057781"/>
                </a:cubicBezTo>
                <a:lnTo>
                  <a:pt x="1245446" y="2081818"/>
                </a:lnTo>
                <a:lnTo>
                  <a:pt x="1262644" y="2072432"/>
                </a:lnTo>
                <a:cubicBezTo>
                  <a:pt x="1290608" y="2058112"/>
                  <a:pt x="1311525" y="2050307"/>
                  <a:pt x="1313681" y="2054040"/>
                </a:cubicBezTo>
                <a:cubicBezTo>
                  <a:pt x="1315836" y="2057773"/>
                  <a:pt x="1298619" y="2071986"/>
                  <a:pt x="1272234" y="2089043"/>
                </a:cubicBezTo>
                <a:lnTo>
                  <a:pt x="1255336" y="2099348"/>
                </a:lnTo>
                <a:lnTo>
                  <a:pt x="1264817" y="2116722"/>
                </a:lnTo>
                <a:cubicBezTo>
                  <a:pt x="1279138" y="2144687"/>
                  <a:pt x="1286944" y="2165604"/>
                  <a:pt x="1283209" y="2167759"/>
                </a:cubicBezTo>
                <a:cubicBezTo>
                  <a:pt x="1279477" y="2169914"/>
                  <a:pt x="1265265" y="2152696"/>
                  <a:pt x="1248207" y="2126312"/>
                </a:cubicBezTo>
                <a:lnTo>
                  <a:pt x="1238006" y="2109586"/>
                </a:lnTo>
                <a:lnTo>
                  <a:pt x="1213293" y="2123072"/>
                </a:lnTo>
                <a:cubicBezTo>
                  <a:pt x="1185328" y="2137393"/>
                  <a:pt x="1164411" y="2145199"/>
                  <a:pt x="1162255" y="2141465"/>
                </a:cubicBezTo>
                <a:cubicBezTo>
                  <a:pt x="1162076" y="2141154"/>
                  <a:pt x="1162031" y="2140771"/>
                  <a:pt x="1162115" y="2140318"/>
                </a:cubicBezTo>
                <a:cubicBezTo>
                  <a:pt x="1162198" y="2139866"/>
                  <a:pt x="1162411" y="2139345"/>
                  <a:pt x="1162745" y="2138761"/>
                </a:cubicBezTo>
                <a:cubicBezTo>
                  <a:pt x="1166094" y="2132916"/>
                  <a:pt x="1181716" y="2120677"/>
                  <a:pt x="1203702" y="2106462"/>
                </a:cubicBezTo>
                <a:lnTo>
                  <a:pt x="1227568" y="2091908"/>
                </a:lnTo>
                <a:lnTo>
                  <a:pt x="1214177" y="2067371"/>
                </a:lnTo>
                <a:cubicBezTo>
                  <a:pt x="1199856" y="2039407"/>
                  <a:pt x="1192051" y="2018489"/>
                  <a:pt x="1195785" y="2016334"/>
                </a:cubicBezTo>
                <a:close/>
                <a:moveTo>
                  <a:pt x="1840389" y="2016254"/>
                </a:moveTo>
                <a:cubicBezTo>
                  <a:pt x="1845135" y="2017525"/>
                  <a:pt x="1842712" y="2042858"/>
                  <a:pt x="1835195" y="2077872"/>
                </a:cubicBezTo>
                <a:lnTo>
                  <a:pt x="1829881" y="2099798"/>
                </a:lnTo>
                <a:lnTo>
                  <a:pt x="1851526" y="2106159"/>
                </a:lnTo>
                <a:cubicBezTo>
                  <a:pt x="1885608" y="2117156"/>
                  <a:pt x="1908758" y="2127723"/>
                  <a:pt x="1907486" y="2132470"/>
                </a:cubicBezTo>
                <a:cubicBezTo>
                  <a:pt x="1906214" y="2137217"/>
                  <a:pt x="1880882" y="2134794"/>
                  <a:pt x="1845868" y="2127276"/>
                </a:cubicBezTo>
                <a:lnTo>
                  <a:pt x="1824165" y="2122017"/>
                </a:lnTo>
                <a:lnTo>
                  <a:pt x="1815116" y="2152806"/>
                </a:lnTo>
                <a:cubicBezTo>
                  <a:pt x="1804120" y="2186887"/>
                  <a:pt x="1793551" y="2210038"/>
                  <a:pt x="1788805" y="2208765"/>
                </a:cubicBezTo>
                <a:cubicBezTo>
                  <a:pt x="1788409" y="2208659"/>
                  <a:pt x="1788064" y="2208387"/>
                  <a:pt x="1787767" y="2207955"/>
                </a:cubicBezTo>
                <a:cubicBezTo>
                  <a:pt x="1787469" y="2207523"/>
                  <a:pt x="1787221" y="2206932"/>
                  <a:pt x="1787020" y="2206192"/>
                </a:cubicBezTo>
                <a:cubicBezTo>
                  <a:pt x="1785008" y="2198781"/>
                  <a:pt x="1787734" y="2176326"/>
                  <a:pt x="1793999" y="2147148"/>
                </a:cubicBezTo>
                <a:lnTo>
                  <a:pt x="1801503" y="2116181"/>
                </a:lnTo>
                <a:lnTo>
                  <a:pt x="1770934" y="2107198"/>
                </a:lnTo>
                <a:cubicBezTo>
                  <a:pt x="1736852" y="2096201"/>
                  <a:pt x="1713702" y="2085633"/>
                  <a:pt x="1714974" y="2080887"/>
                </a:cubicBezTo>
                <a:cubicBezTo>
                  <a:pt x="1716246" y="2076141"/>
                  <a:pt x="1741578" y="2078563"/>
                  <a:pt x="1776592" y="2086080"/>
                </a:cubicBezTo>
                <a:lnTo>
                  <a:pt x="1807781" y="2093639"/>
                </a:lnTo>
                <a:lnTo>
                  <a:pt x="1814077" y="2072214"/>
                </a:lnTo>
                <a:cubicBezTo>
                  <a:pt x="1825074" y="2038132"/>
                  <a:pt x="1835642" y="2014982"/>
                  <a:pt x="1840389" y="2016254"/>
                </a:cubicBezTo>
                <a:close/>
                <a:moveTo>
                  <a:pt x="1568734" y="1833184"/>
                </a:moveTo>
                <a:cubicBezTo>
                  <a:pt x="1568948" y="1833307"/>
                  <a:pt x="1569107" y="1833521"/>
                  <a:pt x="1569213" y="1833820"/>
                </a:cubicBezTo>
                <a:cubicBezTo>
                  <a:pt x="1569319" y="1834118"/>
                  <a:pt x="1569372" y="1834501"/>
                  <a:pt x="1569373" y="1834966"/>
                </a:cubicBezTo>
                <a:cubicBezTo>
                  <a:pt x="1569389" y="1839606"/>
                  <a:pt x="1564285" y="1852287"/>
                  <a:pt x="1556064" y="1868339"/>
                </a:cubicBezTo>
                <a:lnTo>
                  <a:pt x="1546840" y="1885241"/>
                </a:lnTo>
                <a:lnTo>
                  <a:pt x="1563279" y="1895266"/>
                </a:lnTo>
                <a:cubicBezTo>
                  <a:pt x="1581454" y="1907016"/>
                  <a:pt x="1593314" y="1916806"/>
                  <a:pt x="1591829" y="1919377"/>
                </a:cubicBezTo>
                <a:cubicBezTo>
                  <a:pt x="1590345" y="1921949"/>
                  <a:pt x="1575936" y="1916572"/>
                  <a:pt x="1556674" y="1906708"/>
                </a:cubicBezTo>
                <a:lnTo>
                  <a:pt x="1539650" y="1897418"/>
                </a:lnTo>
                <a:lnTo>
                  <a:pt x="1532624" y="1908939"/>
                </a:lnTo>
                <a:cubicBezTo>
                  <a:pt x="1520874" y="1927114"/>
                  <a:pt x="1511085" y="1938974"/>
                  <a:pt x="1508513" y="1937490"/>
                </a:cubicBezTo>
                <a:cubicBezTo>
                  <a:pt x="1505941" y="1936004"/>
                  <a:pt x="1511317" y="1921596"/>
                  <a:pt x="1521182" y="1902334"/>
                </a:cubicBezTo>
                <a:lnTo>
                  <a:pt x="1527713" y="1890366"/>
                </a:lnTo>
                <a:lnTo>
                  <a:pt x="1516073" y="1883267"/>
                </a:lnTo>
                <a:cubicBezTo>
                  <a:pt x="1497899" y="1871518"/>
                  <a:pt x="1486039" y="1861729"/>
                  <a:pt x="1487524" y="1859157"/>
                </a:cubicBezTo>
                <a:cubicBezTo>
                  <a:pt x="1489009" y="1856585"/>
                  <a:pt x="1503417" y="1861961"/>
                  <a:pt x="1522679" y="1871826"/>
                </a:cubicBezTo>
                <a:lnTo>
                  <a:pt x="1534526" y="1878291"/>
                </a:lnTo>
                <a:lnTo>
                  <a:pt x="1544623" y="1861733"/>
                </a:lnTo>
                <a:cubicBezTo>
                  <a:pt x="1556372" y="1843559"/>
                  <a:pt x="1566162" y="1831699"/>
                  <a:pt x="1568734" y="1833184"/>
                </a:cubicBezTo>
                <a:close/>
                <a:moveTo>
                  <a:pt x="1129452" y="1828463"/>
                </a:moveTo>
                <a:cubicBezTo>
                  <a:pt x="1132721" y="1827587"/>
                  <a:pt x="1140001" y="1843533"/>
                  <a:pt x="1147576" y="1867010"/>
                </a:cubicBezTo>
                <a:lnTo>
                  <a:pt x="1153809" y="1888218"/>
                </a:lnTo>
                <a:lnTo>
                  <a:pt x="1168758" y="1884595"/>
                </a:lnTo>
                <a:cubicBezTo>
                  <a:pt x="1192877" y="1879417"/>
                  <a:pt x="1210326" y="1877748"/>
                  <a:pt x="1211203" y="1881018"/>
                </a:cubicBezTo>
                <a:cubicBezTo>
                  <a:pt x="1212079" y="1884287"/>
                  <a:pt x="1196133" y="1891567"/>
                  <a:pt x="1172656" y="1899141"/>
                </a:cubicBezTo>
                <a:lnTo>
                  <a:pt x="1157746" y="1903523"/>
                </a:lnTo>
                <a:lnTo>
                  <a:pt x="1161407" y="1918626"/>
                </a:lnTo>
                <a:cubicBezTo>
                  <a:pt x="1166585" y="1942745"/>
                  <a:pt x="1168254" y="1960194"/>
                  <a:pt x="1164984" y="1961070"/>
                </a:cubicBezTo>
                <a:cubicBezTo>
                  <a:pt x="1161715" y="1961946"/>
                  <a:pt x="1154435" y="1946000"/>
                  <a:pt x="1146860" y="1922524"/>
                </a:cubicBezTo>
                <a:lnTo>
                  <a:pt x="1142523" y="1907765"/>
                </a:lnTo>
                <a:lnTo>
                  <a:pt x="1121040" y="1912972"/>
                </a:lnTo>
                <a:cubicBezTo>
                  <a:pt x="1096921" y="1918150"/>
                  <a:pt x="1079471" y="1919819"/>
                  <a:pt x="1078596" y="1916550"/>
                </a:cubicBezTo>
                <a:cubicBezTo>
                  <a:pt x="1078523" y="1916277"/>
                  <a:pt x="1078566" y="1915977"/>
                  <a:pt x="1078722" y="1915651"/>
                </a:cubicBezTo>
                <a:cubicBezTo>
                  <a:pt x="1078877" y="1915324"/>
                  <a:pt x="1079144" y="1914973"/>
                  <a:pt x="1079516" y="1914598"/>
                </a:cubicBezTo>
                <a:cubicBezTo>
                  <a:pt x="1083244" y="1910845"/>
                  <a:pt x="1097578" y="1904738"/>
                  <a:pt x="1117142" y="1898426"/>
                </a:cubicBezTo>
                <a:lnTo>
                  <a:pt x="1138199" y="1892237"/>
                </a:lnTo>
                <a:lnTo>
                  <a:pt x="1133030" y="1870907"/>
                </a:lnTo>
                <a:cubicBezTo>
                  <a:pt x="1127851" y="1846789"/>
                  <a:pt x="1126183" y="1829339"/>
                  <a:pt x="1129452" y="1828463"/>
                </a:cubicBezTo>
                <a:close/>
                <a:moveTo>
                  <a:pt x="764910" y="1726185"/>
                </a:moveTo>
                <a:cubicBezTo>
                  <a:pt x="769656" y="1727456"/>
                  <a:pt x="767234" y="1752789"/>
                  <a:pt x="759716" y="1787802"/>
                </a:cubicBezTo>
                <a:lnTo>
                  <a:pt x="752158" y="1818991"/>
                </a:lnTo>
                <a:lnTo>
                  <a:pt x="773583" y="1825288"/>
                </a:lnTo>
                <a:cubicBezTo>
                  <a:pt x="807665" y="1836284"/>
                  <a:pt x="830814" y="1846852"/>
                  <a:pt x="829543" y="1851599"/>
                </a:cubicBezTo>
                <a:cubicBezTo>
                  <a:pt x="828271" y="1856345"/>
                  <a:pt x="802939" y="1853923"/>
                  <a:pt x="767925" y="1846405"/>
                </a:cubicBezTo>
                <a:lnTo>
                  <a:pt x="745999" y="1841091"/>
                </a:lnTo>
                <a:lnTo>
                  <a:pt x="739638" y="1862737"/>
                </a:lnTo>
                <a:cubicBezTo>
                  <a:pt x="728641" y="1896818"/>
                  <a:pt x="718073" y="1919968"/>
                  <a:pt x="713327" y="1918696"/>
                </a:cubicBezTo>
                <a:cubicBezTo>
                  <a:pt x="708580" y="1917424"/>
                  <a:pt x="711003" y="1892092"/>
                  <a:pt x="718520" y="1857078"/>
                </a:cubicBezTo>
                <a:lnTo>
                  <a:pt x="723780" y="1835375"/>
                </a:lnTo>
                <a:lnTo>
                  <a:pt x="692991" y="1826326"/>
                </a:lnTo>
                <a:cubicBezTo>
                  <a:pt x="658909" y="1815330"/>
                  <a:pt x="635759" y="1804761"/>
                  <a:pt x="637031" y="1800015"/>
                </a:cubicBezTo>
                <a:cubicBezTo>
                  <a:pt x="637137" y="1799620"/>
                  <a:pt x="637410" y="1799274"/>
                  <a:pt x="637842" y="1798977"/>
                </a:cubicBezTo>
                <a:cubicBezTo>
                  <a:pt x="638274" y="1798679"/>
                  <a:pt x="638865" y="1798431"/>
                  <a:pt x="639605" y="1798230"/>
                </a:cubicBezTo>
                <a:cubicBezTo>
                  <a:pt x="647016" y="1796218"/>
                  <a:pt x="669471" y="1798944"/>
                  <a:pt x="698649" y="1805209"/>
                </a:cubicBezTo>
                <a:lnTo>
                  <a:pt x="729615" y="1812714"/>
                </a:lnTo>
                <a:lnTo>
                  <a:pt x="738599" y="1782144"/>
                </a:lnTo>
                <a:cubicBezTo>
                  <a:pt x="749595" y="1748062"/>
                  <a:pt x="760164" y="1724912"/>
                  <a:pt x="764910" y="1726185"/>
                </a:cubicBezTo>
                <a:close/>
                <a:moveTo>
                  <a:pt x="2298157" y="1718095"/>
                </a:moveTo>
                <a:cubicBezTo>
                  <a:pt x="2298649" y="1717904"/>
                  <a:pt x="2299218" y="1717923"/>
                  <a:pt x="2299856" y="1718145"/>
                </a:cubicBezTo>
                <a:cubicBezTo>
                  <a:pt x="2300495" y="1718366"/>
                  <a:pt x="2301205" y="1718789"/>
                  <a:pt x="2301980" y="1719406"/>
                </a:cubicBezTo>
                <a:cubicBezTo>
                  <a:pt x="2309733" y="1725570"/>
                  <a:pt x="2324059" y="1750989"/>
                  <a:pt x="2339846" y="1786100"/>
                </a:cubicBezTo>
                <a:lnTo>
                  <a:pt x="2355710" y="1824015"/>
                </a:lnTo>
                <a:lnTo>
                  <a:pt x="2394344" y="1809991"/>
                </a:lnTo>
                <a:cubicBezTo>
                  <a:pt x="2438166" y="1795375"/>
                  <a:pt x="2470300" y="1788667"/>
                  <a:pt x="2472605" y="1794572"/>
                </a:cubicBezTo>
                <a:cubicBezTo>
                  <a:pt x="2474911" y="1800476"/>
                  <a:pt x="2446732" y="1817316"/>
                  <a:pt x="2404601" y="1836260"/>
                </a:cubicBezTo>
                <a:lnTo>
                  <a:pt x="2366413" y="1852239"/>
                </a:lnTo>
                <a:lnTo>
                  <a:pt x="2376242" y="1879316"/>
                </a:lnTo>
                <a:cubicBezTo>
                  <a:pt x="2390858" y="1923138"/>
                  <a:pt x="2397566" y="1955272"/>
                  <a:pt x="2391661" y="1957578"/>
                </a:cubicBezTo>
                <a:cubicBezTo>
                  <a:pt x="2385757" y="1959883"/>
                  <a:pt x="2368916" y="1931705"/>
                  <a:pt x="2349973" y="1889573"/>
                </a:cubicBezTo>
                <a:lnTo>
                  <a:pt x="2338739" y="1862726"/>
                </a:lnTo>
                <a:lnTo>
                  <a:pt x="2311383" y="1872656"/>
                </a:lnTo>
                <a:cubicBezTo>
                  <a:pt x="2267562" y="1887272"/>
                  <a:pt x="2235429" y="1893981"/>
                  <a:pt x="2233123" y="1888076"/>
                </a:cubicBezTo>
                <a:cubicBezTo>
                  <a:pt x="2230818" y="1882171"/>
                  <a:pt x="2258996" y="1865331"/>
                  <a:pt x="2301127" y="1846387"/>
                </a:cubicBezTo>
                <a:lnTo>
                  <a:pt x="2327702" y="1835268"/>
                </a:lnTo>
                <a:lnTo>
                  <a:pt x="2313577" y="1796356"/>
                </a:lnTo>
                <a:cubicBezTo>
                  <a:pt x="2298960" y="1752534"/>
                  <a:pt x="2292253" y="1720400"/>
                  <a:pt x="2298157" y="1718095"/>
                </a:cubicBezTo>
                <a:close/>
                <a:moveTo>
                  <a:pt x="402074" y="1717673"/>
                </a:moveTo>
                <a:cubicBezTo>
                  <a:pt x="408691" y="1720573"/>
                  <a:pt x="399554" y="1756857"/>
                  <a:pt x="380865" y="1806084"/>
                </a:cubicBezTo>
                <a:lnTo>
                  <a:pt x="362963" y="1849742"/>
                </a:lnTo>
                <a:lnTo>
                  <a:pt x="392710" y="1863644"/>
                </a:lnTo>
                <a:cubicBezTo>
                  <a:pt x="439811" y="1887184"/>
                  <a:pt x="471116" y="1907677"/>
                  <a:pt x="468216" y="1914295"/>
                </a:cubicBezTo>
                <a:cubicBezTo>
                  <a:pt x="465315" y="1920911"/>
                  <a:pt x="429031" y="1911774"/>
                  <a:pt x="379804" y="1893084"/>
                </a:cubicBezTo>
                <a:lnTo>
                  <a:pt x="349112" y="1880499"/>
                </a:lnTo>
                <a:lnTo>
                  <a:pt x="335067" y="1910551"/>
                </a:lnTo>
                <a:cubicBezTo>
                  <a:pt x="311528" y="1957652"/>
                  <a:pt x="291035" y="1988958"/>
                  <a:pt x="284417" y="1986056"/>
                </a:cubicBezTo>
                <a:cubicBezTo>
                  <a:pt x="277800" y="1983155"/>
                  <a:pt x="286938" y="1946871"/>
                  <a:pt x="305627" y="1897645"/>
                </a:cubicBezTo>
                <a:lnTo>
                  <a:pt x="318084" y="1867265"/>
                </a:lnTo>
                <a:lnTo>
                  <a:pt x="275338" y="1847287"/>
                </a:lnTo>
                <a:cubicBezTo>
                  <a:pt x="228237" y="1823747"/>
                  <a:pt x="196931" y="1803253"/>
                  <a:pt x="199832" y="1796637"/>
                </a:cubicBezTo>
                <a:cubicBezTo>
                  <a:pt x="200074" y="1796085"/>
                  <a:pt x="200547" y="1795643"/>
                  <a:pt x="201240" y="1795307"/>
                </a:cubicBezTo>
                <a:cubicBezTo>
                  <a:pt x="201934" y="1794970"/>
                  <a:pt x="202848" y="1794740"/>
                  <a:pt x="203969" y="1794612"/>
                </a:cubicBezTo>
                <a:cubicBezTo>
                  <a:pt x="215187" y="1793331"/>
                  <a:pt x="247221" y="1802272"/>
                  <a:pt x="288243" y="1817847"/>
                </a:cubicBezTo>
                <a:lnTo>
                  <a:pt x="331590" y="1835620"/>
                </a:lnTo>
                <a:lnTo>
                  <a:pt x="351424" y="1793178"/>
                </a:lnTo>
                <a:cubicBezTo>
                  <a:pt x="374964" y="1746077"/>
                  <a:pt x="395458" y="1714771"/>
                  <a:pt x="402074" y="1717673"/>
                </a:cubicBezTo>
                <a:close/>
                <a:moveTo>
                  <a:pt x="1867951" y="1632673"/>
                </a:moveTo>
                <a:cubicBezTo>
                  <a:pt x="1868223" y="1632600"/>
                  <a:pt x="1868524" y="1632643"/>
                  <a:pt x="1868849" y="1632799"/>
                </a:cubicBezTo>
                <a:cubicBezTo>
                  <a:pt x="1869175" y="1632954"/>
                  <a:pt x="1869527" y="1633220"/>
                  <a:pt x="1869902" y="1633593"/>
                </a:cubicBezTo>
                <a:cubicBezTo>
                  <a:pt x="1873655" y="1637321"/>
                  <a:pt x="1879762" y="1651655"/>
                  <a:pt x="1886074" y="1671219"/>
                </a:cubicBezTo>
                <a:lnTo>
                  <a:pt x="1892262" y="1692276"/>
                </a:lnTo>
                <a:lnTo>
                  <a:pt x="1913593" y="1687107"/>
                </a:lnTo>
                <a:cubicBezTo>
                  <a:pt x="1937711" y="1681928"/>
                  <a:pt x="1955161" y="1680259"/>
                  <a:pt x="1956037" y="1683529"/>
                </a:cubicBezTo>
                <a:cubicBezTo>
                  <a:pt x="1956913" y="1686798"/>
                  <a:pt x="1940967" y="1694078"/>
                  <a:pt x="1917490" y="1701653"/>
                </a:cubicBezTo>
                <a:lnTo>
                  <a:pt x="1896282" y="1707886"/>
                </a:lnTo>
                <a:lnTo>
                  <a:pt x="1899905" y="1722836"/>
                </a:lnTo>
                <a:cubicBezTo>
                  <a:pt x="1905083" y="1746954"/>
                  <a:pt x="1906752" y="1764404"/>
                  <a:pt x="1903482" y="1765280"/>
                </a:cubicBezTo>
                <a:cubicBezTo>
                  <a:pt x="1900213" y="1766156"/>
                  <a:pt x="1892933" y="1750210"/>
                  <a:pt x="1885359" y="1726733"/>
                </a:cubicBezTo>
                <a:lnTo>
                  <a:pt x="1880977" y="1711823"/>
                </a:lnTo>
                <a:lnTo>
                  <a:pt x="1865874" y="1715484"/>
                </a:lnTo>
                <a:cubicBezTo>
                  <a:pt x="1841755" y="1720662"/>
                  <a:pt x="1824306" y="1722331"/>
                  <a:pt x="1823430" y="1719061"/>
                </a:cubicBezTo>
                <a:cubicBezTo>
                  <a:pt x="1822554" y="1715792"/>
                  <a:pt x="1838500" y="1708512"/>
                  <a:pt x="1861976" y="1700938"/>
                </a:cubicBezTo>
                <a:lnTo>
                  <a:pt x="1876735" y="1696600"/>
                </a:lnTo>
                <a:lnTo>
                  <a:pt x="1871528" y="1675117"/>
                </a:lnTo>
                <a:cubicBezTo>
                  <a:pt x="1866350" y="1650998"/>
                  <a:pt x="1864681" y="1633548"/>
                  <a:pt x="1867951" y="1632673"/>
                </a:cubicBezTo>
                <a:close/>
                <a:moveTo>
                  <a:pt x="2040919" y="1531886"/>
                </a:moveTo>
                <a:cubicBezTo>
                  <a:pt x="2041371" y="1531969"/>
                  <a:pt x="2041892" y="1532181"/>
                  <a:pt x="2042476" y="1532516"/>
                </a:cubicBezTo>
                <a:cubicBezTo>
                  <a:pt x="2048321" y="1535865"/>
                  <a:pt x="2060560" y="1551487"/>
                  <a:pt x="2074775" y="1573474"/>
                </a:cubicBezTo>
                <a:lnTo>
                  <a:pt x="2089329" y="1597339"/>
                </a:lnTo>
                <a:lnTo>
                  <a:pt x="2113866" y="1583948"/>
                </a:lnTo>
                <a:cubicBezTo>
                  <a:pt x="2141831" y="1569627"/>
                  <a:pt x="2162748" y="1561822"/>
                  <a:pt x="2164903" y="1565556"/>
                </a:cubicBezTo>
                <a:cubicBezTo>
                  <a:pt x="2167059" y="1569289"/>
                  <a:pt x="2149840" y="1583501"/>
                  <a:pt x="2123456" y="1600559"/>
                </a:cubicBezTo>
                <a:lnTo>
                  <a:pt x="2099419" y="1615218"/>
                </a:lnTo>
                <a:lnTo>
                  <a:pt x="2108804" y="1632415"/>
                </a:lnTo>
                <a:cubicBezTo>
                  <a:pt x="2123125" y="1660379"/>
                  <a:pt x="2130931" y="1681296"/>
                  <a:pt x="2127197" y="1683453"/>
                </a:cubicBezTo>
                <a:cubicBezTo>
                  <a:pt x="2123464" y="1685607"/>
                  <a:pt x="2109251" y="1668390"/>
                  <a:pt x="2092194" y="1642005"/>
                </a:cubicBezTo>
                <a:lnTo>
                  <a:pt x="2081889" y="1625107"/>
                </a:lnTo>
                <a:lnTo>
                  <a:pt x="2064514" y="1634589"/>
                </a:lnTo>
                <a:cubicBezTo>
                  <a:pt x="2036550" y="1648909"/>
                  <a:pt x="2015634" y="1656715"/>
                  <a:pt x="2013478" y="1652981"/>
                </a:cubicBezTo>
                <a:cubicBezTo>
                  <a:pt x="2011322" y="1649248"/>
                  <a:pt x="2028541" y="1635036"/>
                  <a:pt x="2054925" y="1617978"/>
                </a:cubicBezTo>
                <a:lnTo>
                  <a:pt x="2071652" y="1607777"/>
                </a:lnTo>
                <a:lnTo>
                  <a:pt x="2058165" y="1583064"/>
                </a:lnTo>
                <a:cubicBezTo>
                  <a:pt x="2043843" y="1555099"/>
                  <a:pt x="2036038" y="1534182"/>
                  <a:pt x="2039772" y="1532027"/>
                </a:cubicBezTo>
                <a:cubicBezTo>
                  <a:pt x="2040082" y="1531848"/>
                  <a:pt x="2040467" y="1531802"/>
                  <a:pt x="2040919" y="1531886"/>
                </a:cubicBezTo>
                <a:close/>
                <a:moveTo>
                  <a:pt x="989145" y="1496513"/>
                </a:moveTo>
                <a:cubicBezTo>
                  <a:pt x="991716" y="1497997"/>
                  <a:pt x="986340" y="1512406"/>
                  <a:pt x="976476" y="1531668"/>
                </a:cubicBezTo>
                <a:lnTo>
                  <a:pt x="967185" y="1548691"/>
                </a:lnTo>
                <a:lnTo>
                  <a:pt x="978707" y="1555718"/>
                </a:lnTo>
                <a:cubicBezTo>
                  <a:pt x="996881" y="1567468"/>
                  <a:pt x="1008741" y="1577257"/>
                  <a:pt x="1007257" y="1579829"/>
                </a:cubicBezTo>
                <a:cubicBezTo>
                  <a:pt x="1005772" y="1582401"/>
                  <a:pt x="991364" y="1577024"/>
                  <a:pt x="972101" y="1567160"/>
                </a:cubicBezTo>
                <a:lnTo>
                  <a:pt x="960134" y="1560628"/>
                </a:lnTo>
                <a:lnTo>
                  <a:pt x="953035" y="1572268"/>
                </a:lnTo>
                <a:cubicBezTo>
                  <a:pt x="941285" y="1590443"/>
                  <a:pt x="931496" y="1602303"/>
                  <a:pt x="928924" y="1600818"/>
                </a:cubicBezTo>
                <a:cubicBezTo>
                  <a:pt x="926353" y="1599333"/>
                  <a:pt x="931729" y="1584925"/>
                  <a:pt x="941593" y="1565662"/>
                </a:cubicBezTo>
                <a:lnTo>
                  <a:pt x="948058" y="1553816"/>
                </a:lnTo>
                <a:lnTo>
                  <a:pt x="931501" y="1543719"/>
                </a:lnTo>
                <a:cubicBezTo>
                  <a:pt x="913327" y="1531969"/>
                  <a:pt x="901466" y="1522180"/>
                  <a:pt x="902951" y="1519608"/>
                </a:cubicBezTo>
                <a:cubicBezTo>
                  <a:pt x="903075" y="1519394"/>
                  <a:pt x="903288" y="1519235"/>
                  <a:pt x="903587" y="1519129"/>
                </a:cubicBezTo>
                <a:cubicBezTo>
                  <a:pt x="903885" y="1519023"/>
                  <a:pt x="904270" y="1518970"/>
                  <a:pt x="904733" y="1518968"/>
                </a:cubicBezTo>
                <a:cubicBezTo>
                  <a:pt x="909373" y="1518953"/>
                  <a:pt x="922055" y="1524057"/>
                  <a:pt x="938107" y="1532277"/>
                </a:cubicBezTo>
                <a:lnTo>
                  <a:pt x="955009" y="1541501"/>
                </a:lnTo>
                <a:lnTo>
                  <a:pt x="965034" y="1525062"/>
                </a:lnTo>
                <a:cubicBezTo>
                  <a:pt x="976783" y="1506888"/>
                  <a:pt x="986574" y="1495028"/>
                  <a:pt x="989145" y="1496513"/>
                </a:cubicBezTo>
                <a:close/>
                <a:moveTo>
                  <a:pt x="2608888" y="1315432"/>
                </a:moveTo>
                <a:cubicBezTo>
                  <a:pt x="2609750" y="1315363"/>
                  <a:pt x="2610799" y="1315495"/>
                  <a:pt x="2612024" y="1315819"/>
                </a:cubicBezTo>
                <a:cubicBezTo>
                  <a:pt x="2624273" y="1319058"/>
                  <a:pt x="2654109" y="1341479"/>
                  <a:pt x="2690635" y="1374502"/>
                </a:cubicBezTo>
                <a:lnTo>
                  <a:pt x="2728691" y="1410772"/>
                </a:lnTo>
                <a:lnTo>
                  <a:pt x="2766748" y="1374502"/>
                </a:lnTo>
                <a:cubicBezTo>
                  <a:pt x="2810578" y="1334874"/>
                  <a:pt x="2844777" y="1310513"/>
                  <a:pt x="2850510" y="1316247"/>
                </a:cubicBezTo>
                <a:cubicBezTo>
                  <a:pt x="2856243" y="1321979"/>
                  <a:pt x="2831882" y="1356179"/>
                  <a:pt x="2792254" y="1400009"/>
                </a:cubicBezTo>
                <a:lnTo>
                  <a:pt x="2755724" y="1438339"/>
                </a:lnTo>
                <a:lnTo>
                  <a:pt x="2781145" y="1465012"/>
                </a:lnTo>
                <a:cubicBezTo>
                  <a:pt x="2820772" y="1508842"/>
                  <a:pt x="2845133" y="1543041"/>
                  <a:pt x="2839400" y="1548775"/>
                </a:cubicBezTo>
                <a:cubicBezTo>
                  <a:pt x="2833667" y="1554507"/>
                  <a:pt x="2799467" y="1530147"/>
                  <a:pt x="2755638" y="1490519"/>
                </a:cubicBezTo>
                <a:lnTo>
                  <a:pt x="2728691" y="1464837"/>
                </a:lnTo>
                <a:lnTo>
                  <a:pt x="2701744" y="1490519"/>
                </a:lnTo>
                <a:cubicBezTo>
                  <a:pt x="2657914" y="1530147"/>
                  <a:pt x="2623716" y="1554508"/>
                  <a:pt x="2617982" y="1548774"/>
                </a:cubicBezTo>
                <a:cubicBezTo>
                  <a:pt x="2612250" y="1543041"/>
                  <a:pt x="2636610" y="1508842"/>
                  <a:pt x="2676238" y="1465012"/>
                </a:cubicBezTo>
                <a:lnTo>
                  <a:pt x="2701659" y="1438339"/>
                </a:lnTo>
                <a:lnTo>
                  <a:pt x="2665128" y="1400009"/>
                </a:lnTo>
                <a:cubicBezTo>
                  <a:pt x="2625500" y="1356179"/>
                  <a:pt x="2601139" y="1321979"/>
                  <a:pt x="2606873" y="1316247"/>
                </a:cubicBezTo>
                <a:cubicBezTo>
                  <a:pt x="2607350" y="1315769"/>
                  <a:pt x="2608026" y="1315500"/>
                  <a:pt x="2608888" y="1315432"/>
                </a:cubicBezTo>
                <a:close/>
                <a:moveTo>
                  <a:pt x="2847" y="1315432"/>
                </a:moveTo>
                <a:cubicBezTo>
                  <a:pt x="3710" y="1315363"/>
                  <a:pt x="4759" y="1315495"/>
                  <a:pt x="5983" y="1315819"/>
                </a:cubicBezTo>
                <a:cubicBezTo>
                  <a:pt x="18232" y="1319058"/>
                  <a:pt x="48069" y="1341479"/>
                  <a:pt x="84594" y="1374502"/>
                </a:cubicBezTo>
                <a:lnTo>
                  <a:pt x="122651" y="1410772"/>
                </a:lnTo>
                <a:lnTo>
                  <a:pt x="160707" y="1374502"/>
                </a:lnTo>
                <a:cubicBezTo>
                  <a:pt x="204537" y="1334874"/>
                  <a:pt x="238737" y="1310513"/>
                  <a:pt x="244469" y="1316247"/>
                </a:cubicBezTo>
                <a:cubicBezTo>
                  <a:pt x="250202" y="1321979"/>
                  <a:pt x="225842" y="1356179"/>
                  <a:pt x="186214" y="1400009"/>
                </a:cubicBezTo>
                <a:lnTo>
                  <a:pt x="149683" y="1438339"/>
                </a:lnTo>
                <a:lnTo>
                  <a:pt x="175104" y="1465012"/>
                </a:lnTo>
                <a:cubicBezTo>
                  <a:pt x="214732" y="1508842"/>
                  <a:pt x="239092" y="1543041"/>
                  <a:pt x="233359" y="1548775"/>
                </a:cubicBezTo>
                <a:cubicBezTo>
                  <a:pt x="227627" y="1554507"/>
                  <a:pt x="193427" y="1530147"/>
                  <a:pt x="149597" y="1490519"/>
                </a:cubicBezTo>
                <a:lnTo>
                  <a:pt x="122651" y="1464837"/>
                </a:lnTo>
                <a:lnTo>
                  <a:pt x="95704" y="1490519"/>
                </a:lnTo>
                <a:cubicBezTo>
                  <a:pt x="51874" y="1530147"/>
                  <a:pt x="17675" y="1554508"/>
                  <a:pt x="11942" y="1548774"/>
                </a:cubicBezTo>
                <a:cubicBezTo>
                  <a:pt x="6209" y="1543041"/>
                  <a:pt x="30570" y="1508842"/>
                  <a:pt x="70197" y="1465012"/>
                </a:cubicBezTo>
                <a:lnTo>
                  <a:pt x="95618" y="1438339"/>
                </a:lnTo>
                <a:lnTo>
                  <a:pt x="59088" y="1400009"/>
                </a:lnTo>
                <a:cubicBezTo>
                  <a:pt x="19460" y="1356179"/>
                  <a:pt x="-4901" y="1321979"/>
                  <a:pt x="832" y="1316247"/>
                </a:cubicBezTo>
                <a:cubicBezTo>
                  <a:pt x="1310" y="1315769"/>
                  <a:pt x="1985" y="1315500"/>
                  <a:pt x="2847" y="1315432"/>
                </a:cubicBezTo>
                <a:close/>
                <a:moveTo>
                  <a:pt x="1911107" y="1249473"/>
                </a:moveTo>
                <a:cubicBezTo>
                  <a:pt x="1913678" y="1250958"/>
                  <a:pt x="1908302" y="1265366"/>
                  <a:pt x="1898437" y="1284629"/>
                </a:cubicBezTo>
                <a:lnTo>
                  <a:pt x="1889147" y="1301652"/>
                </a:lnTo>
                <a:lnTo>
                  <a:pt x="1900669" y="1308679"/>
                </a:lnTo>
                <a:cubicBezTo>
                  <a:pt x="1918843" y="1320428"/>
                  <a:pt x="1930703" y="1330218"/>
                  <a:pt x="1929219" y="1332790"/>
                </a:cubicBezTo>
                <a:cubicBezTo>
                  <a:pt x="1927734" y="1335361"/>
                  <a:pt x="1913325" y="1329985"/>
                  <a:pt x="1894063" y="1320120"/>
                </a:cubicBezTo>
                <a:lnTo>
                  <a:pt x="1882096" y="1313589"/>
                </a:lnTo>
                <a:lnTo>
                  <a:pt x="1874997" y="1325230"/>
                </a:lnTo>
                <a:cubicBezTo>
                  <a:pt x="1863247" y="1343404"/>
                  <a:pt x="1853458" y="1355264"/>
                  <a:pt x="1850886" y="1353779"/>
                </a:cubicBezTo>
                <a:cubicBezTo>
                  <a:pt x="1848314" y="1352294"/>
                  <a:pt x="1853691" y="1337886"/>
                  <a:pt x="1863555" y="1318623"/>
                </a:cubicBezTo>
                <a:lnTo>
                  <a:pt x="1870020" y="1306777"/>
                </a:lnTo>
                <a:lnTo>
                  <a:pt x="1853463" y="1296680"/>
                </a:lnTo>
                <a:cubicBezTo>
                  <a:pt x="1835288" y="1284930"/>
                  <a:pt x="1823428" y="1275140"/>
                  <a:pt x="1824913" y="1272569"/>
                </a:cubicBezTo>
                <a:cubicBezTo>
                  <a:pt x="1825037" y="1272354"/>
                  <a:pt x="1825250" y="1272195"/>
                  <a:pt x="1825549" y="1272089"/>
                </a:cubicBezTo>
                <a:cubicBezTo>
                  <a:pt x="1825847" y="1271983"/>
                  <a:pt x="1826231" y="1271931"/>
                  <a:pt x="1826695" y="1271929"/>
                </a:cubicBezTo>
                <a:cubicBezTo>
                  <a:pt x="1831335" y="1271914"/>
                  <a:pt x="1844016" y="1277018"/>
                  <a:pt x="1860069" y="1285238"/>
                </a:cubicBezTo>
                <a:lnTo>
                  <a:pt x="1876970" y="1294462"/>
                </a:lnTo>
                <a:lnTo>
                  <a:pt x="1886996" y="1278023"/>
                </a:lnTo>
                <a:cubicBezTo>
                  <a:pt x="1898746" y="1259849"/>
                  <a:pt x="1908535" y="1247988"/>
                  <a:pt x="1911107" y="1249473"/>
                </a:cubicBezTo>
                <a:close/>
                <a:moveTo>
                  <a:pt x="702465" y="1173247"/>
                </a:moveTo>
                <a:cubicBezTo>
                  <a:pt x="702917" y="1173331"/>
                  <a:pt x="703438" y="1173543"/>
                  <a:pt x="704022" y="1173878"/>
                </a:cubicBezTo>
                <a:cubicBezTo>
                  <a:pt x="709867" y="1177227"/>
                  <a:pt x="722106" y="1192849"/>
                  <a:pt x="736320" y="1214836"/>
                </a:cubicBezTo>
                <a:lnTo>
                  <a:pt x="750875" y="1238701"/>
                </a:lnTo>
                <a:lnTo>
                  <a:pt x="775412" y="1225310"/>
                </a:lnTo>
                <a:cubicBezTo>
                  <a:pt x="803377" y="1210989"/>
                  <a:pt x="824294" y="1203184"/>
                  <a:pt x="826449" y="1206917"/>
                </a:cubicBezTo>
                <a:cubicBezTo>
                  <a:pt x="828605" y="1210651"/>
                  <a:pt x="811387" y="1224863"/>
                  <a:pt x="785002" y="1241921"/>
                </a:cubicBezTo>
                <a:lnTo>
                  <a:pt x="760965" y="1256580"/>
                </a:lnTo>
                <a:lnTo>
                  <a:pt x="770350" y="1273777"/>
                </a:lnTo>
                <a:cubicBezTo>
                  <a:pt x="784672" y="1301741"/>
                  <a:pt x="792476" y="1322658"/>
                  <a:pt x="788743" y="1324815"/>
                </a:cubicBezTo>
                <a:cubicBezTo>
                  <a:pt x="785010" y="1326969"/>
                  <a:pt x="770797" y="1309752"/>
                  <a:pt x="753740" y="1283367"/>
                </a:cubicBezTo>
                <a:lnTo>
                  <a:pt x="743435" y="1266468"/>
                </a:lnTo>
                <a:lnTo>
                  <a:pt x="726061" y="1275950"/>
                </a:lnTo>
                <a:cubicBezTo>
                  <a:pt x="698096" y="1290271"/>
                  <a:pt x="677179" y="1298077"/>
                  <a:pt x="675024" y="1294343"/>
                </a:cubicBezTo>
                <a:cubicBezTo>
                  <a:pt x="672868" y="1290609"/>
                  <a:pt x="690086" y="1276397"/>
                  <a:pt x="716471" y="1259340"/>
                </a:cubicBezTo>
                <a:lnTo>
                  <a:pt x="733197" y="1249139"/>
                </a:lnTo>
                <a:lnTo>
                  <a:pt x="719710" y="1224426"/>
                </a:lnTo>
                <a:cubicBezTo>
                  <a:pt x="705389" y="1196461"/>
                  <a:pt x="697585" y="1175544"/>
                  <a:pt x="701317" y="1173389"/>
                </a:cubicBezTo>
                <a:cubicBezTo>
                  <a:pt x="701629" y="1173209"/>
                  <a:pt x="702013" y="1173164"/>
                  <a:pt x="702465" y="1173247"/>
                </a:cubicBezTo>
                <a:close/>
                <a:moveTo>
                  <a:pt x="925746" y="1088691"/>
                </a:moveTo>
                <a:cubicBezTo>
                  <a:pt x="926019" y="1088618"/>
                  <a:pt x="926319" y="1088661"/>
                  <a:pt x="926645" y="1088817"/>
                </a:cubicBezTo>
                <a:cubicBezTo>
                  <a:pt x="926971" y="1088972"/>
                  <a:pt x="927323" y="1089238"/>
                  <a:pt x="927698" y="1089611"/>
                </a:cubicBezTo>
                <a:cubicBezTo>
                  <a:pt x="931450" y="1093339"/>
                  <a:pt x="937558" y="1107673"/>
                  <a:pt x="943870" y="1127237"/>
                </a:cubicBezTo>
                <a:lnTo>
                  <a:pt x="950058" y="1148294"/>
                </a:lnTo>
                <a:lnTo>
                  <a:pt x="971388" y="1143125"/>
                </a:lnTo>
                <a:cubicBezTo>
                  <a:pt x="995507" y="1137946"/>
                  <a:pt x="1012957" y="1136278"/>
                  <a:pt x="1013832" y="1139547"/>
                </a:cubicBezTo>
                <a:cubicBezTo>
                  <a:pt x="1014708" y="1142816"/>
                  <a:pt x="998762" y="1150096"/>
                  <a:pt x="975286" y="1157671"/>
                </a:cubicBezTo>
                <a:lnTo>
                  <a:pt x="954077" y="1163904"/>
                </a:lnTo>
                <a:lnTo>
                  <a:pt x="957700" y="1178854"/>
                </a:lnTo>
                <a:cubicBezTo>
                  <a:pt x="962879" y="1202972"/>
                  <a:pt x="964547" y="1220422"/>
                  <a:pt x="961278" y="1221298"/>
                </a:cubicBezTo>
                <a:cubicBezTo>
                  <a:pt x="958009" y="1222174"/>
                  <a:pt x="950729" y="1206228"/>
                  <a:pt x="943154" y="1182751"/>
                </a:cubicBezTo>
                <a:lnTo>
                  <a:pt x="938773" y="1167841"/>
                </a:lnTo>
                <a:lnTo>
                  <a:pt x="923669" y="1171502"/>
                </a:lnTo>
                <a:cubicBezTo>
                  <a:pt x="899551" y="1176680"/>
                  <a:pt x="882101" y="1178349"/>
                  <a:pt x="881225" y="1175079"/>
                </a:cubicBezTo>
                <a:cubicBezTo>
                  <a:pt x="880349" y="1171810"/>
                  <a:pt x="896296" y="1164530"/>
                  <a:pt x="919772" y="1156955"/>
                </a:cubicBezTo>
                <a:lnTo>
                  <a:pt x="934530" y="1152618"/>
                </a:lnTo>
                <a:lnTo>
                  <a:pt x="929324" y="1131135"/>
                </a:lnTo>
                <a:cubicBezTo>
                  <a:pt x="924146" y="1107016"/>
                  <a:pt x="922477" y="1089566"/>
                  <a:pt x="925746" y="1088691"/>
                </a:cubicBezTo>
                <a:close/>
                <a:moveTo>
                  <a:pt x="2132752" y="936461"/>
                </a:moveTo>
                <a:cubicBezTo>
                  <a:pt x="2137498" y="937732"/>
                  <a:pt x="2135076" y="963065"/>
                  <a:pt x="2127558" y="998079"/>
                </a:cubicBezTo>
                <a:lnTo>
                  <a:pt x="2120000" y="1029267"/>
                </a:lnTo>
                <a:lnTo>
                  <a:pt x="2141425" y="1035564"/>
                </a:lnTo>
                <a:cubicBezTo>
                  <a:pt x="2175507" y="1046560"/>
                  <a:pt x="2198657" y="1057128"/>
                  <a:pt x="2197385" y="1061875"/>
                </a:cubicBezTo>
                <a:cubicBezTo>
                  <a:pt x="2196113" y="1066621"/>
                  <a:pt x="2170780" y="1064199"/>
                  <a:pt x="2135767" y="1056681"/>
                </a:cubicBezTo>
                <a:lnTo>
                  <a:pt x="2113841" y="1051367"/>
                </a:lnTo>
                <a:lnTo>
                  <a:pt x="2107479" y="1073013"/>
                </a:lnTo>
                <a:cubicBezTo>
                  <a:pt x="2096483" y="1107095"/>
                  <a:pt x="2085916" y="1130244"/>
                  <a:pt x="2081168" y="1128972"/>
                </a:cubicBezTo>
                <a:cubicBezTo>
                  <a:pt x="2076422" y="1127700"/>
                  <a:pt x="2078845" y="1102368"/>
                  <a:pt x="2086362" y="1067354"/>
                </a:cubicBezTo>
                <a:lnTo>
                  <a:pt x="2091622" y="1045651"/>
                </a:lnTo>
                <a:lnTo>
                  <a:pt x="2060833" y="1036603"/>
                </a:lnTo>
                <a:cubicBezTo>
                  <a:pt x="2026751" y="1025606"/>
                  <a:pt x="2003601" y="1015038"/>
                  <a:pt x="2004873" y="1010291"/>
                </a:cubicBezTo>
                <a:cubicBezTo>
                  <a:pt x="2004979" y="1009896"/>
                  <a:pt x="2005252" y="1009550"/>
                  <a:pt x="2005684" y="1009253"/>
                </a:cubicBezTo>
                <a:cubicBezTo>
                  <a:pt x="2006116" y="1008956"/>
                  <a:pt x="2006706" y="1008707"/>
                  <a:pt x="2007447" y="1008506"/>
                </a:cubicBezTo>
                <a:cubicBezTo>
                  <a:pt x="2014858" y="1006494"/>
                  <a:pt x="2037313" y="1009221"/>
                  <a:pt x="2066491" y="1015485"/>
                </a:cubicBezTo>
                <a:lnTo>
                  <a:pt x="2097457" y="1022990"/>
                </a:lnTo>
                <a:lnTo>
                  <a:pt x="2106441" y="992420"/>
                </a:lnTo>
                <a:cubicBezTo>
                  <a:pt x="2117437" y="958338"/>
                  <a:pt x="2128005" y="935188"/>
                  <a:pt x="2132752" y="936461"/>
                </a:cubicBezTo>
                <a:close/>
                <a:moveTo>
                  <a:pt x="1321695" y="911221"/>
                </a:moveTo>
                <a:cubicBezTo>
                  <a:pt x="1321910" y="911345"/>
                  <a:pt x="1322069" y="911559"/>
                  <a:pt x="1322175" y="911857"/>
                </a:cubicBezTo>
                <a:cubicBezTo>
                  <a:pt x="1322281" y="912156"/>
                  <a:pt x="1322334" y="912540"/>
                  <a:pt x="1322335" y="913003"/>
                </a:cubicBezTo>
                <a:cubicBezTo>
                  <a:pt x="1322350" y="917644"/>
                  <a:pt x="1317247" y="930325"/>
                  <a:pt x="1309026" y="946377"/>
                </a:cubicBezTo>
                <a:lnTo>
                  <a:pt x="1299802" y="963279"/>
                </a:lnTo>
                <a:lnTo>
                  <a:pt x="1316241" y="973304"/>
                </a:lnTo>
                <a:cubicBezTo>
                  <a:pt x="1334416" y="985054"/>
                  <a:pt x="1346276" y="994844"/>
                  <a:pt x="1344791" y="997415"/>
                </a:cubicBezTo>
                <a:cubicBezTo>
                  <a:pt x="1343306" y="999987"/>
                  <a:pt x="1328898" y="994611"/>
                  <a:pt x="1309635" y="984746"/>
                </a:cubicBezTo>
                <a:lnTo>
                  <a:pt x="1292612" y="975456"/>
                </a:lnTo>
                <a:lnTo>
                  <a:pt x="1285585" y="986977"/>
                </a:lnTo>
                <a:cubicBezTo>
                  <a:pt x="1273836" y="1005152"/>
                  <a:pt x="1264046" y="1017012"/>
                  <a:pt x="1261474" y="1015527"/>
                </a:cubicBezTo>
                <a:cubicBezTo>
                  <a:pt x="1258903" y="1014043"/>
                  <a:pt x="1264279" y="999634"/>
                  <a:pt x="1274144" y="980371"/>
                </a:cubicBezTo>
                <a:lnTo>
                  <a:pt x="1280675" y="968404"/>
                </a:lnTo>
                <a:lnTo>
                  <a:pt x="1269035" y="961306"/>
                </a:lnTo>
                <a:cubicBezTo>
                  <a:pt x="1250861" y="949556"/>
                  <a:pt x="1239000" y="939766"/>
                  <a:pt x="1240485" y="937194"/>
                </a:cubicBezTo>
                <a:cubicBezTo>
                  <a:pt x="1241970" y="934623"/>
                  <a:pt x="1256378" y="939999"/>
                  <a:pt x="1275641" y="949864"/>
                </a:cubicBezTo>
                <a:lnTo>
                  <a:pt x="1287487" y="956329"/>
                </a:lnTo>
                <a:lnTo>
                  <a:pt x="1297584" y="939772"/>
                </a:lnTo>
                <a:cubicBezTo>
                  <a:pt x="1309334" y="921597"/>
                  <a:pt x="1319124" y="909737"/>
                  <a:pt x="1321695" y="911221"/>
                </a:cubicBezTo>
                <a:close/>
                <a:moveTo>
                  <a:pt x="432196" y="900074"/>
                </a:moveTo>
                <a:cubicBezTo>
                  <a:pt x="432688" y="899882"/>
                  <a:pt x="433256" y="899901"/>
                  <a:pt x="433895" y="900123"/>
                </a:cubicBezTo>
                <a:cubicBezTo>
                  <a:pt x="434534" y="900344"/>
                  <a:pt x="435244" y="900768"/>
                  <a:pt x="436018" y="901384"/>
                </a:cubicBezTo>
                <a:cubicBezTo>
                  <a:pt x="443772" y="907549"/>
                  <a:pt x="458098" y="932968"/>
                  <a:pt x="473884" y="968078"/>
                </a:cubicBezTo>
                <a:lnTo>
                  <a:pt x="489749" y="1005994"/>
                </a:lnTo>
                <a:lnTo>
                  <a:pt x="528382" y="991970"/>
                </a:lnTo>
                <a:cubicBezTo>
                  <a:pt x="572205" y="977353"/>
                  <a:pt x="604338" y="970645"/>
                  <a:pt x="606643" y="976550"/>
                </a:cubicBezTo>
                <a:cubicBezTo>
                  <a:pt x="608949" y="982454"/>
                  <a:pt x="580772" y="999295"/>
                  <a:pt x="538639" y="1018240"/>
                </a:cubicBezTo>
                <a:lnTo>
                  <a:pt x="500451" y="1034217"/>
                </a:lnTo>
                <a:lnTo>
                  <a:pt x="510280" y="1061295"/>
                </a:lnTo>
                <a:cubicBezTo>
                  <a:pt x="524897" y="1105117"/>
                  <a:pt x="531604" y="1137250"/>
                  <a:pt x="525699" y="1139557"/>
                </a:cubicBezTo>
                <a:cubicBezTo>
                  <a:pt x="519796" y="1141861"/>
                  <a:pt x="502954" y="1113684"/>
                  <a:pt x="484011" y="1071551"/>
                </a:cubicBezTo>
                <a:lnTo>
                  <a:pt x="472778" y="1044705"/>
                </a:lnTo>
                <a:lnTo>
                  <a:pt x="445422" y="1054635"/>
                </a:lnTo>
                <a:cubicBezTo>
                  <a:pt x="401601" y="1069251"/>
                  <a:pt x="369467" y="1075959"/>
                  <a:pt x="367161" y="1070054"/>
                </a:cubicBezTo>
                <a:cubicBezTo>
                  <a:pt x="364856" y="1064149"/>
                  <a:pt x="393034" y="1047309"/>
                  <a:pt x="435166" y="1028365"/>
                </a:cubicBezTo>
                <a:lnTo>
                  <a:pt x="461740" y="1017246"/>
                </a:lnTo>
                <a:lnTo>
                  <a:pt x="447615" y="978336"/>
                </a:lnTo>
                <a:cubicBezTo>
                  <a:pt x="432999" y="934513"/>
                  <a:pt x="426292" y="902379"/>
                  <a:pt x="432196" y="900074"/>
                </a:cubicBezTo>
                <a:close/>
                <a:moveTo>
                  <a:pt x="1673436" y="886257"/>
                </a:moveTo>
                <a:cubicBezTo>
                  <a:pt x="1676705" y="885381"/>
                  <a:pt x="1683984" y="901327"/>
                  <a:pt x="1691559" y="924804"/>
                </a:cubicBezTo>
                <a:lnTo>
                  <a:pt x="1697792" y="946012"/>
                </a:lnTo>
                <a:lnTo>
                  <a:pt x="1712742" y="942389"/>
                </a:lnTo>
                <a:cubicBezTo>
                  <a:pt x="1736860" y="937211"/>
                  <a:pt x="1754310" y="935542"/>
                  <a:pt x="1755186" y="938812"/>
                </a:cubicBezTo>
                <a:cubicBezTo>
                  <a:pt x="1756062" y="942081"/>
                  <a:pt x="1740116" y="949361"/>
                  <a:pt x="1716640" y="956935"/>
                </a:cubicBezTo>
                <a:lnTo>
                  <a:pt x="1701729" y="961317"/>
                </a:lnTo>
                <a:lnTo>
                  <a:pt x="1705390" y="976420"/>
                </a:lnTo>
                <a:cubicBezTo>
                  <a:pt x="1710568" y="1000539"/>
                  <a:pt x="1712237" y="1017988"/>
                  <a:pt x="1708967" y="1018864"/>
                </a:cubicBezTo>
                <a:cubicBezTo>
                  <a:pt x="1705698" y="1019740"/>
                  <a:pt x="1698418" y="1003794"/>
                  <a:pt x="1690844" y="980318"/>
                </a:cubicBezTo>
                <a:lnTo>
                  <a:pt x="1686507" y="965559"/>
                </a:lnTo>
                <a:lnTo>
                  <a:pt x="1665023" y="970766"/>
                </a:lnTo>
                <a:cubicBezTo>
                  <a:pt x="1640904" y="975944"/>
                  <a:pt x="1623454" y="977613"/>
                  <a:pt x="1622579" y="974343"/>
                </a:cubicBezTo>
                <a:cubicBezTo>
                  <a:pt x="1622506" y="974071"/>
                  <a:pt x="1622550" y="973771"/>
                  <a:pt x="1622705" y="973445"/>
                </a:cubicBezTo>
                <a:cubicBezTo>
                  <a:pt x="1622860" y="973119"/>
                  <a:pt x="1623127" y="972767"/>
                  <a:pt x="1623500" y="972392"/>
                </a:cubicBezTo>
                <a:cubicBezTo>
                  <a:pt x="1627227" y="968639"/>
                  <a:pt x="1641562" y="962532"/>
                  <a:pt x="1661125" y="956220"/>
                </a:cubicBezTo>
                <a:lnTo>
                  <a:pt x="1682182" y="950032"/>
                </a:lnTo>
                <a:lnTo>
                  <a:pt x="1677013" y="928701"/>
                </a:lnTo>
                <a:cubicBezTo>
                  <a:pt x="1671835" y="904583"/>
                  <a:pt x="1670166" y="887133"/>
                  <a:pt x="1673436" y="886257"/>
                </a:cubicBezTo>
                <a:close/>
                <a:moveTo>
                  <a:pt x="2565342" y="873041"/>
                </a:moveTo>
                <a:cubicBezTo>
                  <a:pt x="2571959" y="875941"/>
                  <a:pt x="2562822" y="912226"/>
                  <a:pt x="2544132" y="961453"/>
                </a:cubicBezTo>
                <a:lnTo>
                  <a:pt x="2526232" y="1005110"/>
                </a:lnTo>
                <a:lnTo>
                  <a:pt x="2555978" y="1019012"/>
                </a:lnTo>
                <a:cubicBezTo>
                  <a:pt x="2603078" y="1042552"/>
                  <a:pt x="2634384" y="1063045"/>
                  <a:pt x="2631484" y="1069663"/>
                </a:cubicBezTo>
                <a:cubicBezTo>
                  <a:pt x="2628582" y="1076279"/>
                  <a:pt x="2592298" y="1067142"/>
                  <a:pt x="2543072" y="1048452"/>
                </a:cubicBezTo>
                <a:lnTo>
                  <a:pt x="2512380" y="1035868"/>
                </a:lnTo>
                <a:lnTo>
                  <a:pt x="2498335" y="1065920"/>
                </a:lnTo>
                <a:cubicBezTo>
                  <a:pt x="2474795" y="1113020"/>
                  <a:pt x="2454303" y="1144326"/>
                  <a:pt x="2447685" y="1141425"/>
                </a:cubicBezTo>
                <a:cubicBezTo>
                  <a:pt x="2441069" y="1138524"/>
                  <a:pt x="2450206" y="1102240"/>
                  <a:pt x="2468895" y="1053013"/>
                </a:cubicBezTo>
                <a:lnTo>
                  <a:pt x="2481352" y="1022633"/>
                </a:lnTo>
                <a:lnTo>
                  <a:pt x="2438605" y="1002655"/>
                </a:lnTo>
                <a:cubicBezTo>
                  <a:pt x="2391504" y="979116"/>
                  <a:pt x="2360198" y="958622"/>
                  <a:pt x="2363100" y="952005"/>
                </a:cubicBezTo>
                <a:cubicBezTo>
                  <a:pt x="2363341" y="951454"/>
                  <a:pt x="2363815" y="951011"/>
                  <a:pt x="2364508" y="950676"/>
                </a:cubicBezTo>
                <a:cubicBezTo>
                  <a:pt x="2365202" y="950339"/>
                  <a:pt x="2366115" y="950109"/>
                  <a:pt x="2367237" y="949980"/>
                </a:cubicBezTo>
                <a:cubicBezTo>
                  <a:pt x="2378455" y="948699"/>
                  <a:pt x="2410488" y="957641"/>
                  <a:pt x="2451511" y="973215"/>
                </a:cubicBezTo>
                <a:lnTo>
                  <a:pt x="2494857" y="990988"/>
                </a:lnTo>
                <a:lnTo>
                  <a:pt x="2514693" y="948546"/>
                </a:lnTo>
                <a:cubicBezTo>
                  <a:pt x="2538232" y="901445"/>
                  <a:pt x="2558725" y="870139"/>
                  <a:pt x="2565342" y="873041"/>
                </a:cubicBezTo>
                <a:close/>
                <a:moveTo>
                  <a:pt x="1554422" y="677880"/>
                </a:moveTo>
                <a:cubicBezTo>
                  <a:pt x="1558155" y="675724"/>
                  <a:pt x="1572368" y="692942"/>
                  <a:pt x="1589425" y="719327"/>
                </a:cubicBezTo>
                <a:lnTo>
                  <a:pt x="1604084" y="743363"/>
                </a:lnTo>
                <a:lnTo>
                  <a:pt x="1621282" y="733978"/>
                </a:lnTo>
                <a:cubicBezTo>
                  <a:pt x="1649246" y="719658"/>
                  <a:pt x="1670163" y="711852"/>
                  <a:pt x="1672319" y="715586"/>
                </a:cubicBezTo>
                <a:cubicBezTo>
                  <a:pt x="1674474" y="719319"/>
                  <a:pt x="1657256" y="733532"/>
                  <a:pt x="1630872" y="750588"/>
                </a:cubicBezTo>
                <a:lnTo>
                  <a:pt x="1613973" y="760894"/>
                </a:lnTo>
                <a:lnTo>
                  <a:pt x="1623455" y="778268"/>
                </a:lnTo>
                <a:cubicBezTo>
                  <a:pt x="1637776" y="806233"/>
                  <a:pt x="1645582" y="827149"/>
                  <a:pt x="1641848" y="829305"/>
                </a:cubicBezTo>
                <a:cubicBezTo>
                  <a:pt x="1638114" y="831460"/>
                  <a:pt x="1623902" y="814242"/>
                  <a:pt x="1606845" y="787858"/>
                </a:cubicBezTo>
                <a:lnTo>
                  <a:pt x="1596644" y="771131"/>
                </a:lnTo>
                <a:lnTo>
                  <a:pt x="1571930" y="784618"/>
                </a:lnTo>
                <a:cubicBezTo>
                  <a:pt x="1543966" y="798940"/>
                  <a:pt x="1523049" y="806744"/>
                  <a:pt x="1520893" y="803011"/>
                </a:cubicBezTo>
                <a:cubicBezTo>
                  <a:pt x="1520713" y="802700"/>
                  <a:pt x="1520668" y="802316"/>
                  <a:pt x="1520752" y="801864"/>
                </a:cubicBezTo>
                <a:cubicBezTo>
                  <a:pt x="1520835" y="801412"/>
                  <a:pt x="1521048" y="800891"/>
                  <a:pt x="1521383" y="800306"/>
                </a:cubicBezTo>
                <a:cubicBezTo>
                  <a:pt x="1524732" y="794461"/>
                  <a:pt x="1540353" y="782223"/>
                  <a:pt x="1562340" y="768008"/>
                </a:cubicBezTo>
                <a:lnTo>
                  <a:pt x="1586206" y="753454"/>
                </a:lnTo>
                <a:lnTo>
                  <a:pt x="1572815" y="728917"/>
                </a:lnTo>
                <a:cubicBezTo>
                  <a:pt x="1558494" y="700952"/>
                  <a:pt x="1550689" y="680035"/>
                  <a:pt x="1554422" y="677880"/>
                </a:cubicBezTo>
                <a:close/>
                <a:moveTo>
                  <a:pt x="1050665" y="648410"/>
                </a:moveTo>
                <a:cubicBezTo>
                  <a:pt x="1055410" y="649682"/>
                  <a:pt x="1052988" y="675015"/>
                  <a:pt x="1045470" y="710028"/>
                </a:cubicBezTo>
                <a:lnTo>
                  <a:pt x="1040157" y="731954"/>
                </a:lnTo>
                <a:lnTo>
                  <a:pt x="1061802" y="738316"/>
                </a:lnTo>
                <a:cubicBezTo>
                  <a:pt x="1095884" y="749312"/>
                  <a:pt x="1119034" y="759879"/>
                  <a:pt x="1117762" y="764627"/>
                </a:cubicBezTo>
                <a:cubicBezTo>
                  <a:pt x="1116490" y="769372"/>
                  <a:pt x="1091157" y="766950"/>
                  <a:pt x="1056144" y="759432"/>
                </a:cubicBezTo>
                <a:lnTo>
                  <a:pt x="1034440" y="754173"/>
                </a:lnTo>
                <a:lnTo>
                  <a:pt x="1025392" y="784962"/>
                </a:lnTo>
                <a:cubicBezTo>
                  <a:pt x="1014395" y="819044"/>
                  <a:pt x="1003827" y="842194"/>
                  <a:pt x="999081" y="840921"/>
                </a:cubicBezTo>
                <a:cubicBezTo>
                  <a:pt x="998685" y="840816"/>
                  <a:pt x="998339" y="840543"/>
                  <a:pt x="998042" y="840111"/>
                </a:cubicBezTo>
                <a:cubicBezTo>
                  <a:pt x="997745" y="839679"/>
                  <a:pt x="997496" y="839089"/>
                  <a:pt x="997295" y="838348"/>
                </a:cubicBezTo>
                <a:cubicBezTo>
                  <a:pt x="995283" y="830937"/>
                  <a:pt x="998010" y="808482"/>
                  <a:pt x="1004274" y="779304"/>
                </a:cubicBezTo>
                <a:lnTo>
                  <a:pt x="1011779" y="748338"/>
                </a:lnTo>
                <a:lnTo>
                  <a:pt x="981209" y="739354"/>
                </a:lnTo>
                <a:cubicBezTo>
                  <a:pt x="947128" y="728357"/>
                  <a:pt x="923978" y="717790"/>
                  <a:pt x="925250" y="713043"/>
                </a:cubicBezTo>
                <a:cubicBezTo>
                  <a:pt x="926521" y="708297"/>
                  <a:pt x="951854" y="710719"/>
                  <a:pt x="986868" y="718237"/>
                </a:cubicBezTo>
                <a:lnTo>
                  <a:pt x="1018056" y="725795"/>
                </a:lnTo>
                <a:lnTo>
                  <a:pt x="1024353" y="704370"/>
                </a:lnTo>
                <a:cubicBezTo>
                  <a:pt x="1035350" y="670288"/>
                  <a:pt x="1045918" y="647138"/>
                  <a:pt x="1050665" y="648410"/>
                </a:cubicBezTo>
                <a:close/>
                <a:moveTo>
                  <a:pt x="609649" y="473886"/>
                </a:moveTo>
                <a:cubicBezTo>
                  <a:pt x="610242" y="473886"/>
                  <a:pt x="610828" y="474138"/>
                  <a:pt x="611405" y="474631"/>
                </a:cubicBezTo>
                <a:cubicBezTo>
                  <a:pt x="611983" y="475123"/>
                  <a:pt x="612552" y="475856"/>
                  <a:pt x="613110" y="476816"/>
                </a:cubicBezTo>
                <a:cubicBezTo>
                  <a:pt x="618699" y="486424"/>
                  <a:pt x="623300" y="518843"/>
                  <a:pt x="625472" y="561987"/>
                </a:cubicBezTo>
                <a:lnTo>
                  <a:pt x="626581" y="608096"/>
                </a:lnTo>
                <a:lnTo>
                  <a:pt x="672689" y="609204"/>
                </a:lnTo>
                <a:cubicBezTo>
                  <a:pt x="724463" y="611811"/>
                  <a:pt x="760791" y="617914"/>
                  <a:pt x="760790" y="625027"/>
                </a:cubicBezTo>
                <a:cubicBezTo>
                  <a:pt x="760791" y="632140"/>
                  <a:pt x="724463" y="638244"/>
                  <a:pt x="672689" y="640851"/>
                </a:cubicBezTo>
                <a:lnTo>
                  <a:pt x="626249" y="641967"/>
                </a:lnTo>
                <a:lnTo>
                  <a:pt x="625472" y="674283"/>
                </a:lnTo>
                <a:cubicBezTo>
                  <a:pt x="622866" y="726057"/>
                  <a:pt x="616762" y="762384"/>
                  <a:pt x="609648" y="762385"/>
                </a:cubicBezTo>
                <a:cubicBezTo>
                  <a:pt x="602537" y="762385"/>
                  <a:pt x="596432" y="726057"/>
                  <a:pt x="593826" y="674283"/>
                </a:cubicBezTo>
                <a:lnTo>
                  <a:pt x="593042" y="641635"/>
                </a:lnTo>
                <a:lnTo>
                  <a:pt x="560393" y="640851"/>
                </a:lnTo>
                <a:cubicBezTo>
                  <a:pt x="508620" y="638244"/>
                  <a:pt x="472292" y="632141"/>
                  <a:pt x="472292" y="625027"/>
                </a:cubicBezTo>
                <a:cubicBezTo>
                  <a:pt x="472292" y="617914"/>
                  <a:pt x="508620" y="611811"/>
                  <a:pt x="560393" y="609204"/>
                </a:cubicBezTo>
                <a:lnTo>
                  <a:pt x="592710" y="608427"/>
                </a:lnTo>
                <a:lnTo>
                  <a:pt x="593826" y="561988"/>
                </a:lnTo>
                <a:cubicBezTo>
                  <a:pt x="596433" y="510214"/>
                  <a:pt x="602537" y="473886"/>
                  <a:pt x="609649" y="473886"/>
                </a:cubicBezTo>
                <a:close/>
                <a:moveTo>
                  <a:pt x="2237451" y="469644"/>
                </a:moveTo>
                <a:cubicBezTo>
                  <a:pt x="2244563" y="469643"/>
                  <a:pt x="2250667" y="505972"/>
                  <a:pt x="2253274" y="557745"/>
                </a:cubicBezTo>
                <a:lnTo>
                  <a:pt x="2254391" y="604185"/>
                </a:lnTo>
                <a:lnTo>
                  <a:pt x="2286707" y="604962"/>
                </a:lnTo>
                <a:cubicBezTo>
                  <a:pt x="2338480" y="607569"/>
                  <a:pt x="2374808" y="613672"/>
                  <a:pt x="2374809" y="620786"/>
                </a:cubicBezTo>
                <a:cubicBezTo>
                  <a:pt x="2374808" y="627898"/>
                  <a:pt x="2338480" y="634002"/>
                  <a:pt x="2286707" y="636608"/>
                </a:cubicBezTo>
                <a:lnTo>
                  <a:pt x="2254059" y="637393"/>
                </a:lnTo>
                <a:lnTo>
                  <a:pt x="2253274" y="670042"/>
                </a:lnTo>
                <a:cubicBezTo>
                  <a:pt x="2250667" y="721815"/>
                  <a:pt x="2244565" y="758142"/>
                  <a:pt x="2237451" y="758142"/>
                </a:cubicBezTo>
                <a:cubicBezTo>
                  <a:pt x="2230338" y="758142"/>
                  <a:pt x="2224235" y="721814"/>
                  <a:pt x="2221628" y="670041"/>
                </a:cubicBezTo>
                <a:lnTo>
                  <a:pt x="2220851" y="637724"/>
                </a:lnTo>
                <a:lnTo>
                  <a:pt x="2174411" y="636608"/>
                </a:lnTo>
                <a:cubicBezTo>
                  <a:pt x="2122637" y="634002"/>
                  <a:pt x="2086309" y="627898"/>
                  <a:pt x="2086310" y="620785"/>
                </a:cubicBezTo>
                <a:cubicBezTo>
                  <a:pt x="2086309" y="620192"/>
                  <a:pt x="2086562" y="619606"/>
                  <a:pt x="2087054" y="619029"/>
                </a:cubicBezTo>
                <a:cubicBezTo>
                  <a:pt x="2087546" y="618452"/>
                  <a:pt x="2088279" y="617883"/>
                  <a:pt x="2089240" y="617324"/>
                </a:cubicBezTo>
                <a:cubicBezTo>
                  <a:pt x="2098848" y="611735"/>
                  <a:pt x="2131266" y="607135"/>
                  <a:pt x="2174411" y="604962"/>
                </a:cubicBezTo>
                <a:lnTo>
                  <a:pt x="2220519" y="603854"/>
                </a:lnTo>
                <a:lnTo>
                  <a:pt x="2221628" y="557745"/>
                </a:lnTo>
                <a:cubicBezTo>
                  <a:pt x="2224235" y="505971"/>
                  <a:pt x="2230338" y="469643"/>
                  <a:pt x="2237451" y="469644"/>
                </a:cubicBezTo>
                <a:close/>
                <a:moveTo>
                  <a:pt x="1782055" y="368973"/>
                </a:moveTo>
                <a:cubicBezTo>
                  <a:pt x="1787958" y="366668"/>
                  <a:pt x="1804800" y="394846"/>
                  <a:pt x="1823744" y="436978"/>
                </a:cubicBezTo>
                <a:lnTo>
                  <a:pt x="1839722" y="475165"/>
                </a:lnTo>
                <a:lnTo>
                  <a:pt x="1866800" y="465337"/>
                </a:lnTo>
                <a:cubicBezTo>
                  <a:pt x="1910621" y="450721"/>
                  <a:pt x="1942755" y="444013"/>
                  <a:pt x="1945062" y="449918"/>
                </a:cubicBezTo>
                <a:cubicBezTo>
                  <a:pt x="1947366" y="455822"/>
                  <a:pt x="1919188" y="472663"/>
                  <a:pt x="1877056" y="491606"/>
                </a:cubicBezTo>
                <a:lnTo>
                  <a:pt x="1850210" y="502839"/>
                </a:lnTo>
                <a:lnTo>
                  <a:pt x="1860140" y="530195"/>
                </a:lnTo>
                <a:cubicBezTo>
                  <a:pt x="1874756" y="574017"/>
                  <a:pt x="1881464" y="606149"/>
                  <a:pt x="1875559" y="608455"/>
                </a:cubicBezTo>
                <a:cubicBezTo>
                  <a:pt x="1869654" y="610760"/>
                  <a:pt x="1852814" y="582583"/>
                  <a:pt x="1833870" y="540451"/>
                </a:cubicBezTo>
                <a:lnTo>
                  <a:pt x="1822751" y="513876"/>
                </a:lnTo>
                <a:lnTo>
                  <a:pt x="1783840" y="528002"/>
                </a:lnTo>
                <a:cubicBezTo>
                  <a:pt x="1740018" y="542619"/>
                  <a:pt x="1707883" y="549326"/>
                  <a:pt x="1705579" y="543421"/>
                </a:cubicBezTo>
                <a:cubicBezTo>
                  <a:pt x="1705386" y="542929"/>
                  <a:pt x="1705406" y="542360"/>
                  <a:pt x="1705627" y="541722"/>
                </a:cubicBezTo>
                <a:cubicBezTo>
                  <a:pt x="1705849" y="541084"/>
                  <a:pt x="1706273" y="540374"/>
                  <a:pt x="1706889" y="539598"/>
                </a:cubicBezTo>
                <a:cubicBezTo>
                  <a:pt x="1713054" y="531845"/>
                  <a:pt x="1738473" y="517520"/>
                  <a:pt x="1773583" y="501732"/>
                </a:cubicBezTo>
                <a:lnTo>
                  <a:pt x="1811498" y="485869"/>
                </a:lnTo>
                <a:lnTo>
                  <a:pt x="1797474" y="447234"/>
                </a:lnTo>
                <a:cubicBezTo>
                  <a:pt x="1782858" y="403412"/>
                  <a:pt x="1776150" y="371278"/>
                  <a:pt x="1782055" y="368973"/>
                </a:cubicBezTo>
                <a:close/>
                <a:moveTo>
                  <a:pt x="1056366" y="214456"/>
                </a:moveTo>
                <a:cubicBezTo>
                  <a:pt x="1062982" y="217357"/>
                  <a:pt x="1053846" y="253642"/>
                  <a:pt x="1035156" y="302868"/>
                </a:cubicBezTo>
                <a:lnTo>
                  <a:pt x="1022571" y="333560"/>
                </a:lnTo>
                <a:lnTo>
                  <a:pt x="1052623" y="347605"/>
                </a:lnTo>
                <a:cubicBezTo>
                  <a:pt x="1099724" y="371145"/>
                  <a:pt x="1131029" y="391637"/>
                  <a:pt x="1128128" y="398255"/>
                </a:cubicBezTo>
                <a:cubicBezTo>
                  <a:pt x="1125227" y="404871"/>
                  <a:pt x="1088943" y="395734"/>
                  <a:pt x="1039716" y="377045"/>
                </a:cubicBezTo>
                <a:lnTo>
                  <a:pt x="1009336" y="364588"/>
                </a:lnTo>
                <a:lnTo>
                  <a:pt x="989358" y="407335"/>
                </a:lnTo>
                <a:cubicBezTo>
                  <a:pt x="965819" y="454435"/>
                  <a:pt x="945325" y="485742"/>
                  <a:pt x="938708" y="482840"/>
                </a:cubicBezTo>
                <a:cubicBezTo>
                  <a:pt x="938157" y="482599"/>
                  <a:pt x="937715" y="482125"/>
                  <a:pt x="937379" y="481431"/>
                </a:cubicBezTo>
                <a:cubicBezTo>
                  <a:pt x="937042" y="480738"/>
                  <a:pt x="936812" y="479825"/>
                  <a:pt x="936684" y="478703"/>
                </a:cubicBezTo>
                <a:cubicBezTo>
                  <a:pt x="935402" y="467485"/>
                  <a:pt x="944344" y="435451"/>
                  <a:pt x="959918" y="394428"/>
                </a:cubicBezTo>
                <a:lnTo>
                  <a:pt x="977692" y="351083"/>
                </a:lnTo>
                <a:lnTo>
                  <a:pt x="935249" y="331247"/>
                </a:lnTo>
                <a:cubicBezTo>
                  <a:pt x="888149" y="307708"/>
                  <a:pt x="856843" y="287215"/>
                  <a:pt x="859744" y="280597"/>
                </a:cubicBezTo>
                <a:cubicBezTo>
                  <a:pt x="862644" y="273981"/>
                  <a:pt x="898929" y="283118"/>
                  <a:pt x="948156" y="301808"/>
                </a:cubicBezTo>
                <a:lnTo>
                  <a:pt x="991813" y="319708"/>
                </a:lnTo>
                <a:lnTo>
                  <a:pt x="1005715" y="289961"/>
                </a:lnTo>
                <a:cubicBezTo>
                  <a:pt x="1029255" y="242862"/>
                  <a:pt x="1049748" y="211556"/>
                  <a:pt x="1056366" y="214456"/>
                </a:cubicBezTo>
                <a:close/>
                <a:moveTo>
                  <a:pt x="1309408" y="832"/>
                </a:moveTo>
                <a:cubicBezTo>
                  <a:pt x="1315140" y="-4901"/>
                  <a:pt x="1349340" y="19460"/>
                  <a:pt x="1393170" y="59088"/>
                </a:cubicBezTo>
                <a:lnTo>
                  <a:pt x="1431500" y="95618"/>
                </a:lnTo>
                <a:lnTo>
                  <a:pt x="1458173" y="70197"/>
                </a:lnTo>
                <a:cubicBezTo>
                  <a:pt x="1502003" y="30570"/>
                  <a:pt x="1536202" y="6209"/>
                  <a:pt x="1541936" y="11942"/>
                </a:cubicBezTo>
                <a:cubicBezTo>
                  <a:pt x="1547668" y="17675"/>
                  <a:pt x="1523308" y="51875"/>
                  <a:pt x="1483680" y="95704"/>
                </a:cubicBezTo>
                <a:lnTo>
                  <a:pt x="1457998" y="122651"/>
                </a:lnTo>
                <a:lnTo>
                  <a:pt x="1483680" y="149598"/>
                </a:lnTo>
                <a:cubicBezTo>
                  <a:pt x="1523308" y="193428"/>
                  <a:pt x="1547669" y="227626"/>
                  <a:pt x="1541935" y="233360"/>
                </a:cubicBezTo>
                <a:cubicBezTo>
                  <a:pt x="1536202" y="239092"/>
                  <a:pt x="1502003" y="214732"/>
                  <a:pt x="1458173" y="175104"/>
                </a:cubicBezTo>
                <a:lnTo>
                  <a:pt x="1431500" y="149683"/>
                </a:lnTo>
                <a:lnTo>
                  <a:pt x="1393170" y="186214"/>
                </a:lnTo>
                <a:cubicBezTo>
                  <a:pt x="1349340" y="225842"/>
                  <a:pt x="1315140" y="250203"/>
                  <a:pt x="1309408" y="244469"/>
                </a:cubicBezTo>
                <a:cubicBezTo>
                  <a:pt x="1308930" y="243992"/>
                  <a:pt x="1308661" y="243316"/>
                  <a:pt x="1308593" y="242454"/>
                </a:cubicBezTo>
                <a:cubicBezTo>
                  <a:pt x="1308524" y="241592"/>
                  <a:pt x="1308656" y="240543"/>
                  <a:pt x="1308980" y="239318"/>
                </a:cubicBezTo>
                <a:cubicBezTo>
                  <a:pt x="1312219" y="227069"/>
                  <a:pt x="1334640" y="197233"/>
                  <a:pt x="1367663" y="160707"/>
                </a:cubicBezTo>
                <a:lnTo>
                  <a:pt x="1403933" y="122651"/>
                </a:lnTo>
                <a:lnTo>
                  <a:pt x="1367663" y="84594"/>
                </a:lnTo>
                <a:cubicBezTo>
                  <a:pt x="1328035" y="40764"/>
                  <a:pt x="1303674" y="6565"/>
                  <a:pt x="1309408" y="832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309" name="グループ化 308">
            <a:extLst>
              <a:ext uri="{FF2B5EF4-FFF2-40B4-BE49-F238E27FC236}">
                <a16:creationId xmlns:a16="http://schemas.microsoft.com/office/drawing/2014/main" id="{3901AF24-3FF3-4AB5-8BC6-DDB0BF717E69}"/>
              </a:ext>
            </a:extLst>
          </p:cNvPr>
          <p:cNvGrpSpPr/>
          <p:nvPr/>
        </p:nvGrpSpPr>
        <p:grpSpPr>
          <a:xfrm>
            <a:off x="6469660" y="1525538"/>
            <a:ext cx="2870200" cy="2870198"/>
            <a:chOff x="572935" y="476249"/>
            <a:chExt cx="2475065" cy="2475065"/>
          </a:xfrm>
        </p:grpSpPr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D26425EC-BAC9-4D5B-8DA8-8584CF4C259C}"/>
                </a:ext>
              </a:extLst>
            </p:cNvPr>
            <p:cNvGrpSpPr/>
            <p:nvPr/>
          </p:nvGrpSpPr>
          <p:grpSpPr>
            <a:xfrm>
              <a:off x="572935" y="476249"/>
              <a:ext cx="2475065" cy="2475065"/>
              <a:chOff x="1846054" y="603851"/>
              <a:chExt cx="4459854" cy="4459854"/>
            </a:xfrm>
            <a:solidFill>
              <a:srgbClr val="FF0000"/>
            </a:solidFill>
          </p:grpSpPr>
          <p:sp>
            <p:nvSpPr>
              <p:cNvPr id="410" name="楕円 1">
                <a:extLst>
                  <a:ext uri="{FF2B5EF4-FFF2-40B4-BE49-F238E27FC236}">
                    <a16:creationId xmlns:a16="http://schemas.microsoft.com/office/drawing/2014/main" id="{1BF823DA-EDC0-470B-BA30-A83C269104D3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楕円 1">
                <a:extLst>
                  <a:ext uri="{FF2B5EF4-FFF2-40B4-BE49-F238E27FC236}">
                    <a16:creationId xmlns:a16="http://schemas.microsoft.com/office/drawing/2014/main" id="{5B2197BC-4C20-4F2B-BBBE-D069109DA8C0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楕円 1">
                <a:extLst>
                  <a:ext uri="{FF2B5EF4-FFF2-40B4-BE49-F238E27FC236}">
                    <a16:creationId xmlns:a16="http://schemas.microsoft.com/office/drawing/2014/main" id="{411D6515-BAAA-438A-A6B7-9B5CDCB94B20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楕円 1">
                <a:extLst>
                  <a:ext uri="{FF2B5EF4-FFF2-40B4-BE49-F238E27FC236}">
                    <a16:creationId xmlns:a16="http://schemas.microsoft.com/office/drawing/2014/main" id="{263E7152-2027-4D01-80AB-1602EA6F0EC8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楕円 1">
                <a:extLst>
                  <a:ext uri="{FF2B5EF4-FFF2-40B4-BE49-F238E27FC236}">
                    <a16:creationId xmlns:a16="http://schemas.microsoft.com/office/drawing/2014/main" id="{B58D18D5-6BB2-4966-9114-7AC7CBDF7531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楕円 1">
                <a:extLst>
                  <a:ext uri="{FF2B5EF4-FFF2-40B4-BE49-F238E27FC236}">
                    <a16:creationId xmlns:a16="http://schemas.microsoft.com/office/drawing/2014/main" id="{05B22F31-4F75-442C-9AD9-BD7F6A3C201A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楕円 1">
                <a:extLst>
                  <a:ext uri="{FF2B5EF4-FFF2-40B4-BE49-F238E27FC236}">
                    <a16:creationId xmlns:a16="http://schemas.microsoft.com/office/drawing/2014/main" id="{91777CA6-8462-4BD6-B47B-5F587A9E3BC2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楕円 1">
                <a:extLst>
                  <a:ext uri="{FF2B5EF4-FFF2-40B4-BE49-F238E27FC236}">
                    <a16:creationId xmlns:a16="http://schemas.microsoft.com/office/drawing/2014/main" id="{2CAA60D0-2D2B-489E-BCA0-C837A07110DC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楕円 1">
                <a:extLst>
                  <a:ext uri="{FF2B5EF4-FFF2-40B4-BE49-F238E27FC236}">
                    <a16:creationId xmlns:a16="http://schemas.microsoft.com/office/drawing/2014/main" id="{EAD491D0-674E-42CC-A2C8-F5B862D801C9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楕円 1">
                <a:extLst>
                  <a:ext uri="{FF2B5EF4-FFF2-40B4-BE49-F238E27FC236}">
                    <a16:creationId xmlns:a16="http://schemas.microsoft.com/office/drawing/2014/main" id="{5C7BC49F-3D46-4FB9-90CE-6E8D456F6C2E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楕円 1">
                <a:extLst>
                  <a:ext uri="{FF2B5EF4-FFF2-40B4-BE49-F238E27FC236}">
                    <a16:creationId xmlns:a16="http://schemas.microsoft.com/office/drawing/2014/main" id="{EDE56ECE-D6F1-49E7-BEC0-1ED291E84D36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楕円 1">
                <a:extLst>
                  <a:ext uri="{FF2B5EF4-FFF2-40B4-BE49-F238E27FC236}">
                    <a16:creationId xmlns:a16="http://schemas.microsoft.com/office/drawing/2014/main" id="{E7ACE514-9E12-4948-90A2-5808C7F7045B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楕円 1">
                <a:extLst>
                  <a:ext uri="{FF2B5EF4-FFF2-40B4-BE49-F238E27FC236}">
                    <a16:creationId xmlns:a16="http://schemas.microsoft.com/office/drawing/2014/main" id="{D8FA5DBA-53AA-4BA8-AFE6-45060909E7A9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楕円 1">
                <a:extLst>
                  <a:ext uri="{FF2B5EF4-FFF2-40B4-BE49-F238E27FC236}">
                    <a16:creationId xmlns:a16="http://schemas.microsoft.com/office/drawing/2014/main" id="{C7FBA2A7-F29E-49B9-9070-02260B39248A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楕円 1">
                <a:extLst>
                  <a:ext uri="{FF2B5EF4-FFF2-40B4-BE49-F238E27FC236}">
                    <a16:creationId xmlns:a16="http://schemas.microsoft.com/office/drawing/2014/main" id="{6A06DF67-9906-4435-BEC2-ED60C7C56F86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楕円 1">
                <a:extLst>
                  <a:ext uri="{FF2B5EF4-FFF2-40B4-BE49-F238E27FC236}">
                    <a16:creationId xmlns:a16="http://schemas.microsoft.com/office/drawing/2014/main" id="{B8BAB50C-49AA-42CA-8F5A-8C818CF3965E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楕円 1">
                <a:extLst>
                  <a:ext uri="{FF2B5EF4-FFF2-40B4-BE49-F238E27FC236}">
                    <a16:creationId xmlns:a16="http://schemas.microsoft.com/office/drawing/2014/main" id="{4C225C69-0270-478E-848C-A3E5AFC97215}"/>
                  </a:ext>
                </a:extLst>
              </p:cNvPr>
              <p:cNvSpPr/>
              <p:nvPr/>
            </p:nvSpPr>
            <p:spPr>
              <a:xfrm rot="19800000">
                <a:off x="2984740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楕円 1">
                <a:extLst>
                  <a:ext uri="{FF2B5EF4-FFF2-40B4-BE49-F238E27FC236}">
                    <a16:creationId xmlns:a16="http://schemas.microsoft.com/office/drawing/2014/main" id="{182D49F5-61D9-4CE0-936B-4E8C3005A2FE}"/>
                  </a:ext>
                </a:extLst>
              </p:cNvPr>
              <p:cNvSpPr/>
              <p:nvPr/>
            </p:nvSpPr>
            <p:spPr>
              <a:xfrm rot="9000000">
                <a:off x="4951562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楕円 1">
                <a:extLst>
                  <a:ext uri="{FF2B5EF4-FFF2-40B4-BE49-F238E27FC236}">
                    <a16:creationId xmlns:a16="http://schemas.microsoft.com/office/drawing/2014/main" id="{0B472781-997D-489C-BF54-B6BAF576FB52}"/>
                  </a:ext>
                </a:extLst>
              </p:cNvPr>
              <p:cNvSpPr/>
              <p:nvPr/>
            </p:nvSpPr>
            <p:spPr>
              <a:xfrm rot="3600000">
                <a:off x="5671469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楕円 1">
                <a:extLst>
                  <a:ext uri="{FF2B5EF4-FFF2-40B4-BE49-F238E27FC236}">
                    <a16:creationId xmlns:a16="http://schemas.microsoft.com/office/drawing/2014/main" id="{1A52DAEC-D791-485F-9073-98A18739BBE7}"/>
                  </a:ext>
                </a:extLst>
              </p:cNvPr>
              <p:cNvSpPr/>
              <p:nvPr/>
            </p:nvSpPr>
            <p:spPr>
              <a:xfrm rot="14400000">
                <a:off x="2264833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楕円 1">
                <a:extLst>
                  <a:ext uri="{FF2B5EF4-FFF2-40B4-BE49-F238E27FC236}">
                    <a16:creationId xmlns:a16="http://schemas.microsoft.com/office/drawing/2014/main" id="{1CED8740-71AA-4647-80A9-1C6CBF07DB38}"/>
                  </a:ext>
                </a:extLst>
              </p:cNvPr>
              <p:cNvSpPr/>
              <p:nvPr/>
            </p:nvSpPr>
            <p:spPr>
              <a:xfrm rot="900000">
                <a:off x="4477202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楕円 1">
                <a:extLst>
                  <a:ext uri="{FF2B5EF4-FFF2-40B4-BE49-F238E27FC236}">
                    <a16:creationId xmlns:a16="http://schemas.microsoft.com/office/drawing/2014/main" id="{B5F378CD-3897-4593-907B-3B23CBC44895}"/>
                  </a:ext>
                </a:extLst>
              </p:cNvPr>
              <p:cNvSpPr/>
              <p:nvPr/>
            </p:nvSpPr>
            <p:spPr>
              <a:xfrm rot="11700000">
                <a:off x="3459100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楕円 1">
                <a:extLst>
                  <a:ext uri="{FF2B5EF4-FFF2-40B4-BE49-F238E27FC236}">
                    <a16:creationId xmlns:a16="http://schemas.microsoft.com/office/drawing/2014/main" id="{FF53714D-F50B-410B-8B50-F835CD400196}"/>
                  </a:ext>
                </a:extLst>
              </p:cNvPr>
              <p:cNvSpPr/>
              <p:nvPr/>
            </p:nvSpPr>
            <p:spPr>
              <a:xfrm rot="6300000">
                <a:off x="5867955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楕円 1">
                <a:extLst>
                  <a:ext uri="{FF2B5EF4-FFF2-40B4-BE49-F238E27FC236}">
                    <a16:creationId xmlns:a16="http://schemas.microsoft.com/office/drawing/2014/main" id="{287219CA-8719-469F-BCA7-B40CC44268B6}"/>
                  </a:ext>
                </a:extLst>
              </p:cNvPr>
              <p:cNvSpPr/>
              <p:nvPr/>
            </p:nvSpPr>
            <p:spPr>
              <a:xfrm rot="17100000">
                <a:off x="2068347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楕円 1">
                <a:extLst>
                  <a:ext uri="{FF2B5EF4-FFF2-40B4-BE49-F238E27FC236}">
                    <a16:creationId xmlns:a16="http://schemas.microsoft.com/office/drawing/2014/main" id="{36DA4557-B186-4C44-A12F-26A21F3386C7}"/>
                  </a:ext>
                </a:extLst>
              </p:cNvPr>
              <p:cNvSpPr/>
              <p:nvPr/>
            </p:nvSpPr>
            <p:spPr>
              <a:xfrm rot="20700000">
                <a:off x="3459100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楕円 1">
                <a:extLst>
                  <a:ext uri="{FF2B5EF4-FFF2-40B4-BE49-F238E27FC236}">
                    <a16:creationId xmlns:a16="http://schemas.microsoft.com/office/drawing/2014/main" id="{4261CE2B-9D61-497D-856A-E6E4DEFF5B7E}"/>
                  </a:ext>
                </a:extLst>
              </p:cNvPr>
              <p:cNvSpPr/>
              <p:nvPr/>
            </p:nvSpPr>
            <p:spPr>
              <a:xfrm rot="9900000">
                <a:off x="4477202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楕円 1">
                <a:extLst>
                  <a:ext uri="{FF2B5EF4-FFF2-40B4-BE49-F238E27FC236}">
                    <a16:creationId xmlns:a16="http://schemas.microsoft.com/office/drawing/2014/main" id="{D3027DE7-BEF3-43BA-9C29-0811D71F46B4}"/>
                  </a:ext>
                </a:extLst>
              </p:cNvPr>
              <p:cNvSpPr/>
              <p:nvPr/>
            </p:nvSpPr>
            <p:spPr>
              <a:xfrm rot="4500000">
                <a:off x="5867955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楕円 1">
                <a:extLst>
                  <a:ext uri="{FF2B5EF4-FFF2-40B4-BE49-F238E27FC236}">
                    <a16:creationId xmlns:a16="http://schemas.microsoft.com/office/drawing/2014/main" id="{974E1EE5-20EA-4F80-8679-0EA9FBA9A6F1}"/>
                  </a:ext>
                </a:extLst>
              </p:cNvPr>
              <p:cNvSpPr/>
              <p:nvPr/>
            </p:nvSpPr>
            <p:spPr>
              <a:xfrm rot="15300000">
                <a:off x="2068347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楕円 1">
                <a:extLst>
                  <a:ext uri="{FF2B5EF4-FFF2-40B4-BE49-F238E27FC236}">
                    <a16:creationId xmlns:a16="http://schemas.microsoft.com/office/drawing/2014/main" id="{BD181C8C-18C7-401F-B4CC-5237CAAD545E}"/>
                  </a:ext>
                </a:extLst>
              </p:cNvPr>
              <p:cNvSpPr/>
              <p:nvPr/>
            </p:nvSpPr>
            <p:spPr>
              <a:xfrm rot="1800000">
                <a:off x="4951562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楕円 1">
                <a:extLst>
                  <a:ext uri="{FF2B5EF4-FFF2-40B4-BE49-F238E27FC236}">
                    <a16:creationId xmlns:a16="http://schemas.microsoft.com/office/drawing/2014/main" id="{180E9456-C668-4B4C-8A44-8FD6EB682E1F}"/>
                  </a:ext>
                </a:extLst>
              </p:cNvPr>
              <p:cNvSpPr/>
              <p:nvPr/>
            </p:nvSpPr>
            <p:spPr>
              <a:xfrm rot="12600000">
                <a:off x="2984740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楕円 1">
                <a:extLst>
                  <a:ext uri="{FF2B5EF4-FFF2-40B4-BE49-F238E27FC236}">
                    <a16:creationId xmlns:a16="http://schemas.microsoft.com/office/drawing/2014/main" id="{0BB0BA23-37B7-4A61-B0D5-DF6DA17EB9F3}"/>
                  </a:ext>
                </a:extLst>
              </p:cNvPr>
              <p:cNvSpPr/>
              <p:nvPr/>
            </p:nvSpPr>
            <p:spPr>
              <a:xfrm rot="7200000">
                <a:off x="5671469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楕円 1">
                <a:extLst>
                  <a:ext uri="{FF2B5EF4-FFF2-40B4-BE49-F238E27FC236}">
                    <a16:creationId xmlns:a16="http://schemas.microsoft.com/office/drawing/2014/main" id="{27BF1792-C9D8-4457-AECA-4E8239C77B7D}"/>
                  </a:ext>
                </a:extLst>
              </p:cNvPr>
              <p:cNvSpPr/>
              <p:nvPr/>
            </p:nvSpPr>
            <p:spPr>
              <a:xfrm rot="18000000">
                <a:off x="2264833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F3335FAA-914A-44E2-B95A-F4F1B5B87737}"/>
                </a:ext>
              </a:extLst>
            </p:cNvPr>
            <p:cNvGrpSpPr/>
            <p:nvPr/>
          </p:nvGrpSpPr>
          <p:grpSpPr>
            <a:xfrm rot="1289234">
              <a:off x="940488" y="843803"/>
              <a:ext cx="1739960" cy="1739958"/>
              <a:chOff x="1846054" y="603851"/>
              <a:chExt cx="4459854" cy="4459854"/>
            </a:xfrm>
            <a:solidFill>
              <a:srgbClr val="FF0000"/>
            </a:solidFill>
          </p:grpSpPr>
          <p:sp>
            <p:nvSpPr>
              <p:cNvPr id="378" name="楕円 1">
                <a:extLst>
                  <a:ext uri="{FF2B5EF4-FFF2-40B4-BE49-F238E27FC236}">
                    <a16:creationId xmlns:a16="http://schemas.microsoft.com/office/drawing/2014/main" id="{0E35774E-A6B2-4B03-BE6F-7495F8993C46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楕円 1">
                <a:extLst>
                  <a:ext uri="{FF2B5EF4-FFF2-40B4-BE49-F238E27FC236}">
                    <a16:creationId xmlns:a16="http://schemas.microsoft.com/office/drawing/2014/main" id="{5990D220-E72A-439E-ACAA-648B1280DC9F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楕円 1">
                <a:extLst>
                  <a:ext uri="{FF2B5EF4-FFF2-40B4-BE49-F238E27FC236}">
                    <a16:creationId xmlns:a16="http://schemas.microsoft.com/office/drawing/2014/main" id="{1EE1CCF4-8D5F-40F9-B530-469D2488BDD4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楕円 1">
                <a:extLst>
                  <a:ext uri="{FF2B5EF4-FFF2-40B4-BE49-F238E27FC236}">
                    <a16:creationId xmlns:a16="http://schemas.microsoft.com/office/drawing/2014/main" id="{22A79AE1-07CF-46D0-9C86-12D39203A83B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楕円 1">
                <a:extLst>
                  <a:ext uri="{FF2B5EF4-FFF2-40B4-BE49-F238E27FC236}">
                    <a16:creationId xmlns:a16="http://schemas.microsoft.com/office/drawing/2014/main" id="{5149599B-2DC5-4818-A7C2-6A11A577DA91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楕円 1">
                <a:extLst>
                  <a:ext uri="{FF2B5EF4-FFF2-40B4-BE49-F238E27FC236}">
                    <a16:creationId xmlns:a16="http://schemas.microsoft.com/office/drawing/2014/main" id="{43B26550-71FC-4710-A672-05D110BE01A6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楕円 1">
                <a:extLst>
                  <a:ext uri="{FF2B5EF4-FFF2-40B4-BE49-F238E27FC236}">
                    <a16:creationId xmlns:a16="http://schemas.microsoft.com/office/drawing/2014/main" id="{B6339C3E-7E8E-4822-966E-E7CE6A628B6A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楕円 1">
                <a:extLst>
                  <a:ext uri="{FF2B5EF4-FFF2-40B4-BE49-F238E27FC236}">
                    <a16:creationId xmlns:a16="http://schemas.microsoft.com/office/drawing/2014/main" id="{6360495E-69C1-4245-A72C-8822A946360D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楕円 1">
                <a:extLst>
                  <a:ext uri="{FF2B5EF4-FFF2-40B4-BE49-F238E27FC236}">
                    <a16:creationId xmlns:a16="http://schemas.microsoft.com/office/drawing/2014/main" id="{46B75C59-DF1D-4289-B2A9-4CB90A20007A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楕円 1">
                <a:extLst>
                  <a:ext uri="{FF2B5EF4-FFF2-40B4-BE49-F238E27FC236}">
                    <a16:creationId xmlns:a16="http://schemas.microsoft.com/office/drawing/2014/main" id="{ECA7C916-4CAB-4877-8994-131A1D96FD9D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楕円 1">
                <a:extLst>
                  <a:ext uri="{FF2B5EF4-FFF2-40B4-BE49-F238E27FC236}">
                    <a16:creationId xmlns:a16="http://schemas.microsoft.com/office/drawing/2014/main" id="{A8CC4AE7-560C-4B78-B1FE-00AF01E49188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楕円 1">
                <a:extLst>
                  <a:ext uri="{FF2B5EF4-FFF2-40B4-BE49-F238E27FC236}">
                    <a16:creationId xmlns:a16="http://schemas.microsoft.com/office/drawing/2014/main" id="{A1E5C308-9983-46A6-BC51-4A38AB4DD432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楕円 1">
                <a:extLst>
                  <a:ext uri="{FF2B5EF4-FFF2-40B4-BE49-F238E27FC236}">
                    <a16:creationId xmlns:a16="http://schemas.microsoft.com/office/drawing/2014/main" id="{A56A99FC-9BFA-4336-870C-165041B94822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楕円 1">
                <a:extLst>
                  <a:ext uri="{FF2B5EF4-FFF2-40B4-BE49-F238E27FC236}">
                    <a16:creationId xmlns:a16="http://schemas.microsoft.com/office/drawing/2014/main" id="{65247973-0469-4644-A1F1-DA355326C96C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楕円 1">
                <a:extLst>
                  <a:ext uri="{FF2B5EF4-FFF2-40B4-BE49-F238E27FC236}">
                    <a16:creationId xmlns:a16="http://schemas.microsoft.com/office/drawing/2014/main" id="{18DEBE13-3BAD-4A6B-BF6C-A5E4FD77817B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楕円 1">
                <a:extLst>
                  <a:ext uri="{FF2B5EF4-FFF2-40B4-BE49-F238E27FC236}">
                    <a16:creationId xmlns:a16="http://schemas.microsoft.com/office/drawing/2014/main" id="{6DC5C0E8-DBA7-4D87-B715-F10E304695FC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楕円 1">
                <a:extLst>
                  <a:ext uri="{FF2B5EF4-FFF2-40B4-BE49-F238E27FC236}">
                    <a16:creationId xmlns:a16="http://schemas.microsoft.com/office/drawing/2014/main" id="{AA5004E9-C355-4094-B1EA-7F659C885D38}"/>
                  </a:ext>
                </a:extLst>
              </p:cNvPr>
              <p:cNvSpPr/>
              <p:nvPr/>
            </p:nvSpPr>
            <p:spPr>
              <a:xfrm rot="19800000">
                <a:off x="2984740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楕円 1">
                <a:extLst>
                  <a:ext uri="{FF2B5EF4-FFF2-40B4-BE49-F238E27FC236}">
                    <a16:creationId xmlns:a16="http://schemas.microsoft.com/office/drawing/2014/main" id="{DB946053-65ED-45D4-A004-F1EA304FA47F}"/>
                  </a:ext>
                </a:extLst>
              </p:cNvPr>
              <p:cNvSpPr/>
              <p:nvPr/>
            </p:nvSpPr>
            <p:spPr>
              <a:xfrm rot="9000000">
                <a:off x="4951562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楕円 1">
                <a:extLst>
                  <a:ext uri="{FF2B5EF4-FFF2-40B4-BE49-F238E27FC236}">
                    <a16:creationId xmlns:a16="http://schemas.microsoft.com/office/drawing/2014/main" id="{21D20D92-B18D-40BA-9CFF-259D9C7936E8}"/>
                  </a:ext>
                </a:extLst>
              </p:cNvPr>
              <p:cNvSpPr/>
              <p:nvPr/>
            </p:nvSpPr>
            <p:spPr>
              <a:xfrm rot="3600000">
                <a:off x="5671469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楕円 1">
                <a:extLst>
                  <a:ext uri="{FF2B5EF4-FFF2-40B4-BE49-F238E27FC236}">
                    <a16:creationId xmlns:a16="http://schemas.microsoft.com/office/drawing/2014/main" id="{38139D4C-0019-4CBC-AAD3-DACDAFBA2FFB}"/>
                  </a:ext>
                </a:extLst>
              </p:cNvPr>
              <p:cNvSpPr/>
              <p:nvPr/>
            </p:nvSpPr>
            <p:spPr>
              <a:xfrm rot="14400000">
                <a:off x="2264833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楕円 1">
                <a:extLst>
                  <a:ext uri="{FF2B5EF4-FFF2-40B4-BE49-F238E27FC236}">
                    <a16:creationId xmlns:a16="http://schemas.microsoft.com/office/drawing/2014/main" id="{609D472C-7BC9-4D96-926F-7C9D34124D02}"/>
                  </a:ext>
                </a:extLst>
              </p:cNvPr>
              <p:cNvSpPr/>
              <p:nvPr/>
            </p:nvSpPr>
            <p:spPr>
              <a:xfrm rot="900000">
                <a:off x="4477202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楕円 1">
                <a:extLst>
                  <a:ext uri="{FF2B5EF4-FFF2-40B4-BE49-F238E27FC236}">
                    <a16:creationId xmlns:a16="http://schemas.microsoft.com/office/drawing/2014/main" id="{9DE6900F-2EB3-4DE8-AD0A-E582BA61493C}"/>
                  </a:ext>
                </a:extLst>
              </p:cNvPr>
              <p:cNvSpPr/>
              <p:nvPr/>
            </p:nvSpPr>
            <p:spPr>
              <a:xfrm rot="11700000">
                <a:off x="3459100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楕円 1">
                <a:extLst>
                  <a:ext uri="{FF2B5EF4-FFF2-40B4-BE49-F238E27FC236}">
                    <a16:creationId xmlns:a16="http://schemas.microsoft.com/office/drawing/2014/main" id="{9E12D309-B694-43B6-B594-465DA14D8CAB}"/>
                  </a:ext>
                </a:extLst>
              </p:cNvPr>
              <p:cNvSpPr/>
              <p:nvPr/>
            </p:nvSpPr>
            <p:spPr>
              <a:xfrm rot="6300000">
                <a:off x="5867955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楕円 1">
                <a:extLst>
                  <a:ext uri="{FF2B5EF4-FFF2-40B4-BE49-F238E27FC236}">
                    <a16:creationId xmlns:a16="http://schemas.microsoft.com/office/drawing/2014/main" id="{FCF2D96F-8404-4924-8B32-432E5A45411A}"/>
                  </a:ext>
                </a:extLst>
              </p:cNvPr>
              <p:cNvSpPr/>
              <p:nvPr/>
            </p:nvSpPr>
            <p:spPr>
              <a:xfrm rot="17100000">
                <a:off x="2068347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楕円 1">
                <a:extLst>
                  <a:ext uri="{FF2B5EF4-FFF2-40B4-BE49-F238E27FC236}">
                    <a16:creationId xmlns:a16="http://schemas.microsoft.com/office/drawing/2014/main" id="{F135DF04-0498-42F2-BE0C-06CB6B19723C}"/>
                  </a:ext>
                </a:extLst>
              </p:cNvPr>
              <p:cNvSpPr/>
              <p:nvPr/>
            </p:nvSpPr>
            <p:spPr>
              <a:xfrm rot="20700000">
                <a:off x="3459100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楕円 1">
                <a:extLst>
                  <a:ext uri="{FF2B5EF4-FFF2-40B4-BE49-F238E27FC236}">
                    <a16:creationId xmlns:a16="http://schemas.microsoft.com/office/drawing/2014/main" id="{F66235B3-8E7F-42EB-8A53-12D7678C4372}"/>
                  </a:ext>
                </a:extLst>
              </p:cNvPr>
              <p:cNvSpPr/>
              <p:nvPr/>
            </p:nvSpPr>
            <p:spPr>
              <a:xfrm rot="9900000">
                <a:off x="4477202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楕円 1">
                <a:extLst>
                  <a:ext uri="{FF2B5EF4-FFF2-40B4-BE49-F238E27FC236}">
                    <a16:creationId xmlns:a16="http://schemas.microsoft.com/office/drawing/2014/main" id="{9452C38D-9CAA-4F0D-B401-69A95F13BDAC}"/>
                  </a:ext>
                </a:extLst>
              </p:cNvPr>
              <p:cNvSpPr/>
              <p:nvPr/>
            </p:nvSpPr>
            <p:spPr>
              <a:xfrm rot="4500000">
                <a:off x="5867955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楕円 1">
                <a:extLst>
                  <a:ext uri="{FF2B5EF4-FFF2-40B4-BE49-F238E27FC236}">
                    <a16:creationId xmlns:a16="http://schemas.microsoft.com/office/drawing/2014/main" id="{70CD2571-FC43-4232-96F7-86363AA27EB7}"/>
                  </a:ext>
                </a:extLst>
              </p:cNvPr>
              <p:cNvSpPr/>
              <p:nvPr/>
            </p:nvSpPr>
            <p:spPr>
              <a:xfrm rot="15300000">
                <a:off x="2068347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楕円 1">
                <a:extLst>
                  <a:ext uri="{FF2B5EF4-FFF2-40B4-BE49-F238E27FC236}">
                    <a16:creationId xmlns:a16="http://schemas.microsoft.com/office/drawing/2014/main" id="{44C14AC9-D46A-48B3-AB49-804427048507}"/>
                  </a:ext>
                </a:extLst>
              </p:cNvPr>
              <p:cNvSpPr/>
              <p:nvPr/>
            </p:nvSpPr>
            <p:spPr>
              <a:xfrm rot="1800000">
                <a:off x="4951562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楕円 1">
                <a:extLst>
                  <a:ext uri="{FF2B5EF4-FFF2-40B4-BE49-F238E27FC236}">
                    <a16:creationId xmlns:a16="http://schemas.microsoft.com/office/drawing/2014/main" id="{51DD1E58-5C5E-4B92-9AE1-0DF3C9411CD3}"/>
                  </a:ext>
                </a:extLst>
              </p:cNvPr>
              <p:cNvSpPr/>
              <p:nvPr/>
            </p:nvSpPr>
            <p:spPr>
              <a:xfrm rot="12600000">
                <a:off x="2984740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楕円 1">
                <a:extLst>
                  <a:ext uri="{FF2B5EF4-FFF2-40B4-BE49-F238E27FC236}">
                    <a16:creationId xmlns:a16="http://schemas.microsoft.com/office/drawing/2014/main" id="{24D9D5E9-BBA2-490F-A63A-93F545AFC4AC}"/>
                  </a:ext>
                </a:extLst>
              </p:cNvPr>
              <p:cNvSpPr/>
              <p:nvPr/>
            </p:nvSpPr>
            <p:spPr>
              <a:xfrm rot="7200000">
                <a:off x="5671469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楕円 1">
                <a:extLst>
                  <a:ext uri="{FF2B5EF4-FFF2-40B4-BE49-F238E27FC236}">
                    <a16:creationId xmlns:a16="http://schemas.microsoft.com/office/drawing/2014/main" id="{2742910C-9E7D-44D2-A26E-1C2833B629CF}"/>
                  </a:ext>
                </a:extLst>
              </p:cNvPr>
              <p:cNvSpPr/>
              <p:nvPr/>
            </p:nvSpPr>
            <p:spPr>
              <a:xfrm rot="18000000">
                <a:off x="2264833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2" name="グループ化 311">
              <a:extLst>
                <a:ext uri="{FF2B5EF4-FFF2-40B4-BE49-F238E27FC236}">
                  <a16:creationId xmlns:a16="http://schemas.microsoft.com/office/drawing/2014/main" id="{6A2D3365-25FE-42B2-8BE4-CF9B4174A5D8}"/>
                </a:ext>
              </a:extLst>
            </p:cNvPr>
            <p:cNvGrpSpPr/>
            <p:nvPr/>
          </p:nvGrpSpPr>
          <p:grpSpPr>
            <a:xfrm rot="20502539">
              <a:off x="1252211" y="1155526"/>
              <a:ext cx="1116514" cy="1116512"/>
              <a:chOff x="1846054" y="603851"/>
              <a:chExt cx="4459854" cy="4459854"/>
            </a:xfrm>
            <a:solidFill>
              <a:srgbClr val="FF0000"/>
            </a:solidFill>
          </p:grpSpPr>
          <p:sp>
            <p:nvSpPr>
              <p:cNvPr id="346" name="楕円 1">
                <a:extLst>
                  <a:ext uri="{FF2B5EF4-FFF2-40B4-BE49-F238E27FC236}">
                    <a16:creationId xmlns:a16="http://schemas.microsoft.com/office/drawing/2014/main" id="{DA961A9C-7778-4470-BCC7-FE713C0F4AB4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楕円 1">
                <a:extLst>
                  <a:ext uri="{FF2B5EF4-FFF2-40B4-BE49-F238E27FC236}">
                    <a16:creationId xmlns:a16="http://schemas.microsoft.com/office/drawing/2014/main" id="{4A277B3B-314D-4D30-A544-0BB99D0EA19E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楕円 1">
                <a:extLst>
                  <a:ext uri="{FF2B5EF4-FFF2-40B4-BE49-F238E27FC236}">
                    <a16:creationId xmlns:a16="http://schemas.microsoft.com/office/drawing/2014/main" id="{6E88F307-72F5-4F95-AB86-B4EFDCB99690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楕円 1">
                <a:extLst>
                  <a:ext uri="{FF2B5EF4-FFF2-40B4-BE49-F238E27FC236}">
                    <a16:creationId xmlns:a16="http://schemas.microsoft.com/office/drawing/2014/main" id="{2884DBD9-39A4-49F9-975F-A82FEB0FE530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楕円 1">
                <a:extLst>
                  <a:ext uri="{FF2B5EF4-FFF2-40B4-BE49-F238E27FC236}">
                    <a16:creationId xmlns:a16="http://schemas.microsoft.com/office/drawing/2014/main" id="{0C0233CC-C486-4475-A850-3ED9BD044378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楕円 1">
                <a:extLst>
                  <a:ext uri="{FF2B5EF4-FFF2-40B4-BE49-F238E27FC236}">
                    <a16:creationId xmlns:a16="http://schemas.microsoft.com/office/drawing/2014/main" id="{46969EE0-E3B8-4A44-919A-857C9BDCA271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楕円 1">
                <a:extLst>
                  <a:ext uri="{FF2B5EF4-FFF2-40B4-BE49-F238E27FC236}">
                    <a16:creationId xmlns:a16="http://schemas.microsoft.com/office/drawing/2014/main" id="{BB412CD3-2B7B-438B-8084-D8A79293D63E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楕円 1">
                <a:extLst>
                  <a:ext uri="{FF2B5EF4-FFF2-40B4-BE49-F238E27FC236}">
                    <a16:creationId xmlns:a16="http://schemas.microsoft.com/office/drawing/2014/main" id="{D4805DEB-564C-4800-9F92-D066126F91FF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楕円 1">
                <a:extLst>
                  <a:ext uri="{FF2B5EF4-FFF2-40B4-BE49-F238E27FC236}">
                    <a16:creationId xmlns:a16="http://schemas.microsoft.com/office/drawing/2014/main" id="{A5CE35C6-B807-4EFB-8D7D-739E2696DA54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楕円 1">
                <a:extLst>
                  <a:ext uri="{FF2B5EF4-FFF2-40B4-BE49-F238E27FC236}">
                    <a16:creationId xmlns:a16="http://schemas.microsoft.com/office/drawing/2014/main" id="{C7EE4D1C-5C94-46C1-8473-45F7C6EDC452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楕円 1">
                <a:extLst>
                  <a:ext uri="{FF2B5EF4-FFF2-40B4-BE49-F238E27FC236}">
                    <a16:creationId xmlns:a16="http://schemas.microsoft.com/office/drawing/2014/main" id="{7F090C8C-1CBF-4276-BBE9-28434152A8C5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楕円 1">
                <a:extLst>
                  <a:ext uri="{FF2B5EF4-FFF2-40B4-BE49-F238E27FC236}">
                    <a16:creationId xmlns:a16="http://schemas.microsoft.com/office/drawing/2014/main" id="{2119D9CD-FB13-4242-A097-75FC59E8A2B8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楕円 1">
                <a:extLst>
                  <a:ext uri="{FF2B5EF4-FFF2-40B4-BE49-F238E27FC236}">
                    <a16:creationId xmlns:a16="http://schemas.microsoft.com/office/drawing/2014/main" id="{26D57783-7858-43C8-BB12-98A7BADEDB4D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楕円 1">
                <a:extLst>
                  <a:ext uri="{FF2B5EF4-FFF2-40B4-BE49-F238E27FC236}">
                    <a16:creationId xmlns:a16="http://schemas.microsoft.com/office/drawing/2014/main" id="{3B599258-84F2-4F52-84CA-171162BCAF74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楕円 1">
                <a:extLst>
                  <a:ext uri="{FF2B5EF4-FFF2-40B4-BE49-F238E27FC236}">
                    <a16:creationId xmlns:a16="http://schemas.microsoft.com/office/drawing/2014/main" id="{A50A2714-F7A7-4A07-B93A-3DB408F55652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楕円 1">
                <a:extLst>
                  <a:ext uri="{FF2B5EF4-FFF2-40B4-BE49-F238E27FC236}">
                    <a16:creationId xmlns:a16="http://schemas.microsoft.com/office/drawing/2014/main" id="{06216605-8591-4E8F-A249-6818EEDDFAAF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楕円 1">
                <a:extLst>
                  <a:ext uri="{FF2B5EF4-FFF2-40B4-BE49-F238E27FC236}">
                    <a16:creationId xmlns:a16="http://schemas.microsoft.com/office/drawing/2014/main" id="{1664FDAF-C412-4A74-B332-9C7686682A6B}"/>
                  </a:ext>
                </a:extLst>
              </p:cNvPr>
              <p:cNvSpPr/>
              <p:nvPr/>
            </p:nvSpPr>
            <p:spPr>
              <a:xfrm rot="19800000">
                <a:off x="2984740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楕円 1">
                <a:extLst>
                  <a:ext uri="{FF2B5EF4-FFF2-40B4-BE49-F238E27FC236}">
                    <a16:creationId xmlns:a16="http://schemas.microsoft.com/office/drawing/2014/main" id="{C4F63EB0-5F5A-4707-AC5A-8A162ACEFC1C}"/>
                  </a:ext>
                </a:extLst>
              </p:cNvPr>
              <p:cNvSpPr/>
              <p:nvPr/>
            </p:nvSpPr>
            <p:spPr>
              <a:xfrm rot="9000000">
                <a:off x="4951562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楕円 1">
                <a:extLst>
                  <a:ext uri="{FF2B5EF4-FFF2-40B4-BE49-F238E27FC236}">
                    <a16:creationId xmlns:a16="http://schemas.microsoft.com/office/drawing/2014/main" id="{DE7A065A-4B59-41BE-A8F4-ED1FD4BF9F95}"/>
                  </a:ext>
                </a:extLst>
              </p:cNvPr>
              <p:cNvSpPr/>
              <p:nvPr/>
            </p:nvSpPr>
            <p:spPr>
              <a:xfrm rot="3600000">
                <a:off x="5671469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楕円 1">
                <a:extLst>
                  <a:ext uri="{FF2B5EF4-FFF2-40B4-BE49-F238E27FC236}">
                    <a16:creationId xmlns:a16="http://schemas.microsoft.com/office/drawing/2014/main" id="{2ED754FE-31E6-4E51-9EF4-344978DDEF01}"/>
                  </a:ext>
                </a:extLst>
              </p:cNvPr>
              <p:cNvSpPr/>
              <p:nvPr/>
            </p:nvSpPr>
            <p:spPr>
              <a:xfrm rot="14400000">
                <a:off x="2264833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楕円 1">
                <a:extLst>
                  <a:ext uri="{FF2B5EF4-FFF2-40B4-BE49-F238E27FC236}">
                    <a16:creationId xmlns:a16="http://schemas.microsoft.com/office/drawing/2014/main" id="{60FB731E-1341-45AE-95E9-C45E22146D1C}"/>
                  </a:ext>
                </a:extLst>
              </p:cNvPr>
              <p:cNvSpPr/>
              <p:nvPr/>
            </p:nvSpPr>
            <p:spPr>
              <a:xfrm rot="900000">
                <a:off x="4477202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楕円 1">
                <a:extLst>
                  <a:ext uri="{FF2B5EF4-FFF2-40B4-BE49-F238E27FC236}">
                    <a16:creationId xmlns:a16="http://schemas.microsoft.com/office/drawing/2014/main" id="{590E5655-93EC-4546-94A3-FDD25CFD411B}"/>
                  </a:ext>
                </a:extLst>
              </p:cNvPr>
              <p:cNvSpPr/>
              <p:nvPr/>
            </p:nvSpPr>
            <p:spPr>
              <a:xfrm rot="11700000">
                <a:off x="3459100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楕円 1">
                <a:extLst>
                  <a:ext uri="{FF2B5EF4-FFF2-40B4-BE49-F238E27FC236}">
                    <a16:creationId xmlns:a16="http://schemas.microsoft.com/office/drawing/2014/main" id="{464066EF-EE07-4EF6-B5BB-82AD029ABCD4}"/>
                  </a:ext>
                </a:extLst>
              </p:cNvPr>
              <p:cNvSpPr/>
              <p:nvPr/>
            </p:nvSpPr>
            <p:spPr>
              <a:xfrm rot="6300000">
                <a:off x="5867955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楕円 1">
                <a:extLst>
                  <a:ext uri="{FF2B5EF4-FFF2-40B4-BE49-F238E27FC236}">
                    <a16:creationId xmlns:a16="http://schemas.microsoft.com/office/drawing/2014/main" id="{41097265-F2AB-499B-B27B-260C46575752}"/>
                  </a:ext>
                </a:extLst>
              </p:cNvPr>
              <p:cNvSpPr/>
              <p:nvPr/>
            </p:nvSpPr>
            <p:spPr>
              <a:xfrm rot="17100000">
                <a:off x="2068347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楕円 1">
                <a:extLst>
                  <a:ext uri="{FF2B5EF4-FFF2-40B4-BE49-F238E27FC236}">
                    <a16:creationId xmlns:a16="http://schemas.microsoft.com/office/drawing/2014/main" id="{7634A3CD-D264-484A-B6C5-5D502E8FF3F4}"/>
                  </a:ext>
                </a:extLst>
              </p:cNvPr>
              <p:cNvSpPr/>
              <p:nvPr/>
            </p:nvSpPr>
            <p:spPr>
              <a:xfrm rot="20700000">
                <a:off x="3459100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楕円 1">
                <a:extLst>
                  <a:ext uri="{FF2B5EF4-FFF2-40B4-BE49-F238E27FC236}">
                    <a16:creationId xmlns:a16="http://schemas.microsoft.com/office/drawing/2014/main" id="{1A279EF5-FFEF-4CAF-A199-074D01C1F29E}"/>
                  </a:ext>
                </a:extLst>
              </p:cNvPr>
              <p:cNvSpPr/>
              <p:nvPr/>
            </p:nvSpPr>
            <p:spPr>
              <a:xfrm rot="9900000">
                <a:off x="4477202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楕円 1">
                <a:extLst>
                  <a:ext uri="{FF2B5EF4-FFF2-40B4-BE49-F238E27FC236}">
                    <a16:creationId xmlns:a16="http://schemas.microsoft.com/office/drawing/2014/main" id="{CFCF1B21-7C98-412B-A5A1-000E834E7313}"/>
                  </a:ext>
                </a:extLst>
              </p:cNvPr>
              <p:cNvSpPr/>
              <p:nvPr/>
            </p:nvSpPr>
            <p:spPr>
              <a:xfrm rot="4500000">
                <a:off x="5867955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楕円 1">
                <a:extLst>
                  <a:ext uri="{FF2B5EF4-FFF2-40B4-BE49-F238E27FC236}">
                    <a16:creationId xmlns:a16="http://schemas.microsoft.com/office/drawing/2014/main" id="{060A3890-C123-415E-8040-477222BBA221}"/>
                  </a:ext>
                </a:extLst>
              </p:cNvPr>
              <p:cNvSpPr/>
              <p:nvPr/>
            </p:nvSpPr>
            <p:spPr>
              <a:xfrm rot="15300000">
                <a:off x="2068347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楕円 1">
                <a:extLst>
                  <a:ext uri="{FF2B5EF4-FFF2-40B4-BE49-F238E27FC236}">
                    <a16:creationId xmlns:a16="http://schemas.microsoft.com/office/drawing/2014/main" id="{8E30BBAB-58B1-42F1-BA7D-B897136F7D9C}"/>
                  </a:ext>
                </a:extLst>
              </p:cNvPr>
              <p:cNvSpPr/>
              <p:nvPr/>
            </p:nvSpPr>
            <p:spPr>
              <a:xfrm rot="1800000">
                <a:off x="4951562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楕円 1">
                <a:extLst>
                  <a:ext uri="{FF2B5EF4-FFF2-40B4-BE49-F238E27FC236}">
                    <a16:creationId xmlns:a16="http://schemas.microsoft.com/office/drawing/2014/main" id="{BEC2F3DF-C798-483F-94C3-A256B18F870E}"/>
                  </a:ext>
                </a:extLst>
              </p:cNvPr>
              <p:cNvSpPr/>
              <p:nvPr/>
            </p:nvSpPr>
            <p:spPr>
              <a:xfrm rot="12600000">
                <a:off x="2984740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楕円 1">
                <a:extLst>
                  <a:ext uri="{FF2B5EF4-FFF2-40B4-BE49-F238E27FC236}">
                    <a16:creationId xmlns:a16="http://schemas.microsoft.com/office/drawing/2014/main" id="{4956AD3D-B3C7-4329-8978-2FB34463859E}"/>
                  </a:ext>
                </a:extLst>
              </p:cNvPr>
              <p:cNvSpPr/>
              <p:nvPr/>
            </p:nvSpPr>
            <p:spPr>
              <a:xfrm rot="7200000">
                <a:off x="5671469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楕円 1">
                <a:extLst>
                  <a:ext uri="{FF2B5EF4-FFF2-40B4-BE49-F238E27FC236}">
                    <a16:creationId xmlns:a16="http://schemas.microsoft.com/office/drawing/2014/main" id="{0C5C0D49-146B-4B81-8D53-F41A5332A09C}"/>
                  </a:ext>
                </a:extLst>
              </p:cNvPr>
              <p:cNvSpPr/>
              <p:nvPr/>
            </p:nvSpPr>
            <p:spPr>
              <a:xfrm rot="18000000">
                <a:off x="2264833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3" name="グループ化 312">
              <a:extLst>
                <a:ext uri="{FF2B5EF4-FFF2-40B4-BE49-F238E27FC236}">
                  <a16:creationId xmlns:a16="http://schemas.microsoft.com/office/drawing/2014/main" id="{7BCACEA8-B051-47D0-98A5-51FF49CED96F}"/>
                </a:ext>
              </a:extLst>
            </p:cNvPr>
            <p:cNvGrpSpPr/>
            <p:nvPr/>
          </p:nvGrpSpPr>
          <p:grpSpPr>
            <a:xfrm rot="1310136">
              <a:off x="1522276" y="1425591"/>
              <a:ext cx="576382" cy="576380"/>
              <a:chOff x="1846054" y="603851"/>
              <a:chExt cx="4459854" cy="4459854"/>
            </a:xfrm>
            <a:solidFill>
              <a:srgbClr val="FF0000"/>
            </a:solidFill>
          </p:grpSpPr>
          <p:sp>
            <p:nvSpPr>
              <p:cNvPr id="314" name="楕円 1">
                <a:extLst>
                  <a:ext uri="{FF2B5EF4-FFF2-40B4-BE49-F238E27FC236}">
                    <a16:creationId xmlns:a16="http://schemas.microsoft.com/office/drawing/2014/main" id="{6430BE3C-0DAB-4724-A17C-A75280B3752D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楕円 1">
                <a:extLst>
                  <a:ext uri="{FF2B5EF4-FFF2-40B4-BE49-F238E27FC236}">
                    <a16:creationId xmlns:a16="http://schemas.microsoft.com/office/drawing/2014/main" id="{6CDFB24B-0CFA-42B6-9D29-6F305F64A5AD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楕円 1">
                <a:extLst>
                  <a:ext uri="{FF2B5EF4-FFF2-40B4-BE49-F238E27FC236}">
                    <a16:creationId xmlns:a16="http://schemas.microsoft.com/office/drawing/2014/main" id="{C6C20E53-B78A-48FC-8B79-CDE9839C810E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楕円 1">
                <a:extLst>
                  <a:ext uri="{FF2B5EF4-FFF2-40B4-BE49-F238E27FC236}">
                    <a16:creationId xmlns:a16="http://schemas.microsoft.com/office/drawing/2014/main" id="{1A2AF623-275C-4B4D-9FF7-56B84BB03927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楕円 1">
                <a:extLst>
                  <a:ext uri="{FF2B5EF4-FFF2-40B4-BE49-F238E27FC236}">
                    <a16:creationId xmlns:a16="http://schemas.microsoft.com/office/drawing/2014/main" id="{1340459A-CE3F-46F6-A033-906A6DA6AF6E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楕円 1">
                <a:extLst>
                  <a:ext uri="{FF2B5EF4-FFF2-40B4-BE49-F238E27FC236}">
                    <a16:creationId xmlns:a16="http://schemas.microsoft.com/office/drawing/2014/main" id="{8AE9FDD8-4AD5-495E-9B41-C18768E1CF41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楕円 1">
                <a:extLst>
                  <a:ext uri="{FF2B5EF4-FFF2-40B4-BE49-F238E27FC236}">
                    <a16:creationId xmlns:a16="http://schemas.microsoft.com/office/drawing/2014/main" id="{6E7B5DF4-9922-460D-8D5B-52F32F10149F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楕円 1">
                <a:extLst>
                  <a:ext uri="{FF2B5EF4-FFF2-40B4-BE49-F238E27FC236}">
                    <a16:creationId xmlns:a16="http://schemas.microsoft.com/office/drawing/2014/main" id="{B203A932-7FD5-4CBD-95E5-A22833FCAE30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楕円 1">
                <a:extLst>
                  <a:ext uri="{FF2B5EF4-FFF2-40B4-BE49-F238E27FC236}">
                    <a16:creationId xmlns:a16="http://schemas.microsoft.com/office/drawing/2014/main" id="{EBA79458-D27E-4ACA-8590-4248F096286B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楕円 1">
                <a:extLst>
                  <a:ext uri="{FF2B5EF4-FFF2-40B4-BE49-F238E27FC236}">
                    <a16:creationId xmlns:a16="http://schemas.microsoft.com/office/drawing/2014/main" id="{3DD2A304-8386-45B2-8187-A30C88F5D914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楕円 1">
                <a:extLst>
                  <a:ext uri="{FF2B5EF4-FFF2-40B4-BE49-F238E27FC236}">
                    <a16:creationId xmlns:a16="http://schemas.microsoft.com/office/drawing/2014/main" id="{27FF5160-DC37-42D1-8074-859DDAAE69F1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楕円 1">
                <a:extLst>
                  <a:ext uri="{FF2B5EF4-FFF2-40B4-BE49-F238E27FC236}">
                    <a16:creationId xmlns:a16="http://schemas.microsoft.com/office/drawing/2014/main" id="{3191B81F-CC85-458C-BF88-BCD27CC6E797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楕円 1">
                <a:extLst>
                  <a:ext uri="{FF2B5EF4-FFF2-40B4-BE49-F238E27FC236}">
                    <a16:creationId xmlns:a16="http://schemas.microsoft.com/office/drawing/2014/main" id="{6EAEC748-A00E-40FA-9387-F3AE2700C04B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楕円 1">
                <a:extLst>
                  <a:ext uri="{FF2B5EF4-FFF2-40B4-BE49-F238E27FC236}">
                    <a16:creationId xmlns:a16="http://schemas.microsoft.com/office/drawing/2014/main" id="{8E7E2E82-F5E7-4691-AD68-66666B2A764B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楕円 1">
                <a:extLst>
                  <a:ext uri="{FF2B5EF4-FFF2-40B4-BE49-F238E27FC236}">
                    <a16:creationId xmlns:a16="http://schemas.microsoft.com/office/drawing/2014/main" id="{DE03101A-F60B-4051-BF98-B589E2BBB04B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楕円 1">
                <a:extLst>
                  <a:ext uri="{FF2B5EF4-FFF2-40B4-BE49-F238E27FC236}">
                    <a16:creationId xmlns:a16="http://schemas.microsoft.com/office/drawing/2014/main" id="{CA181050-793E-4048-BBC6-140C8C2C123C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楕円 1">
                <a:extLst>
                  <a:ext uri="{FF2B5EF4-FFF2-40B4-BE49-F238E27FC236}">
                    <a16:creationId xmlns:a16="http://schemas.microsoft.com/office/drawing/2014/main" id="{74C8C4CC-10FC-4BB8-94E0-9E04F9E25B7E}"/>
                  </a:ext>
                </a:extLst>
              </p:cNvPr>
              <p:cNvSpPr/>
              <p:nvPr/>
            </p:nvSpPr>
            <p:spPr>
              <a:xfrm rot="19800000">
                <a:off x="2984740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楕円 1">
                <a:extLst>
                  <a:ext uri="{FF2B5EF4-FFF2-40B4-BE49-F238E27FC236}">
                    <a16:creationId xmlns:a16="http://schemas.microsoft.com/office/drawing/2014/main" id="{94B19E3E-ADD1-49BC-AD07-C4EF75EB2BDE}"/>
                  </a:ext>
                </a:extLst>
              </p:cNvPr>
              <p:cNvSpPr/>
              <p:nvPr/>
            </p:nvSpPr>
            <p:spPr>
              <a:xfrm rot="9000000">
                <a:off x="4951562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楕円 1">
                <a:extLst>
                  <a:ext uri="{FF2B5EF4-FFF2-40B4-BE49-F238E27FC236}">
                    <a16:creationId xmlns:a16="http://schemas.microsoft.com/office/drawing/2014/main" id="{B7240325-FD66-4410-96BC-50F11EEBA6F1}"/>
                  </a:ext>
                </a:extLst>
              </p:cNvPr>
              <p:cNvSpPr/>
              <p:nvPr/>
            </p:nvSpPr>
            <p:spPr>
              <a:xfrm rot="3600000">
                <a:off x="5671469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楕円 1">
                <a:extLst>
                  <a:ext uri="{FF2B5EF4-FFF2-40B4-BE49-F238E27FC236}">
                    <a16:creationId xmlns:a16="http://schemas.microsoft.com/office/drawing/2014/main" id="{FB1CD854-F50D-4342-813A-62630871A986}"/>
                  </a:ext>
                </a:extLst>
              </p:cNvPr>
              <p:cNvSpPr/>
              <p:nvPr/>
            </p:nvSpPr>
            <p:spPr>
              <a:xfrm rot="14400000">
                <a:off x="2264833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楕円 1">
                <a:extLst>
                  <a:ext uri="{FF2B5EF4-FFF2-40B4-BE49-F238E27FC236}">
                    <a16:creationId xmlns:a16="http://schemas.microsoft.com/office/drawing/2014/main" id="{385B7D03-8FF6-4AAE-A0D8-F6E0D1C519CA}"/>
                  </a:ext>
                </a:extLst>
              </p:cNvPr>
              <p:cNvSpPr/>
              <p:nvPr/>
            </p:nvSpPr>
            <p:spPr>
              <a:xfrm rot="900000">
                <a:off x="4477202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楕円 1">
                <a:extLst>
                  <a:ext uri="{FF2B5EF4-FFF2-40B4-BE49-F238E27FC236}">
                    <a16:creationId xmlns:a16="http://schemas.microsoft.com/office/drawing/2014/main" id="{E9B88CF6-3171-41B3-B284-B33BD2ABF53C}"/>
                  </a:ext>
                </a:extLst>
              </p:cNvPr>
              <p:cNvSpPr/>
              <p:nvPr/>
            </p:nvSpPr>
            <p:spPr>
              <a:xfrm rot="11700000">
                <a:off x="3459100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楕円 1">
                <a:extLst>
                  <a:ext uri="{FF2B5EF4-FFF2-40B4-BE49-F238E27FC236}">
                    <a16:creationId xmlns:a16="http://schemas.microsoft.com/office/drawing/2014/main" id="{A46565BA-C189-4E09-8DD1-09BAA11DA401}"/>
                  </a:ext>
                </a:extLst>
              </p:cNvPr>
              <p:cNvSpPr/>
              <p:nvPr/>
            </p:nvSpPr>
            <p:spPr>
              <a:xfrm rot="6300000">
                <a:off x="5867955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楕円 1">
                <a:extLst>
                  <a:ext uri="{FF2B5EF4-FFF2-40B4-BE49-F238E27FC236}">
                    <a16:creationId xmlns:a16="http://schemas.microsoft.com/office/drawing/2014/main" id="{65EBB01E-A7E1-49D2-8193-8CF22C91389F}"/>
                  </a:ext>
                </a:extLst>
              </p:cNvPr>
              <p:cNvSpPr/>
              <p:nvPr/>
            </p:nvSpPr>
            <p:spPr>
              <a:xfrm rot="17100000">
                <a:off x="2068347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楕円 1">
                <a:extLst>
                  <a:ext uri="{FF2B5EF4-FFF2-40B4-BE49-F238E27FC236}">
                    <a16:creationId xmlns:a16="http://schemas.microsoft.com/office/drawing/2014/main" id="{AD360046-381A-403F-B9C4-3F5E1ADBF72C}"/>
                  </a:ext>
                </a:extLst>
              </p:cNvPr>
              <p:cNvSpPr/>
              <p:nvPr/>
            </p:nvSpPr>
            <p:spPr>
              <a:xfrm rot="20700000">
                <a:off x="3459100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楕円 1">
                <a:extLst>
                  <a:ext uri="{FF2B5EF4-FFF2-40B4-BE49-F238E27FC236}">
                    <a16:creationId xmlns:a16="http://schemas.microsoft.com/office/drawing/2014/main" id="{D10787F1-3D25-4FF2-8E47-832BBAD57832}"/>
                  </a:ext>
                </a:extLst>
              </p:cNvPr>
              <p:cNvSpPr/>
              <p:nvPr/>
            </p:nvSpPr>
            <p:spPr>
              <a:xfrm rot="9900000">
                <a:off x="4477202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楕円 1">
                <a:extLst>
                  <a:ext uri="{FF2B5EF4-FFF2-40B4-BE49-F238E27FC236}">
                    <a16:creationId xmlns:a16="http://schemas.microsoft.com/office/drawing/2014/main" id="{0247817C-986E-402C-AB56-B89A4B05991A}"/>
                  </a:ext>
                </a:extLst>
              </p:cNvPr>
              <p:cNvSpPr/>
              <p:nvPr/>
            </p:nvSpPr>
            <p:spPr>
              <a:xfrm rot="4500000">
                <a:off x="5867955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楕円 1">
                <a:extLst>
                  <a:ext uri="{FF2B5EF4-FFF2-40B4-BE49-F238E27FC236}">
                    <a16:creationId xmlns:a16="http://schemas.microsoft.com/office/drawing/2014/main" id="{D557C024-42D7-4A8D-9669-55096B7C6B7B}"/>
                  </a:ext>
                </a:extLst>
              </p:cNvPr>
              <p:cNvSpPr/>
              <p:nvPr/>
            </p:nvSpPr>
            <p:spPr>
              <a:xfrm rot="15300000">
                <a:off x="2068347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楕円 1">
                <a:extLst>
                  <a:ext uri="{FF2B5EF4-FFF2-40B4-BE49-F238E27FC236}">
                    <a16:creationId xmlns:a16="http://schemas.microsoft.com/office/drawing/2014/main" id="{825BF2DD-6255-40BA-952F-2D059C5941AF}"/>
                  </a:ext>
                </a:extLst>
              </p:cNvPr>
              <p:cNvSpPr/>
              <p:nvPr/>
            </p:nvSpPr>
            <p:spPr>
              <a:xfrm rot="1800000">
                <a:off x="4951562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楕円 1">
                <a:extLst>
                  <a:ext uri="{FF2B5EF4-FFF2-40B4-BE49-F238E27FC236}">
                    <a16:creationId xmlns:a16="http://schemas.microsoft.com/office/drawing/2014/main" id="{571CBB5D-7030-44A6-832F-672ADE93E55A}"/>
                  </a:ext>
                </a:extLst>
              </p:cNvPr>
              <p:cNvSpPr/>
              <p:nvPr/>
            </p:nvSpPr>
            <p:spPr>
              <a:xfrm rot="12600000">
                <a:off x="2984740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楕円 1">
                <a:extLst>
                  <a:ext uri="{FF2B5EF4-FFF2-40B4-BE49-F238E27FC236}">
                    <a16:creationId xmlns:a16="http://schemas.microsoft.com/office/drawing/2014/main" id="{C5619381-A872-4151-B1CE-5D76064970E5}"/>
                  </a:ext>
                </a:extLst>
              </p:cNvPr>
              <p:cNvSpPr/>
              <p:nvPr/>
            </p:nvSpPr>
            <p:spPr>
              <a:xfrm rot="7200000">
                <a:off x="5671469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楕円 1">
                <a:extLst>
                  <a:ext uri="{FF2B5EF4-FFF2-40B4-BE49-F238E27FC236}">
                    <a16:creationId xmlns:a16="http://schemas.microsoft.com/office/drawing/2014/main" id="{06913A51-3714-44E7-B3BA-01F697BF9744}"/>
                  </a:ext>
                </a:extLst>
              </p:cNvPr>
              <p:cNvSpPr/>
              <p:nvPr/>
            </p:nvSpPr>
            <p:spPr>
              <a:xfrm rot="18000000">
                <a:off x="2264833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42" name="楕円 441">
            <a:extLst>
              <a:ext uri="{FF2B5EF4-FFF2-40B4-BE49-F238E27FC236}">
                <a16:creationId xmlns:a16="http://schemas.microsoft.com/office/drawing/2014/main" id="{0C719C24-8CA8-4CF7-886E-3E28FA743003}"/>
              </a:ext>
            </a:extLst>
          </p:cNvPr>
          <p:cNvSpPr/>
          <p:nvPr/>
        </p:nvSpPr>
        <p:spPr>
          <a:xfrm>
            <a:off x="7865515" y="2922136"/>
            <a:ext cx="77346" cy="7734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3" name="フリーフォーム: 図形 442">
            <a:extLst>
              <a:ext uri="{FF2B5EF4-FFF2-40B4-BE49-F238E27FC236}">
                <a16:creationId xmlns:a16="http://schemas.microsoft.com/office/drawing/2014/main" id="{A180D27C-B96D-47B2-8821-F9745E070898}"/>
              </a:ext>
            </a:extLst>
          </p:cNvPr>
          <p:cNvSpPr/>
          <p:nvPr/>
        </p:nvSpPr>
        <p:spPr>
          <a:xfrm>
            <a:off x="6461348" y="1525529"/>
            <a:ext cx="2851342" cy="2851343"/>
          </a:xfrm>
          <a:custGeom>
            <a:avLst/>
            <a:gdLst>
              <a:gd name="connsiteX0" fmla="*/ 1309407 w 2851342"/>
              <a:gd name="connsiteY0" fmla="*/ 2606874 h 2851343"/>
              <a:gd name="connsiteX1" fmla="*/ 1393169 w 2851342"/>
              <a:gd name="connsiteY1" fmla="*/ 2665129 h 2851343"/>
              <a:gd name="connsiteX2" fmla="*/ 1431499 w 2851342"/>
              <a:gd name="connsiteY2" fmla="*/ 2701660 h 2851343"/>
              <a:gd name="connsiteX3" fmla="*/ 1458172 w 2851342"/>
              <a:gd name="connsiteY3" fmla="*/ 2676239 h 2851343"/>
              <a:gd name="connsiteX4" fmla="*/ 1541935 w 2851342"/>
              <a:gd name="connsiteY4" fmla="*/ 2617984 h 2851343"/>
              <a:gd name="connsiteX5" fmla="*/ 1483679 w 2851342"/>
              <a:gd name="connsiteY5" fmla="*/ 2701746 h 2851343"/>
              <a:gd name="connsiteX6" fmla="*/ 1457997 w 2851342"/>
              <a:gd name="connsiteY6" fmla="*/ 2728692 h 2851343"/>
              <a:gd name="connsiteX7" fmla="*/ 1483679 w 2851342"/>
              <a:gd name="connsiteY7" fmla="*/ 2755639 h 2851343"/>
              <a:gd name="connsiteX8" fmla="*/ 1541934 w 2851342"/>
              <a:gd name="connsiteY8" fmla="*/ 2839401 h 2851343"/>
              <a:gd name="connsiteX9" fmla="*/ 1458172 w 2851342"/>
              <a:gd name="connsiteY9" fmla="*/ 2781146 h 2851343"/>
              <a:gd name="connsiteX10" fmla="*/ 1431499 w 2851342"/>
              <a:gd name="connsiteY10" fmla="*/ 2755725 h 2851343"/>
              <a:gd name="connsiteX11" fmla="*/ 1393169 w 2851342"/>
              <a:gd name="connsiteY11" fmla="*/ 2792255 h 2851343"/>
              <a:gd name="connsiteX12" fmla="*/ 1309407 w 2851342"/>
              <a:gd name="connsiteY12" fmla="*/ 2850511 h 2851343"/>
              <a:gd name="connsiteX13" fmla="*/ 1308592 w 2851342"/>
              <a:gd name="connsiteY13" fmla="*/ 2848496 h 2851343"/>
              <a:gd name="connsiteX14" fmla="*/ 1308979 w 2851342"/>
              <a:gd name="connsiteY14" fmla="*/ 2845360 h 2851343"/>
              <a:gd name="connsiteX15" fmla="*/ 1367662 w 2851342"/>
              <a:gd name="connsiteY15" fmla="*/ 2766749 h 2851343"/>
              <a:gd name="connsiteX16" fmla="*/ 1403932 w 2851342"/>
              <a:gd name="connsiteY16" fmla="*/ 2728692 h 2851343"/>
              <a:gd name="connsiteX17" fmla="*/ 1367662 w 2851342"/>
              <a:gd name="connsiteY17" fmla="*/ 2690636 h 2851343"/>
              <a:gd name="connsiteX18" fmla="*/ 1309407 w 2851342"/>
              <a:gd name="connsiteY18" fmla="*/ 2606874 h 2851343"/>
              <a:gd name="connsiteX19" fmla="*/ 1900998 w 2851342"/>
              <a:gd name="connsiteY19" fmla="*/ 2377726 h 2851343"/>
              <a:gd name="connsiteX20" fmla="*/ 1879787 w 2851342"/>
              <a:gd name="connsiteY20" fmla="*/ 2466138 h 2851343"/>
              <a:gd name="connsiteX21" fmla="*/ 1867202 w 2851342"/>
              <a:gd name="connsiteY21" fmla="*/ 2496830 h 2851343"/>
              <a:gd name="connsiteX22" fmla="*/ 1897254 w 2851342"/>
              <a:gd name="connsiteY22" fmla="*/ 2510875 h 2851343"/>
              <a:gd name="connsiteX23" fmla="*/ 1972759 w 2851342"/>
              <a:gd name="connsiteY23" fmla="*/ 2561525 h 2851343"/>
              <a:gd name="connsiteX24" fmla="*/ 1884348 w 2851342"/>
              <a:gd name="connsiteY24" fmla="*/ 2540315 h 2851343"/>
              <a:gd name="connsiteX25" fmla="*/ 1853968 w 2851342"/>
              <a:gd name="connsiteY25" fmla="*/ 2527858 h 2851343"/>
              <a:gd name="connsiteX26" fmla="*/ 1833990 w 2851342"/>
              <a:gd name="connsiteY26" fmla="*/ 2570604 h 2851343"/>
              <a:gd name="connsiteX27" fmla="*/ 1783340 w 2851342"/>
              <a:gd name="connsiteY27" fmla="*/ 2646110 h 2851343"/>
              <a:gd name="connsiteX28" fmla="*/ 1782010 w 2851342"/>
              <a:gd name="connsiteY28" fmla="*/ 2644702 h 2851343"/>
              <a:gd name="connsiteX29" fmla="*/ 1781315 w 2851342"/>
              <a:gd name="connsiteY29" fmla="*/ 2641973 h 2851343"/>
              <a:gd name="connsiteX30" fmla="*/ 1804550 w 2851342"/>
              <a:gd name="connsiteY30" fmla="*/ 2557699 h 2851343"/>
              <a:gd name="connsiteX31" fmla="*/ 1822323 w 2851342"/>
              <a:gd name="connsiteY31" fmla="*/ 2514353 h 2851343"/>
              <a:gd name="connsiteX32" fmla="*/ 1779881 w 2851342"/>
              <a:gd name="connsiteY32" fmla="*/ 2494518 h 2851343"/>
              <a:gd name="connsiteX33" fmla="*/ 1704376 w 2851342"/>
              <a:gd name="connsiteY33" fmla="*/ 2443868 h 2851343"/>
              <a:gd name="connsiteX34" fmla="*/ 1792787 w 2851342"/>
              <a:gd name="connsiteY34" fmla="*/ 2465077 h 2851343"/>
              <a:gd name="connsiteX35" fmla="*/ 1836445 w 2851342"/>
              <a:gd name="connsiteY35" fmla="*/ 2482979 h 2851343"/>
              <a:gd name="connsiteX36" fmla="*/ 1850347 w 2851342"/>
              <a:gd name="connsiteY36" fmla="*/ 2453232 h 2851343"/>
              <a:gd name="connsiteX37" fmla="*/ 1900998 w 2851342"/>
              <a:gd name="connsiteY37" fmla="*/ 2377726 h 2851343"/>
              <a:gd name="connsiteX38" fmla="*/ 964034 w 2851342"/>
              <a:gd name="connsiteY38" fmla="*/ 2234935 h 2851343"/>
              <a:gd name="connsiteX39" fmla="*/ 1005723 w 2851342"/>
              <a:gd name="connsiteY39" fmla="*/ 2302939 h 2851343"/>
              <a:gd name="connsiteX40" fmla="*/ 1021701 w 2851342"/>
              <a:gd name="connsiteY40" fmla="*/ 2341127 h 2851343"/>
              <a:gd name="connsiteX41" fmla="*/ 1048779 w 2851342"/>
              <a:gd name="connsiteY41" fmla="*/ 2331298 h 2851343"/>
              <a:gd name="connsiteX42" fmla="*/ 1127040 w 2851342"/>
              <a:gd name="connsiteY42" fmla="*/ 2315879 h 2851343"/>
              <a:gd name="connsiteX43" fmla="*/ 1059036 w 2851342"/>
              <a:gd name="connsiteY43" fmla="*/ 2357568 h 2851343"/>
              <a:gd name="connsiteX44" fmla="*/ 1032189 w 2851342"/>
              <a:gd name="connsiteY44" fmla="*/ 2368800 h 2851343"/>
              <a:gd name="connsiteX45" fmla="*/ 1042118 w 2851342"/>
              <a:gd name="connsiteY45" fmla="*/ 2396156 h 2851343"/>
              <a:gd name="connsiteX46" fmla="*/ 1057537 w 2851342"/>
              <a:gd name="connsiteY46" fmla="*/ 2474417 h 2851343"/>
              <a:gd name="connsiteX47" fmla="*/ 1015848 w 2851342"/>
              <a:gd name="connsiteY47" fmla="*/ 2406413 h 2851343"/>
              <a:gd name="connsiteX48" fmla="*/ 1004730 w 2851342"/>
              <a:gd name="connsiteY48" fmla="*/ 2379839 h 2851343"/>
              <a:gd name="connsiteX49" fmla="*/ 965819 w 2851342"/>
              <a:gd name="connsiteY49" fmla="*/ 2393963 h 2851343"/>
              <a:gd name="connsiteX50" fmla="*/ 887557 w 2851342"/>
              <a:gd name="connsiteY50" fmla="*/ 2409383 h 2851343"/>
              <a:gd name="connsiteX51" fmla="*/ 887607 w 2851342"/>
              <a:gd name="connsiteY51" fmla="*/ 2407684 h 2851343"/>
              <a:gd name="connsiteX52" fmla="*/ 888868 w 2851342"/>
              <a:gd name="connsiteY52" fmla="*/ 2405560 h 2851343"/>
              <a:gd name="connsiteX53" fmla="*/ 955561 w 2851342"/>
              <a:gd name="connsiteY53" fmla="*/ 2367694 h 2851343"/>
              <a:gd name="connsiteX54" fmla="*/ 993477 w 2851342"/>
              <a:gd name="connsiteY54" fmla="*/ 2351829 h 2851343"/>
              <a:gd name="connsiteX55" fmla="*/ 979453 w 2851342"/>
              <a:gd name="connsiteY55" fmla="*/ 2313196 h 2851343"/>
              <a:gd name="connsiteX56" fmla="*/ 964034 w 2851342"/>
              <a:gd name="connsiteY56" fmla="*/ 2234935 h 2851343"/>
              <a:gd name="connsiteX57" fmla="*/ 2226316 w 2851342"/>
              <a:gd name="connsiteY57" fmla="*/ 2090553 h 2851343"/>
              <a:gd name="connsiteX58" fmla="*/ 2228072 w 2851342"/>
              <a:gd name="connsiteY58" fmla="*/ 2091298 h 2851343"/>
              <a:gd name="connsiteX59" fmla="*/ 2229777 w 2851342"/>
              <a:gd name="connsiteY59" fmla="*/ 2093483 h 2851343"/>
              <a:gd name="connsiteX60" fmla="*/ 2242139 w 2851342"/>
              <a:gd name="connsiteY60" fmla="*/ 2178654 h 2851343"/>
              <a:gd name="connsiteX61" fmla="*/ 2243247 w 2851342"/>
              <a:gd name="connsiteY61" fmla="*/ 2224762 h 2851343"/>
              <a:gd name="connsiteX62" fmla="*/ 2289356 w 2851342"/>
              <a:gd name="connsiteY62" fmla="*/ 2225871 h 2851343"/>
              <a:gd name="connsiteX63" fmla="*/ 2377457 w 2851342"/>
              <a:gd name="connsiteY63" fmla="*/ 2241694 h 2851343"/>
              <a:gd name="connsiteX64" fmla="*/ 2289356 w 2851342"/>
              <a:gd name="connsiteY64" fmla="*/ 2257517 h 2851343"/>
              <a:gd name="connsiteX65" fmla="*/ 2242916 w 2851342"/>
              <a:gd name="connsiteY65" fmla="*/ 2258634 h 2851343"/>
              <a:gd name="connsiteX66" fmla="*/ 2242139 w 2851342"/>
              <a:gd name="connsiteY66" fmla="*/ 2290950 h 2851343"/>
              <a:gd name="connsiteX67" fmla="*/ 2226316 w 2851342"/>
              <a:gd name="connsiteY67" fmla="*/ 2379052 h 2851343"/>
              <a:gd name="connsiteX68" fmla="*/ 2210493 w 2851342"/>
              <a:gd name="connsiteY68" fmla="*/ 2290950 h 2851343"/>
              <a:gd name="connsiteX69" fmla="*/ 2209708 w 2851342"/>
              <a:gd name="connsiteY69" fmla="*/ 2258302 h 2851343"/>
              <a:gd name="connsiteX70" fmla="*/ 2177059 w 2851342"/>
              <a:gd name="connsiteY70" fmla="*/ 2257517 h 2851343"/>
              <a:gd name="connsiteX71" fmla="*/ 2088959 w 2851342"/>
              <a:gd name="connsiteY71" fmla="*/ 2241694 h 2851343"/>
              <a:gd name="connsiteX72" fmla="*/ 2177060 w 2851342"/>
              <a:gd name="connsiteY72" fmla="*/ 2225871 h 2851343"/>
              <a:gd name="connsiteX73" fmla="*/ 2209377 w 2851342"/>
              <a:gd name="connsiteY73" fmla="*/ 2225094 h 2851343"/>
              <a:gd name="connsiteX74" fmla="*/ 2210493 w 2851342"/>
              <a:gd name="connsiteY74" fmla="*/ 2178654 h 2851343"/>
              <a:gd name="connsiteX75" fmla="*/ 2226316 w 2851342"/>
              <a:gd name="connsiteY75" fmla="*/ 2090553 h 2851343"/>
              <a:gd name="connsiteX76" fmla="*/ 620784 w 2851342"/>
              <a:gd name="connsiteY76" fmla="*/ 2086310 h 2851343"/>
              <a:gd name="connsiteX77" fmla="*/ 636607 w 2851342"/>
              <a:gd name="connsiteY77" fmla="*/ 2174411 h 2851343"/>
              <a:gd name="connsiteX78" fmla="*/ 637723 w 2851342"/>
              <a:gd name="connsiteY78" fmla="*/ 2220851 h 2851343"/>
              <a:gd name="connsiteX79" fmla="*/ 670040 w 2851342"/>
              <a:gd name="connsiteY79" fmla="*/ 2221628 h 2851343"/>
              <a:gd name="connsiteX80" fmla="*/ 758141 w 2851342"/>
              <a:gd name="connsiteY80" fmla="*/ 2237452 h 2851343"/>
              <a:gd name="connsiteX81" fmla="*/ 670040 w 2851342"/>
              <a:gd name="connsiteY81" fmla="*/ 2253275 h 2851343"/>
              <a:gd name="connsiteX82" fmla="*/ 637392 w 2851342"/>
              <a:gd name="connsiteY82" fmla="*/ 2254059 h 2851343"/>
              <a:gd name="connsiteX83" fmla="*/ 636607 w 2851342"/>
              <a:gd name="connsiteY83" fmla="*/ 2286707 h 2851343"/>
              <a:gd name="connsiteX84" fmla="*/ 620783 w 2851342"/>
              <a:gd name="connsiteY84" fmla="*/ 2374808 h 2851343"/>
              <a:gd name="connsiteX85" fmla="*/ 604960 w 2851342"/>
              <a:gd name="connsiteY85" fmla="*/ 2286707 h 2851343"/>
              <a:gd name="connsiteX86" fmla="*/ 604183 w 2851342"/>
              <a:gd name="connsiteY86" fmla="*/ 2254391 h 2851343"/>
              <a:gd name="connsiteX87" fmla="*/ 557744 w 2851342"/>
              <a:gd name="connsiteY87" fmla="*/ 2253274 h 2851343"/>
              <a:gd name="connsiteX88" fmla="*/ 469642 w 2851342"/>
              <a:gd name="connsiteY88" fmla="*/ 2237451 h 2851343"/>
              <a:gd name="connsiteX89" fmla="*/ 470387 w 2851342"/>
              <a:gd name="connsiteY89" fmla="*/ 2235696 h 2851343"/>
              <a:gd name="connsiteX90" fmla="*/ 472572 w 2851342"/>
              <a:gd name="connsiteY90" fmla="*/ 2233990 h 2851343"/>
              <a:gd name="connsiteX91" fmla="*/ 557743 w 2851342"/>
              <a:gd name="connsiteY91" fmla="*/ 2221628 h 2851343"/>
              <a:gd name="connsiteX92" fmla="*/ 603852 w 2851342"/>
              <a:gd name="connsiteY92" fmla="*/ 2220519 h 2851343"/>
              <a:gd name="connsiteX93" fmla="*/ 604960 w 2851342"/>
              <a:gd name="connsiteY93" fmla="*/ 2174411 h 2851343"/>
              <a:gd name="connsiteX94" fmla="*/ 620784 w 2851342"/>
              <a:gd name="connsiteY94" fmla="*/ 2086310 h 2851343"/>
              <a:gd name="connsiteX95" fmla="*/ 1195785 w 2851342"/>
              <a:gd name="connsiteY95" fmla="*/ 2016334 h 2851343"/>
              <a:gd name="connsiteX96" fmla="*/ 1230788 w 2851342"/>
              <a:gd name="connsiteY96" fmla="*/ 2057781 h 2851343"/>
              <a:gd name="connsiteX97" fmla="*/ 1245446 w 2851342"/>
              <a:gd name="connsiteY97" fmla="*/ 2081818 h 2851343"/>
              <a:gd name="connsiteX98" fmla="*/ 1262644 w 2851342"/>
              <a:gd name="connsiteY98" fmla="*/ 2072432 h 2851343"/>
              <a:gd name="connsiteX99" fmla="*/ 1313681 w 2851342"/>
              <a:gd name="connsiteY99" fmla="*/ 2054040 h 2851343"/>
              <a:gd name="connsiteX100" fmla="*/ 1272234 w 2851342"/>
              <a:gd name="connsiteY100" fmla="*/ 2089043 h 2851343"/>
              <a:gd name="connsiteX101" fmla="*/ 1255336 w 2851342"/>
              <a:gd name="connsiteY101" fmla="*/ 2099348 h 2851343"/>
              <a:gd name="connsiteX102" fmla="*/ 1264817 w 2851342"/>
              <a:gd name="connsiteY102" fmla="*/ 2116722 h 2851343"/>
              <a:gd name="connsiteX103" fmla="*/ 1283209 w 2851342"/>
              <a:gd name="connsiteY103" fmla="*/ 2167759 h 2851343"/>
              <a:gd name="connsiteX104" fmla="*/ 1248207 w 2851342"/>
              <a:gd name="connsiteY104" fmla="*/ 2126312 h 2851343"/>
              <a:gd name="connsiteX105" fmla="*/ 1238006 w 2851342"/>
              <a:gd name="connsiteY105" fmla="*/ 2109586 h 2851343"/>
              <a:gd name="connsiteX106" fmla="*/ 1213293 w 2851342"/>
              <a:gd name="connsiteY106" fmla="*/ 2123072 h 2851343"/>
              <a:gd name="connsiteX107" fmla="*/ 1162255 w 2851342"/>
              <a:gd name="connsiteY107" fmla="*/ 2141465 h 2851343"/>
              <a:gd name="connsiteX108" fmla="*/ 1162115 w 2851342"/>
              <a:gd name="connsiteY108" fmla="*/ 2140318 h 2851343"/>
              <a:gd name="connsiteX109" fmla="*/ 1162745 w 2851342"/>
              <a:gd name="connsiteY109" fmla="*/ 2138761 h 2851343"/>
              <a:gd name="connsiteX110" fmla="*/ 1203702 w 2851342"/>
              <a:gd name="connsiteY110" fmla="*/ 2106462 h 2851343"/>
              <a:gd name="connsiteX111" fmla="*/ 1227568 w 2851342"/>
              <a:gd name="connsiteY111" fmla="*/ 2091908 h 2851343"/>
              <a:gd name="connsiteX112" fmla="*/ 1214177 w 2851342"/>
              <a:gd name="connsiteY112" fmla="*/ 2067371 h 2851343"/>
              <a:gd name="connsiteX113" fmla="*/ 1195785 w 2851342"/>
              <a:gd name="connsiteY113" fmla="*/ 2016334 h 2851343"/>
              <a:gd name="connsiteX114" fmla="*/ 1840389 w 2851342"/>
              <a:gd name="connsiteY114" fmla="*/ 2016254 h 2851343"/>
              <a:gd name="connsiteX115" fmla="*/ 1835195 w 2851342"/>
              <a:gd name="connsiteY115" fmla="*/ 2077872 h 2851343"/>
              <a:gd name="connsiteX116" fmla="*/ 1829881 w 2851342"/>
              <a:gd name="connsiteY116" fmla="*/ 2099798 h 2851343"/>
              <a:gd name="connsiteX117" fmla="*/ 1851526 w 2851342"/>
              <a:gd name="connsiteY117" fmla="*/ 2106159 h 2851343"/>
              <a:gd name="connsiteX118" fmla="*/ 1907486 w 2851342"/>
              <a:gd name="connsiteY118" fmla="*/ 2132470 h 2851343"/>
              <a:gd name="connsiteX119" fmla="*/ 1845868 w 2851342"/>
              <a:gd name="connsiteY119" fmla="*/ 2127276 h 2851343"/>
              <a:gd name="connsiteX120" fmla="*/ 1824165 w 2851342"/>
              <a:gd name="connsiteY120" fmla="*/ 2122017 h 2851343"/>
              <a:gd name="connsiteX121" fmla="*/ 1815116 w 2851342"/>
              <a:gd name="connsiteY121" fmla="*/ 2152806 h 2851343"/>
              <a:gd name="connsiteX122" fmla="*/ 1788805 w 2851342"/>
              <a:gd name="connsiteY122" fmla="*/ 2208765 h 2851343"/>
              <a:gd name="connsiteX123" fmla="*/ 1787767 w 2851342"/>
              <a:gd name="connsiteY123" fmla="*/ 2207955 h 2851343"/>
              <a:gd name="connsiteX124" fmla="*/ 1787020 w 2851342"/>
              <a:gd name="connsiteY124" fmla="*/ 2206192 h 2851343"/>
              <a:gd name="connsiteX125" fmla="*/ 1793999 w 2851342"/>
              <a:gd name="connsiteY125" fmla="*/ 2147148 h 2851343"/>
              <a:gd name="connsiteX126" fmla="*/ 1801503 w 2851342"/>
              <a:gd name="connsiteY126" fmla="*/ 2116181 h 2851343"/>
              <a:gd name="connsiteX127" fmla="*/ 1770934 w 2851342"/>
              <a:gd name="connsiteY127" fmla="*/ 2107198 h 2851343"/>
              <a:gd name="connsiteX128" fmla="*/ 1714974 w 2851342"/>
              <a:gd name="connsiteY128" fmla="*/ 2080887 h 2851343"/>
              <a:gd name="connsiteX129" fmla="*/ 1776592 w 2851342"/>
              <a:gd name="connsiteY129" fmla="*/ 2086080 h 2851343"/>
              <a:gd name="connsiteX130" fmla="*/ 1807781 w 2851342"/>
              <a:gd name="connsiteY130" fmla="*/ 2093639 h 2851343"/>
              <a:gd name="connsiteX131" fmla="*/ 1814077 w 2851342"/>
              <a:gd name="connsiteY131" fmla="*/ 2072214 h 2851343"/>
              <a:gd name="connsiteX132" fmla="*/ 1840389 w 2851342"/>
              <a:gd name="connsiteY132" fmla="*/ 2016254 h 2851343"/>
              <a:gd name="connsiteX133" fmla="*/ 1568734 w 2851342"/>
              <a:gd name="connsiteY133" fmla="*/ 1833184 h 2851343"/>
              <a:gd name="connsiteX134" fmla="*/ 1569213 w 2851342"/>
              <a:gd name="connsiteY134" fmla="*/ 1833820 h 2851343"/>
              <a:gd name="connsiteX135" fmla="*/ 1569373 w 2851342"/>
              <a:gd name="connsiteY135" fmla="*/ 1834966 h 2851343"/>
              <a:gd name="connsiteX136" fmla="*/ 1556064 w 2851342"/>
              <a:gd name="connsiteY136" fmla="*/ 1868339 h 2851343"/>
              <a:gd name="connsiteX137" fmla="*/ 1546840 w 2851342"/>
              <a:gd name="connsiteY137" fmla="*/ 1885241 h 2851343"/>
              <a:gd name="connsiteX138" fmla="*/ 1563279 w 2851342"/>
              <a:gd name="connsiteY138" fmla="*/ 1895266 h 2851343"/>
              <a:gd name="connsiteX139" fmla="*/ 1591829 w 2851342"/>
              <a:gd name="connsiteY139" fmla="*/ 1919377 h 2851343"/>
              <a:gd name="connsiteX140" fmla="*/ 1556674 w 2851342"/>
              <a:gd name="connsiteY140" fmla="*/ 1906708 h 2851343"/>
              <a:gd name="connsiteX141" fmla="*/ 1539650 w 2851342"/>
              <a:gd name="connsiteY141" fmla="*/ 1897418 h 2851343"/>
              <a:gd name="connsiteX142" fmla="*/ 1532624 w 2851342"/>
              <a:gd name="connsiteY142" fmla="*/ 1908939 h 2851343"/>
              <a:gd name="connsiteX143" fmla="*/ 1508513 w 2851342"/>
              <a:gd name="connsiteY143" fmla="*/ 1937490 h 2851343"/>
              <a:gd name="connsiteX144" fmla="*/ 1521182 w 2851342"/>
              <a:gd name="connsiteY144" fmla="*/ 1902334 h 2851343"/>
              <a:gd name="connsiteX145" fmla="*/ 1527713 w 2851342"/>
              <a:gd name="connsiteY145" fmla="*/ 1890366 h 2851343"/>
              <a:gd name="connsiteX146" fmla="*/ 1516073 w 2851342"/>
              <a:gd name="connsiteY146" fmla="*/ 1883267 h 2851343"/>
              <a:gd name="connsiteX147" fmla="*/ 1487524 w 2851342"/>
              <a:gd name="connsiteY147" fmla="*/ 1859157 h 2851343"/>
              <a:gd name="connsiteX148" fmla="*/ 1522679 w 2851342"/>
              <a:gd name="connsiteY148" fmla="*/ 1871826 h 2851343"/>
              <a:gd name="connsiteX149" fmla="*/ 1534526 w 2851342"/>
              <a:gd name="connsiteY149" fmla="*/ 1878291 h 2851343"/>
              <a:gd name="connsiteX150" fmla="*/ 1544623 w 2851342"/>
              <a:gd name="connsiteY150" fmla="*/ 1861733 h 2851343"/>
              <a:gd name="connsiteX151" fmla="*/ 1568734 w 2851342"/>
              <a:gd name="connsiteY151" fmla="*/ 1833184 h 2851343"/>
              <a:gd name="connsiteX152" fmla="*/ 1129452 w 2851342"/>
              <a:gd name="connsiteY152" fmla="*/ 1828463 h 2851343"/>
              <a:gd name="connsiteX153" fmla="*/ 1147576 w 2851342"/>
              <a:gd name="connsiteY153" fmla="*/ 1867010 h 2851343"/>
              <a:gd name="connsiteX154" fmla="*/ 1153809 w 2851342"/>
              <a:gd name="connsiteY154" fmla="*/ 1888218 h 2851343"/>
              <a:gd name="connsiteX155" fmla="*/ 1168758 w 2851342"/>
              <a:gd name="connsiteY155" fmla="*/ 1884595 h 2851343"/>
              <a:gd name="connsiteX156" fmla="*/ 1211203 w 2851342"/>
              <a:gd name="connsiteY156" fmla="*/ 1881018 h 2851343"/>
              <a:gd name="connsiteX157" fmla="*/ 1172656 w 2851342"/>
              <a:gd name="connsiteY157" fmla="*/ 1899141 h 2851343"/>
              <a:gd name="connsiteX158" fmla="*/ 1157746 w 2851342"/>
              <a:gd name="connsiteY158" fmla="*/ 1903523 h 2851343"/>
              <a:gd name="connsiteX159" fmla="*/ 1161407 w 2851342"/>
              <a:gd name="connsiteY159" fmla="*/ 1918626 h 2851343"/>
              <a:gd name="connsiteX160" fmla="*/ 1164984 w 2851342"/>
              <a:gd name="connsiteY160" fmla="*/ 1961070 h 2851343"/>
              <a:gd name="connsiteX161" fmla="*/ 1146860 w 2851342"/>
              <a:gd name="connsiteY161" fmla="*/ 1922524 h 2851343"/>
              <a:gd name="connsiteX162" fmla="*/ 1142523 w 2851342"/>
              <a:gd name="connsiteY162" fmla="*/ 1907765 h 2851343"/>
              <a:gd name="connsiteX163" fmla="*/ 1121040 w 2851342"/>
              <a:gd name="connsiteY163" fmla="*/ 1912972 h 2851343"/>
              <a:gd name="connsiteX164" fmla="*/ 1078596 w 2851342"/>
              <a:gd name="connsiteY164" fmla="*/ 1916550 h 2851343"/>
              <a:gd name="connsiteX165" fmla="*/ 1078722 w 2851342"/>
              <a:gd name="connsiteY165" fmla="*/ 1915651 h 2851343"/>
              <a:gd name="connsiteX166" fmla="*/ 1079516 w 2851342"/>
              <a:gd name="connsiteY166" fmla="*/ 1914598 h 2851343"/>
              <a:gd name="connsiteX167" fmla="*/ 1117142 w 2851342"/>
              <a:gd name="connsiteY167" fmla="*/ 1898426 h 2851343"/>
              <a:gd name="connsiteX168" fmla="*/ 1138199 w 2851342"/>
              <a:gd name="connsiteY168" fmla="*/ 1892237 h 2851343"/>
              <a:gd name="connsiteX169" fmla="*/ 1133030 w 2851342"/>
              <a:gd name="connsiteY169" fmla="*/ 1870907 h 2851343"/>
              <a:gd name="connsiteX170" fmla="*/ 1129452 w 2851342"/>
              <a:gd name="connsiteY170" fmla="*/ 1828463 h 2851343"/>
              <a:gd name="connsiteX171" fmla="*/ 764910 w 2851342"/>
              <a:gd name="connsiteY171" fmla="*/ 1726185 h 2851343"/>
              <a:gd name="connsiteX172" fmla="*/ 759716 w 2851342"/>
              <a:gd name="connsiteY172" fmla="*/ 1787802 h 2851343"/>
              <a:gd name="connsiteX173" fmla="*/ 752158 w 2851342"/>
              <a:gd name="connsiteY173" fmla="*/ 1818991 h 2851343"/>
              <a:gd name="connsiteX174" fmla="*/ 773583 w 2851342"/>
              <a:gd name="connsiteY174" fmla="*/ 1825288 h 2851343"/>
              <a:gd name="connsiteX175" fmla="*/ 829543 w 2851342"/>
              <a:gd name="connsiteY175" fmla="*/ 1851599 h 2851343"/>
              <a:gd name="connsiteX176" fmla="*/ 767925 w 2851342"/>
              <a:gd name="connsiteY176" fmla="*/ 1846405 h 2851343"/>
              <a:gd name="connsiteX177" fmla="*/ 745999 w 2851342"/>
              <a:gd name="connsiteY177" fmla="*/ 1841091 h 2851343"/>
              <a:gd name="connsiteX178" fmla="*/ 739638 w 2851342"/>
              <a:gd name="connsiteY178" fmla="*/ 1862737 h 2851343"/>
              <a:gd name="connsiteX179" fmla="*/ 713327 w 2851342"/>
              <a:gd name="connsiteY179" fmla="*/ 1918696 h 2851343"/>
              <a:gd name="connsiteX180" fmla="*/ 718520 w 2851342"/>
              <a:gd name="connsiteY180" fmla="*/ 1857078 h 2851343"/>
              <a:gd name="connsiteX181" fmla="*/ 723780 w 2851342"/>
              <a:gd name="connsiteY181" fmla="*/ 1835375 h 2851343"/>
              <a:gd name="connsiteX182" fmla="*/ 692991 w 2851342"/>
              <a:gd name="connsiteY182" fmla="*/ 1826326 h 2851343"/>
              <a:gd name="connsiteX183" fmla="*/ 637031 w 2851342"/>
              <a:gd name="connsiteY183" fmla="*/ 1800015 h 2851343"/>
              <a:gd name="connsiteX184" fmla="*/ 637842 w 2851342"/>
              <a:gd name="connsiteY184" fmla="*/ 1798977 h 2851343"/>
              <a:gd name="connsiteX185" fmla="*/ 639605 w 2851342"/>
              <a:gd name="connsiteY185" fmla="*/ 1798230 h 2851343"/>
              <a:gd name="connsiteX186" fmla="*/ 698649 w 2851342"/>
              <a:gd name="connsiteY186" fmla="*/ 1805209 h 2851343"/>
              <a:gd name="connsiteX187" fmla="*/ 729615 w 2851342"/>
              <a:gd name="connsiteY187" fmla="*/ 1812714 h 2851343"/>
              <a:gd name="connsiteX188" fmla="*/ 738599 w 2851342"/>
              <a:gd name="connsiteY188" fmla="*/ 1782144 h 2851343"/>
              <a:gd name="connsiteX189" fmla="*/ 764910 w 2851342"/>
              <a:gd name="connsiteY189" fmla="*/ 1726185 h 2851343"/>
              <a:gd name="connsiteX190" fmla="*/ 2298157 w 2851342"/>
              <a:gd name="connsiteY190" fmla="*/ 1718095 h 2851343"/>
              <a:gd name="connsiteX191" fmla="*/ 2299856 w 2851342"/>
              <a:gd name="connsiteY191" fmla="*/ 1718145 h 2851343"/>
              <a:gd name="connsiteX192" fmla="*/ 2301980 w 2851342"/>
              <a:gd name="connsiteY192" fmla="*/ 1719406 h 2851343"/>
              <a:gd name="connsiteX193" fmla="*/ 2339846 w 2851342"/>
              <a:gd name="connsiteY193" fmla="*/ 1786100 h 2851343"/>
              <a:gd name="connsiteX194" fmla="*/ 2355710 w 2851342"/>
              <a:gd name="connsiteY194" fmla="*/ 1824015 h 2851343"/>
              <a:gd name="connsiteX195" fmla="*/ 2394344 w 2851342"/>
              <a:gd name="connsiteY195" fmla="*/ 1809991 h 2851343"/>
              <a:gd name="connsiteX196" fmla="*/ 2472605 w 2851342"/>
              <a:gd name="connsiteY196" fmla="*/ 1794572 h 2851343"/>
              <a:gd name="connsiteX197" fmla="*/ 2404601 w 2851342"/>
              <a:gd name="connsiteY197" fmla="*/ 1836260 h 2851343"/>
              <a:gd name="connsiteX198" fmla="*/ 2366413 w 2851342"/>
              <a:gd name="connsiteY198" fmla="*/ 1852239 h 2851343"/>
              <a:gd name="connsiteX199" fmla="*/ 2376242 w 2851342"/>
              <a:gd name="connsiteY199" fmla="*/ 1879316 h 2851343"/>
              <a:gd name="connsiteX200" fmla="*/ 2391661 w 2851342"/>
              <a:gd name="connsiteY200" fmla="*/ 1957578 h 2851343"/>
              <a:gd name="connsiteX201" fmla="*/ 2349973 w 2851342"/>
              <a:gd name="connsiteY201" fmla="*/ 1889573 h 2851343"/>
              <a:gd name="connsiteX202" fmla="*/ 2338739 w 2851342"/>
              <a:gd name="connsiteY202" fmla="*/ 1862726 h 2851343"/>
              <a:gd name="connsiteX203" fmla="*/ 2311383 w 2851342"/>
              <a:gd name="connsiteY203" fmla="*/ 1872656 h 2851343"/>
              <a:gd name="connsiteX204" fmla="*/ 2233123 w 2851342"/>
              <a:gd name="connsiteY204" fmla="*/ 1888076 h 2851343"/>
              <a:gd name="connsiteX205" fmla="*/ 2301127 w 2851342"/>
              <a:gd name="connsiteY205" fmla="*/ 1846387 h 2851343"/>
              <a:gd name="connsiteX206" fmla="*/ 2327702 w 2851342"/>
              <a:gd name="connsiteY206" fmla="*/ 1835268 h 2851343"/>
              <a:gd name="connsiteX207" fmla="*/ 2313577 w 2851342"/>
              <a:gd name="connsiteY207" fmla="*/ 1796356 h 2851343"/>
              <a:gd name="connsiteX208" fmla="*/ 2298157 w 2851342"/>
              <a:gd name="connsiteY208" fmla="*/ 1718095 h 2851343"/>
              <a:gd name="connsiteX209" fmla="*/ 402074 w 2851342"/>
              <a:gd name="connsiteY209" fmla="*/ 1717673 h 2851343"/>
              <a:gd name="connsiteX210" fmla="*/ 380865 w 2851342"/>
              <a:gd name="connsiteY210" fmla="*/ 1806084 h 2851343"/>
              <a:gd name="connsiteX211" fmla="*/ 362963 w 2851342"/>
              <a:gd name="connsiteY211" fmla="*/ 1849742 h 2851343"/>
              <a:gd name="connsiteX212" fmla="*/ 392710 w 2851342"/>
              <a:gd name="connsiteY212" fmla="*/ 1863644 h 2851343"/>
              <a:gd name="connsiteX213" fmla="*/ 468216 w 2851342"/>
              <a:gd name="connsiteY213" fmla="*/ 1914295 h 2851343"/>
              <a:gd name="connsiteX214" fmla="*/ 379804 w 2851342"/>
              <a:gd name="connsiteY214" fmla="*/ 1893084 h 2851343"/>
              <a:gd name="connsiteX215" fmla="*/ 349112 w 2851342"/>
              <a:gd name="connsiteY215" fmla="*/ 1880499 h 2851343"/>
              <a:gd name="connsiteX216" fmla="*/ 335067 w 2851342"/>
              <a:gd name="connsiteY216" fmla="*/ 1910551 h 2851343"/>
              <a:gd name="connsiteX217" fmla="*/ 284417 w 2851342"/>
              <a:gd name="connsiteY217" fmla="*/ 1986056 h 2851343"/>
              <a:gd name="connsiteX218" fmla="*/ 305627 w 2851342"/>
              <a:gd name="connsiteY218" fmla="*/ 1897645 h 2851343"/>
              <a:gd name="connsiteX219" fmla="*/ 318084 w 2851342"/>
              <a:gd name="connsiteY219" fmla="*/ 1867265 h 2851343"/>
              <a:gd name="connsiteX220" fmla="*/ 275338 w 2851342"/>
              <a:gd name="connsiteY220" fmla="*/ 1847287 h 2851343"/>
              <a:gd name="connsiteX221" fmla="*/ 199832 w 2851342"/>
              <a:gd name="connsiteY221" fmla="*/ 1796637 h 2851343"/>
              <a:gd name="connsiteX222" fmla="*/ 201240 w 2851342"/>
              <a:gd name="connsiteY222" fmla="*/ 1795307 h 2851343"/>
              <a:gd name="connsiteX223" fmla="*/ 203969 w 2851342"/>
              <a:gd name="connsiteY223" fmla="*/ 1794612 h 2851343"/>
              <a:gd name="connsiteX224" fmla="*/ 288243 w 2851342"/>
              <a:gd name="connsiteY224" fmla="*/ 1817847 h 2851343"/>
              <a:gd name="connsiteX225" fmla="*/ 331590 w 2851342"/>
              <a:gd name="connsiteY225" fmla="*/ 1835620 h 2851343"/>
              <a:gd name="connsiteX226" fmla="*/ 351424 w 2851342"/>
              <a:gd name="connsiteY226" fmla="*/ 1793178 h 2851343"/>
              <a:gd name="connsiteX227" fmla="*/ 402074 w 2851342"/>
              <a:gd name="connsiteY227" fmla="*/ 1717673 h 2851343"/>
              <a:gd name="connsiteX228" fmla="*/ 1867951 w 2851342"/>
              <a:gd name="connsiteY228" fmla="*/ 1632673 h 2851343"/>
              <a:gd name="connsiteX229" fmla="*/ 1868849 w 2851342"/>
              <a:gd name="connsiteY229" fmla="*/ 1632799 h 2851343"/>
              <a:gd name="connsiteX230" fmla="*/ 1869902 w 2851342"/>
              <a:gd name="connsiteY230" fmla="*/ 1633593 h 2851343"/>
              <a:gd name="connsiteX231" fmla="*/ 1886074 w 2851342"/>
              <a:gd name="connsiteY231" fmla="*/ 1671219 h 2851343"/>
              <a:gd name="connsiteX232" fmla="*/ 1892262 w 2851342"/>
              <a:gd name="connsiteY232" fmla="*/ 1692276 h 2851343"/>
              <a:gd name="connsiteX233" fmla="*/ 1913593 w 2851342"/>
              <a:gd name="connsiteY233" fmla="*/ 1687107 h 2851343"/>
              <a:gd name="connsiteX234" fmla="*/ 1956037 w 2851342"/>
              <a:gd name="connsiteY234" fmla="*/ 1683529 h 2851343"/>
              <a:gd name="connsiteX235" fmla="*/ 1917490 w 2851342"/>
              <a:gd name="connsiteY235" fmla="*/ 1701653 h 2851343"/>
              <a:gd name="connsiteX236" fmla="*/ 1896282 w 2851342"/>
              <a:gd name="connsiteY236" fmla="*/ 1707886 h 2851343"/>
              <a:gd name="connsiteX237" fmla="*/ 1899905 w 2851342"/>
              <a:gd name="connsiteY237" fmla="*/ 1722836 h 2851343"/>
              <a:gd name="connsiteX238" fmla="*/ 1903482 w 2851342"/>
              <a:gd name="connsiteY238" fmla="*/ 1765280 h 2851343"/>
              <a:gd name="connsiteX239" fmla="*/ 1885359 w 2851342"/>
              <a:gd name="connsiteY239" fmla="*/ 1726733 h 2851343"/>
              <a:gd name="connsiteX240" fmla="*/ 1880977 w 2851342"/>
              <a:gd name="connsiteY240" fmla="*/ 1711823 h 2851343"/>
              <a:gd name="connsiteX241" fmla="*/ 1865874 w 2851342"/>
              <a:gd name="connsiteY241" fmla="*/ 1715484 h 2851343"/>
              <a:gd name="connsiteX242" fmla="*/ 1823430 w 2851342"/>
              <a:gd name="connsiteY242" fmla="*/ 1719061 h 2851343"/>
              <a:gd name="connsiteX243" fmla="*/ 1861976 w 2851342"/>
              <a:gd name="connsiteY243" fmla="*/ 1700938 h 2851343"/>
              <a:gd name="connsiteX244" fmla="*/ 1876735 w 2851342"/>
              <a:gd name="connsiteY244" fmla="*/ 1696600 h 2851343"/>
              <a:gd name="connsiteX245" fmla="*/ 1871528 w 2851342"/>
              <a:gd name="connsiteY245" fmla="*/ 1675117 h 2851343"/>
              <a:gd name="connsiteX246" fmla="*/ 1867951 w 2851342"/>
              <a:gd name="connsiteY246" fmla="*/ 1632673 h 2851343"/>
              <a:gd name="connsiteX247" fmla="*/ 2040919 w 2851342"/>
              <a:gd name="connsiteY247" fmla="*/ 1531886 h 2851343"/>
              <a:gd name="connsiteX248" fmla="*/ 2042476 w 2851342"/>
              <a:gd name="connsiteY248" fmla="*/ 1532516 h 2851343"/>
              <a:gd name="connsiteX249" fmla="*/ 2074775 w 2851342"/>
              <a:gd name="connsiteY249" fmla="*/ 1573474 h 2851343"/>
              <a:gd name="connsiteX250" fmla="*/ 2089329 w 2851342"/>
              <a:gd name="connsiteY250" fmla="*/ 1597339 h 2851343"/>
              <a:gd name="connsiteX251" fmla="*/ 2113866 w 2851342"/>
              <a:gd name="connsiteY251" fmla="*/ 1583948 h 2851343"/>
              <a:gd name="connsiteX252" fmla="*/ 2164903 w 2851342"/>
              <a:gd name="connsiteY252" fmla="*/ 1565556 h 2851343"/>
              <a:gd name="connsiteX253" fmla="*/ 2123456 w 2851342"/>
              <a:gd name="connsiteY253" fmla="*/ 1600559 h 2851343"/>
              <a:gd name="connsiteX254" fmla="*/ 2099419 w 2851342"/>
              <a:gd name="connsiteY254" fmla="*/ 1615218 h 2851343"/>
              <a:gd name="connsiteX255" fmla="*/ 2108804 w 2851342"/>
              <a:gd name="connsiteY255" fmla="*/ 1632415 h 2851343"/>
              <a:gd name="connsiteX256" fmla="*/ 2127197 w 2851342"/>
              <a:gd name="connsiteY256" fmla="*/ 1683453 h 2851343"/>
              <a:gd name="connsiteX257" fmla="*/ 2092194 w 2851342"/>
              <a:gd name="connsiteY257" fmla="*/ 1642005 h 2851343"/>
              <a:gd name="connsiteX258" fmla="*/ 2081889 w 2851342"/>
              <a:gd name="connsiteY258" fmla="*/ 1625107 h 2851343"/>
              <a:gd name="connsiteX259" fmla="*/ 2064514 w 2851342"/>
              <a:gd name="connsiteY259" fmla="*/ 1634589 h 2851343"/>
              <a:gd name="connsiteX260" fmla="*/ 2013478 w 2851342"/>
              <a:gd name="connsiteY260" fmla="*/ 1652981 h 2851343"/>
              <a:gd name="connsiteX261" fmla="*/ 2054925 w 2851342"/>
              <a:gd name="connsiteY261" fmla="*/ 1617978 h 2851343"/>
              <a:gd name="connsiteX262" fmla="*/ 2071652 w 2851342"/>
              <a:gd name="connsiteY262" fmla="*/ 1607777 h 2851343"/>
              <a:gd name="connsiteX263" fmla="*/ 2058165 w 2851342"/>
              <a:gd name="connsiteY263" fmla="*/ 1583064 h 2851343"/>
              <a:gd name="connsiteX264" fmla="*/ 2039772 w 2851342"/>
              <a:gd name="connsiteY264" fmla="*/ 1532027 h 2851343"/>
              <a:gd name="connsiteX265" fmla="*/ 2040919 w 2851342"/>
              <a:gd name="connsiteY265" fmla="*/ 1531886 h 2851343"/>
              <a:gd name="connsiteX266" fmla="*/ 989145 w 2851342"/>
              <a:gd name="connsiteY266" fmla="*/ 1496513 h 2851343"/>
              <a:gd name="connsiteX267" fmla="*/ 976476 w 2851342"/>
              <a:gd name="connsiteY267" fmla="*/ 1531668 h 2851343"/>
              <a:gd name="connsiteX268" fmla="*/ 967185 w 2851342"/>
              <a:gd name="connsiteY268" fmla="*/ 1548691 h 2851343"/>
              <a:gd name="connsiteX269" fmla="*/ 978707 w 2851342"/>
              <a:gd name="connsiteY269" fmla="*/ 1555718 h 2851343"/>
              <a:gd name="connsiteX270" fmla="*/ 1007257 w 2851342"/>
              <a:gd name="connsiteY270" fmla="*/ 1579829 h 2851343"/>
              <a:gd name="connsiteX271" fmla="*/ 972101 w 2851342"/>
              <a:gd name="connsiteY271" fmla="*/ 1567160 h 2851343"/>
              <a:gd name="connsiteX272" fmla="*/ 960134 w 2851342"/>
              <a:gd name="connsiteY272" fmla="*/ 1560628 h 2851343"/>
              <a:gd name="connsiteX273" fmla="*/ 953035 w 2851342"/>
              <a:gd name="connsiteY273" fmla="*/ 1572268 h 2851343"/>
              <a:gd name="connsiteX274" fmla="*/ 928924 w 2851342"/>
              <a:gd name="connsiteY274" fmla="*/ 1600818 h 2851343"/>
              <a:gd name="connsiteX275" fmla="*/ 941593 w 2851342"/>
              <a:gd name="connsiteY275" fmla="*/ 1565662 h 2851343"/>
              <a:gd name="connsiteX276" fmla="*/ 948058 w 2851342"/>
              <a:gd name="connsiteY276" fmla="*/ 1553816 h 2851343"/>
              <a:gd name="connsiteX277" fmla="*/ 931501 w 2851342"/>
              <a:gd name="connsiteY277" fmla="*/ 1543719 h 2851343"/>
              <a:gd name="connsiteX278" fmla="*/ 902951 w 2851342"/>
              <a:gd name="connsiteY278" fmla="*/ 1519608 h 2851343"/>
              <a:gd name="connsiteX279" fmla="*/ 903587 w 2851342"/>
              <a:gd name="connsiteY279" fmla="*/ 1519129 h 2851343"/>
              <a:gd name="connsiteX280" fmla="*/ 904733 w 2851342"/>
              <a:gd name="connsiteY280" fmla="*/ 1518968 h 2851343"/>
              <a:gd name="connsiteX281" fmla="*/ 938107 w 2851342"/>
              <a:gd name="connsiteY281" fmla="*/ 1532277 h 2851343"/>
              <a:gd name="connsiteX282" fmla="*/ 955009 w 2851342"/>
              <a:gd name="connsiteY282" fmla="*/ 1541501 h 2851343"/>
              <a:gd name="connsiteX283" fmla="*/ 965034 w 2851342"/>
              <a:gd name="connsiteY283" fmla="*/ 1525062 h 2851343"/>
              <a:gd name="connsiteX284" fmla="*/ 989145 w 2851342"/>
              <a:gd name="connsiteY284" fmla="*/ 1496513 h 2851343"/>
              <a:gd name="connsiteX285" fmla="*/ 2608888 w 2851342"/>
              <a:gd name="connsiteY285" fmla="*/ 1315432 h 2851343"/>
              <a:gd name="connsiteX286" fmla="*/ 2612024 w 2851342"/>
              <a:gd name="connsiteY286" fmla="*/ 1315819 h 2851343"/>
              <a:gd name="connsiteX287" fmla="*/ 2690635 w 2851342"/>
              <a:gd name="connsiteY287" fmla="*/ 1374502 h 2851343"/>
              <a:gd name="connsiteX288" fmla="*/ 2728691 w 2851342"/>
              <a:gd name="connsiteY288" fmla="*/ 1410772 h 2851343"/>
              <a:gd name="connsiteX289" fmla="*/ 2766748 w 2851342"/>
              <a:gd name="connsiteY289" fmla="*/ 1374502 h 2851343"/>
              <a:gd name="connsiteX290" fmla="*/ 2850510 w 2851342"/>
              <a:gd name="connsiteY290" fmla="*/ 1316247 h 2851343"/>
              <a:gd name="connsiteX291" fmla="*/ 2792254 w 2851342"/>
              <a:gd name="connsiteY291" fmla="*/ 1400009 h 2851343"/>
              <a:gd name="connsiteX292" fmla="*/ 2755724 w 2851342"/>
              <a:gd name="connsiteY292" fmla="*/ 1438339 h 2851343"/>
              <a:gd name="connsiteX293" fmla="*/ 2781145 w 2851342"/>
              <a:gd name="connsiteY293" fmla="*/ 1465012 h 2851343"/>
              <a:gd name="connsiteX294" fmla="*/ 2839400 w 2851342"/>
              <a:gd name="connsiteY294" fmla="*/ 1548775 h 2851343"/>
              <a:gd name="connsiteX295" fmla="*/ 2755638 w 2851342"/>
              <a:gd name="connsiteY295" fmla="*/ 1490519 h 2851343"/>
              <a:gd name="connsiteX296" fmla="*/ 2728691 w 2851342"/>
              <a:gd name="connsiteY296" fmla="*/ 1464837 h 2851343"/>
              <a:gd name="connsiteX297" fmla="*/ 2701744 w 2851342"/>
              <a:gd name="connsiteY297" fmla="*/ 1490519 h 2851343"/>
              <a:gd name="connsiteX298" fmla="*/ 2617982 w 2851342"/>
              <a:gd name="connsiteY298" fmla="*/ 1548774 h 2851343"/>
              <a:gd name="connsiteX299" fmla="*/ 2676238 w 2851342"/>
              <a:gd name="connsiteY299" fmla="*/ 1465012 h 2851343"/>
              <a:gd name="connsiteX300" fmla="*/ 2701659 w 2851342"/>
              <a:gd name="connsiteY300" fmla="*/ 1438339 h 2851343"/>
              <a:gd name="connsiteX301" fmla="*/ 2665128 w 2851342"/>
              <a:gd name="connsiteY301" fmla="*/ 1400009 h 2851343"/>
              <a:gd name="connsiteX302" fmla="*/ 2606873 w 2851342"/>
              <a:gd name="connsiteY302" fmla="*/ 1316247 h 2851343"/>
              <a:gd name="connsiteX303" fmla="*/ 2608888 w 2851342"/>
              <a:gd name="connsiteY303" fmla="*/ 1315432 h 2851343"/>
              <a:gd name="connsiteX304" fmla="*/ 2847 w 2851342"/>
              <a:gd name="connsiteY304" fmla="*/ 1315432 h 2851343"/>
              <a:gd name="connsiteX305" fmla="*/ 5983 w 2851342"/>
              <a:gd name="connsiteY305" fmla="*/ 1315819 h 2851343"/>
              <a:gd name="connsiteX306" fmla="*/ 84594 w 2851342"/>
              <a:gd name="connsiteY306" fmla="*/ 1374502 h 2851343"/>
              <a:gd name="connsiteX307" fmla="*/ 122651 w 2851342"/>
              <a:gd name="connsiteY307" fmla="*/ 1410772 h 2851343"/>
              <a:gd name="connsiteX308" fmla="*/ 160707 w 2851342"/>
              <a:gd name="connsiteY308" fmla="*/ 1374502 h 2851343"/>
              <a:gd name="connsiteX309" fmla="*/ 244469 w 2851342"/>
              <a:gd name="connsiteY309" fmla="*/ 1316247 h 2851343"/>
              <a:gd name="connsiteX310" fmla="*/ 186214 w 2851342"/>
              <a:gd name="connsiteY310" fmla="*/ 1400009 h 2851343"/>
              <a:gd name="connsiteX311" fmla="*/ 149683 w 2851342"/>
              <a:gd name="connsiteY311" fmla="*/ 1438339 h 2851343"/>
              <a:gd name="connsiteX312" fmla="*/ 175104 w 2851342"/>
              <a:gd name="connsiteY312" fmla="*/ 1465012 h 2851343"/>
              <a:gd name="connsiteX313" fmla="*/ 233359 w 2851342"/>
              <a:gd name="connsiteY313" fmla="*/ 1548775 h 2851343"/>
              <a:gd name="connsiteX314" fmla="*/ 149597 w 2851342"/>
              <a:gd name="connsiteY314" fmla="*/ 1490519 h 2851343"/>
              <a:gd name="connsiteX315" fmla="*/ 122651 w 2851342"/>
              <a:gd name="connsiteY315" fmla="*/ 1464837 h 2851343"/>
              <a:gd name="connsiteX316" fmla="*/ 95704 w 2851342"/>
              <a:gd name="connsiteY316" fmla="*/ 1490519 h 2851343"/>
              <a:gd name="connsiteX317" fmla="*/ 11942 w 2851342"/>
              <a:gd name="connsiteY317" fmla="*/ 1548774 h 2851343"/>
              <a:gd name="connsiteX318" fmla="*/ 70197 w 2851342"/>
              <a:gd name="connsiteY318" fmla="*/ 1465012 h 2851343"/>
              <a:gd name="connsiteX319" fmla="*/ 95618 w 2851342"/>
              <a:gd name="connsiteY319" fmla="*/ 1438339 h 2851343"/>
              <a:gd name="connsiteX320" fmla="*/ 59088 w 2851342"/>
              <a:gd name="connsiteY320" fmla="*/ 1400009 h 2851343"/>
              <a:gd name="connsiteX321" fmla="*/ 832 w 2851342"/>
              <a:gd name="connsiteY321" fmla="*/ 1316247 h 2851343"/>
              <a:gd name="connsiteX322" fmla="*/ 2847 w 2851342"/>
              <a:gd name="connsiteY322" fmla="*/ 1315432 h 2851343"/>
              <a:gd name="connsiteX323" fmla="*/ 1911107 w 2851342"/>
              <a:gd name="connsiteY323" fmla="*/ 1249473 h 2851343"/>
              <a:gd name="connsiteX324" fmla="*/ 1898437 w 2851342"/>
              <a:gd name="connsiteY324" fmla="*/ 1284629 h 2851343"/>
              <a:gd name="connsiteX325" fmla="*/ 1889147 w 2851342"/>
              <a:gd name="connsiteY325" fmla="*/ 1301652 h 2851343"/>
              <a:gd name="connsiteX326" fmla="*/ 1900669 w 2851342"/>
              <a:gd name="connsiteY326" fmla="*/ 1308679 h 2851343"/>
              <a:gd name="connsiteX327" fmla="*/ 1929219 w 2851342"/>
              <a:gd name="connsiteY327" fmla="*/ 1332790 h 2851343"/>
              <a:gd name="connsiteX328" fmla="*/ 1894063 w 2851342"/>
              <a:gd name="connsiteY328" fmla="*/ 1320120 h 2851343"/>
              <a:gd name="connsiteX329" fmla="*/ 1882096 w 2851342"/>
              <a:gd name="connsiteY329" fmla="*/ 1313589 h 2851343"/>
              <a:gd name="connsiteX330" fmla="*/ 1874997 w 2851342"/>
              <a:gd name="connsiteY330" fmla="*/ 1325230 h 2851343"/>
              <a:gd name="connsiteX331" fmla="*/ 1850886 w 2851342"/>
              <a:gd name="connsiteY331" fmla="*/ 1353779 h 2851343"/>
              <a:gd name="connsiteX332" fmla="*/ 1863555 w 2851342"/>
              <a:gd name="connsiteY332" fmla="*/ 1318623 h 2851343"/>
              <a:gd name="connsiteX333" fmla="*/ 1870020 w 2851342"/>
              <a:gd name="connsiteY333" fmla="*/ 1306777 h 2851343"/>
              <a:gd name="connsiteX334" fmla="*/ 1853463 w 2851342"/>
              <a:gd name="connsiteY334" fmla="*/ 1296680 h 2851343"/>
              <a:gd name="connsiteX335" fmla="*/ 1824913 w 2851342"/>
              <a:gd name="connsiteY335" fmla="*/ 1272569 h 2851343"/>
              <a:gd name="connsiteX336" fmla="*/ 1825549 w 2851342"/>
              <a:gd name="connsiteY336" fmla="*/ 1272089 h 2851343"/>
              <a:gd name="connsiteX337" fmla="*/ 1826695 w 2851342"/>
              <a:gd name="connsiteY337" fmla="*/ 1271929 h 2851343"/>
              <a:gd name="connsiteX338" fmla="*/ 1860069 w 2851342"/>
              <a:gd name="connsiteY338" fmla="*/ 1285238 h 2851343"/>
              <a:gd name="connsiteX339" fmla="*/ 1876970 w 2851342"/>
              <a:gd name="connsiteY339" fmla="*/ 1294462 h 2851343"/>
              <a:gd name="connsiteX340" fmla="*/ 1886996 w 2851342"/>
              <a:gd name="connsiteY340" fmla="*/ 1278023 h 2851343"/>
              <a:gd name="connsiteX341" fmla="*/ 1911107 w 2851342"/>
              <a:gd name="connsiteY341" fmla="*/ 1249473 h 2851343"/>
              <a:gd name="connsiteX342" fmla="*/ 702465 w 2851342"/>
              <a:gd name="connsiteY342" fmla="*/ 1173247 h 2851343"/>
              <a:gd name="connsiteX343" fmla="*/ 704022 w 2851342"/>
              <a:gd name="connsiteY343" fmla="*/ 1173878 h 2851343"/>
              <a:gd name="connsiteX344" fmla="*/ 736320 w 2851342"/>
              <a:gd name="connsiteY344" fmla="*/ 1214836 h 2851343"/>
              <a:gd name="connsiteX345" fmla="*/ 750875 w 2851342"/>
              <a:gd name="connsiteY345" fmla="*/ 1238701 h 2851343"/>
              <a:gd name="connsiteX346" fmla="*/ 775412 w 2851342"/>
              <a:gd name="connsiteY346" fmla="*/ 1225310 h 2851343"/>
              <a:gd name="connsiteX347" fmla="*/ 826449 w 2851342"/>
              <a:gd name="connsiteY347" fmla="*/ 1206917 h 2851343"/>
              <a:gd name="connsiteX348" fmla="*/ 785002 w 2851342"/>
              <a:gd name="connsiteY348" fmla="*/ 1241921 h 2851343"/>
              <a:gd name="connsiteX349" fmla="*/ 760965 w 2851342"/>
              <a:gd name="connsiteY349" fmla="*/ 1256580 h 2851343"/>
              <a:gd name="connsiteX350" fmla="*/ 770350 w 2851342"/>
              <a:gd name="connsiteY350" fmla="*/ 1273777 h 2851343"/>
              <a:gd name="connsiteX351" fmla="*/ 788743 w 2851342"/>
              <a:gd name="connsiteY351" fmla="*/ 1324815 h 2851343"/>
              <a:gd name="connsiteX352" fmla="*/ 753740 w 2851342"/>
              <a:gd name="connsiteY352" fmla="*/ 1283367 h 2851343"/>
              <a:gd name="connsiteX353" fmla="*/ 743435 w 2851342"/>
              <a:gd name="connsiteY353" fmla="*/ 1266468 h 2851343"/>
              <a:gd name="connsiteX354" fmla="*/ 726061 w 2851342"/>
              <a:gd name="connsiteY354" fmla="*/ 1275950 h 2851343"/>
              <a:gd name="connsiteX355" fmla="*/ 675024 w 2851342"/>
              <a:gd name="connsiteY355" fmla="*/ 1294343 h 2851343"/>
              <a:gd name="connsiteX356" fmla="*/ 716471 w 2851342"/>
              <a:gd name="connsiteY356" fmla="*/ 1259340 h 2851343"/>
              <a:gd name="connsiteX357" fmla="*/ 733197 w 2851342"/>
              <a:gd name="connsiteY357" fmla="*/ 1249139 h 2851343"/>
              <a:gd name="connsiteX358" fmla="*/ 719710 w 2851342"/>
              <a:gd name="connsiteY358" fmla="*/ 1224426 h 2851343"/>
              <a:gd name="connsiteX359" fmla="*/ 701317 w 2851342"/>
              <a:gd name="connsiteY359" fmla="*/ 1173389 h 2851343"/>
              <a:gd name="connsiteX360" fmla="*/ 702465 w 2851342"/>
              <a:gd name="connsiteY360" fmla="*/ 1173247 h 2851343"/>
              <a:gd name="connsiteX361" fmla="*/ 925746 w 2851342"/>
              <a:gd name="connsiteY361" fmla="*/ 1088691 h 2851343"/>
              <a:gd name="connsiteX362" fmla="*/ 926645 w 2851342"/>
              <a:gd name="connsiteY362" fmla="*/ 1088817 h 2851343"/>
              <a:gd name="connsiteX363" fmla="*/ 927698 w 2851342"/>
              <a:gd name="connsiteY363" fmla="*/ 1089611 h 2851343"/>
              <a:gd name="connsiteX364" fmla="*/ 943870 w 2851342"/>
              <a:gd name="connsiteY364" fmla="*/ 1127237 h 2851343"/>
              <a:gd name="connsiteX365" fmla="*/ 950058 w 2851342"/>
              <a:gd name="connsiteY365" fmla="*/ 1148294 h 2851343"/>
              <a:gd name="connsiteX366" fmla="*/ 971388 w 2851342"/>
              <a:gd name="connsiteY366" fmla="*/ 1143125 h 2851343"/>
              <a:gd name="connsiteX367" fmla="*/ 1013832 w 2851342"/>
              <a:gd name="connsiteY367" fmla="*/ 1139547 h 2851343"/>
              <a:gd name="connsiteX368" fmla="*/ 975286 w 2851342"/>
              <a:gd name="connsiteY368" fmla="*/ 1157671 h 2851343"/>
              <a:gd name="connsiteX369" fmla="*/ 954077 w 2851342"/>
              <a:gd name="connsiteY369" fmla="*/ 1163904 h 2851343"/>
              <a:gd name="connsiteX370" fmla="*/ 957700 w 2851342"/>
              <a:gd name="connsiteY370" fmla="*/ 1178854 h 2851343"/>
              <a:gd name="connsiteX371" fmla="*/ 961278 w 2851342"/>
              <a:gd name="connsiteY371" fmla="*/ 1221298 h 2851343"/>
              <a:gd name="connsiteX372" fmla="*/ 943154 w 2851342"/>
              <a:gd name="connsiteY372" fmla="*/ 1182751 h 2851343"/>
              <a:gd name="connsiteX373" fmla="*/ 938773 w 2851342"/>
              <a:gd name="connsiteY373" fmla="*/ 1167841 h 2851343"/>
              <a:gd name="connsiteX374" fmla="*/ 923669 w 2851342"/>
              <a:gd name="connsiteY374" fmla="*/ 1171502 h 2851343"/>
              <a:gd name="connsiteX375" fmla="*/ 881225 w 2851342"/>
              <a:gd name="connsiteY375" fmla="*/ 1175079 h 2851343"/>
              <a:gd name="connsiteX376" fmla="*/ 919772 w 2851342"/>
              <a:gd name="connsiteY376" fmla="*/ 1156955 h 2851343"/>
              <a:gd name="connsiteX377" fmla="*/ 934530 w 2851342"/>
              <a:gd name="connsiteY377" fmla="*/ 1152618 h 2851343"/>
              <a:gd name="connsiteX378" fmla="*/ 929324 w 2851342"/>
              <a:gd name="connsiteY378" fmla="*/ 1131135 h 2851343"/>
              <a:gd name="connsiteX379" fmla="*/ 925746 w 2851342"/>
              <a:gd name="connsiteY379" fmla="*/ 1088691 h 2851343"/>
              <a:gd name="connsiteX380" fmla="*/ 2132752 w 2851342"/>
              <a:gd name="connsiteY380" fmla="*/ 936461 h 2851343"/>
              <a:gd name="connsiteX381" fmla="*/ 2127558 w 2851342"/>
              <a:gd name="connsiteY381" fmla="*/ 998079 h 2851343"/>
              <a:gd name="connsiteX382" fmla="*/ 2120000 w 2851342"/>
              <a:gd name="connsiteY382" fmla="*/ 1029267 h 2851343"/>
              <a:gd name="connsiteX383" fmla="*/ 2141425 w 2851342"/>
              <a:gd name="connsiteY383" fmla="*/ 1035564 h 2851343"/>
              <a:gd name="connsiteX384" fmla="*/ 2197385 w 2851342"/>
              <a:gd name="connsiteY384" fmla="*/ 1061875 h 2851343"/>
              <a:gd name="connsiteX385" fmla="*/ 2135767 w 2851342"/>
              <a:gd name="connsiteY385" fmla="*/ 1056681 h 2851343"/>
              <a:gd name="connsiteX386" fmla="*/ 2113841 w 2851342"/>
              <a:gd name="connsiteY386" fmla="*/ 1051367 h 2851343"/>
              <a:gd name="connsiteX387" fmla="*/ 2107479 w 2851342"/>
              <a:gd name="connsiteY387" fmla="*/ 1073013 h 2851343"/>
              <a:gd name="connsiteX388" fmla="*/ 2081168 w 2851342"/>
              <a:gd name="connsiteY388" fmla="*/ 1128972 h 2851343"/>
              <a:gd name="connsiteX389" fmla="*/ 2086362 w 2851342"/>
              <a:gd name="connsiteY389" fmla="*/ 1067354 h 2851343"/>
              <a:gd name="connsiteX390" fmla="*/ 2091622 w 2851342"/>
              <a:gd name="connsiteY390" fmla="*/ 1045651 h 2851343"/>
              <a:gd name="connsiteX391" fmla="*/ 2060833 w 2851342"/>
              <a:gd name="connsiteY391" fmla="*/ 1036603 h 2851343"/>
              <a:gd name="connsiteX392" fmla="*/ 2004873 w 2851342"/>
              <a:gd name="connsiteY392" fmla="*/ 1010291 h 2851343"/>
              <a:gd name="connsiteX393" fmla="*/ 2005684 w 2851342"/>
              <a:gd name="connsiteY393" fmla="*/ 1009253 h 2851343"/>
              <a:gd name="connsiteX394" fmla="*/ 2007447 w 2851342"/>
              <a:gd name="connsiteY394" fmla="*/ 1008506 h 2851343"/>
              <a:gd name="connsiteX395" fmla="*/ 2066491 w 2851342"/>
              <a:gd name="connsiteY395" fmla="*/ 1015485 h 2851343"/>
              <a:gd name="connsiteX396" fmla="*/ 2097457 w 2851342"/>
              <a:gd name="connsiteY396" fmla="*/ 1022990 h 2851343"/>
              <a:gd name="connsiteX397" fmla="*/ 2106441 w 2851342"/>
              <a:gd name="connsiteY397" fmla="*/ 992420 h 2851343"/>
              <a:gd name="connsiteX398" fmla="*/ 2132752 w 2851342"/>
              <a:gd name="connsiteY398" fmla="*/ 936461 h 2851343"/>
              <a:gd name="connsiteX399" fmla="*/ 1321695 w 2851342"/>
              <a:gd name="connsiteY399" fmla="*/ 911221 h 2851343"/>
              <a:gd name="connsiteX400" fmla="*/ 1322175 w 2851342"/>
              <a:gd name="connsiteY400" fmla="*/ 911857 h 2851343"/>
              <a:gd name="connsiteX401" fmla="*/ 1322335 w 2851342"/>
              <a:gd name="connsiteY401" fmla="*/ 913003 h 2851343"/>
              <a:gd name="connsiteX402" fmla="*/ 1309026 w 2851342"/>
              <a:gd name="connsiteY402" fmla="*/ 946377 h 2851343"/>
              <a:gd name="connsiteX403" fmla="*/ 1299802 w 2851342"/>
              <a:gd name="connsiteY403" fmla="*/ 963279 h 2851343"/>
              <a:gd name="connsiteX404" fmla="*/ 1316241 w 2851342"/>
              <a:gd name="connsiteY404" fmla="*/ 973304 h 2851343"/>
              <a:gd name="connsiteX405" fmla="*/ 1344791 w 2851342"/>
              <a:gd name="connsiteY405" fmla="*/ 997415 h 2851343"/>
              <a:gd name="connsiteX406" fmla="*/ 1309635 w 2851342"/>
              <a:gd name="connsiteY406" fmla="*/ 984746 h 2851343"/>
              <a:gd name="connsiteX407" fmla="*/ 1292612 w 2851342"/>
              <a:gd name="connsiteY407" fmla="*/ 975456 h 2851343"/>
              <a:gd name="connsiteX408" fmla="*/ 1285585 w 2851342"/>
              <a:gd name="connsiteY408" fmla="*/ 986977 h 2851343"/>
              <a:gd name="connsiteX409" fmla="*/ 1261474 w 2851342"/>
              <a:gd name="connsiteY409" fmla="*/ 1015527 h 2851343"/>
              <a:gd name="connsiteX410" fmla="*/ 1274144 w 2851342"/>
              <a:gd name="connsiteY410" fmla="*/ 980371 h 2851343"/>
              <a:gd name="connsiteX411" fmla="*/ 1280675 w 2851342"/>
              <a:gd name="connsiteY411" fmla="*/ 968404 h 2851343"/>
              <a:gd name="connsiteX412" fmla="*/ 1269035 w 2851342"/>
              <a:gd name="connsiteY412" fmla="*/ 961306 h 2851343"/>
              <a:gd name="connsiteX413" fmla="*/ 1240485 w 2851342"/>
              <a:gd name="connsiteY413" fmla="*/ 937194 h 2851343"/>
              <a:gd name="connsiteX414" fmla="*/ 1275641 w 2851342"/>
              <a:gd name="connsiteY414" fmla="*/ 949864 h 2851343"/>
              <a:gd name="connsiteX415" fmla="*/ 1287487 w 2851342"/>
              <a:gd name="connsiteY415" fmla="*/ 956329 h 2851343"/>
              <a:gd name="connsiteX416" fmla="*/ 1297584 w 2851342"/>
              <a:gd name="connsiteY416" fmla="*/ 939772 h 2851343"/>
              <a:gd name="connsiteX417" fmla="*/ 1321695 w 2851342"/>
              <a:gd name="connsiteY417" fmla="*/ 911221 h 2851343"/>
              <a:gd name="connsiteX418" fmla="*/ 432196 w 2851342"/>
              <a:gd name="connsiteY418" fmla="*/ 900074 h 2851343"/>
              <a:gd name="connsiteX419" fmla="*/ 433895 w 2851342"/>
              <a:gd name="connsiteY419" fmla="*/ 900123 h 2851343"/>
              <a:gd name="connsiteX420" fmla="*/ 436018 w 2851342"/>
              <a:gd name="connsiteY420" fmla="*/ 901384 h 2851343"/>
              <a:gd name="connsiteX421" fmla="*/ 473884 w 2851342"/>
              <a:gd name="connsiteY421" fmla="*/ 968078 h 2851343"/>
              <a:gd name="connsiteX422" fmla="*/ 489749 w 2851342"/>
              <a:gd name="connsiteY422" fmla="*/ 1005994 h 2851343"/>
              <a:gd name="connsiteX423" fmla="*/ 528382 w 2851342"/>
              <a:gd name="connsiteY423" fmla="*/ 991970 h 2851343"/>
              <a:gd name="connsiteX424" fmla="*/ 606643 w 2851342"/>
              <a:gd name="connsiteY424" fmla="*/ 976550 h 2851343"/>
              <a:gd name="connsiteX425" fmla="*/ 538639 w 2851342"/>
              <a:gd name="connsiteY425" fmla="*/ 1018240 h 2851343"/>
              <a:gd name="connsiteX426" fmla="*/ 500451 w 2851342"/>
              <a:gd name="connsiteY426" fmla="*/ 1034217 h 2851343"/>
              <a:gd name="connsiteX427" fmla="*/ 510280 w 2851342"/>
              <a:gd name="connsiteY427" fmla="*/ 1061295 h 2851343"/>
              <a:gd name="connsiteX428" fmla="*/ 525699 w 2851342"/>
              <a:gd name="connsiteY428" fmla="*/ 1139557 h 2851343"/>
              <a:gd name="connsiteX429" fmla="*/ 484011 w 2851342"/>
              <a:gd name="connsiteY429" fmla="*/ 1071551 h 2851343"/>
              <a:gd name="connsiteX430" fmla="*/ 472778 w 2851342"/>
              <a:gd name="connsiteY430" fmla="*/ 1044705 h 2851343"/>
              <a:gd name="connsiteX431" fmla="*/ 445422 w 2851342"/>
              <a:gd name="connsiteY431" fmla="*/ 1054635 h 2851343"/>
              <a:gd name="connsiteX432" fmla="*/ 367161 w 2851342"/>
              <a:gd name="connsiteY432" fmla="*/ 1070054 h 2851343"/>
              <a:gd name="connsiteX433" fmla="*/ 435166 w 2851342"/>
              <a:gd name="connsiteY433" fmla="*/ 1028365 h 2851343"/>
              <a:gd name="connsiteX434" fmla="*/ 461740 w 2851342"/>
              <a:gd name="connsiteY434" fmla="*/ 1017246 h 2851343"/>
              <a:gd name="connsiteX435" fmla="*/ 447615 w 2851342"/>
              <a:gd name="connsiteY435" fmla="*/ 978336 h 2851343"/>
              <a:gd name="connsiteX436" fmla="*/ 432196 w 2851342"/>
              <a:gd name="connsiteY436" fmla="*/ 900074 h 2851343"/>
              <a:gd name="connsiteX437" fmla="*/ 1673436 w 2851342"/>
              <a:gd name="connsiteY437" fmla="*/ 886257 h 2851343"/>
              <a:gd name="connsiteX438" fmla="*/ 1691559 w 2851342"/>
              <a:gd name="connsiteY438" fmla="*/ 924804 h 2851343"/>
              <a:gd name="connsiteX439" fmla="*/ 1697792 w 2851342"/>
              <a:gd name="connsiteY439" fmla="*/ 946012 h 2851343"/>
              <a:gd name="connsiteX440" fmla="*/ 1712742 w 2851342"/>
              <a:gd name="connsiteY440" fmla="*/ 942389 h 2851343"/>
              <a:gd name="connsiteX441" fmla="*/ 1755186 w 2851342"/>
              <a:gd name="connsiteY441" fmla="*/ 938812 h 2851343"/>
              <a:gd name="connsiteX442" fmla="*/ 1716640 w 2851342"/>
              <a:gd name="connsiteY442" fmla="*/ 956935 h 2851343"/>
              <a:gd name="connsiteX443" fmla="*/ 1701729 w 2851342"/>
              <a:gd name="connsiteY443" fmla="*/ 961317 h 2851343"/>
              <a:gd name="connsiteX444" fmla="*/ 1705390 w 2851342"/>
              <a:gd name="connsiteY444" fmla="*/ 976420 h 2851343"/>
              <a:gd name="connsiteX445" fmla="*/ 1708967 w 2851342"/>
              <a:gd name="connsiteY445" fmla="*/ 1018864 h 2851343"/>
              <a:gd name="connsiteX446" fmla="*/ 1690844 w 2851342"/>
              <a:gd name="connsiteY446" fmla="*/ 980318 h 2851343"/>
              <a:gd name="connsiteX447" fmla="*/ 1686507 w 2851342"/>
              <a:gd name="connsiteY447" fmla="*/ 965559 h 2851343"/>
              <a:gd name="connsiteX448" fmla="*/ 1665023 w 2851342"/>
              <a:gd name="connsiteY448" fmla="*/ 970766 h 2851343"/>
              <a:gd name="connsiteX449" fmla="*/ 1622579 w 2851342"/>
              <a:gd name="connsiteY449" fmla="*/ 974343 h 2851343"/>
              <a:gd name="connsiteX450" fmla="*/ 1622705 w 2851342"/>
              <a:gd name="connsiteY450" fmla="*/ 973445 h 2851343"/>
              <a:gd name="connsiteX451" fmla="*/ 1623500 w 2851342"/>
              <a:gd name="connsiteY451" fmla="*/ 972392 h 2851343"/>
              <a:gd name="connsiteX452" fmla="*/ 1661125 w 2851342"/>
              <a:gd name="connsiteY452" fmla="*/ 956220 h 2851343"/>
              <a:gd name="connsiteX453" fmla="*/ 1682182 w 2851342"/>
              <a:gd name="connsiteY453" fmla="*/ 950032 h 2851343"/>
              <a:gd name="connsiteX454" fmla="*/ 1677013 w 2851342"/>
              <a:gd name="connsiteY454" fmla="*/ 928701 h 2851343"/>
              <a:gd name="connsiteX455" fmla="*/ 1673436 w 2851342"/>
              <a:gd name="connsiteY455" fmla="*/ 886257 h 2851343"/>
              <a:gd name="connsiteX456" fmla="*/ 2565342 w 2851342"/>
              <a:gd name="connsiteY456" fmla="*/ 873041 h 2851343"/>
              <a:gd name="connsiteX457" fmla="*/ 2544132 w 2851342"/>
              <a:gd name="connsiteY457" fmla="*/ 961453 h 2851343"/>
              <a:gd name="connsiteX458" fmla="*/ 2526232 w 2851342"/>
              <a:gd name="connsiteY458" fmla="*/ 1005110 h 2851343"/>
              <a:gd name="connsiteX459" fmla="*/ 2555978 w 2851342"/>
              <a:gd name="connsiteY459" fmla="*/ 1019012 h 2851343"/>
              <a:gd name="connsiteX460" fmla="*/ 2631484 w 2851342"/>
              <a:gd name="connsiteY460" fmla="*/ 1069663 h 2851343"/>
              <a:gd name="connsiteX461" fmla="*/ 2543072 w 2851342"/>
              <a:gd name="connsiteY461" fmla="*/ 1048452 h 2851343"/>
              <a:gd name="connsiteX462" fmla="*/ 2512380 w 2851342"/>
              <a:gd name="connsiteY462" fmla="*/ 1035868 h 2851343"/>
              <a:gd name="connsiteX463" fmla="*/ 2498335 w 2851342"/>
              <a:gd name="connsiteY463" fmla="*/ 1065920 h 2851343"/>
              <a:gd name="connsiteX464" fmla="*/ 2447685 w 2851342"/>
              <a:gd name="connsiteY464" fmla="*/ 1141425 h 2851343"/>
              <a:gd name="connsiteX465" fmla="*/ 2468895 w 2851342"/>
              <a:gd name="connsiteY465" fmla="*/ 1053013 h 2851343"/>
              <a:gd name="connsiteX466" fmla="*/ 2481352 w 2851342"/>
              <a:gd name="connsiteY466" fmla="*/ 1022633 h 2851343"/>
              <a:gd name="connsiteX467" fmla="*/ 2438605 w 2851342"/>
              <a:gd name="connsiteY467" fmla="*/ 1002655 h 2851343"/>
              <a:gd name="connsiteX468" fmla="*/ 2363100 w 2851342"/>
              <a:gd name="connsiteY468" fmla="*/ 952005 h 2851343"/>
              <a:gd name="connsiteX469" fmla="*/ 2364508 w 2851342"/>
              <a:gd name="connsiteY469" fmla="*/ 950676 h 2851343"/>
              <a:gd name="connsiteX470" fmla="*/ 2367237 w 2851342"/>
              <a:gd name="connsiteY470" fmla="*/ 949980 h 2851343"/>
              <a:gd name="connsiteX471" fmla="*/ 2451511 w 2851342"/>
              <a:gd name="connsiteY471" fmla="*/ 973215 h 2851343"/>
              <a:gd name="connsiteX472" fmla="*/ 2494857 w 2851342"/>
              <a:gd name="connsiteY472" fmla="*/ 990988 h 2851343"/>
              <a:gd name="connsiteX473" fmla="*/ 2514693 w 2851342"/>
              <a:gd name="connsiteY473" fmla="*/ 948546 h 2851343"/>
              <a:gd name="connsiteX474" fmla="*/ 2565342 w 2851342"/>
              <a:gd name="connsiteY474" fmla="*/ 873041 h 2851343"/>
              <a:gd name="connsiteX475" fmla="*/ 1554422 w 2851342"/>
              <a:gd name="connsiteY475" fmla="*/ 677880 h 2851343"/>
              <a:gd name="connsiteX476" fmla="*/ 1589425 w 2851342"/>
              <a:gd name="connsiteY476" fmla="*/ 719327 h 2851343"/>
              <a:gd name="connsiteX477" fmla="*/ 1604084 w 2851342"/>
              <a:gd name="connsiteY477" fmla="*/ 743363 h 2851343"/>
              <a:gd name="connsiteX478" fmla="*/ 1621282 w 2851342"/>
              <a:gd name="connsiteY478" fmla="*/ 733978 h 2851343"/>
              <a:gd name="connsiteX479" fmla="*/ 1672319 w 2851342"/>
              <a:gd name="connsiteY479" fmla="*/ 715586 h 2851343"/>
              <a:gd name="connsiteX480" fmla="*/ 1630872 w 2851342"/>
              <a:gd name="connsiteY480" fmla="*/ 750588 h 2851343"/>
              <a:gd name="connsiteX481" fmla="*/ 1613973 w 2851342"/>
              <a:gd name="connsiteY481" fmla="*/ 760894 h 2851343"/>
              <a:gd name="connsiteX482" fmla="*/ 1623455 w 2851342"/>
              <a:gd name="connsiteY482" fmla="*/ 778268 h 2851343"/>
              <a:gd name="connsiteX483" fmla="*/ 1641848 w 2851342"/>
              <a:gd name="connsiteY483" fmla="*/ 829305 h 2851343"/>
              <a:gd name="connsiteX484" fmla="*/ 1606845 w 2851342"/>
              <a:gd name="connsiteY484" fmla="*/ 787858 h 2851343"/>
              <a:gd name="connsiteX485" fmla="*/ 1596644 w 2851342"/>
              <a:gd name="connsiteY485" fmla="*/ 771131 h 2851343"/>
              <a:gd name="connsiteX486" fmla="*/ 1571930 w 2851342"/>
              <a:gd name="connsiteY486" fmla="*/ 784618 h 2851343"/>
              <a:gd name="connsiteX487" fmla="*/ 1520893 w 2851342"/>
              <a:gd name="connsiteY487" fmla="*/ 803011 h 2851343"/>
              <a:gd name="connsiteX488" fmla="*/ 1520752 w 2851342"/>
              <a:gd name="connsiteY488" fmla="*/ 801864 h 2851343"/>
              <a:gd name="connsiteX489" fmla="*/ 1521383 w 2851342"/>
              <a:gd name="connsiteY489" fmla="*/ 800306 h 2851343"/>
              <a:gd name="connsiteX490" fmla="*/ 1562340 w 2851342"/>
              <a:gd name="connsiteY490" fmla="*/ 768008 h 2851343"/>
              <a:gd name="connsiteX491" fmla="*/ 1586206 w 2851342"/>
              <a:gd name="connsiteY491" fmla="*/ 753454 h 2851343"/>
              <a:gd name="connsiteX492" fmla="*/ 1572815 w 2851342"/>
              <a:gd name="connsiteY492" fmla="*/ 728917 h 2851343"/>
              <a:gd name="connsiteX493" fmla="*/ 1554422 w 2851342"/>
              <a:gd name="connsiteY493" fmla="*/ 677880 h 2851343"/>
              <a:gd name="connsiteX494" fmla="*/ 1050665 w 2851342"/>
              <a:gd name="connsiteY494" fmla="*/ 648410 h 2851343"/>
              <a:gd name="connsiteX495" fmla="*/ 1045470 w 2851342"/>
              <a:gd name="connsiteY495" fmla="*/ 710028 h 2851343"/>
              <a:gd name="connsiteX496" fmla="*/ 1040157 w 2851342"/>
              <a:gd name="connsiteY496" fmla="*/ 731954 h 2851343"/>
              <a:gd name="connsiteX497" fmla="*/ 1061802 w 2851342"/>
              <a:gd name="connsiteY497" fmla="*/ 738316 h 2851343"/>
              <a:gd name="connsiteX498" fmla="*/ 1117762 w 2851342"/>
              <a:gd name="connsiteY498" fmla="*/ 764627 h 2851343"/>
              <a:gd name="connsiteX499" fmla="*/ 1056144 w 2851342"/>
              <a:gd name="connsiteY499" fmla="*/ 759432 h 2851343"/>
              <a:gd name="connsiteX500" fmla="*/ 1034440 w 2851342"/>
              <a:gd name="connsiteY500" fmla="*/ 754173 h 2851343"/>
              <a:gd name="connsiteX501" fmla="*/ 1025392 w 2851342"/>
              <a:gd name="connsiteY501" fmla="*/ 784962 h 2851343"/>
              <a:gd name="connsiteX502" fmla="*/ 999081 w 2851342"/>
              <a:gd name="connsiteY502" fmla="*/ 840921 h 2851343"/>
              <a:gd name="connsiteX503" fmla="*/ 998042 w 2851342"/>
              <a:gd name="connsiteY503" fmla="*/ 840111 h 2851343"/>
              <a:gd name="connsiteX504" fmla="*/ 997295 w 2851342"/>
              <a:gd name="connsiteY504" fmla="*/ 838348 h 2851343"/>
              <a:gd name="connsiteX505" fmla="*/ 1004274 w 2851342"/>
              <a:gd name="connsiteY505" fmla="*/ 779304 h 2851343"/>
              <a:gd name="connsiteX506" fmla="*/ 1011779 w 2851342"/>
              <a:gd name="connsiteY506" fmla="*/ 748338 h 2851343"/>
              <a:gd name="connsiteX507" fmla="*/ 981209 w 2851342"/>
              <a:gd name="connsiteY507" fmla="*/ 739354 h 2851343"/>
              <a:gd name="connsiteX508" fmla="*/ 925250 w 2851342"/>
              <a:gd name="connsiteY508" fmla="*/ 713043 h 2851343"/>
              <a:gd name="connsiteX509" fmla="*/ 986868 w 2851342"/>
              <a:gd name="connsiteY509" fmla="*/ 718237 h 2851343"/>
              <a:gd name="connsiteX510" fmla="*/ 1018056 w 2851342"/>
              <a:gd name="connsiteY510" fmla="*/ 725795 h 2851343"/>
              <a:gd name="connsiteX511" fmla="*/ 1024353 w 2851342"/>
              <a:gd name="connsiteY511" fmla="*/ 704370 h 2851343"/>
              <a:gd name="connsiteX512" fmla="*/ 1050665 w 2851342"/>
              <a:gd name="connsiteY512" fmla="*/ 648410 h 2851343"/>
              <a:gd name="connsiteX513" fmla="*/ 609649 w 2851342"/>
              <a:gd name="connsiteY513" fmla="*/ 473886 h 2851343"/>
              <a:gd name="connsiteX514" fmla="*/ 611405 w 2851342"/>
              <a:gd name="connsiteY514" fmla="*/ 474631 h 2851343"/>
              <a:gd name="connsiteX515" fmla="*/ 613110 w 2851342"/>
              <a:gd name="connsiteY515" fmla="*/ 476816 h 2851343"/>
              <a:gd name="connsiteX516" fmla="*/ 625472 w 2851342"/>
              <a:gd name="connsiteY516" fmla="*/ 561987 h 2851343"/>
              <a:gd name="connsiteX517" fmla="*/ 626581 w 2851342"/>
              <a:gd name="connsiteY517" fmla="*/ 608096 h 2851343"/>
              <a:gd name="connsiteX518" fmla="*/ 672689 w 2851342"/>
              <a:gd name="connsiteY518" fmla="*/ 609204 h 2851343"/>
              <a:gd name="connsiteX519" fmla="*/ 760790 w 2851342"/>
              <a:gd name="connsiteY519" fmla="*/ 625027 h 2851343"/>
              <a:gd name="connsiteX520" fmla="*/ 672689 w 2851342"/>
              <a:gd name="connsiteY520" fmla="*/ 640851 h 2851343"/>
              <a:gd name="connsiteX521" fmla="*/ 626249 w 2851342"/>
              <a:gd name="connsiteY521" fmla="*/ 641967 h 2851343"/>
              <a:gd name="connsiteX522" fmla="*/ 625472 w 2851342"/>
              <a:gd name="connsiteY522" fmla="*/ 674283 h 2851343"/>
              <a:gd name="connsiteX523" fmla="*/ 609648 w 2851342"/>
              <a:gd name="connsiteY523" fmla="*/ 762385 h 2851343"/>
              <a:gd name="connsiteX524" fmla="*/ 593826 w 2851342"/>
              <a:gd name="connsiteY524" fmla="*/ 674283 h 2851343"/>
              <a:gd name="connsiteX525" fmla="*/ 593042 w 2851342"/>
              <a:gd name="connsiteY525" fmla="*/ 641635 h 2851343"/>
              <a:gd name="connsiteX526" fmla="*/ 560393 w 2851342"/>
              <a:gd name="connsiteY526" fmla="*/ 640851 h 2851343"/>
              <a:gd name="connsiteX527" fmla="*/ 472292 w 2851342"/>
              <a:gd name="connsiteY527" fmla="*/ 625027 h 2851343"/>
              <a:gd name="connsiteX528" fmla="*/ 560393 w 2851342"/>
              <a:gd name="connsiteY528" fmla="*/ 609204 h 2851343"/>
              <a:gd name="connsiteX529" fmla="*/ 592710 w 2851342"/>
              <a:gd name="connsiteY529" fmla="*/ 608427 h 2851343"/>
              <a:gd name="connsiteX530" fmla="*/ 593826 w 2851342"/>
              <a:gd name="connsiteY530" fmla="*/ 561988 h 2851343"/>
              <a:gd name="connsiteX531" fmla="*/ 609649 w 2851342"/>
              <a:gd name="connsiteY531" fmla="*/ 473886 h 2851343"/>
              <a:gd name="connsiteX532" fmla="*/ 2237451 w 2851342"/>
              <a:gd name="connsiteY532" fmla="*/ 469644 h 2851343"/>
              <a:gd name="connsiteX533" fmla="*/ 2253274 w 2851342"/>
              <a:gd name="connsiteY533" fmla="*/ 557745 h 2851343"/>
              <a:gd name="connsiteX534" fmla="*/ 2254391 w 2851342"/>
              <a:gd name="connsiteY534" fmla="*/ 604185 h 2851343"/>
              <a:gd name="connsiteX535" fmla="*/ 2286707 w 2851342"/>
              <a:gd name="connsiteY535" fmla="*/ 604962 h 2851343"/>
              <a:gd name="connsiteX536" fmla="*/ 2374809 w 2851342"/>
              <a:gd name="connsiteY536" fmla="*/ 620786 h 2851343"/>
              <a:gd name="connsiteX537" fmla="*/ 2286707 w 2851342"/>
              <a:gd name="connsiteY537" fmla="*/ 636608 h 2851343"/>
              <a:gd name="connsiteX538" fmla="*/ 2254059 w 2851342"/>
              <a:gd name="connsiteY538" fmla="*/ 637393 h 2851343"/>
              <a:gd name="connsiteX539" fmla="*/ 2253274 w 2851342"/>
              <a:gd name="connsiteY539" fmla="*/ 670042 h 2851343"/>
              <a:gd name="connsiteX540" fmla="*/ 2237451 w 2851342"/>
              <a:gd name="connsiteY540" fmla="*/ 758142 h 2851343"/>
              <a:gd name="connsiteX541" fmla="*/ 2221628 w 2851342"/>
              <a:gd name="connsiteY541" fmla="*/ 670041 h 2851343"/>
              <a:gd name="connsiteX542" fmla="*/ 2220851 w 2851342"/>
              <a:gd name="connsiteY542" fmla="*/ 637724 h 2851343"/>
              <a:gd name="connsiteX543" fmla="*/ 2174411 w 2851342"/>
              <a:gd name="connsiteY543" fmla="*/ 636608 h 2851343"/>
              <a:gd name="connsiteX544" fmla="*/ 2086310 w 2851342"/>
              <a:gd name="connsiteY544" fmla="*/ 620785 h 2851343"/>
              <a:gd name="connsiteX545" fmla="*/ 2087054 w 2851342"/>
              <a:gd name="connsiteY545" fmla="*/ 619029 h 2851343"/>
              <a:gd name="connsiteX546" fmla="*/ 2089240 w 2851342"/>
              <a:gd name="connsiteY546" fmla="*/ 617324 h 2851343"/>
              <a:gd name="connsiteX547" fmla="*/ 2174411 w 2851342"/>
              <a:gd name="connsiteY547" fmla="*/ 604962 h 2851343"/>
              <a:gd name="connsiteX548" fmla="*/ 2220519 w 2851342"/>
              <a:gd name="connsiteY548" fmla="*/ 603854 h 2851343"/>
              <a:gd name="connsiteX549" fmla="*/ 2221628 w 2851342"/>
              <a:gd name="connsiteY549" fmla="*/ 557745 h 2851343"/>
              <a:gd name="connsiteX550" fmla="*/ 2237451 w 2851342"/>
              <a:gd name="connsiteY550" fmla="*/ 469644 h 2851343"/>
              <a:gd name="connsiteX551" fmla="*/ 1782055 w 2851342"/>
              <a:gd name="connsiteY551" fmla="*/ 368973 h 2851343"/>
              <a:gd name="connsiteX552" fmla="*/ 1823744 w 2851342"/>
              <a:gd name="connsiteY552" fmla="*/ 436978 h 2851343"/>
              <a:gd name="connsiteX553" fmla="*/ 1839722 w 2851342"/>
              <a:gd name="connsiteY553" fmla="*/ 475165 h 2851343"/>
              <a:gd name="connsiteX554" fmla="*/ 1866800 w 2851342"/>
              <a:gd name="connsiteY554" fmla="*/ 465337 h 2851343"/>
              <a:gd name="connsiteX555" fmla="*/ 1945062 w 2851342"/>
              <a:gd name="connsiteY555" fmla="*/ 449918 h 2851343"/>
              <a:gd name="connsiteX556" fmla="*/ 1877056 w 2851342"/>
              <a:gd name="connsiteY556" fmla="*/ 491606 h 2851343"/>
              <a:gd name="connsiteX557" fmla="*/ 1850210 w 2851342"/>
              <a:gd name="connsiteY557" fmla="*/ 502839 h 2851343"/>
              <a:gd name="connsiteX558" fmla="*/ 1860140 w 2851342"/>
              <a:gd name="connsiteY558" fmla="*/ 530195 h 2851343"/>
              <a:gd name="connsiteX559" fmla="*/ 1875559 w 2851342"/>
              <a:gd name="connsiteY559" fmla="*/ 608455 h 2851343"/>
              <a:gd name="connsiteX560" fmla="*/ 1833870 w 2851342"/>
              <a:gd name="connsiteY560" fmla="*/ 540451 h 2851343"/>
              <a:gd name="connsiteX561" fmla="*/ 1822751 w 2851342"/>
              <a:gd name="connsiteY561" fmla="*/ 513876 h 2851343"/>
              <a:gd name="connsiteX562" fmla="*/ 1783840 w 2851342"/>
              <a:gd name="connsiteY562" fmla="*/ 528002 h 2851343"/>
              <a:gd name="connsiteX563" fmla="*/ 1705579 w 2851342"/>
              <a:gd name="connsiteY563" fmla="*/ 543421 h 2851343"/>
              <a:gd name="connsiteX564" fmla="*/ 1705627 w 2851342"/>
              <a:gd name="connsiteY564" fmla="*/ 541722 h 2851343"/>
              <a:gd name="connsiteX565" fmla="*/ 1706889 w 2851342"/>
              <a:gd name="connsiteY565" fmla="*/ 539598 h 2851343"/>
              <a:gd name="connsiteX566" fmla="*/ 1773583 w 2851342"/>
              <a:gd name="connsiteY566" fmla="*/ 501732 h 2851343"/>
              <a:gd name="connsiteX567" fmla="*/ 1811498 w 2851342"/>
              <a:gd name="connsiteY567" fmla="*/ 485869 h 2851343"/>
              <a:gd name="connsiteX568" fmla="*/ 1797474 w 2851342"/>
              <a:gd name="connsiteY568" fmla="*/ 447234 h 2851343"/>
              <a:gd name="connsiteX569" fmla="*/ 1782055 w 2851342"/>
              <a:gd name="connsiteY569" fmla="*/ 368973 h 2851343"/>
              <a:gd name="connsiteX570" fmla="*/ 1056366 w 2851342"/>
              <a:gd name="connsiteY570" fmla="*/ 214456 h 2851343"/>
              <a:gd name="connsiteX571" fmla="*/ 1035156 w 2851342"/>
              <a:gd name="connsiteY571" fmla="*/ 302868 h 2851343"/>
              <a:gd name="connsiteX572" fmla="*/ 1022571 w 2851342"/>
              <a:gd name="connsiteY572" fmla="*/ 333560 h 2851343"/>
              <a:gd name="connsiteX573" fmla="*/ 1052623 w 2851342"/>
              <a:gd name="connsiteY573" fmla="*/ 347605 h 2851343"/>
              <a:gd name="connsiteX574" fmla="*/ 1128128 w 2851342"/>
              <a:gd name="connsiteY574" fmla="*/ 398255 h 2851343"/>
              <a:gd name="connsiteX575" fmla="*/ 1039716 w 2851342"/>
              <a:gd name="connsiteY575" fmla="*/ 377045 h 2851343"/>
              <a:gd name="connsiteX576" fmla="*/ 1009336 w 2851342"/>
              <a:gd name="connsiteY576" fmla="*/ 364588 h 2851343"/>
              <a:gd name="connsiteX577" fmla="*/ 989358 w 2851342"/>
              <a:gd name="connsiteY577" fmla="*/ 407335 h 2851343"/>
              <a:gd name="connsiteX578" fmla="*/ 938708 w 2851342"/>
              <a:gd name="connsiteY578" fmla="*/ 482840 h 2851343"/>
              <a:gd name="connsiteX579" fmla="*/ 937379 w 2851342"/>
              <a:gd name="connsiteY579" fmla="*/ 481431 h 2851343"/>
              <a:gd name="connsiteX580" fmla="*/ 936684 w 2851342"/>
              <a:gd name="connsiteY580" fmla="*/ 478703 h 2851343"/>
              <a:gd name="connsiteX581" fmla="*/ 959918 w 2851342"/>
              <a:gd name="connsiteY581" fmla="*/ 394428 h 2851343"/>
              <a:gd name="connsiteX582" fmla="*/ 977692 w 2851342"/>
              <a:gd name="connsiteY582" fmla="*/ 351083 h 2851343"/>
              <a:gd name="connsiteX583" fmla="*/ 935249 w 2851342"/>
              <a:gd name="connsiteY583" fmla="*/ 331247 h 2851343"/>
              <a:gd name="connsiteX584" fmla="*/ 859744 w 2851342"/>
              <a:gd name="connsiteY584" fmla="*/ 280597 h 2851343"/>
              <a:gd name="connsiteX585" fmla="*/ 948156 w 2851342"/>
              <a:gd name="connsiteY585" fmla="*/ 301808 h 2851343"/>
              <a:gd name="connsiteX586" fmla="*/ 991813 w 2851342"/>
              <a:gd name="connsiteY586" fmla="*/ 319708 h 2851343"/>
              <a:gd name="connsiteX587" fmla="*/ 1005715 w 2851342"/>
              <a:gd name="connsiteY587" fmla="*/ 289961 h 2851343"/>
              <a:gd name="connsiteX588" fmla="*/ 1056366 w 2851342"/>
              <a:gd name="connsiteY588" fmla="*/ 214456 h 2851343"/>
              <a:gd name="connsiteX589" fmla="*/ 1309408 w 2851342"/>
              <a:gd name="connsiteY589" fmla="*/ 832 h 2851343"/>
              <a:gd name="connsiteX590" fmla="*/ 1393170 w 2851342"/>
              <a:gd name="connsiteY590" fmla="*/ 59088 h 2851343"/>
              <a:gd name="connsiteX591" fmla="*/ 1431500 w 2851342"/>
              <a:gd name="connsiteY591" fmla="*/ 95618 h 2851343"/>
              <a:gd name="connsiteX592" fmla="*/ 1458173 w 2851342"/>
              <a:gd name="connsiteY592" fmla="*/ 70197 h 2851343"/>
              <a:gd name="connsiteX593" fmla="*/ 1541936 w 2851342"/>
              <a:gd name="connsiteY593" fmla="*/ 11942 h 2851343"/>
              <a:gd name="connsiteX594" fmla="*/ 1483680 w 2851342"/>
              <a:gd name="connsiteY594" fmla="*/ 95704 h 2851343"/>
              <a:gd name="connsiteX595" fmla="*/ 1457998 w 2851342"/>
              <a:gd name="connsiteY595" fmla="*/ 122651 h 2851343"/>
              <a:gd name="connsiteX596" fmla="*/ 1483680 w 2851342"/>
              <a:gd name="connsiteY596" fmla="*/ 149598 h 2851343"/>
              <a:gd name="connsiteX597" fmla="*/ 1541935 w 2851342"/>
              <a:gd name="connsiteY597" fmla="*/ 233360 h 2851343"/>
              <a:gd name="connsiteX598" fmla="*/ 1458173 w 2851342"/>
              <a:gd name="connsiteY598" fmla="*/ 175104 h 2851343"/>
              <a:gd name="connsiteX599" fmla="*/ 1431500 w 2851342"/>
              <a:gd name="connsiteY599" fmla="*/ 149683 h 2851343"/>
              <a:gd name="connsiteX600" fmla="*/ 1393170 w 2851342"/>
              <a:gd name="connsiteY600" fmla="*/ 186214 h 2851343"/>
              <a:gd name="connsiteX601" fmla="*/ 1309408 w 2851342"/>
              <a:gd name="connsiteY601" fmla="*/ 244469 h 2851343"/>
              <a:gd name="connsiteX602" fmla="*/ 1308593 w 2851342"/>
              <a:gd name="connsiteY602" fmla="*/ 242454 h 2851343"/>
              <a:gd name="connsiteX603" fmla="*/ 1308980 w 2851342"/>
              <a:gd name="connsiteY603" fmla="*/ 239318 h 2851343"/>
              <a:gd name="connsiteX604" fmla="*/ 1367663 w 2851342"/>
              <a:gd name="connsiteY604" fmla="*/ 160707 h 2851343"/>
              <a:gd name="connsiteX605" fmla="*/ 1403933 w 2851342"/>
              <a:gd name="connsiteY605" fmla="*/ 122651 h 2851343"/>
              <a:gd name="connsiteX606" fmla="*/ 1367663 w 2851342"/>
              <a:gd name="connsiteY606" fmla="*/ 84594 h 2851343"/>
              <a:gd name="connsiteX607" fmla="*/ 1309408 w 2851342"/>
              <a:gd name="connsiteY607" fmla="*/ 832 h 2851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</a:cxnLst>
            <a:rect l="l" t="t" r="r" b="b"/>
            <a:pathLst>
              <a:path w="2851342" h="2851343">
                <a:moveTo>
                  <a:pt x="1309407" y="2606874"/>
                </a:moveTo>
                <a:cubicBezTo>
                  <a:pt x="1315139" y="2601141"/>
                  <a:pt x="1349339" y="2625501"/>
                  <a:pt x="1393169" y="2665129"/>
                </a:cubicBezTo>
                <a:lnTo>
                  <a:pt x="1431499" y="2701660"/>
                </a:lnTo>
                <a:lnTo>
                  <a:pt x="1458172" y="2676239"/>
                </a:lnTo>
                <a:cubicBezTo>
                  <a:pt x="1502002" y="2636611"/>
                  <a:pt x="1536201" y="2612251"/>
                  <a:pt x="1541935" y="2617984"/>
                </a:cubicBezTo>
                <a:cubicBezTo>
                  <a:pt x="1547667" y="2623716"/>
                  <a:pt x="1523307" y="2657916"/>
                  <a:pt x="1483679" y="2701746"/>
                </a:cubicBezTo>
                <a:lnTo>
                  <a:pt x="1457997" y="2728692"/>
                </a:lnTo>
                <a:lnTo>
                  <a:pt x="1483679" y="2755639"/>
                </a:lnTo>
                <a:cubicBezTo>
                  <a:pt x="1523307" y="2799469"/>
                  <a:pt x="1547668" y="2833668"/>
                  <a:pt x="1541934" y="2839401"/>
                </a:cubicBezTo>
                <a:cubicBezTo>
                  <a:pt x="1536201" y="2845134"/>
                  <a:pt x="1502002" y="2820773"/>
                  <a:pt x="1458172" y="2781146"/>
                </a:cubicBezTo>
                <a:lnTo>
                  <a:pt x="1431499" y="2755725"/>
                </a:lnTo>
                <a:lnTo>
                  <a:pt x="1393169" y="2792255"/>
                </a:lnTo>
                <a:cubicBezTo>
                  <a:pt x="1349339" y="2831883"/>
                  <a:pt x="1315139" y="2856244"/>
                  <a:pt x="1309407" y="2850511"/>
                </a:cubicBezTo>
                <a:cubicBezTo>
                  <a:pt x="1308929" y="2850033"/>
                  <a:pt x="1308660" y="2849358"/>
                  <a:pt x="1308592" y="2848496"/>
                </a:cubicBezTo>
                <a:cubicBezTo>
                  <a:pt x="1308523" y="2847633"/>
                  <a:pt x="1308656" y="2846584"/>
                  <a:pt x="1308979" y="2845360"/>
                </a:cubicBezTo>
                <a:cubicBezTo>
                  <a:pt x="1312218" y="2833111"/>
                  <a:pt x="1334639" y="2803274"/>
                  <a:pt x="1367662" y="2766749"/>
                </a:cubicBezTo>
                <a:lnTo>
                  <a:pt x="1403932" y="2728692"/>
                </a:lnTo>
                <a:lnTo>
                  <a:pt x="1367662" y="2690636"/>
                </a:lnTo>
                <a:cubicBezTo>
                  <a:pt x="1328034" y="2646806"/>
                  <a:pt x="1303673" y="2612606"/>
                  <a:pt x="1309407" y="2606874"/>
                </a:cubicBezTo>
                <a:close/>
                <a:moveTo>
                  <a:pt x="1900998" y="2377726"/>
                </a:moveTo>
                <a:cubicBezTo>
                  <a:pt x="1907614" y="2380627"/>
                  <a:pt x="1898477" y="2416911"/>
                  <a:pt x="1879787" y="2466138"/>
                </a:cubicBezTo>
                <a:lnTo>
                  <a:pt x="1867202" y="2496830"/>
                </a:lnTo>
                <a:lnTo>
                  <a:pt x="1897254" y="2510875"/>
                </a:lnTo>
                <a:cubicBezTo>
                  <a:pt x="1944355" y="2534414"/>
                  <a:pt x="1975661" y="2554907"/>
                  <a:pt x="1972759" y="2561525"/>
                </a:cubicBezTo>
                <a:cubicBezTo>
                  <a:pt x="1969859" y="2568142"/>
                  <a:pt x="1933574" y="2559004"/>
                  <a:pt x="1884348" y="2540315"/>
                </a:cubicBezTo>
                <a:lnTo>
                  <a:pt x="1853968" y="2527858"/>
                </a:lnTo>
                <a:lnTo>
                  <a:pt x="1833990" y="2570604"/>
                </a:lnTo>
                <a:cubicBezTo>
                  <a:pt x="1810450" y="2617705"/>
                  <a:pt x="1789956" y="2649011"/>
                  <a:pt x="1783340" y="2646110"/>
                </a:cubicBezTo>
                <a:cubicBezTo>
                  <a:pt x="1782788" y="2645868"/>
                  <a:pt x="1782346" y="2645395"/>
                  <a:pt x="1782010" y="2644702"/>
                </a:cubicBezTo>
                <a:cubicBezTo>
                  <a:pt x="1781674" y="2644008"/>
                  <a:pt x="1781444" y="2643094"/>
                  <a:pt x="1781315" y="2641973"/>
                </a:cubicBezTo>
                <a:cubicBezTo>
                  <a:pt x="1780034" y="2630755"/>
                  <a:pt x="1788975" y="2598721"/>
                  <a:pt x="1804550" y="2557699"/>
                </a:cubicBezTo>
                <a:lnTo>
                  <a:pt x="1822323" y="2514353"/>
                </a:lnTo>
                <a:lnTo>
                  <a:pt x="1779881" y="2494518"/>
                </a:lnTo>
                <a:cubicBezTo>
                  <a:pt x="1732780" y="2470978"/>
                  <a:pt x="1701474" y="2450484"/>
                  <a:pt x="1704376" y="2443868"/>
                </a:cubicBezTo>
                <a:cubicBezTo>
                  <a:pt x="1707276" y="2437251"/>
                  <a:pt x="1743561" y="2446388"/>
                  <a:pt x="1792787" y="2465077"/>
                </a:cubicBezTo>
                <a:lnTo>
                  <a:pt x="1836445" y="2482979"/>
                </a:lnTo>
                <a:lnTo>
                  <a:pt x="1850347" y="2453232"/>
                </a:lnTo>
                <a:cubicBezTo>
                  <a:pt x="1873887" y="2406131"/>
                  <a:pt x="1894380" y="2374826"/>
                  <a:pt x="1900998" y="2377726"/>
                </a:cubicBezTo>
                <a:close/>
                <a:moveTo>
                  <a:pt x="964034" y="2234935"/>
                </a:moveTo>
                <a:cubicBezTo>
                  <a:pt x="969938" y="2232630"/>
                  <a:pt x="986779" y="2260807"/>
                  <a:pt x="1005723" y="2302939"/>
                </a:cubicBezTo>
                <a:lnTo>
                  <a:pt x="1021701" y="2341127"/>
                </a:lnTo>
                <a:lnTo>
                  <a:pt x="1048779" y="2331298"/>
                </a:lnTo>
                <a:cubicBezTo>
                  <a:pt x="1092600" y="2316682"/>
                  <a:pt x="1124734" y="2309975"/>
                  <a:pt x="1127040" y="2315879"/>
                </a:cubicBezTo>
                <a:cubicBezTo>
                  <a:pt x="1129345" y="2321783"/>
                  <a:pt x="1101167" y="2338624"/>
                  <a:pt x="1059036" y="2357568"/>
                </a:cubicBezTo>
                <a:lnTo>
                  <a:pt x="1032189" y="2368800"/>
                </a:lnTo>
                <a:lnTo>
                  <a:pt x="1042118" y="2396156"/>
                </a:lnTo>
                <a:cubicBezTo>
                  <a:pt x="1056735" y="2439978"/>
                  <a:pt x="1063443" y="2472112"/>
                  <a:pt x="1057537" y="2474417"/>
                </a:cubicBezTo>
                <a:cubicBezTo>
                  <a:pt x="1051633" y="2476722"/>
                  <a:pt x="1034793" y="2448544"/>
                  <a:pt x="1015848" y="2406413"/>
                </a:cubicBezTo>
                <a:lnTo>
                  <a:pt x="1004730" y="2379839"/>
                </a:lnTo>
                <a:lnTo>
                  <a:pt x="965819" y="2393963"/>
                </a:lnTo>
                <a:cubicBezTo>
                  <a:pt x="921996" y="2408579"/>
                  <a:pt x="889862" y="2415287"/>
                  <a:pt x="887557" y="2409383"/>
                </a:cubicBezTo>
                <a:cubicBezTo>
                  <a:pt x="887365" y="2408890"/>
                  <a:pt x="887384" y="2408323"/>
                  <a:pt x="887607" y="2407684"/>
                </a:cubicBezTo>
                <a:cubicBezTo>
                  <a:pt x="887828" y="2407045"/>
                  <a:pt x="888253" y="2406335"/>
                  <a:pt x="888868" y="2405560"/>
                </a:cubicBezTo>
                <a:cubicBezTo>
                  <a:pt x="895032" y="2397807"/>
                  <a:pt x="920452" y="2383481"/>
                  <a:pt x="955561" y="2367694"/>
                </a:cubicBezTo>
                <a:lnTo>
                  <a:pt x="993477" y="2351829"/>
                </a:lnTo>
                <a:lnTo>
                  <a:pt x="979453" y="2313196"/>
                </a:lnTo>
                <a:cubicBezTo>
                  <a:pt x="964837" y="2269374"/>
                  <a:pt x="958129" y="2237239"/>
                  <a:pt x="964034" y="2234935"/>
                </a:cubicBezTo>
                <a:close/>
                <a:moveTo>
                  <a:pt x="2226316" y="2090553"/>
                </a:moveTo>
                <a:cubicBezTo>
                  <a:pt x="2226908" y="2090553"/>
                  <a:pt x="2227495" y="2090805"/>
                  <a:pt x="2228072" y="2091298"/>
                </a:cubicBezTo>
                <a:cubicBezTo>
                  <a:pt x="2228649" y="2091790"/>
                  <a:pt x="2229218" y="2092522"/>
                  <a:pt x="2229777" y="2093483"/>
                </a:cubicBezTo>
                <a:cubicBezTo>
                  <a:pt x="2235366" y="2103091"/>
                  <a:pt x="2239966" y="2135509"/>
                  <a:pt x="2242139" y="2178654"/>
                </a:cubicBezTo>
                <a:lnTo>
                  <a:pt x="2243247" y="2224762"/>
                </a:lnTo>
                <a:lnTo>
                  <a:pt x="2289356" y="2225871"/>
                </a:lnTo>
                <a:cubicBezTo>
                  <a:pt x="2341130" y="2228478"/>
                  <a:pt x="2377458" y="2234581"/>
                  <a:pt x="2377457" y="2241694"/>
                </a:cubicBezTo>
                <a:cubicBezTo>
                  <a:pt x="2377458" y="2248807"/>
                  <a:pt x="2341129" y="2254910"/>
                  <a:pt x="2289356" y="2257517"/>
                </a:cubicBezTo>
                <a:lnTo>
                  <a:pt x="2242916" y="2258634"/>
                </a:lnTo>
                <a:lnTo>
                  <a:pt x="2242139" y="2290950"/>
                </a:lnTo>
                <a:cubicBezTo>
                  <a:pt x="2239532" y="2342723"/>
                  <a:pt x="2233429" y="2379051"/>
                  <a:pt x="2226316" y="2379052"/>
                </a:cubicBezTo>
                <a:cubicBezTo>
                  <a:pt x="2219203" y="2379051"/>
                  <a:pt x="2213099" y="2342723"/>
                  <a:pt x="2210493" y="2290950"/>
                </a:cubicBezTo>
                <a:lnTo>
                  <a:pt x="2209708" y="2258302"/>
                </a:lnTo>
                <a:lnTo>
                  <a:pt x="2177059" y="2257517"/>
                </a:lnTo>
                <a:cubicBezTo>
                  <a:pt x="2125286" y="2254910"/>
                  <a:pt x="2088959" y="2248808"/>
                  <a:pt x="2088959" y="2241694"/>
                </a:cubicBezTo>
                <a:cubicBezTo>
                  <a:pt x="2088959" y="2234581"/>
                  <a:pt x="2125287" y="2228478"/>
                  <a:pt x="2177060" y="2225871"/>
                </a:cubicBezTo>
                <a:lnTo>
                  <a:pt x="2209377" y="2225094"/>
                </a:lnTo>
                <a:lnTo>
                  <a:pt x="2210493" y="2178654"/>
                </a:lnTo>
                <a:cubicBezTo>
                  <a:pt x="2213099" y="2126880"/>
                  <a:pt x="2219203" y="2090552"/>
                  <a:pt x="2226316" y="2090553"/>
                </a:cubicBezTo>
                <a:close/>
                <a:moveTo>
                  <a:pt x="620784" y="2086310"/>
                </a:moveTo>
                <a:cubicBezTo>
                  <a:pt x="627896" y="2086310"/>
                  <a:pt x="634000" y="2122638"/>
                  <a:pt x="636607" y="2174411"/>
                </a:cubicBezTo>
                <a:lnTo>
                  <a:pt x="637723" y="2220851"/>
                </a:lnTo>
                <a:lnTo>
                  <a:pt x="670040" y="2221628"/>
                </a:lnTo>
                <a:cubicBezTo>
                  <a:pt x="721813" y="2224235"/>
                  <a:pt x="758140" y="2230339"/>
                  <a:pt x="758141" y="2237452"/>
                </a:cubicBezTo>
                <a:cubicBezTo>
                  <a:pt x="758141" y="2244564"/>
                  <a:pt x="721813" y="2250668"/>
                  <a:pt x="670040" y="2253275"/>
                </a:cubicBezTo>
                <a:lnTo>
                  <a:pt x="637392" y="2254059"/>
                </a:lnTo>
                <a:lnTo>
                  <a:pt x="636607" y="2286707"/>
                </a:lnTo>
                <a:cubicBezTo>
                  <a:pt x="634000" y="2338481"/>
                  <a:pt x="627897" y="2374809"/>
                  <a:pt x="620783" y="2374808"/>
                </a:cubicBezTo>
                <a:cubicBezTo>
                  <a:pt x="613671" y="2374808"/>
                  <a:pt x="607568" y="2338480"/>
                  <a:pt x="604960" y="2286707"/>
                </a:cubicBezTo>
                <a:lnTo>
                  <a:pt x="604183" y="2254391"/>
                </a:lnTo>
                <a:lnTo>
                  <a:pt x="557744" y="2253274"/>
                </a:lnTo>
                <a:cubicBezTo>
                  <a:pt x="505970" y="2250667"/>
                  <a:pt x="469642" y="2244564"/>
                  <a:pt x="469642" y="2237451"/>
                </a:cubicBezTo>
                <a:cubicBezTo>
                  <a:pt x="469642" y="2236858"/>
                  <a:pt x="469894" y="2236273"/>
                  <a:pt x="470387" y="2235696"/>
                </a:cubicBezTo>
                <a:cubicBezTo>
                  <a:pt x="470879" y="2235118"/>
                  <a:pt x="471613" y="2234549"/>
                  <a:pt x="472572" y="2233990"/>
                </a:cubicBezTo>
                <a:cubicBezTo>
                  <a:pt x="482180" y="2228401"/>
                  <a:pt x="514599" y="2223801"/>
                  <a:pt x="557743" y="2221628"/>
                </a:cubicBezTo>
                <a:lnTo>
                  <a:pt x="603852" y="2220519"/>
                </a:lnTo>
                <a:lnTo>
                  <a:pt x="604960" y="2174411"/>
                </a:lnTo>
                <a:cubicBezTo>
                  <a:pt x="607567" y="2122638"/>
                  <a:pt x="613671" y="2086309"/>
                  <a:pt x="620784" y="2086310"/>
                </a:cubicBezTo>
                <a:close/>
                <a:moveTo>
                  <a:pt x="1195785" y="2016334"/>
                </a:moveTo>
                <a:cubicBezTo>
                  <a:pt x="1199518" y="2014179"/>
                  <a:pt x="1213730" y="2031396"/>
                  <a:pt x="1230788" y="2057781"/>
                </a:cubicBezTo>
                <a:lnTo>
                  <a:pt x="1245446" y="2081818"/>
                </a:lnTo>
                <a:lnTo>
                  <a:pt x="1262644" y="2072432"/>
                </a:lnTo>
                <a:cubicBezTo>
                  <a:pt x="1290608" y="2058112"/>
                  <a:pt x="1311525" y="2050307"/>
                  <a:pt x="1313681" y="2054040"/>
                </a:cubicBezTo>
                <a:cubicBezTo>
                  <a:pt x="1315836" y="2057773"/>
                  <a:pt x="1298619" y="2071986"/>
                  <a:pt x="1272234" y="2089043"/>
                </a:cubicBezTo>
                <a:lnTo>
                  <a:pt x="1255336" y="2099348"/>
                </a:lnTo>
                <a:lnTo>
                  <a:pt x="1264817" y="2116722"/>
                </a:lnTo>
                <a:cubicBezTo>
                  <a:pt x="1279138" y="2144687"/>
                  <a:pt x="1286944" y="2165604"/>
                  <a:pt x="1283209" y="2167759"/>
                </a:cubicBezTo>
                <a:cubicBezTo>
                  <a:pt x="1279477" y="2169914"/>
                  <a:pt x="1265265" y="2152696"/>
                  <a:pt x="1248207" y="2126312"/>
                </a:cubicBezTo>
                <a:lnTo>
                  <a:pt x="1238006" y="2109586"/>
                </a:lnTo>
                <a:lnTo>
                  <a:pt x="1213293" y="2123072"/>
                </a:lnTo>
                <a:cubicBezTo>
                  <a:pt x="1185328" y="2137393"/>
                  <a:pt x="1164411" y="2145199"/>
                  <a:pt x="1162255" y="2141465"/>
                </a:cubicBezTo>
                <a:cubicBezTo>
                  <a:pt x="1162076" y="2141154"/>
                  <a:pt x="1162031" y="2140771"/>
                  <a:pt x="1162115" y="2140318"/>
                </a:cubicBezTo>
                <a:cubicBezTo>
                  <a:pt x="1162198" y="2139866"/>
                  <a:pt x="1162411" y="2139345"/>
                  <a:pt x="1162745" y="2138761"/>
                </a:cubicBezTo>
                <a:cubicBezTo>
                  <a:pt x="1166094" y="2132916"/>
                  <a:pt x="1181716" y="2120677"/>
                  <a:pt x="1203702" y="2106462"/>
                </a:cubicBezTo>
                <a:lnTo>
                  <a:pt x="1227568" y="2091908"/>
                </a:lnTo>
                <a:lnTo>
                  <a:pt x="1214177" y="2067371"/>
                </a:lnTo>
                <a:cubicBezTo>
                  <a:pt x="1199856" y="2039407"/>
                  <a:pt x="1192051" y="2018489"/>
                  <a:pt x="1195785" y="2016334"/>
                </a:cubicBezTo>
                <a:close/>
                <a:moveTo>
                  <a:pt x="1840389" y="2016254"/>
                </a:moveTo>
                <a:cubicBezTo>
                  <a:pt x="1845135" y="2017525"/>
                  <a:pt x="1842712" y="2042858"/>
                  <a:pt x="1835195" y="2077872"/>
                </a:cubicBezTo>
                <a:lnTo>
                  <a:pt x="1829881" y="2099798"/>
                </a:lnTo>
                <a:lnTo>
                  <a:pt x="1851526" y="2106159"/>
                </a:lnTo>
                <a:cubicBezTo>
                  <a:pt x="1885608" y="2117156"/>
                  <a:pt x="1908758" y="2127723"/>
                  <a:pt x="1907486" y="2132470"/>
                </a:cubicBezTo>
                <a:cubicBezTo>
                  <a:pt x="1906214" y="2137217"/>
                  <a:pt x="1880882" y="2134794"/>
                  <a:pt x="1845868" y="2127276"/>
                </a:cubicBezTo>
                <a:lnTo>
                  <a:pt x="1824165" y="2122017"/>
                </a:lnTo>
                <a:lnTo>
                  <a:pt x="1815116" y="2152806"/>
                </a:lnTo>
                <a:cubicBezTo>
                  <a:pt x="1804120" y="2186887"/>
                  <a:pt x="1793551" y="2210038"/>
                  <a:pt x="1788805" y="2208765"/>
                </a:cubicBezTo>
                <a:cubicBezTo>
                  <a:pt x="1788409" y="2208659"/>
                  <a:pt x="1788064" y="2208387"/>
                  <a:pt x="1787767" y="2207955"/>
                </a:cubicBezTo>
                <a:cubicBezTo>
                  <a:pt x="1787469" y="2207523"/>
                  <a:pt x="1787221" y="2206932"/>
                  <a:pt x="1787020" y="2206192"/>
                </a:cubicBezTo>
                <a:cubicBezTo>
                  <a:pt x="1785008" y="2198781"/>
                  <a:pt x="1787734" y="2176326"/>
                  <a:pt x="1793999" y="2147148"/>
                </a:cubicBezTo>
                <a:lnTo>
                  <a:pt x="1801503" y="2116181"/>
                </a:lnTo>
                <a:lnTo>
                  <a:pt x="1770934" y="2107198"/>
                </a:lnTo>
                <a:cubicBezTo>
                  <a:pt x="1736852" y="2096201"/>
                  <a:pt x="1713702" y="2085633"/>
                  <a:pt x="1714974" y="2080887"/>
                </a:cubicBezTo>
                <a:cubicBezTo>
                  <a:pt x="1716246" y="2076141"/>
                  <a:pt x="1741578" y="2078563"/>
                  <a:pt x="1776592" y="2086080"/>
                </a:cubicBezTo>
                <a:lnTo>
                  <a:pt x="1807781" y="2093639"/>
                </a:lnTo>
                <a:lnTo>
                  <a:pt x="1814077" y="2072214"/>
                </a:lnTo>
                <a:cubicBezTo>
                  <a:pt x="1825074" y="2038132"/>
                  <a:pt x="1835642" y="2014982"/>
                  <a:pt x="1840389" y="2016254"/>
                </a:cubicBezTo>
                <a:close/>
                <a:moveTo>
                  <a:pt x="1568734" y="1833184"/>
                </a:moveTo>
                <a:cubicBezTo>
                  <a:pt x="1568948" y="1833307"/>
                  <a:pt x="1569107" y="1833521"/>
                  <a:pt x="1569213" y="1833820"/>
                </a:cubicBezTo>
                <a:cubicBezTo>
                  <a:pt x="1569319" y="1834118"/>
                  <a:pt x="1569372" y="1834501"/>
                  <a:pt x="1569373" y="1834966"/>
                </a:cubicBezTo>
                <a:cubicBezTo>
                  <a:pt x="1569389" y="1839606"/>
                  <a:pt x="1564285" y="1852287"/>
                  <a:pt x="1556064" y="1868339"/>
                </a:cubicBezTo>
                <a:lnTo>
                  <a:pt x="1546840" y="1885241"/>
                </a:lnTo>
                <a:lnTo>
                  <a:pt x="1563279" y="1895266"/>
                </a:lnTo>
                <a:cubicBezTo>
                  <a:pt x="1581454" y="1907016"/>
                  <a:pt x="1593314" y="1916806"/>
                  <a:pt x="1591829" y="1919377"/>
                </a:cubicBezTo>
                <a:cubicBezTo>
                  <a:pt x="1590345" y="1921949"/>
                  <a:pt x="1575936" y="1916572"/>
                  <a:pt x="1556674" y="1906708"/>
                </a:cubicBezTo>
                <a:lnTo>
                  <a:pt x="1539650" y="1897418"/>
                </a:lnTo>
                <a:lnTo>
                  <a:pt x="1532624" y="1908939"/>
                </a:lnTo>
                <a:cubicBezTo>
                  <a:pt x="1520874" y="1927114"/>
                  <a:pt x="1511085" y="1938974"/>
                  <a:pt x="1508513" y="1937490"/>
                </a:cubicBezTo>
                <a:cubicBezTo>
                  <a:pt x="1505941" y="1936004"/>
                  <a:pt x="1511317" y="1921596"/>
                  <a:pt x="1521182" y="1902334"/>
                </a:cubicBezTo>
                <a:lnTo>
                  <a:pt x="1527713" y="1890366"/>
                </a:lnTo>
                <a:lnTo>
                  <a:pt x="1516073" y="1883267"/>
                </a:lnTo>
                <a:cubicBezTo>
                  <a:pt x="1497899" y="1871518"/>
                  <a:pt x="1486039" y="1861729"/>
                  <a:pt x="1487524" y="1859157"/>
                </a:cubicBezTo>
                <a:cubicBezTo>
                  <a:pt x="1489009" y="1856585"/>
                  <a:pt x="1503417" y="1861961"/>
                  <a:pt x="1522679" y="1871826"/>
                </a:cubicBezTo>
                <a:lnTo>
                  <a:pt x="1534526" y="1878291"/>
                </a:lnTo>
                <a:lnTo>
                  <a:pt x="1544623" y="1861733"/>
                </a:lnTo>
                <a:cubicBezTo>
                  <a:pt x="1556372" y="1843559"/>
                  <a:pt x="1566162" y="1831699"/>
                  <a:pt x="1568734" y="1833184"/>
                </a:cubicBezTo>
                <a:close/>
                <a:moveTo>
                  <a:pt x="1129452" y="1828463"/>
                </a:moveTo>
                <a:cubicBezTo>
                  <a:pt x="1132721" y="1827587"/>
                  <a:pt x="1140001" y="1843533"/>
                  <a:pt x="1147576" y="1867010"/>
                </a:cubicBezTo>
                <a:lnTo>
                  <a:pt x="1153809" y="1888218"/>
                </a:lnTo>
                <a:lnTo>
                  <a:pt x="1168758" y="1884595"/>
                </a:lnTo>
                <a:cubicBezTo>
                  <a:pt x="1192877" y="1879417"/>
                  <a:pt x="1210326" y="1877748"/>
                  <a:pt x="1211203" y="1881018"/>
                </a:cubicBezTo>
                <a:cubicBezTo>
                  <a:pt x="1212079" y="1884287"/>
                  <a:pt x="1196133" y="1891567"/>
                  <a:pt x="1172656" y="1899141"/>
                </a:cubicBezTo>
                <a:lnTo>
                  <a:pt x="1157746" y="1903523"/>
                </a:lnTo>
                <a:lnTo>
                  <a:pt x="1161407" y="1918626"/>
                </a:lnTo>
                <a:cubicBezTo>
                  <a:pt x="1166585" y="1942745"/>
                  <a:pt x="1168254" y="1960194"/>
                  <a:pt x="1164984" y="1961070"/>
                </a:cubicBezTo>
                <a:cubicBezTo>
                  <a:pt x="1161715" y="1961946"/>
                  <a:pt x="1154435" y="1946000"/>
                  <a:pt x="1146860" y="1922524"/>
                </a:cubicBezTo>
                <a:lnTo>
                  <a:pt x="1142523" y="1907765"/>
                </a:lnTo>
                <a:lnTo>
                  <a:pt x="1121040" y="1912972"/>
                </a:lnTo>
                <a:cubicBezTo>
                  <a:pt x="1096921" y="1918150"/>
                  <a:pt x="1079471" y="1919819"/>
                  <a:pt x="1078596" y="1916550"/>
                </a:cubicBezTo>
                <a:cubicBezTo>
                  <a:pt x="1078523" y="1916277"/>
                  <a:pt x="1078566" y="1915977"/>
                  <a:pt x="1078722" y="1915651"/>
                </a:cubicBezTo>
                <a:cubicBezTo>
                  <a:pt x="1078877" y="1915324"/>
                  <a:pt x="1079144" y="1914973"/>
                  <a:pt x="1079516" y="1914598"/>
                </a:cubicBezTo>
                <a:cubicBezTo>
                  <a:pt x="1083244" y="1910845"/>
                  <a:pt x="1097578" y="1904738"/>
                  <a:pt x="1117142" y="1898426"/>
                </a:cubicBezTo>
                <a:lnTo>
                  <a:pt x="1138199" y="1892237"/>
                </a:lnTo>
                <a:lnTo>
                  <a:pt x="1133030" y="1870907"/>
                </a:lnTo>
                <a:cubicBezTo>
                  <a:pt x="1127851" y="1846789"/>
                  <a:pt x="1126183" y="1829339"/>
                  <a:pt x="1129452" y="1828463"/>
                </a:cubicBezTo>
                <a:close/>
                <a:moveTo>
                  <a:pt x="764910" y="1726185"/>
                </a:moveTo>
                <a:cubicBezTo>
                  <a:pt x="769656" y="1727456"/>
                  <a:pt x="767234" y="1752789"/>
                  <a:pt x="759716" y="1787802"/>
                </a:cubicBezTo>
                <a:lnTo>
                  <a:pt x="752158" y="1818991"/>
                </a:lnTo>
                <a:lnTo>
                  <a:pt x="773583" y="1825288"/>
                </a:lnTo>
                <a:cubicBezTo>
                  <a:pt x="807665" y="1836284"/>
                  <a:pt x="830814" y="1846852"/>
                  <a:pt x="829543" y="1851599"/>
                </a:cubicBezTo>
                <a:cubicBezTo>
                  <a:pt x="828271" y="1856345"/>
                  <a:pt x="802939" y="1853923"/>
                  <a:pt x="767925" y="1846405"/>
                </a:cubicBezTo>
                <a:lnTo>
                  <a:pt x="745999" y="1841091"/>
                </a:lnTo>
                <a:lnTo>
                  <a:pt x="739638" y="1862737"/>
                </a:lnTo>
                <a:cubicBezTo>
                  <a:pt x="728641" y="1896818"/>
                  <a:pt x="718073" y="1919968"/>
                  <a:pt x="713327" y="1918696"/>
                </a:cubicBezTo>
                <a:cubicBezTo>
                  <a:pt x="708580" y="1917424"/>
                  <a:pt x="711003" y="1892092"/>
                  <a:pt x="718520" y="1857078"/>
                </a:cubicBezTo>
                <a:lnTo>
                  <a:pt x="723780" y="1835375"/>
                </a:lnTo>
                <a:lnTo>
                  <a:pt x="692991" y="1826326"/>
                </a:lnTo>
                <a:cubicBezTo>
                  <a:pt x="658909" y="1815330"/>
                  <a:pt x="635759" y="1804761"/>
                  <a:pt x="637031" y="1800015"/>
                </a:cubicBezTo>
                <a:cubicBezTo>
                  <a:pt x="637137" y="1799620"/>
                  <a:pt x="637410" y="1799274"/>
                  <a:pt x="637842" y="1798977"/>
                </a:cubicBezTo>
                <a:cubicBezTo>
                  <a:pt x="638274" y="1798679"/>
                  <a:pt x="638865" y="1798431"/>
                  <a:pt x="639605" y="1798230"/>
                </a:cubicBezTo>
                <a:cubicBezTo>
                  <a:pt x="647016" y="1796218"/>
                  <a:pt x="669471" y="1798944"/>
                  <a:pt x="698649" y="1805209"/>
                </a:cubicBezTo>
                <a:lnTo>
                  <a:pt x="729615" y="1812714"/>
                </a:lnTo>
                <a:lnTo>
                  <a:pt x="738599" y="1782144"/>
                </a:lnTo>
                <a:cubicBezTo>
                  <a:pt x="749595" y="1748062"/>
                  <a:pt x="760164" y="1724912"/>
                  <a:pt x="764910" y="1726185"/>
                </a:cubicBezTo>
                <a:close/>
                <a:moveTo>
                  <a:pt x="2298157" y="1718095"/>
                </a:moveTo>
                <a:cubicBezTo>
                  <a:pt x="2298649" y="1717904"/>
                  <a:pt x="2299218" y="1717923"/>
                  <a:pt x="2299856" y="1718145"/>
                </a:cubicBezTo>
                <a:cubicBezTo>
                  <a:pt x="2300495" y="1718366"/>
                  <a:pt x="2301205" y="1718789"/>
                  <a:pt x="2301980" y="1719406"/>
                </a:cubicBezTo>
                <a:cubicBezTo>
                  <a:pt x="2309733" y="1725570"/>
                  <a:pt x="2324059" y="1750989"/>
                  <a:pt x="2339846" y="1786100"/>
                </a:cubicBezTo>
                <a:lnTo>
                  <a:pt x="2355710" y="1824015"/>
                </a:lnTo>
                <a:lnTo>
                  <a:pt x="2394344" y="1809991"/>
                </a:lnTo>
                <a:cubicBezTo>
                  <a:pt x="2438166" y="1795375"/>
                  <a:pt x="2470300" y="1788667"/>
                  <a:pt x="2472605" y="1794572"/>
                </a:cubicBezTo>
                <a:cubicBezTo>
                  <a:pt x="2474911" y="1800476"/>
                  <a:pt x="2446732" y="1817316"/>
                  <a:pt x="2404601" y="1836260"/>
                </a:cubicBezTo>
                <a:lnTo>
                  <a:pt x="2366413" y="1852239"/>
                </a:lnTo>
                <a:lnTo>
                  <a:pt x="2376242" y="1879316"/>
                </a:lnTo>
                <a:cubicBezTo>
                  <a:pt x="2390858" y="1923138"/>
                  <a:pt x="2397566" y="1955272"/>
                  <a:pt x="2391661" y="1957578"/>
                </a:cubicBezTo>
                <a:cubicBezTo>
                  <a:pt x="2385757" y="1959883"/>
                  <a:pt x="2368916" y="1931705"/>
                  <a:pt x="2349973" y="1889573"/>
                </a:cubicBezTo>
                <a:lnTo>
                  <a:pt x="2338739" y="1862726"/>
                </a:lnTo>
                <a:lnTo>
                  <a:pt x="2311383" y="1872656"/>
                </a:lnTo>
                <a:cubicBezTo>
                  <a:pt x="2267562" y="1887272"/>
                  <a:pt x="2235429" y="1893981"/>
                  <a:pt x="2233123" y="1888076"/>
                </a:cubicBezTo>
                <a:cubicBezTo>
                  <a:pt x="2230818" y="1882171"/>
                  <a:pt x="2258996" y="1865331"/>
                  <a:pt x="2301127" y="1846387"/>
                </a:cubicBezTo>
                <a:lnTo>
                  <a:pt x="2327702" y="1835268"/>
                </a:lnTo>
                <a:lnTo>
                  <a:pt x="2313577" y="1796356"/>
                </a:lnTo>
                <a:cubicBezTo>
                  <a:pt x="2298960" y="1752534"/>
                  <a:pt x="2292253" y="1720400"/>
                  <a:pt x="2298157" y="1718095"/>
                </a:cubicBezTo>
                <a:close/>
                <a:moveTo>
                  <a:pt x="402074" y="1717673"/>
                </a:moveTo>
                <a:cubicBezTo>
                  <a:pt x="408691" y="1720573"/>
                  <a:pt x="399554" y="1756857"/>
                  <a:pt x="380865" y="1806084"/>
                </a:cubicBezTo>
                <a:lnTo>
                  <a:pt x="362963" y="1849742"/>
                </a:lnTo>
                <a:lnTo>
                  <a:pt x="392710" y="1863644"/>
                </a:lnTo>
                <a:cubicBezTo>
                  <a:pt x="439811" y="1887184"/>
                  <a:pt x="471116" y="1907677"/>
                  <a:pt x="468216" y="1914295"/>
                </a:cubicBezTo>
                <a:cubicBezTo>
                  <a:pt x="465315" y="1920911"/>
                  <a:pt x="429031" y="1911774"/>
                  <a:pt x="379804" y="1893084"/>
                </a:cubicBezTo>
                <a:lnTo>
                  <a:pt x="349112" y="1880499"/>
                </a:lnTo>
                <a:lnTo>
                  <a:pt x="335067" y="1910551"/>
                </a:lnTo>
                <a:cubicBezTo>
                  <a:pt x="311528" y="1957652"/>
                  <a:pt x="291035" y="1988958"/>
                  <a:pt x="284417" y="1986056"/>
                </a:cubicBezTo>
                <a:cubicBezTo>
                  <a:pt x="277800" y="1983155"/>
                  <a:pt x="286938" y="1946871"/>
                  <a:pt x="305627" y="1897645"/>
                </a:cubicBezTo>
                <a:lnTo>
                  <a:pt x="318084" y="1867265"/>
                </a:lnTo>
                <a:lnTo>
                  <a:pt x="275338" y="1847287"/>
                </a:lnTo>
                <a:cubicBezTo>
                  <a:pt x="228237" y="1823747"/>
                  <a:pt x="196931" y="1803253"/>
                  <a:pt x="199832" y="1796637"/>
                </a:cubicBezTo>
                <a:cubicBezTo>
                  <a:pt x="200074" y="1796085"/>
                  <a:pt x="200547" y="1795643"/>
                  <a:pt x="201240" y="1795307"/>
                </a:cubicBezTo>
                <a:cubicBezTo>
                  <a:pt x="201934" y="1794970"/>
                  <a:pt x="202848" y="1794740"/>
                  <a:pt x="203969" y="1794612"/>
                </a:cubicBezTo>
                <a:cubicBezTo>
                  <a:pt x="215187" y="1793331"/>
                  <a:pt x="247221" y="1802272"/>
                  <a:pt x="288243" y="1817847"/>
                </a:cubicBezTo>
                <a:lnTo>
                  <a:pt x="331590" y="1835620"/>
                </a:lnTo>
                <a:lnTo>
                  <a:pt x="351424" y="1793178"/>
                </a:lnTo>
                <a:cubicBezTo>
                  <a:pt x="374964" y="1746077"/>
                  <a:pt x="395458" y="1714771"/>
                  <a:pt x="402074" y="1717673"/>
                </a:cubicBezTo>
                <a:close/>
                <a:moveTo>
                  <a:pt x="1867951" y="1632673"/>
                </a:moveTo>
                <a:cubicBezTo>
                  <a:pt x="1868223" y="1632600"/>
                  <a:pt x="1868524" y="1632643"/>
                  <a:pt x="1868849" y="1632799"/>
                </a:cubicBezTo>
                <a:cubicBezTo>
                  <a:pt x="1869175" y="1632954"/>
                  <a:pt x="1869527" y="1633220"/>
                  <a:pt x="1869902" y="1633593"/>
                </a:cubicBezTo>
                <a:cubicBezTo>
                  <a:pt x="1873655" y="1637321"/>
                  <a:pt x="1879762" y="1651655"/>
                  <a:pt x="1886074" y="1671219"/>
                </a:cubicBezTo>
                <a:lnTo>
                  <a:pt x="1892262" y="1692276"/>
                </a:lnTo>
                <a:lnTo>
                  <a:pt x="1913593" y="1687107"/>
                </a:lnTo>
                <a:cubicBezTo>
                  <a:pt x="1937711" y="1681928"/>
                  <a:pt x="1955161" y="1680259"/>
                  <a:pt x="1956037" y="1683529"/>
                </a:cubicBezTo>
                <a:cubicBezTo>
                  <a:pt x="1956913" y="1686798"/>
                  <a:pt x="1940967" y="1694078"/>
                  <a:pt x="1917490" y="1701653"/>
                </a:cubicBezTo>
                <a:lnTo>
                  <a:pt x="1896282" y="1707886"/>
                </a:lnTo>
                <a:lnTo>
                  <a:pt x="1899905" y="1722836"/>
                </a:lnTo>
                <a:cubicBezTo>
                  <a:pt x="1905083" y="1746954"/>
                  <a:pt x="1906752" y="1764404"/>
                  <a:pt x="1903482" y="1765280"/>
                </a:cubicBezTo>
                <a:cubicBezTo>
                  <a:pt x="1900213" y="1766156"/>
                  <a:pt x="1892933" y="1750210"/>
                  <a:pt x="1885359" y="1726733"/>
                </a:cubicBezTo>
                <a:lnTo>
                  <a:pt x="1880977" y="1711823"/>
                </a:lnTo>
                <a:lnTo>
                  <a:pt x="1865874" y="1715484"/>
                </a:lnTo>
                <a:cubicBezTo>
                  <a:pt x="1841755" y="1720662"/>
                  <a:pt x="1824306" y="1722331"/>
                  <a:pt x="1823430" y="1719061"/>
                </a:cubicBezTo>
                <a:cubicBezTo>
                  <a:pt x="1822554" y="1715792"/>
                  <a:pt x="1838500" y="1708512"/>
                  <a:pt x="1861976" y="1700938"/>
                </a:cubicBezTo>
                <a:lnTo>
                  <a:pt x="1876735" y="1696600"/>
                </a:lnTo>
                <a:lnTo>
                  <a:pt x="1871528" y="1675117"/>
                </a:lnTo>
                <a:cubicBezTo>
                  <a:pt x="1866350" y="1650998"/>
                  <a:pt x="1864681" y="1633548"/>
                  <a:pt x="1867951" y="1632673"/>
                </a:cubicBezTo>
                <a:close/>
                <a:moveTo>
                  <a:pt x="2040919" y="1531886"/>
                </a:moveTo>
                <a:cubicBezTo>
                  <a:pt x="2041371" y="1531969"/>
                  <a:pt x="2041892" y="1532181"/>
                  <a:pt x="2042476" y="1532516"/>
                </a:cubicBezTo>
                <a:cubicBezTo>
                  <a:pt x="2048321" y="1535865"/>
                  <a:pt x="2060560" y="1551487"/>
                  <a:pt x="2074775" y="1573474"/>
                </a:cubicBezTo>
                <a:lnTo>
                  <a:pt x="2089329" y="1597339"/>
                </a:lnTo>
                <a:lnTo>
                  <a:pt x="2113866" y="1583948"/>
                </a:lnTo>
                <a:cubicBezTo>
                  <a:pt x="2141831" y="1569627"/>
                  <a:pt x="2162748" y="1561822"/>
                  <a:pt x="2164903" y="1565556"/>
                </a:cubicBezTo>
                <a:cubicBezTo>
                  <a:pt x="2167059" y="1569289"/>
                  <a:pt x="2149840" y="1583501"/>
                  <a:pt x="2123456" y="1600559"/>
                </a:cubicBezTo>
                <a:lnTo>
                  <a:pt x="2099419" y="1615218"/>
                </a:lnTo>
                <a:lnTo>
                  <a:pt x="2108804" y="1632415"/>
                </a:lnTo>
                <a:cubicBezTo>
                  <a:pt x="2123125" y="1660379"/>
                  <a:pt x="2130931" y="1681296"/>
                  <a:pt x="2127197" y="1683453"/>
                </a:cubicBezTo>
                <a:cubicBezTo>
                  <a:pt x="2123464" y="1685607"/>
                  <a:pt x="2109251" y="1668390"/>
                  <a:pt x="2092194" y="1642005"/>
                </a:cubicBezTo>
                <a:lnTo>
                  <a:pt x="2081889" y="1625107"/>
                </a:lnTo>
                <a:lnTo>
                  <a:pt x="2064514" y="1634589"/>
                </a:lnTo>
                <a:cubicBezTo>
                  <a:pt x="2036550" y="1648909"/>
                  <a:pt x="2015634" y="1656715"/>
                  <a:pt x="2013478" y="1652981"/>
                </a:cubicBezTo>
                <a:cubicBezTo>
                  <a:pt x="2011322" y="1649248"/>
                  <a:pt x="2028541" y="1635036"/>
                  <a:pt x="2054925" y="1617978"/>
                </a:cubicBezTo>
                <a:lnTo>
                  <a:pt x="2071652" y="1607777"/>
                </a:lnTo>
                <a:lnTo>
                  <a:pt x="2058165" y="1583064"/>
                </a:lnTo>
                <a:cubicBezTo>
                  <a:pt x="2043843" y="1555099"/>
                  <a:pt x="2036038" y="1534182"/>
                  <a:pt x="2039772" y="1532027"/>
                </a:cubicBezTo>
                <a:cubicBezTo>
                  <a:pt x="2040082" y="1531848"/>
                  <a:pt x="2040467" y="1531802"/>
                  <a:pt x="2040919" y="1531886"/>
                </a:cubicBezTo>
                <a:close/>
                <a:moveTo>
                  <a:pt x="989145" y="1496513"/>
                </a:moveTo>
                <a:cubicBezTo>
                  <a:pt x="991716" y="1497997"/>
                  <a:pt x="986340" y="1512406"/>
                  <a:pt x="976476" y="1531668"/>
                </a:cubicBezTo>
                <a:lnTo>
                  <a:pt x="967185" y="1548691"/>
                </a:lnTo>
                <a:lnTo>
                  <a:pt x="978707" y="1555718"/>
                </a:lnTo>
                <a:cubicBezTo>
                  <a:pt x="996881" y="1567468"/>
                  <a:pt x="1008741" y="1577257"/>
                  <a:pt x="1007257" y="1579829"/>
                </a:cubicBezTo>
                <a:cubicBezTo>
                  <a:pt x="1005772" y="1582401"/>
                  <a:pt x="991364" y="1577024"/>
                  <a:pt x="972101" y="1567160"/>
                </a:cubicBezTo>
                <a:lnTo>
                  <a:pt x="960134" y="1560628"/>
                </a:lnTo>
                <a:lnTo>
                  <a:pt x="953035" y="1572268"/>
                </a:lnTo>
                <a:cubicBezTo>
                  <a:pt x="941285" y="1590443"/>
                  <a:pt x="931496" y="1602303"/>
                  <a:pt x="928924" y="1600818"/>
                </a:cubicBezTo>
                <a:cubicBezTo>
                  <a:pt x="926353" y="1599333"/>
                  <a:pt x="931729" y="1584925"/>
                  <a:pt x="941593" y="1565662"/>
                </a:cubicBezTo>
                <a:lnTo>
                  <a:pt x="948058" y="1553816"/>
                </a:lnTo>
                <a:lnTo>
                  <a:pt x="931501" y="1543719"/>
                </a:lnTo>
                <a:cubicBezTo>
                  <a:pt x="913327" y="1531969"/>
                  <a:pt x="901466" y="1522180"/>
                  <a:pt x="902951" y="1519608"/>
                </a:cubicBezTo>
                <a:cubicBezTo>
                  <a:pt x="903075" y="1519394"/>
                  <a:pt x="903288" y="1519235"/>
                  <a:pt x="903587" y="1519129"/>
                </a:cubicBezTo>
                <a:cubicBezTo>
                  <a:pt x="903885" y="1519023"/>
                  <a:pt x="904270" y="1518970"/>
                  <a:pt x="904733" y="1518968"/>
                </a:cubicBezTo>
                <a:cubicBezTo>
                  <a:pt x="909373" y="1518953"/>
                  <a:pt x="922055" y="1524057"/>
                  <a:pt x="938107" y="1532277"/>
                </a:cubicBezTo>
                <a:lnTo>
                  <a:pt x="955009" y="1541501"/>
                </a:lnTo>
                <a:lnTo>
                  <a:pt x="965034" y="1525062"/>
                </a:lnTo>
                <a:cubicBezTo>
                  <a:pt x="976783" y="1506888"/>
                  <a:pt x="986574" y="1495028"/>
                  <a:pt x="989145" y="1496513"/>
                </a:cubicBezTo>
                <a:close/>
                <a:moveTo>
                  <a:pt x="2608888" y="1315432"/>
                </a:moveTo>
                <a:cubicBezTo>
                  <a:pt x="2609750" y="1315363"/>
                  <a:pt x="2610799" y="1315495"/>
                  <a:pt x="2612024" y="1315819"/>
                </a:cubicBezTo>
                <a:cubicBezTo>
                  <a:pt x="2624273" y="1319058"/>
                  <a:pt x="2654109" y="1341479"/>
                  <a:pt x="2690635" y="1374502"/>
                </a:cubicBezTo>
                <a:lnTo>
                  <a:pt x="2728691" y="1410772"/>
                </a:lnTo>
                <a:lnTo>
                  <a:pt x="2766748" y="1374502"/>
                </a:lnTo>
                <a:cubicBezTo>
                  <a:pt x="2810578" y="1334874"/>
                  <a:pt x="2844777" y="1310513"/>
                  <a:pt x="2850510" y="1316247"/>
                </a:cubicBezTo>
                <a:cubicBezTo>
                  <a:pt x="2856243" y="1321979"/>
                  <a:pt x="2831882" y="1356179"/>
                  <a:pt x="2792254" y="1400009"/>
                </a:cubicBezTo>
                <a:lnTo>
                  <a:pt x="2755724" y="1438339"/>
                </a:lnTo>
                <a:lnTo>
                  <a:pt x="2781145" y="1465012"/>
                </a:lnTo>
                <a:cubicBezTo>
                  <a:pt x="2820772" y="1508842"/>
                  <a:pt x="2845133" y="1543041"/>
                  <a:pt x="2839400" y="1548775"/>
                </a:cubicBezTo>
                <a:cubicBezTo>
                  <a:pt x="2833667" y="1554507"/>
                  <a:pt x="2799467" y="1530147"/>
                  <a:pt x="2755638" y="1490519"/>
                </a:cubicBezTo>
                <a:lnTo>
                  <a:pt x="2728691" y="1464837"/>
                </a:lnTo>
                <a:lnTo>
                  <a:pt x="2701744" y="1490519"/>
                </a:lnTo>
                <a:cubicBezTo>
                  <a:pt x="2657914" y="1530147"/>
                  <a:pt x="2623716" y="1554508"/>
                  <a:pt x="2617982" y="1548774"/>
                </a:cubicBezTo>
                <a:cubicBezTo>
                  <a:pt x="2612250" y="1543041"/>
                  <a:pt x="2636610" y="1508842"/>
                  <a:pt x="2676238" y="1465012"/>
                </a:cubicBezTo>
                <a:lnTo>
                  <a:pt x="2701659" y="1438339"/>
                </a:lnTo>
                <a:lnTo>
                  <a:pt x="2665128" y="1400009"/>
                </a:lnTo>
                <a:cubicBezTo>
                  <a:pt x="2625500" y="1356179"/>
                  <a:pt x="2601139" y="1321979"/>
                  <a:pt x="2606873" y="1316247"/>
                </a:cubicBezTo>
                <a:cubicBezTo>
                  <a:pt x="2607350" y="1315769"/>
                  <a:pt x="2608026" y="1315500"/>
                  <a:pt x="2608888" y="1315432"/>
                </a:cubicBezTo>
                <a:close/>
                <a:moveTo>
                  <a:pt x="2847" y="1315432"/>
                </a:moveTo>
                <a:cubicBezTo>
                  <a:pt x="3710" y="1315363"/>
                  <a:pt x="4759" y="1315495"/>
                  <a:pt x="5983" y="1315819"/>
                </a:cubicBezTo>
                <a:cubicBezTo>
                  <a:pt x="18232" y="1319058"/>
                  <a:pt x="48069" y="1341479"/>
                  <a:pt x="84594" y="1374502"/>
                </a:cubicBezTo>
                <a:lnTo>
                  <a:pt x="122651" y="1410772"/>
                </a:lnTo>
                <a:lnTo>
                  <a:pt x="160707" y="1374502"/>
                </a:lnTo>
                <a:cubicBezTo>
                  <a:pt x="204537" y="1334874"/>
                  <a:pt x="238737" y="1310513"/>
                  <a:pt x="244469" y="1316247"/>
                </a:cubicBezTo>
                <a:cubicBezTo>
                  <a:pt x="250202" y="1321979"/>
                  <a:pt x="225842" y="1356179"/>
                  <a:pt x="186214" y="1400009"/>
                </a:cubicBezTo>
                <a:lnTo>
                  <a:pt x="149683" y="1438339"/>
                </a:lnTo>
                <a:lnTo>
                  <a:pt x="175104" y="1465012"/>
                </a:lnTo>
                <a:cubicBezTo>
                  <a:pt x="214732" y="1508842"/>
                  <a:pt x="239092" y="1543041"/>
                  <a:pt x="233359" y="1548775"/>
                </a:cubicBezTo>
                <a:cubicBezTo>
                  <a:pt x="227627" y="1554507"/>
                  <a:pt x="193427" y="1530147"/>
                  <a:pt x="149597" y="1490519"/>
                </a:cubicBezTo>
                <a:lnTo>
                  <a:pt x="122651" y="1464837"/>
                </a:lnTo>
                <a:lnTo>
                  <a:pt x="95704" y="1490519"/>
                </a:lnTo>
                <a:cubicBezTo>
                  <a:pt x="51874" y="1530147"/>
                  <a:pt x="17675" y="1554508"/>
                  <a:pt x="11942" y="1548774"/>
                </a:cubicBezTo>
                <a:cubicBezTo>
                  <a:pt x="6209" y="1543041"/>
                  <a:pt x="30570" y="1508842"/>
                  <a:pt x="70197" y="1465012"/>
                </a:cubicBezTo>
                <a:lnTo>
                  <a:pt x="95618" y="1438339"/>
                </a:lnTo>
                <a:lnTo>
                  <a:pt x="59088" y="1400009"/>
                </a:lnTo>
                <a:cubicBezTo>
                  <a:pt x="19460" y="1356179"/>
                  <a:pt x="-4901" y="1321979"/>
                  <a:pt x="832" y="1316247"/>
                </a:cubicBezTo>
                <a:cubicBezTo>
                  <a:pt x="1310" y="1315769"/>
                  <a:pt x="1985" y="1315500"/>
                  <a:pt x="2847" y="1315432"/>
                </a:cubicBezTo>
                <a:close/>
                <a:moveTo>
                  <a:pt x="1911107" y="1249473"/>
                </a:moveTo>
                <a:cubicBezTo>
                  <a:pt x="1913678" y="1250958"/>
                  <a:pt x="1908302" y="1265366"/>
                  <a:pt x="1898437" y="1284629"/>
                </a:cubicBezTo>
                <a:lnTo>
                  <a:pt x="1889147" y="1301652"/>
                </a:lnTo>
                <a:lnTo>
                  <a:pt x="1900669" y="1308679"/>
                </a:lnTo>
                <a:cubicBezTo>
                  <a:pt x="1918843" y="1320428"/>
                  <a:pt x="1930703" y="1330218"/>
                  <a:pt x="1929219" y="1332790"/>
                </a:cubicBezTo>
                <a:cubicBezTo>
                  <a:pt x="1927734" y="1335361"/>
                  <a:pt x="1913325" y="1329985"/>
                  <a:pt x="1894063" y="1320120"/>
                </a:cubicBezTo>
                <a:lnTo>
                  <a:pt x="1882096" y="1313589"/>
                </a:lnTo>
                <a:lnTo>
                  <a:pt x="1874997" y="1325230"/>
                </a:lnTo>
                <a:cubicBezTo>
                  <a:pt x="1863247" y="1343404"/>
                  <a:pt x="1853458" y="1355264"/>
                  <a:pt x="1850886" y="1353779"/>
                </a:cubicBezTo>
                <a:cubicBezTo>
                  <a:pt x="1848314" y="1352294"/>
                  <a:pt x="1853691" y="1337886"/>
                  <a:pt x="1863555" y="1318623"/>
                </a:cubicBezTo>
                <a:lnTo>
                  <a:pt x="1870020" y="1306777"/>
                </a:lnTo>
                <a:lnTo>
                  <a:pt x="1853463" y="1296680"/>
                </a:lnTo>
                <a:cubicBezTo>
                  <a:pt x="1835288" y="1284930"/>
                  <a:pt x="1823428" y="1275140"/>
                  <a:pt x="1824913" y="1272569"/>
                </a:cubicBezTo>
                <a:cubicBezTo>
                  <a:pt x="1825037" y="1272354"/>
                  <a:pt x="1825250" y="1272195"/>
                  <a:pt x="1825549" y="1272089"/>
                </a:cubicBezTo>
                <a:cubicBezTo>
                  <a:pt x="1825847" y="1271983"/>
                  <a:pt x="1826231" y="1271931"/>
                  <a:pt x="1826695" y="1271929"/>
                </a:cubicBezTo>
                <a:cubicBezTo>
                  <a:pt x="1831335" y="1271914"/>
                  <a:pt x="1844016" y="1277018"/>
                  <a:pt x="1860069" y="1285238"/>
                </a:cubicBezTo>
                <a:lnTo>
                  <a:pt x="1876970" y="1294462"/>
                </a:lnTo>
                <a:lnTo>
                  <a:pt x="1886996" y="1278023"/>
                </a:lnTo>
                <a:cubicBezTo>
                  <a:pt x="1898746" y="1259849"/>
                  <a:pt x="1908535" y="1247988"/>
                  <a:pt x="1911107" y="1249473"/>
                </a:cubicBezTo>
                <a:close/>
                <a:moveTo>
                  <a:pt x="702465" y="1173247"/>
                </a:moveTo>
                <a:cubicBezTo>
                  <a:pt x="702917" y="1173331"/>
                  <a:pt x="703438" y="1173543"/>
                  <a:pt x="704022" y="1173878"/>
                </a:cubicBezTo>
                <a:cubicBezTo>
                  <a:pt x="709867" y="1177227"/>
                  <a:pt x="722106" y="1192849"/>
                  <a:pt x="736320" y="1214836"/>
                </a:cubicBezTo>
                <a:lnTo>
                  <a:pt x="750875" y="1238701"/>
                </a:lnTo>
                <a:lnTo>
                  <a:pt x="775412" y="1225310"/>
                </a:lnTo>
                <a:cubicBezTo>
                  <a:pt x="803377" y="1210989"/>
                  <a:pt x="824294" y="1203184"/>
                  <a:pt x="826449" y="1206917"/>
                </a:cubicBezTo>
                <a:cubicBezTo>
                  <a:pt x="828605" y="1210651"/>
                  <a:pt x="811387" y="1224863"/>
                  <a:pt x="785002" y="1241921"/>
                </a:cubicBezTo>
                <a:lnTo>
                  <a:pt x="760965" y="1256580"/>
                </a:lnTo>
                <a:lnTo>
                  <a:pt x="770350" y="1273777"/>
                </a:lnTo>
                <a:cubicBezTo>
                  <a:pt x="784672" y="1301741"/>
                  <a:pt x="792476" y="1322658"/>
                  <a:pt x="788743" y="1324815"/>
                </a:cubicBezTo>
                <a:cubicBezTo>
                  <a:pt x="785010" y="1326969"/>
                  <a:pt x="770797" y="1309752"/>
                  <a:pt x="753740" y="1283367"/>
                </a:cubicBezTo>
                <a:lnTo>
                  <a:pt x="743435" y="1266468"/>
                </a:lnTo>
                <a:lnTo>
                  <a:pt x="726061" y="1275950"/>
                </a:lnTo>
                <a:cubicBezTo>
                  <a:pt x="698096" y="1290271"/>
                  <a:pt x="677179" y="1298077"/>
                  <a:pt x="675024" y="1294343"/>
                </a:cubicBezTo>
                <a:cubicBezTo>
                  <a:pt x="672868" y="1290609"/>
                  <a:pt x="690086" y="1276397"/>
                  <a:pt x="716471" y="1259340"/>
                </a:cubicBezTo>
                <a:lnTo>
                  <a:pt x="733197" y="1249139"/>
                </a:lnTo>
                <a:lnTo>
                  <a:pt x="719710" y="1224426"/>
                </a:lnTo>
                <a:cubicBezTo>
                  <a:pt x="705389" y="1196461"/>
                  <a:pt x="697585" y="1175544"/>
                  <a:pt x="701317" y="1173389"/>
                </a:cubicBezTo>
                <a:cubicBezTo>
                  <a:pt x="701629" y="1173209"/>
                  <a:pt x="702013" y="1173164"/>
                  <a:pt x="702465" y="1173247"/>
                </a:cubicBezTo>
                <a:close/>
                <a:moveTo>
                  <a:pt x="925746" y="1088691"/>
                </a:moveTo>
                <a:cubicBezTo>
                  <a:pt x="926019" y="1088618"/>
                  <a:pt x="926319" y="1088661"/>
                  <a:pt x="926645" y="1088817"/>
                </a:cubicBezTo>
                <a:cubicBezTo>
                  <a:pt x="926971" y="1088972"/>
                  <a:pt x="927323" y="1089238"/>
                  <a:pt x="927698" y="1089611"/>
                </a:cubicBezTo>
                <a:cubicBezTo>
                  <a:pt x="931450" y="1093339"/>
                  <a:pt x="937558" y="1107673"/>
                  <a:pt x="943870" y="1127237"/>
                </a:cubicBezTo>
                <a:lnTo>
                  <a:pt x="950058" y="1148294"/>
                </a:lnTo>
                <a:lnTo>
                  <a:pt x="971388" y="1143125"/>
                </a:lnTo>
                <a:cubicBezTo>
                  <a:pt x="995507" y="1137946"/>
                  <a:pt x="1012957" y="1136278"/>
                  <a:pt x="1013832" y="1139547"/>
                </a:cubicBezTo>
                <a:cubicBezTo>
                  <a:pt x="1014708" y="1142816"/>
                  <a:pt x="998762" y="1150096"/>
                  <a:pt x="975286" y="1157671"/>
                </a:cubicBezTo>
                <a:lnTo>
                  <a:pt x="954077" y="1163904"/>
                </a:lnTo>
                <a:lnTo>
                  <a:pt x="957700" y="1178854"/>
                </a:lnTo>
                <a:cubicBezTo>
                  <a:pt x="962879" y="1202972"/>
                  <a:pt x="964547" y="1220422"/>
                  <a:pt x="961278" y="1221298"/>
                </a:cubicBezTo>
                <a:cubicBezTo>
                  <a:pt x="958009" y="1222174"/>
                  <a:pt x="950729" y="1206228"/>
                  <a:pt x="943154" y="1182751"/>
                </a:cubicBezTo>
                <a:lnTo>
                  <a:pt x="938773" y="1167841"/>
                </a:lnTo>
                <a:lnTo>
                  <a:pt x="923669" y="1171502"/>
                </a:lnTo>
                <a:cubicBezTo>
                  <a:pt x="899551" y="1176680"/>
                  <a:pt x="882101" y="1178349"/>
                  <a:pt x="881225" y="1175079"/>
                </a:cubicBezTo>
                <a:cubicBezTo>
                  <a:pt x="880349" y="1171810"/>
                  <a:pt x="896296" y="1164530"/>
                  <a:pt x="919772" y="1156955"/>
                </a:cubicBezTo>
                <a:lnTo>
                  <a:pt x="934530" y="1152618"/>
                </a:lnTo>
                <a:lnTo>
                  <a:pt x="929324" y="1131135"/>
                </a:lnTo>
                <a:cubicBezTo>
                  <a:pt x="924146" y="1107016"/>
                  <a:pt x="922477" y="1089566"/>
                  <a:pt x="925746" y="1088691"/>
                </a:cubicBezTo>
                <a:close/>
                <a:moveTo>
                  <a:pt x="2132752" y="936461"/>
                </a:moveTo>
                <a:cubicBezTo>
                  <a:pt x="2137498" y="937732"/>
                  <a:pt x="2135076" y="963065"/>
                  <a:pt x="2127558" y="998079"/>
                </a:cubicBezTo>
                <a:lnTo>
                  <a:pt x="2120000" y="1029267"/>
                </a:lnTo>
                <a:lnTo>
                  <a:pt x="2141425" y="1035564"/>
                </a:lnTo>
                <a:cubicBezTo>
                  <a:pt x="2175507" y="1046560"/>
                  <a:pt x="2198657" y="1057128"/>
                  <a:pt x="2197385" y="1061875"/>
                </a:cubicBezTo>
                <a:cubicBezTo>
                  <a:pt x="2196113" y="1066621"/>
                  <a:pt x="2170780" y="1064199"/>
                  <a:pt x="2135767" y="1056681"/>
                </a:cubicBezTo>
                <a:lnTo>
                  <a:pt x="2113841" y="1051367"/>
                </a:lnTo>
                <a:lnTo>
                  <a:pt x="2107479" y="1073013"/>
                </a:lnTo>
                <a:cubicBezTo>
                  <a:pt x="2096483" y="1107095"/>
                  <a:pt x="2085916" y="1130244"/>
                  <a:pt x="2081168" y="1128972"/>
                </a:cubicBezTo>
                <a:cubicBezTo>
                  <a:pt x="2076422" y="1127700"/>
                  <a:pt x="2078845" y="1102368"/>
                  <a:pt x="2086362" y="1067354"/>
                </a:cubicBezTo>
                <a:lnTo>
                  <a:pt x="2091622" y="1045651"/>
                </a:lnTo>
                <a:lnTo>
                  <a:pt x="2060833" y="1036603"/>
                </a:lnTo>
                <a:cubicBezTo>
                  <a:pt x="2026751" y="1025606"/>
                  <a:pt x="2003601" y="1015038"/>
                  <a:pt x="2004873" y="1010291"/>
                </a:cubicBezTo>
                <a:cubicBezTo>
                  <a:pt x="2004979" y="1009896"/>
                  <a:pt x="2005252" y="1009550"/>
                  <a:pt x="2005684" y="1009253"/>
                </a:cubicBezTo>
                <a:cubicBezTo>
                  <a:pt x="2006116" y="1008956"/>
                  <a:pt x="2006706" y="1008707"/>
                  <a:pt x="2007447" y="1008506"/>
                </a:cubicBezTo>
                <a:cubicBezTo>
                  <a:pt x="2014858" y="1006494"/>
                  <a:pt x="2037313" y="1009221"/>
                  <a:pt x="2066491" y="1015485"/>
                </a:cubicBezTo>
                <a:lnTo>
                  <a:pt x="2097457" y="1022990"/>
                </a:lnTo>
                <a:lnTo>
                  <a:pt x="2106441" y="992420"/>
                </a:lnTo>
                <a:cubicBezTo>
                  <a:pt x="2117437" y="958338"/>
                  <a:pt x="2128005" y="935188"/>
                  <a:pt x="2132752" y="936461"/>
                </a:cubicBezTo>
                <a:close/>
                <a:moveTo>
                  <a:pt x="1321695" y="911221"/>
                </a:moveTo>
                <a:cubicBezTo>
                  <a:pt x="1321910" y="911345"/>
                  <a:pt x="1322069" y="911559"/>
                  <a:pt x="1322175" y="911857"/>
                </a:cubicBezTo>
                <a:cubicBezTo>
                  <a:pt x="1322281" y="912156"/>
                  <a:pt x="1322334" y="912540"/>
                  <a:pt x="1322335" y="913003"/>
                </a:cubicBezTo>
                <a:cubicBezTo>
                  <a:pt x="1322350" y="917644"/>
                  <a:pt x="1317247" y="930325"/>
                  <a:pt x="1309026" y="946377"/>
                </a:cubicBezTo>
                <a:lnTo>
                  <a:pt x="1299802" y="963279"/>
                </a:lnTo>
                <a:lnTo>
                  <a:pt x="1316241" y="973304"/>
                </a:lnTo>
                <a:cubicBezTo>
                  <a:pt x="1334416" y="985054"/>
                  <a:pt x="1346276" y="994844"/>
                  <a:pt x="1344791" y="997415"/>
                </a:cubicBezTo>
                <a:cubicBezTo>
                  <a:pt x="1343306" y="999987"/>
                  <a:pt x="1328898" y="994611"/>
                  <a:pt x="1309635" y="984746"/>
                </a:cubicBezTo>
                <a:lnTo>
                  <a:pt x="1292612" y="975456"/>
                </a:lnTo>
                <a:lnTo>
                  <a:pt x="1285585" y="986977"/>
                </a:lnTo>
                <a:cubicBezTo>
                  <a:pt x="1273836" y="1005152"/>
                  <a:pt x="1264046" y="1017012"/>
                  <a:pt x="1261474" y="1015527"/>
                </a:cubicBezTo>
                <a:cubicBezTo>
                  <a:pt x="1258903" y="1014043"/>
                  <a:pt x="1264279" y="999634"/>
                  <a:pt x="1274144" y="980371"/>
                </a:cubicBezTo>
                <a:lnTo>
                  <a:pt x="1280675" y="968404"/>
                </a:lnTo>
                <a:lnTo>
                  <a:pt x="1269035" y="961306"/>
                </a:lnTo>
                <a:cubicBezTo>
                  <a:pt x="1250861" y="949556"/>
                  <a:pt x="1239000" y="939766"/>
                  <a:pt x="1240485" y="937194"/>
                </a:cubicBezTo>
                <a:cubicBezTo>
                  <a:pt x="1241970" y="934623"/>
                  <a:pt x="1256378" y="939999"/>
                  <a:pt x="1275641" y="949864"/>
                </a:cubicBezTo>
                <a:lnTo>
                  <a:pt x="1287487" y="956329"/>
                </a:lnTo>
                <a:lnTo>
                  <a:pt x="1297584" y="939772"/>
                </a:lnTo>
                <a:cubicBezTo>
                  <a:pt x="1309334" y="921597"/>
                  <a:pt x="1319124" y="909737"/>
                  <a:pt x="1321695" y="911221"/>
                </a:cubicBezTo>
                <a:close/>
                <a:moveTo>
                  <a:pt x="432196" y="900074"/>
                </a:moveTo>
                <a:cubicBezTo>
                  <a:pt x="432688" y="899882"/>
                  <a:pt x="433256" y="899901"/>
                  <a:pt x="433895" y="900123"/>
                </a:cubicBezTo>
                <a:cubicBezTo>
                  <a:pt x="434534" y="900344"/>
                  <a:pt x="435244" y="900768"/>
                  <a:pt x="436018" y="901384"/>
                </a:cubicBezTo>
                <a:cubicBezTo>
                  <a:pt x="443772" y="907549"/>
                  <a:pt x="458098" y="932968"/>
                  <a:pt x="473884" y="968078"/>
                </a:cubicBezTo>
                <a:lnTo>
                  <a:pt x="489749" y="1005994"/>
                </a:lnTo>
                <a:lnTo>
                  <a:pt x="528382" y="991970"/>
                </a:lnTo>
                <a:cubicBezTo>
                  <a:pt x="572205" y="977353"/>
                  <a:pt x="604338" y="970645"/>
                  <a:pt x="606643" y="976550"/>
                </a:cubicBezTo>
                <a:cubicBezTo>
                  <a:pt x="608949" y="982454"/>
                  <a:pt x="580772" y="999295"/>
                  <a:pt x="538639" y="1018240"/>
                </a:cubicBezTo>
                <a:lnTo>
                  <a:pt x="500451" y="1034217"/>
                </a:lnTo>
                <a:lnTo>
                  <a:pt x="510280" y="1061295"/>
                </a:lnTo>
                <a:cubicBezTo>
                  <a:pt x="524897" y="1105117"/>
                  <a:pt x="531604" y="1137250"/>
                  <a:pt x="525699" y="1139557"/>
                </a:cubicBezTo>
                <a:cubicBezTo>
                  <a:pt x="519796" y="1141861"/>
                  <a:pt x="502954" y="1113684"/>
                  <a:pt x="484011" y="1071551"/>
                </a:cubicBezTo>
                <a:lnTo>
                  <a:pt x="472778" y="1044705"/>
                </a:lnTo>
                <a:lnTo>
                  <a:pt x="445422" y="1054635"/>
                </a:lnTo>
                <a:cubicBezTo>
                  <a:pt x="401601" y="1069251"/>
                  <a:pt x="369467" y="1075959"/>
                  <a:pt x="367161" y="1070054"/>
                </a:cubicBezTo>
                <a:cubicBezTo>
                  <a:pt x="364856" y="1064149"/>
                  <a:pt x="393034" y="1047309"/>
                  <a:pt x="435166" y="1028365"/>
                </a:cubicBezTo>
                <a:lnTo>
                  <a:pt x="461740" y="1017246"/>
                </a:lnTo>
                <a:lnTo>
                  <a:pt x="447615" y="978336"/>
                </a:lnTo>
                <a:cubicBezTo>
                  <a:pt x="432999" y="934513"/>
                  <a:pt x="426292" y="902379"/>
                  <a:pt x="432196" y="900074"/>
                </a:cubicBezTo>
                <a:close/>
                <a:moveTo>
                  <a:pt x="1673436" y="886257"/>
                </a:moveTo>
                <a:cubicBezTo>
                  <a:pt x="1676705" y="885381"/>
                  <a:pt x="1683984" y="901327"/>
                  <a:pt x="1691559" y="924804"/>
                </a:cubicBezTo>
                <a:lnTo>
                  <a:pt x="1697792" y="946012"/>
                </a:lnTo>
                <a:lnTo>
                  <a:pt x="1712742" y="942389"/>
                </a:lnTo>
                <a:cubicBezTo>
                  <a:pt x="1736860" y="937211"/>
                  <a:pt x="1754310" y="935542"/>
                  <a:pt x="1755186" y="938812"/>
                </a:cubicBezTo>
                <a:cubicBezTo>
                  <a:pt x="1756062" y="942081"/>
                  <a:pt x="1740116" y="949361"/>
                  <a:pt x="1716640" y="956935"/>
                </a:cubicBezTo>
                <a:lnTo>
                  <a:pt x="1701729" y="961317"/>
                </a:lnTo>
                <a:lnTo>
                  <a:pt x="1705390" y="976420"/>
                </a:lnTo>
                <a:cubicBezTo>
                  <a:pt x="1710568" y="1000539"/>
                  <a:pt x="1712237" y="1017988"/>
                  <a:pt x="1708967" y="1018864"/>
                </a:cubicBezTo>
                <a:cubicBezTo>
                  <a:pt x="1705698" y="1019740"/>
                  <a:pt x="1698418" y="1003794"/>
                  <a:pt x="1690844" y="980318"/>
                </a:cubicBezTo>
                <a:lnTo>
                  <a:pt x="1686507" y="965559"/>
                </a:lnTo>
                <a:lnTo>
                  <a:pt x="1665023" y="970766"/>
                </a:lnTo>
                <a:cubicBezTo>
                  <a:pt x="1640904" y="975944"/>
                  <a:pt x="1623454" y="977613"/>
                  <a:pt x="1622579" y="974343"/>
                </a:cubicBezTo>
                <a:cubicBezTo>
                  <a:pt x="1622506" y="974071"/>
                  <a:pt x="1622550" y="973771"/>
                  <a:pt x="1622705" y="973445"/>
                </a:cubicBezTo>
                <a:cubicBezTo>
                  <a:pt x="1622860" y="973119"/>
                  <a:pt x="1623127" y="972767"/>
                  <a:pt x="1623500" y="972392"/>
                </a:cubicBezTo>
                <a:cubicBezTo>
                  <a:pt x="1627227" y="968639"/>
                  <a:pt x="1641562" y="962532"/>
                  <a:pt x="1661125" y="956220"/>
                </a:cubicBezTo>
                <a:lnTo>
                  <a:pt x="1682182" y="950032"/>
                </a:lnTo>
                <a:lnTo>
                  <a:pt x="1677013" y="928701"/>
                </a:lnTo>
                <a:cubicBezTo>
                  <a:pt x="1671835" y="904583"/>
                  <a:pt x="1670166" y="887133"/>
                  <a:pt x="1673436" y="886257"/>
                </a:cubicBezTo>
                <a:close/>
                <a:moveTo>
                  <a:pt x="2565342" y="873041"/>
                </a:moveTo>
                <a:cubicBezTo>
                  <a:pt x="2571959" y="875941"/>
                  <a:pt x="2562822" y="912226"/>
                  <a:pt x="2544132" y="961453"/>
                </a:cubicBezTo>
                <a:lnTo>
                  <a:pt x="2526232" y="1005110"/>
                </a:lnTo>
                <a:lnTo>
                  <a:pt x="2555978" y="1019012"/>
                </a:lnTo>
                <a:cubicBezTo>
                  <a:pt x="2603078" y="1042552"/>
                  <a:pt x="2634384" y="1063045"/>
                  <a:pt x="2631484" y="1069663"/>
                </a:cubicBezTo>
                <a:cubicBezTo>
                  <a:pt x="2628582" y="1076279"/>
                  <a:pt x="2592298" y="1067142"/>
                  <a:pt x="2543072" y="1048452"/>
                </a:cubicBezTo>
                <a:lnTo>
                  <a:pt x="2512380" y="1035868"/>
                </a:lnTo>
                <a:lnTo>
                  <a:pt x="2498335" y="1065920"/>
                </a:lnTo>
                <a:cubicBezTo>
                  <a:pt x="2474795" y="1113020"/>
                  <a:pt x="2454303" y="1144326"/>
                  <a:pt x="2447685" y="1141425"/>
                </a:cubicBezTo>
                <a:cubicBezTo>
                  <a:pt x="2441069" y="1138524"/>
                  <a:pt x="2450206" y="1102240"/>
                  <a:pt x="2468895" y="1053013"/>
                </a:cubicBezTo>
                <a:lnTo>
                  <a:pt x="2481352" y="1022633"/>
                </a:lnTo>
                <a:lnTo>
                  <a:pt x="2438605" y="1002655"/>
                </a:lnTo>
                <a:cubicBezTo>
                  <a:pt x="2391504" y="979116"/>
                  <a:pt x="2360198" y="958622"/>
                  <a:pt x="2363100" y="952005"/>
                </a:cubicBezTo>
                <a:cubicBezTo>
                  <a:pt x="2363341" y="951454"/>
                  <a:pt x="2363815" y="951011"/>
                  <a:pt x="2364508" y="950676"/>
                </a:cubicBezTo>
                <a:cubicBezTo>
                  <a:pt x="2365202" y="950339"/>
                  <a:pt x="2366115" y="950109"/>
                  <a:pt x="2367237" y="949980"/>
                </a:cubicBezTo>
                <a:cubicBezTo>
                  <a:pt x="2378455" y="948699"/>
                  <a:pt x="2410488" y="957641"/>
                  <a:pt x="2451511" y="973215"/>
                </a:cubicBezTo>
                <a:lnTo>
                  <a:pt x="2494857" y="990988"/>
                </a:lnTo>
                <a:lnTo>
                  <a:pt x="2514693" y="948546"/>
                </a:lnTo>
                <a:cubicBezTo>
                  <a:pt x="2538232" y="901445"/>
                  <a:pt x="2558725" y="870139"/>
                  <a:pt x="2565342" y="873041"/>
                </a:cubicBezTo>
                <a:close/>
                <a:moveTo>
                  <a:pt x="1554422" y="677880"/>
                </a:moveTo>
                <a:cubicBezTo>
                  <a:pt x="1558155" y="675724"/>
                  <a:pt x="1572368" y="692942"/>
                  <a:pt x="1589425" y="719327"/>
                </a:cubicBezTo>
                <a:lnTo>
                  <a:pt x="1604084" y="743363"/>
                </a:lnTo>
                <a:lnTo>
                  <a:pt x="1621282" y="733978"/>
                </a:lnTo>
                <a:cubicBezTo>
                  <a:pt x="1649246" y="719658"/>
                  <a:pt x="1670163" y="711852"/>
                  <a:pt x="1672319" y="715586"/>
                </a:cubicBezTo>
                <a:cubicBezTo>
                  <a:pt x="1674474" y="719319"/>
                  <a:pt x="1657256" y="733532"/>
                  <a:pt x="1630872" y="750588"/>
                </a:cubicBezTo>
                <a:lnTo>
                  <a:pt x="1613973" y="760894"/>
                </a:lnTo>
                <a:lnTo>
                  <a:pt x="1623455" y="778268"/>
                </a:lnTo>
                <a:cubicBezTo>
                  <a:pt x="1637776" y="806233"/>
                  <a:pt x="1645582" y="827149"/>
                  <a:pt x="1641848" y="829305"/>
                </a:cubicBezTo>
                <a:cubicBezTo>
                  <a:pt x="1638114" y="831460"/>
                  <a:pt x="1623902" y="814242"/>
                  <a:pt x="1606845" y="787858"/>
                </a:cubicBezTo>
                <a:lnTo>
                  <a:pt x="1596644" y="771131"/>
                </a:lnTo>
                <a:lnTo>
                  <a:pt x="1571930" y="784618"/>
                </a:lnTo>
                <a:cubicBezTo>
                  <a:pt x="1543966" y="798940"/>
                  <a:pt x="1523049" y="806744"/>
                  <a:pt x="1520893" y="803011"/>
                </a:cubicBezTo>
                <a:cubicBezTo>
                  <a:pt x="1520713" y="802700"/>
                  <a:pt x="1520668" y="802316"/>
                  <a:pt x="1520752" y="801864"/>
                </a:cubicBezTo>
                <a:cubicBezTo>
                  <a:pt x="1520835" y="801412"/>
                  <a:pt x="1521048" y="800891"/>
                  <a:pt x="1521383" y="800306"/>
                </a:cubicBezTo>
                <a:cubicBezTo>
                  <a:pt x="1524732" y="794461"/>
                  <a:pt x="1540353" y="782223"/>
                  <a:pt x="1562340" y="768008"/>
                </a:cubicBezTo>
                <a:lnTo>
                  <a:pt x="1586206" y="753454"/>
                </a:lnTo>
                <a:lnTo>
                  <a:pt x="1572815" y="728917"/>
                </a:lnTo>
                <a:cubicBezTo>
                  <a:pt x="1558494" y="700952"/>
                  <a:pt x="1550689" y="680035"/>
                  <a:pt x="1554422" y="677880"/>
                </a:cubicBezTo>
                <a:close/>
                <a:moveTo>
                  <a:pt x="1050665" y="648410"/>
                </a:moveTo>
                <a:cubicBezTo>
                  <a:pt x="1055410" y="649682"/>
                  <a:pt x="1052988" y="675015"/>
                  <a:pt x="1045470" y="710028"/>
                </a:cubicBezTo>
                <a:lnTo>
                  <a:pt x="1040157" y="731954"/>
                </a:lnTo>
                <a:lnTo>
                  <a:pt x="1061802" y="738316"/>
                </a:lnTo>
                <a:cubicBezTo>
                  <a:pt x="1095884" y="749312"/>
                  <a:pt x="1119034" y="759879"/>
                  <a:pt x="1117762" y="764627"/>
                </a:cubicBezTo>
                <a:cubicBezTo>
                  <a:pt x="1116490" y="769372"/>
                  <a:pt x="1091157" y="766950"/>
                  <a:pt x="1056144" y="759432"/>
                </a:cubicBezTo>
                <a:lnTo>
                  <a:pt x="1034440" y="754173"/>
                </a:lnTo>
                <a:lnTo>
                  <a:pt x="1025392" y="784962"/>
                </a:lnTo>
                <a:cubicBezTo>
                  <a:pt x="1014395" y="819044"/>
                  <a:pt x="1003827" y="842194"/>
                  <a:pt x="999081" y="840921"/>
                </a:cubicBezTo>
                <a:cubicBezTo>
                  <a:pt x="998685" y="840816"/>
                  <a:pt x="998339" y="840543"/>
                  <a:pt x="998042" y="840111"/>
                </a:cubicBezTo>
                <a:cubicBezTo>
                  <a:pt x="997745" y="839679"/>
                  <a:pt x="997496" y="839089"/>
                  <a:pt x="997295" y="838348"/>
                </a:cubicBezTo>
                <a:cubicBezTo>
                  <a:pt x="995283" y="830937"/>
                  <a:pt x="998010" y="808482"/>
                  <a:pt x="1004274" y="779304"/>
                </a:cubicBezTo>
                <a:lnTo>
                  <a:pt x="1011779" y="748338"/>
                </a:lnTo>
                <a:lnTo>
                  <a:pt x="981209" y="739354"/>
                </a:lnTo>
                <a:cubicBezTo>
                  <a:pt x="947128" y="728357"/>
                  <a:pt x="923978" y="717790"/>
                  <a:pt x="925250" y="713043"/>
                </a:cubicBezTo>
                <a:cubicBezTo>
                  <a:pt x="926521" y="708297"/>
                  <a:pt x="951854" y="710719"/>
                  <a:pt x="986868" y="718237"/>
                </a:cubicBezTo>
                <a:lnTo>
                  <a:pt x="1018056" y="725795"/>
                </a:lnTo>
                <a:lnTo>
                  <a:pt x="1024353" y="704370"/>
                </a:lnTo>
                <a:cubicBezTo>
                  <a:pt x="1035350" y="670288"/>
                  <a:pt x="1045918" y="647138"/>
                  <a:pt x="1050665" y="648410"/>
                </a:cubicBezTo>
                <a:close/>
                <a:moveTo>
                  <a:pt x="609649" y="473886"/>
                </a:moveTo>
                <a:cubicBezTo>
                  <a:pt x="610242" y="473886"/>
                  <a:pt x="610828" y="474138"/>
                  <a:pt x="611405" y="474631"/>
                </a:cubicBezTo>
                <a:cubicBezTo>
                  <a:pt x="611983" y="475123"/>
                  <a:pt x="612552" y="475856"/>
                  <a:pt x="613110" y="476816"/>
                </a:cubicBezTo>
                <a:cubicBezTo>
                  <a:pt x="618699" y="486424"/>
                  <a:pt x="623300" y="518843"/>
                  <a:pt x="625472" y="561987"/>
                </a:cubicBezTo>
                <a:lnTo>
                  <a:pt x="626581" y="608096"/>
                </a:lnTo>
                <a:lnTo>
                  <a:pt x="672689" y="609204"/>
                </a:lnTo>
                <a:cubicBezTo>
                  <a:pt x="724463" y="611811"/>
                  <a:pt x="760791" y="617914"/>
                  <a:pt x="760790" y="625027"/>
                </a:cubicBezTo>
                <a:cubicBezTo>
                  <a:pt x="760791" y="632140"/>
                  <a:pt x="724463" y="638244"/>
                  <a:pt x="672689" y="640851"/>
                </a:cubicBezTo>
                <a:lnTo>
                  <a:pt x="626249" y="641967"/>
                </a:lnTo>
                <a:lnTo>
                  <a:pt x="625472" y="674283"/>
                </a:lnTo>
                <a:cubicBezTo>
                  <a:pt x="622866" y="726057"/>
                  <a:pt x="616762" y="762384"/>
                  <a:pt x="609648" y="762385"/>
                </a:cubicBezTo>
                <a:cubicBezTo>
                  <a:pt x="602537" y="762385"/>
                  <a:pt x="596432" y="726057"/>
                  <a:pt x="593826" y="674283"/>
                </a:cubicBezTo>
                <a:lnTo>
                  <a:pt x="593042" y="641635"/>
                </a:lnTo>
                <a:lnTo>
                  <a:pt x="560393" y="640851"/>
                </a:lnTo>
                <a:cubicBezTo>
                  <a:pt x="508620" y="638244"/>
                  <a:pt x="472292" y="632141"/>
                  <a:pt x="472292" y="625027"/>
                </a:cubicBezTo>
                <a:cubicBezTo>
                  <a:pt x="472292" y="617914"/>
                  <a:pt x="508620" y="611811"/>
                  <a:pt x="560393" y="609204"/>
                </a:cubicBezTo>
                <a:lnTo>
                  <a:pt x="592710" y="608427"/>
                </a:lnTo>
                <a:lnTo>
                  <a:pt x="593826" y="561988"/>
                </a:lnTo>
                <a:cubicBezTo>
                  <a:pt x="596433" y="510214"/>
                  <a:pt x="602537" y="473886"/>
                  <a:pt x="609649" y="473886"/>
                </a:cubicBezTo>
                <a:close/>
                <a:moveTo>
                  <a:pt x="2237451" y="469644"/>
                </a:moveTo>
                <a:cubicBezTo>
                  <a:pt x="2244563" y="469643"/>
                  <a:pt x="2250667" y="505972"/>
                  <a:pt x="2253274" y="557745"/>
                </a:cubicBezTo>
                <a:lnTo>
                  <a:pt x="2254391" y="604185"/>
                </a:lnTo>
                <a:lnTo>
                  <a:pt x="2286707" y="604962"/>
                </a:lnTo>
                <a:cubicBezTo>
                  <a:pt x="2338480" y="607569"/>
                  <a:pt x="2374808" y="613672"/>
                  <a:pt x="2374809" y="620786"/>
                </a:cubicBezTo>
                <a:cubicBezTo>
                  <a:pt x="2374808" y="627898"/>
                  <a:pt x="2338480" y="634002"/>
                  <a:pt x="2286707" y="636608"/>
                </a:cubicBezTo>
                <a:lnTo>
                  <a:pt x="2254059" y="637393"/>
                </a:lnTo>
                <a:lnTo>
                  <a:pt x="2253274" y="670042"/>
                </a:lnTo>
                <a:cubicBezTo>
                  <a:pt x="2250667" y="721815"/>
                  <a:pt x="2244565" y="758142"/>
                  <a:pt x="2237451" y="758142"/>
                </a:cubicBezTo>
                <a:cubicBezTo>
                  <a:pt x="2230338" y="758142"/>
                  <a:pt x="2224235" y="721814"/>
                  <a:pt x="2221628" y="670041"/>
                </a:cubicBezTo>
                <a:lnTo>
                  <a:pt x="2220851" y="637724"/>
                </a:lnTo>
                <a:lnTo>
                  <a:pt x="2174411" y="636608"/>
                </a:lnTo>
                <a:cubicBezTo>
                  <a:pt x="2122637" y="634002"/>
                  <a:pt x="2086309" y="627898"/>
                  <a:pt x="2086310" y="620785"/>
                </a:cubicBezTo>
                <a:cubicBezTo>
                  <a:pt x="2086309" y="620192"/>
                  <a:pt x="2086562" y="619606"/>
                  <a:pt x="2087054" y="619029"/>
                </a:cubicBezTo>
                <a:cubicBezTo>
                  <a:pt x="2087546" y="618452"/>
                  <a:pt x="2088279" y="617883"/>
                  <a:pt x="2089240" y="617324"/>
                </a:cubicBezTo>
                <a:cubicBezTo>
                  <a:pt x="2098848" y="611735"/>
                  <a:pt x="2131266" y="607135"/>
                  <a:pt x="2174411" y="604962"/>
                </a:cubicBezTo>
                <a:lnTo>
                  <a:pt x="2220519" y="603854"/>
                </a:lnTo>
                <a:lnTo>
                  <a:pt x="2221628" y="557745"/>
                </a:lnTo>
                <a:cubicBezTo>
                  <a:pt x="2224235" y="505971"/>
                  <a:pt x="2230338" y="469643"/>
                  <a:pt x="2237451" y="469644"/>
                </a:cubicBezTo>
                <a:close/>
                <a:moveTo>
                  <a:pt x="1782055" y="368973"/>
                </a:moveTo>
                <a:cubicBezTo>
                  <a:pt x="1787958" y="366668"/>
                  <a:pt x="1804800" y="394846"/>
                  <a:pt x="1823744" y="436978"/>
                </a:cubicBezTo>
                <a:lnTo>
                  <a:pt x="1839722" y="475165"/>
                </a:lnTo>
                <a:lnTo>
                  <a:pt x="1866800" y="465337"/>
                </a:lnTo>
                <a:cubicBezTo>
                  <a:pt x="1910621" y="450721"/>
                  <a:pt x="1942755" y="444013"/>
                  <a:pt x="1945062" y="449918"/>
                </a:cubicBezTo>
                <a:cubicBezTo>
                  <a:pt x="1947366" y="455822"/>
                  <a:pt x="1919188" y="472663"/>
                  <a:pt x="1877056" y="491606"/>
                </a:cubicBezTo>
                <a:lnTo>
                  <a:pt x="1850210" y="502839"/>
                </a:lnTo>
                <a:lnTo>
                  <a:pt x="1860140" y="530195"/>
                </a:lnTo>
                <a:cubicBezTo>
                  <a:pt x="1874756" y="574017"/>
                  <a:pt x="1881464" y="606149"/>
                  <a:pt x="1875559" y="608455"/>
                </a:cubicBezTo>
                <a:cubicBezTo>
                  <a:pt x="1869654" y="610760"/>
                  <a:pt x="1852814" y="582583"/>
                  <a:pt x="1833870" y="540451"/>
                </a:cubicBezTo>
                <a:lnTo>
                  <a:pt x="1822751" y="513876"/>
                </a:lnTo>
                <a:lnTo>
                  <a:pt x="1783840" y="528002"/>
                </a:lnTo>
                <a:cubicBezTo>
                  <a:pt x="1740018" y="542619"/>
                  <a:pt x="1707883" y="549326"/>
                  <a:pt x="1705579" y="543421"/>
                </a:cubicBezTo>
                <a:cubicBezTo>
                  <a:pt x="1705386" y="542929"/>
                  <a:pt x="1705406" y="542360"/>
                  <a:pt x="1705627" y="541722"/>
                </a:cubicBezTo>
                <a:cubicBezTo>
                  <a:pt x="1705849" y="541084"/>
                  <a:pt x="1706273" y="540374"/>
                  <a:pt x="1706889" y="539598"/>
                </a:cubicBezTo>
                <a:cubicBezTo>
                  <a:pt x="1713054" y="531845"/>
                  <a:pt x="1738473" y="517520"/>
                  <a:pt x="1773583" y="501732"/>
                </a:cubicBezTo>
                <a:lnTo>
                  <a:pt x="1811498" y="485869"/>
                </a:lnTo>
                <a:lnTo>
                  <a:pt x="1797474" y="447234"/>
                </a:lnTo>
                <a:cubicBezTo>
                  <a:pt x="1782858" y="403412"/>
                  <a:pt x="1776150" y="371278"/>
                  <a:pt x="1782055" y="368973"/>
                </a:cubicBezTo>
                <a:close/>
                <a:moveTo>
                  <a:pt x="1056366" y="214456"/>
                </a:moveTo>
                <a:cubicBezTo>
                  <a:pt x="1062982" y="217357"/>
                  <a:pt x="1053846" y="253642"/>
                  <a:pt x="1035156" y="302868"/>
                </a:cubicBezTo>
                <a:lnTo>
                  <a:pt x="1022571" y="333560"/>
                </a:lnTo>
                <a:lnTo>
                  <a:pt x="1052623" y="347605"/>
                </a:lnTo>
                <a:cubicBezTo>
                  <a:pt x="1099724" y="371145"/>
                  <a:pt x="1131029" y="391637"/>
                  <a:pt x="1128128" y="398255"/>
                </a:cubicBezTo>
                <a:cubicBezTo>
                  <a:pt x="1125227" y="404871"/>
                  <a:pt x="1088943" y="395734"/>
                  <a:pt x="1039716" y="377045"/>
                </a:cubicBezTo>
                <a:lnTo>
                  <a:pt x="1009336" y="364588"/>
                </a:lnTo>
                <a:lnTo>
                  <a:pt x="989358" y="407335"/>
                </a:lnTo>
                <a:cubicBezTo>
                  <a:pt x="965819" y="454435"/>
                  <a:pt x="945325" y="485742"/>
                  <a:pt x="938708" y="482840"/>
                </a:cubicBezTo>
                <a:cubicBezTo>
                  <a:pt x="938157" y="482599"/>
                  <a:pt x="937715" y="482125"/>
                  <a:pt x="937379" y="481431"/>
                </a:cubicBezTo>
                <a:cubicBezTo>
                  <a:pt x="937042" y="480738"/>
                  <a:pt x="936812" y="479825"/>
                  <a:pt x="936684" y="478703"/>
                </a:cubicBezTo>
                <a:cubicBezTo>
                  <a:pt x="935402" y="467485"/>
                  <a:pt x="944344" y="435451"/>
                  <a:pt x="959918" y="394428"/>
                </a:cubicBezTo>
                <a:lnTo>
                  <a:pt x="977692" y="351083"/>
                </a:lnTo>
                <a:lnTo>
                  <a:pt x="935249" y="331247"/>
                </a:lnTo>
                <a:cubicBezTo>
                  <a:pt x="888149" y="307708"/>
                  <a:pt x="856843" y="287215"/>
                  <a:pt x="859744" y="280597"/>
                </a:cubicBezTo>
                <a:cubicBezTo>
                  <a:pt x="862644" y="273981"/>
                  <a:pt x="898929" y="283118"/>
                  <a:pt x="948156" y="301808"/>
                </a:cubicBezTo>
                <a:lnTo>
                  <a:pt x="991813" y="319708"/>
                </a:lnTo>
                <a:lnTo>
                  <a:pt x="1005715" y="289961"/>
                </a:lnTo>
                <a:cubicBezTo>
                  <a:pt x="1029255" y="242862"/>
                  <a:pt x="1049748" y="211556"/>
                  <a:pt x="1056366" y="214456"/>
                </a:cubicBezTo>
                <a:close/>
                <a:moveTo>
                  <a:pt x="1309408" y="832"/>
                </a:moveTo>
                <a:cubicBezTo>
                  <a:pt x="1315140" y="-4901"/>
                  <a:pt x="1349340" y="19460"/>
                  <a:pt x="1393170" y="59088"/>
                </a:cubicBezTo>
                <a:lnTo>
                  <a:pt x="1431500" y="95618"/>
                </a:lnTo>
                <a:lnTo>
                  <a:pt x="1458173" y="70197"/>
                </a:lnTo>
                <a:cubicBezTo>
                  <a:pt x="1502003" y="30570"/>
                  <a:pt x="1536202" y="6209"/>
                  <a:pt x="1541936" y="11942"/>
                </a:cubicBezTo>
                <a:cubicBezTo>
                  <a:pt x="1547668" y="17675"/>
                  <a:pt x="1523308" y="51875"/>
                  <a:pt x="1483680" y="95704"/>
                </a:cubicBezTo>
                <a:lnTo>
                  <a:pt x="1457998" y="122651"/>
                </a:lnTo>
                <a:lnTo>
                  <a:pt x="1483680" y="149598"/>
                </a:lnTo>
                <a:cubicBezTo>
                  <a:pt x="1523308" y="193428"/>
                  <a:pt x="1547669" y="227626"/>
                  <a:pt x="1541935" y="233360"/>
                </a:cubicBezTo>
                <a:cubicBezTo>
                  <a:pt x="1536202" y="239092"/>
                  <a:pt x="1502003" y="214732"/>
                  <a:pt x="1458173" y="175104"/>
                </a:cubicBezTo>
                <a:lnTo>
                  <a:pt x="1431500" y="149683"/>
                </a:lnTo>
                <a:lnTo>
                  <a:pt x="1393170" y="186214"/>
                </a:lnTo>
                <a:cubicBezTo>
                  <a:pt x="1349340" y="225842"/>
                  <a:pt x="1315140" y="250203"/>
                  <a:pt x="1309408" y="244469"/>
                </a:cubicBezTo>
                <a:cubicBezTo>
                  <a:pt x="1308930" y="243992"/>
                  <a:pt x="1308661" y="243316"/>
                  <a:pt x="1308593" y="242454"/>
                </a:cubicBezTo>
                <a:cubicBezTo>
                  <a:pt x="1308524" y="241592"/>
                  <a:pt x="1308656" y="240543"/>
                  <a:pt x="1308980" y="239318"/>
                </a:cubicBezTo>
                <a:cubicBezTo>
                  <a:pt x="1312219" y="227069"/>
                  <a:pt x="1334640" y="197233"/>
                  <a:pt x="1367663" y="160707"/>
                </a:cubicBezTo>
                <a:lnTo>
                  <a:pt x="1403933" y="122651"/>
                </a:lnTo>
                <a:lnTo>
                  <a:pt x="1367663" y="84594"/>
                </a:lnTo>
                <a:cubicBezTo>
                  <a:pt x="1328035" y="40764"/>
                  <a:pt x="1303674" y="6565"/>
                  <a:pt x="1309408" y="832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444" name="グループ化 443">
            <a:extLst>
              <a:ext uri="{FF2B5EF4-FFF2-40B4-BE49-F238E27FC236}">
                <a16:creationId xmlns:a16="http://schemas.microsoft.com/office/drawing/2014/main" id="{522313B8-3B35-4305-8B3C-8CC98180B723}"/>
              </a:ext>
            </a:extLst>
          </p:cNvPr>
          <p:cNvGrpSpPr/>
          <p:nvPr/>
        </p:nvGrpSpPr>
        <p:grpSpPr>
          <a:xfrm>
            <a:off x="7079260" y="267009"/>
            <a:ext cx="2870200" cy="2870198"/>
            <a:chOff x="572935" y="476249"/>
            <a:chExt cx="2475065" cy="2475065"/>
          </a:xfrm>
        </p:grpSpPr>
        <p:grpSp>
          <p:nvGrpSpPr>
            <p:cNvPr id="445" name="グループ化 444">
              <a:extLst>
                <a:ext uri="{FF2B5EF4-FFF2-40B4-BE49-F238E27FC236}">
                  <a16:creationId xmlns:a16="http://schemas.microsoft.com/office/drawing/2014/main" id="{314A2DB9-D99B-4363-955E-DAF76F5B2B62}"/>
                </a:ext>
              </a:extLst>
            </p:cNvPr>
            <p:cNvGrpSpPr/>
            <p:nvPr/>
          </p:nvGrpSpPr>
          <p:grpSpPr>
            <a:xfrm>
              <a:off x="572935" y="476249"/>
              <a:ext cx="2475065" cy="2475065"/>
              <a:chOff x="1846054" y="603851"/>
              <a:chExt cx="4459854" cy="4459854"/>
            </a:xfrm>
            <a:solidFill>
              <a:srgbClr val="FF0000"/>
            </a:solidFill>
          </p:grpSpPr>
          <p:sp>
            <p:nvSpPr>
              <p:cNvPr id="546" name="楕円 1">
                <a:extLst>
                  <a:ext uri="{FF2B5EF4-FFF2-40B4-BE49-F238E27FC236}">
                    <a16:creationId xmlns:a16="http://schemas.microsoft.com/office/drawing/2014/main" id="{EF954418-2F09-451B-B477-BEA3BE91B2B4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楕円 1">
                <a:extLst>
                  <a:ext uri="{FF2B5EF4-FFF2-40B4-BE49-F238E27FC236}">
                    <a16:creationId xmlns:a16="http://schemas.microsoft.com/office/drawing/2014/main" id="{D057AFE1-D179-4ABF-8B98-11EEBF420DB4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楕円 1">
                <a:extLst>
                  <a:ext uri="{FF2B5EF4-FFF2-40B4-BE49-F238E27FC236}">
                    <a16:creationId xmlns:a16="http://schemas.microsoft.com/office/drawing/2014/main" id="{4ED45536-3C98-424C-8659-CA0E6E324388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楕円 1">
                <a:extLst>
                  <a:ext uri="{FF2B5EF4-FFF2-40B4-BE49-F238E27FC236}">
                    <a16:creationId xmlns:a16="http://schemas.microsoft.com/office/drawing/2014/main" id="{7177181A-BB8F-4551-A010-D45D57D373A7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楕円 1">
                <a:extLst>
                  <a:ext uri="{FF2B5EF4-FFF2-40B4-BE49-F238E27FC236}">
                    <a16:creationId xmlns:a16="http://schemas.microsoft.com/office/drawing/2014/main" id="{21D7FB3A-8FF0-4F48-851E-C2C19D442A52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楕円 1">
                <a:extLst>
                  <a:ext uri="{FF2B5EF4-FFF2-40B4-BE49-F238E27FC236}">
                    <a16:creationId xmlns:a16="http://schemas.microsoft.com/office/drawing/2014/main" id="{0A7B7C13-3BDE-459F-85E5-B922F292A83E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楕円 1">
                <a:extLst>
                  <a:ext uri="{FF2B5EF4-FFF2-40B4-BE49-F238E27FC236}">
                    <a16:creationId xmlns:a16="http://schemas.microsoft.com/office/drawing/2014/main" id="{DAFDFC80-5174-4552-A42E-75648C77FC0A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楕円 1">
                <a:extLst>
                  <a:ext uri="{FF2B5EF4-FFF2-40B4-BE49-F238E27FC236}">
                    <a16:creationId xmlns:a16="http://schemas.microsoft.com/office/drawing/2014/main" id="{E883550A-1DB5-45D9-95F4-0B655DE2CCF6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楕円 1">
                <a:extLst>
                  <a:ext uri="{FF2B5EF4-FFF2-40B4-BE49-F238E27FC236}">
                    <a16:creationId xmlns:a16="http://schemas.microsoft.com/office/drawing/2014/main" id="{6721B454-EB55-453E-9116-4FF59FEB77F9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楕円 1">
                <a:extLst>
                  <a:ext uri="{FF2B5EF4-FFF2-40B4-BE49-F238E27FC236}">
                    <a16:creationId xmlns:a16="http://schemas.microsoft.com/office/drawing/2014/main" id="{0848BF2E-58C7-498D-AB9C-846DCD72CA98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楕円 1">
                <a:extLst>
                  <a:ext uri="{FF2B5EF4-FFF2-40B4-BE49-F238E27FC236}">
                    <a16:creationId xmlns:a16="http://schemas.microsoft.com/office/drawing/2014/main" id="{719EF838-9D09-441B-8578-736572C421FE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楕円 1">
                <a:extLst>
                  <a:ext uri="{FF2B5EF4-FFF2-40B4-BE49-F238E27FC236}">
                    <a16:creationId xmlns:a16="http://schemas.microsoft.com/office/drawing/2014/main" id="{D90A8E7B-6864-4274-B06C-0487676ECD3B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楕円 1">
                <a:extLst>
                  <a:ext uri="{FF2B5EF4-FFF2-40B4-BE49-F238E27FC236}">
                    <a16:creationId xmlns:a16="http://schemas.microsoft.com/office/drawing/2014/main" id="{91224074-449C-4F69-B1D4-E19C16E14BC3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楕円 1">
                <a:extLst>
                  <a:ext uri="{FF2B5EF4-FFF2-40B4-BE49-F238E27FC236}">
                    <a16:creationId xmlns:a16="http://schemas.microsoft.com/office/drawing/2014/main" id="{EA4A387B-D4E9-4A0B-B0BB-0C00F4A7F379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楕円 1">
                <a:extLst>
                  <a:ext uri="{FF2B5EF4-FFF2-40B4-BE49-F238E27FC236}">
                    <a16:creationId xmlns:a16="http://schemas.microsoft.com/office/drawing/2014/main" id="{68F68597-B3EA-4346-8DAF-3581A2378C8D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楕円 1">
                <a:extLst>
                  <a:ext uri="{FF2B5EF4-FFF2-40B4-BE49-F238E27FC236}">
                    <a16:creationId xmlns:a16="http://schemas.microsoft.com/office/drawing/2014/main" id="{9220E719-6A68-4276-9D0F-97F7249EC0CD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楕円 1">
                <a:extLst>
                  <a:ext uri="{FF2B5EF4-FFF2-40B4-BE49-F238E27FC236}">
                    <a16:creationId xmlns:a16="http://schemas.microsoft.com/office/drawing/2014/main" id="{77ADBD58-74AD-47AF-904F-182849C4ED2E}"/>
                  </a:ext>
                </a:extLst>
              </p:cNvPr>
              <p:cNvSpPr/>
              <p:nvPr/>
            </p:nvSpPr>
            <p:spPr>
              <a:xfrm rot="19800000">
                <a:off x="2984740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4" name="楕円 1">
                <a:extLst>
                  <a:ext uri="{FF2B5EF4-FFF2-40B4-BE49-F238E27FC236}">
                    <a16:creationId xmlns:a16="http://schemas.microsoft.com/office/drawing/2014/main" id="{EEF7A8EC-6294-4B49-B75F-F0CCA088E911}"/>
                  </a:ext>
                </a:extLst>
              </p:cNvPr>
              <p:cNvSpPr/>
              <p:nvPr/>
            </p:nvSpPr>
            <p:spPr>
              <a:xfrm rot="9000000">
                <a:off x="4951562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5" name="楕円 1">
                <a:extLst>
                  <a:ext uri="{FF2B5EF4-FFF2-40B4-BE49-F238E27FC236}">
                    <a16:creationId xmlns:a16="http://schemas.microsoft.com/office/drawing/2014/main" id="{9CFA5ADD-AC5A-4DAE-89EF-F960D9B3C4F0}"/>
                  </a:ext>
                </a:extLst>
              </p:cNvPr>
              <p:cNvSpPr/>
              <p:nvPr/>
            </p:nvSpPr>
            <p:spPr>
              <a:xfrm rot="3600000">
                <a:off x="5671469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6" name="楕円 1">
                <a:extLst>
                  <a:ext uri="{FF2B5EF4-FFF2-40B4-BE49-F238E27FC236}">
                    <a16:creationId xmlns:a16="http://schemas.microsoft.com/office/drawing/2014/main" id="{F0DE5256-DC1D-4AFF-A816-306E8C44EE92}"/>
                  </a:ext>
                </a:extLst>
              </p:cNvPr>
              <p:cNvSpPr/>
              <p:nvPr/>
            </p:nvSpPr>
            <p:spPr>
              <a:xfrm rot="14400000">
                <a:off x="2264833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楕円 1">
                <a:extLst>
                  <a:ext uri="{FF2B5EF4-FFF2-40B4-BE49-F238E27FC236}">
                    <a16:creationId xmlns:a16="http://schemas.microsoft.com/office/drawing/2014/main" id="{C0B1238F-FE70-4F59-920D-78C4A885572A}"/>
                  </a:ext>
                </a:extLst>
              </p:cNvPr>
              <p:cNvSpPr/>
              <p:nvPr/>
            </p:nvSpPr>
            <p:spPr>
              <a:xfrm rot="900000">
                <a:off x="4477202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8" name="楕円 1">
                <a:extLst>
                  <a:ext uri="{FF2B5EF4-FFF2-40B4-BE49-F238E27FC236}">
                    <a16:creationId xmlns:a16="http://schemas.microsoft.com/office/drawing/2014/main" id="{D03C8F95-CD63-4830-8EA3-71C459212DBA}"/>
                  </a:ext>
                </a:extLst>
              </p:cNvPr>
              <p:cNvSpPr/>
              <p:nvPr/>
            </p:nvSpPr>
            <p:spPr>
              <a:xfrm rot="11700000">
                <a:off x="3459100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楕円 1">
                <a:extLst>
                  <a:ext uri="{FF2B5EF4-FFF2-40B4-BE49-F238E27FC236}">
                    <a16:creationId xmlns:a16="http://schemas.microsoft.com/office/drawing/2014/main" id="{641F546A-FCDB-4FDC-A052-C8B45C0CF158}"/>
                  </a:ext>
                </a:extLst>
              </p:cNvPr>
              <p:cNvSpPr/>
              <p:nvPr/>
            </p:nvSpPr>
            <p:spPr>
              <a:xfrm rot="6300000">
                <a:off x="5867955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楕円 1">
                <a:extLst>
                  <a:ext uri="{FF2B5EF4-FFF2-40B4-BE49-F238E27FC236}">
                    <a16:creationId xmlns:a16="http://schemas.microsoft.com/office/drawing/2014/main" id="{454A19A0-C431-42E9-ACAD-38D3489903AE}"/>
                  </a:ext>
                </a:extLst>
              </p:cNvPr>
              <p:cNvSpPr/>
              <p:nvPr/>
            </p:nvSpPr>
            <p:spPr>
              <a:xfrm rot="17100000">
                <a:off x="2068347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1" name="楕円 1">
                <a:extLst>
                  <a:ext uri="{FF2B5EF4-FFF2-40B4-BE49-F238E27FC236}">
                    <a16:creationId xmlns:a16="http://schemas.microsoft.com/office/drawing/2014/main" id="{A6FE6BFC-E147-48D1-9A28-03B84CB47136}"/>
                  </a:ext>
                </a:extLst>
              </p:cNvPr>
              <p:cNvSpPr/>
              <p:nvPr/>
            </p:nvSpPr>
            <p:spPr>
              <a:xfrm rot="20700000">
                <a:off x="3459100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2" name="楕円 1">
                <a:extLst>
                  <a:ext uri="{FF2B5EF4-FFF2-40B4-BE49-F238E27FC236}">
                    <a16:creationId xmlns:a16="http://schemas.microsoft.com/office/drawing/2014/main" id="{D58D7396-4FAE-4D83-9F7C-577C6CE4DA7F}"/>
                  </a:ext>
                </a:extLst>
              </p:cNvPr>
              <p:cNvSpPr/>
              <p:nvPr/>
            </p:nvSpPr>
            <p:spPr>
              <a:xfrm rot="9900000">
                <a:off x="4477202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3" name="楕円 1">
                <a:extLst>
                  <a:ext uri="{FF2B5EF4-FFF2-40B4-BE49-F238E27FC236}">
                    <a16:creationId xmlns:a16="http://schemas.microsoft.com/office/drawing/2014/main" id="{916E52CD-430F-4811-9E50-73A19AE0D571}"/>
                  </a:ext>
                </a:extLst>
              </p:cNvPr>
              <p:cNvSpPr/>
              <p:nvPr/>
            </p:nvSpPr>
            <p:spPr>
              <a:xfrm rot="4500000">
                <a:off x="5867955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楕円 1">
                <a:extLst>
                  <a:ext uri="{FF2B5EF4-FFF2-40B4-BE49-F238E27FC236}">
                    <a16:creationId xmlns:a16="http://schemas.microsoft.com/office/drawing/2014/main" id="{2A7A65C0-4E14-4FBF-8FB1-B46555F991FB}"/>
                  </a:ext>
                </a:extLst>
              </p:cNvPr>
              <p:cNvSpPr/>
              <p:nvPr/>
            </p:nvSpPr>
            <p:spPr>
              <a:xfrm rot="15300000">
                <a:off x="2068347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楕円 1">
                <a:extLst>
                  <a:ext uri="{FF2B5EF4-FFF2-40B4-BE49-F238E27FC236}">
                    <a16:creationId xmlns:a16="http://schemas.microsoft.com/office/drawing/2014/main" id="{BC69198A-DC2F-4131-BC07-87045ABB1718}"/>
                  </a:ext>
                </a:extLst>
              </p:cNvPr>
              <p:cNvSpPr/>
              <p:nvPr/>
            </p:nvSpPr>
            <p:spPr>
              <a:xfrm rot="1800000">
                <a:off x="4951562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6" name="楕円 1">
                <a:extLst>
                  <a:ext uri="{FF2B5EF4-FFF2-40B4-BE49-F238E27FC236}">
                    <a16:creationId xmlns:a16="http://schemas.microsoft.com/office/drawing/2014/main" id="{8C9F9EFC-48FA-4621-B1E4-F57A7FF25D31}"/>
                  </a:ext>
                </a:extLst>
              </p:cNvPr>
              <p:cNvSpPr/>
              <p:nvPr/>
            </p:nvSpPr>
            <p:spPr>
              <a:xfrm rot="12600000">
                <a:off x="2984740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7" name="楕円 1">
                <a:extLst>
                  <a:ext uri="{FF2B5EF4-FFF2-40B4-BE49-F238E27FC236}">
                    <a16:creationId xmlns:a16="http://schemas.microsoft.com/office/drawing/2014/main" id="{F60494B6-29F5-4DAD-BC90-4DC5CCAF29C6}"/>
                  </a:ext>
                </a:extLst>
              </p:cNvPr>
              <p:cNvSpPr/>
              <p:nvPr/>
            </p:nvSpPr>
            <p:spPr>
              <a:xfrm rot="7200000">
                <a:off x="5671469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8" name="楕円 1">
                <a:extLst>
                  <a:ext uri="{FF2B5EF4-FFF2-40B4-BE49-F238E27FC236}">
                    <a16:creationId xmlns:a16="http://schemas.microsoft.com/office/drawing/2014/main" id="{A30E7D77-E125-42A6-9D69-A4D1E7E0A9E6}"/>
                  </a:ext>
                </a:extLst>
              </p:cNvPr>
              <p:cNvSpPr/>
              <p:nvPr/>
            </p:nvSpPr>
            <p:spPr>
              <a:xfrm rot="18000000">
                <a:off x="2264833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6" name="グループ化 445">
              <a:extLst>
                <a:ext uri="{FF2B5EF4-FFF2-40B4-BE49-F238E27FC236}">
                  <a16:creationId xmlns:a16="http://schemas.microsoft.com/office/drawing/2014/main" id="{111F7068-C1FB-4CBE-BC7E-84EC752E8FCB}"/>
                </a:ext>
              </a:extLst>
            </p:cNvPr>
            <p:cNvGrpSpPr/>
            <p:nvPr/>
          </p:nvGrpSpPr>
          <p:grpSpPr>
            <a:xfrm rot="1289234">
              <a:off x="940488" y="843803"/>
              <a:ext cx="1739960" cy="1739958"/>
              <a:chOff x="1846054" y="603851"/>
              <a:chExt cx="4459854" cy="4459854"/>
            </a:xfrm>
            <a:solidFill>
              <a:srgbClr val="FF0000"/>
            </a:solidFill>
          </p:grpSpPr>
          <p:sp>
            <p:nvSpPr>
              <p:cNvPr id="513" name="楕円 1">
                <a:extLst>
                  <a:ext uri="{FF2B5EF4-FFF2-40B4-BE49-F238E27FC236}">
                    <a16:creationId xmlns:a16="http://schemas.microsoft.com/office/drawing/2014/main" id="{89E5262E-D855-410A-88C6-655B3B19C7C5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楕円 1">
                <a:extLst>
                  <a:ext uri="{FF2B5EF4-FFF2-40B4-BE49-F238E27FC236}">
                    <a16:creationId xmlns:a16="http://schemas.microsoft.com/office/drawing/2014/main" id="{57D18092-760B-4F41-B6CD-95924CE071FB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楕円 1">
                <a:extLst>
                  <a:ext uri="{FF2B5EF4-FFF2-40B4-BE49-F238E27FC236}">
                    <a16:creationId xmlns:a16="http://schemas.microsoft.com/office/drawing/2014/main" id="{B39C3CED-2965-4E49-A3BB-26FBFF09914C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楕円 1">
                <a:extLst>
                  <a:ext uri="{FF2B5EF4-FFF2-40B4-BE49-F238E27FC236}">
                    <a16:creationId xmlns:a16="http://schemas.microsoft.com/office/drawing/2014/main" id="{2230299E-4E55-45C0-B913-686F904A33F0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楕円 1">
                <a:extLst>
                  <a:ext uri="{FF2B5EF4-FFF2-40B4-BE49-F238E27FC236}">
                    <a16:creationId xmlns:a16="http://schemas.microsoft.com/office/drawing/2014/main" id="{1D69D88B-3D4E-47CB-AB13-CAF48F76892D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楕円 1">
                <a:extLst>
                  <a:ext uri="{FF2B5EF4-FFF2-40B4-BE49-F238E27FC236}">
                    <a16:creationId xmlns:a16="http://schemas.microsoft.com/office/drawing/2014/main" id="{AB8CFE97-BAD9-4EE1-8C8E-D62F761C20D1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楕円 1">
                <a:extLst>
                  <a:ext uri="{FF2B5EF4-FFF2-40B4-BE49-F238E27FC236}">
                    <a16:creationId xmlns:a16="http://schemas.microsoft.com/office/drawing/2014/main" id="{865DBBE7-998B-4787-A51B-4C1B6FF892CF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楕円 1">
                <a:extLst>
                  <a:ext uri="{FF2B5EF4-FFF2-40B4-BE49-F238E27FC236}">
                    <a16:creationId xmlns:a16="http://schemas.microsoft.com/office/drawing/2014/main" id="{9D1EBF36-15CB-4C36-A56F-9701EF034BC4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楕円 1">
                <a:extLst>
                  <a:ext uri="{FF2B5EF4-FFF2-40B4-BE49-F238E27FC236}">
                    <a16:creationId xmlns:a16="http://schemas.microsoft.com/office/drawing/2014/main" id="{E7B6A24C-563A-4A39-A640-DA654C2ECFB3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楕円 1">
                <a:extLst>
                  <a:ext uri="{FF2B5EF4-FFF2-40B4-BE49-F238E27FC236}">
                    <a16:creationId xmlns:a16="http://schemas.microsoft.com/office/drawing/2014/main" id="{4A753AAC-C0D6-47D7-8557-B837119514C7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楕円 1">
                <a:extLst>
                  <a:ext uri="{FF2B5EF4-FFF2-40B4-BE49-F238E27FC236}">
                    <a16:creationId xmlns:a16="http://schemas.microsoft.com/office/drawing/2014/main" id="{45B4C016-3E74-4B2A-9183-6D5CE97AA676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楕円 1">
                <a:extLst>
                  <a:ext uri="{FF2B5EF4-FFF2-40B4-BE49-F238E27FC236}">
                    <a16:creationId xmlns:a16="http://schemas.microsoft.com/office/drawing/2014/main" id="{D690AD16-2407-454C-9ABD-137A8E72A034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楕円 1">
                <a:extLst>
                  <a:ext uri="{FF2B5EF4-FFF2-40B4-BE49-F238E27FC236}">
                    <a16:creationId xmlns:a16="http://schemas.microsoft.com/office/drawing/2014/main" id="{B798E038-2652-4BBC-8631-7DB1CF46592C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7" name="楕円 1">
                <a:extLst>
                  <a:ext uri="{FF2B5EF4-FFF2-40B4-BE49-F238E27FC236}">
                    <a16:creationId xmlns:a16="http://schemas.microsoft.com/office/drawing/2014/main" id="{BCDB45B8-945D-49D2-958C-4C0AEAA297F9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楕円 1">
                <a:extLst>
                  <a:ext uri="{FF2B5EF4-FFF2-40B4-BE49-F238E27FC236}">
                    <a16:creationId xmlns:a16="http://schemas.microsoft.com/office/drawing/2014/main" id="{AC777E4B-F6A5-42B8-B2F7-9E444292C85F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9" name="楕円 1">
                <a:extLst>
                  <a:ext uri="{FF2B5EF4-FFF2-40B4-BE49-F238E27FC236}">
                    <a16:creationId xmlns:a16="http://schemas.microsoft.com/office/drawing/2014/main" id="{DC64D186-0539-4726-9EAE-7EB17A4F4B50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楕円 1">
                <a:extLst>
                  <a:ext uri="{FF2B5EF4-FFF2-40B4-BE49-F238E27FC236}">
                    <a16:creationId xmlns:a16="http://schemas.microsoft.com/office/drawing/2014/main" id="{87038E1B-7351-4586-873A-AB67CFA87256}"/>
                  </a:ext>
                </a:extLst>
              </p:cNvPr>
              <p:cNvSpPr/>
              <p:nvPr/>
            </p:nvSpPr>
            <p:spPr>
              <a:xfrm rot="19800000">
                <a:off x="2984740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楕円 1">
                <a:extLst>
                  <a:ext uri="{FF2B5EF4-FFF2-40B4-BE49-F238E27FC236}">
                    <a16:creationId xmlns:a16="http://schemas.microsoft.com/office/drawing/2014/main" id="{76430A38-AB64-4D7E-B07B-2D26FDCC03BD}"/>
                  </a:ext>
                </a:extLst>
              </p:cNvPr>
              <p:cNvSpPr/>
              <p:nvPr/>
            </p:nvSpPr>
            <p:spPr>
              <a:xfrm rot="9000000">
                <a:off x="4951562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楕円 1">
                <a:extLst>
                  <a:ext uri="{FF2B5EF4-FFF2-40B4-BE49-F238E27FC236}">
                    <a16:creationId xmlns:a16="http://schemas.microsoft.com/office/drawing/2014/main" id="{EA42FFEE-41AC-4D4F-8FC0-FAAD2674080D}"/>
                  </a:ext>
                </a:extLst>
              </p:cNvPr>
              <p:cNvSpPr/>
              <p:nvPr/>
            </p:nvSpPr>
            <p:spPr>
              <a:xfrm rot="3600000">
                <a:off x="5671469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楕円 1">
                <a:extLst>
                  <a:ext uri="{FF2B5EF4-FFF2-40B4-BE49-F238E27FC236}">
                    <a16:creationId xmlns:a16="http://schemas.microsoft.com/office/drawing/2014/main" id="{A9ECDCAC-3BDB-4794-8205-B048C539004E}"/>
                  </a:ext>
                </a:extLst>
              </p:cNvPr>
              <p:cNvSpPr/>
              <p:nvPr/>
            </p:nvSpPr>
            <p:spPr>
              <a:xfrm rot="14400000">
                <a:off x="2264833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楕円 1">
                <a:extLst>
                  <a:ext uri="{FF2B5EF4-FFF2-40B4-BE49-F238E27FC236}">
                    <a16:creationId xmlns:a16="http://schemas.microsoft.com/office/drawing/2014/main" id="{071A0A9D-3EC2-4D6D-A8DC-42A978F9D2E2}"/>
                  </a:ext>
                </a:extLst>
              </p:cNvPr>
              <p:cNvSpPr/>
              <p:nvPr/>
            </p:nvSpPr>
            <p:spPr>
              <a:xfrm rot="900000">
                <a:off x="4477202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楕円 1">
                <a:extLst>
                  <a:ext uri="{FF2B5EF4-FFF2-40B4-BE49-F238E27FC236}">
                    <a16:creationId xmlns:a16="http://schemas.microsoft.com/office/drawing/2014/main" id="{A4014ACD-3068-4CB3-9087-B04D3C4547E4}"/>
                  </a:ext>
                </a:extLst>
              </p:cNvPr>
              <p:cNvSpPr/>
              <p:nvPr/>
            </p:nvSpPr>
            <p:spPr>
              <a:xfrm rot="11700000">
                <a:off x="3459100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楕円 1">
                <a:extLst>
                  <a:ext uri="{FF2B5EF4-FFF2-40B4-BE49-F238E27FC236}">
                    <a16:creationId xmlns:a16="http://schemas.microsoft.com/office/drawing/2014/main" id="{F7E88A5B-6AA3-4541-A26B-13B576B9F604}"/>
                  </a:ext>
                </a:extLst>
              </p:cNvPr>
              <p:cNvSpPr/>
              <p:nvPr/>
            </p:nvSpPr>
            <p:spPr>
              <a:xfrm rot="6300000">
                <a:off x="5867955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楕円 1">
                <a:extLst>
                  <a:ext uri="{FF2B5EF4-FFF2-40B4-BE49-F238E27FC236}">
                    <a16:creationId xmlns:a16="http://schemas.microsoft.com/office/drawing/2014/main" id="{E7EA54F7-B2EE-4C44-A4A1-14CBBC6C15AA}"/>
                  </a:ext>
                </a:extLst>
              </p:cNvPr>
              <p:cNvSpPr/>
              <p:nvPr/>
            </p:nvSpPr>
            <p:spPr>
              <a:xfrm rot="17100000">
                <a:off x="2068347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楕円 1">
                <a:extLst>
                  <a:ext uri="{FF2B5EF4-FFF2-40B4-BE49-F238E27FC236}">
                    <a16:creationId xmlns:a16="http://schemas.microsoft.com/office/drawing/2014/main" id="{598CAA1F-5726-4DB4-B243-6904CF84F4F7}"/>
                  </a:ext>
                </a:extLst>
              </p:cNvPr>
              <p:cNvSpPr/>
              <p:nvPr/>
            </p:nvSpPr>
            <p:spPr>
              <a:xfrm rot="20700000">
                <a:off x="3459100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楕円 1">
                <a:extLst>
                  <a:ext uri="{FF2B5EF4-FFF2-40B4-BE49-F238E27FC236}">
                    <a16:creationId xmlns:a16="http://schemas.microsoft.com/office/drawing/2014/main" id="{E767BA46-F4D9-4FB9-A79D-9435C42F6A6C}"/>
                  </a:ext>
                </a:extLst>
              </p:cNvPr>
              <p:cNvSpPr/>
              <p:nvPr/>
            </p:nvSpPr>
            <p:spPr>
              <a:xfrm rot="9900000">
                <a:off x="4477202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楕円 1">
                <a:extLst>
                  <a:ext uri="{FF2B5EF4-FFF2-40B4-BE49-F238E27FC236}">
                    <a16:creationId xmlns:a16="http://schemas.microsoft.com/office/drawing/2014/main" id="{01A6A744-FD95-4C14-A7EE-F9ECC0D91DC0}"/>
                  </a:ext>
                </a:extLst>
              </p:cNvPr>
              <p:cNvSpPr/>
              <p:nvPr/>
            </p:nvSpPr>
            <p:spPr>
              <a:xfrm rot="4500000">
                <a:off x="5867955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楕円 1">
                <a:extLst>
                  <a:ext uri="{FF2B5EF4-FFF2-40B4-BE49-F238E27FC236}">
                    <a16:creationId xmlns:a16="http://schemas.microsoft.com/office/drawing/2014/main" id="{7BC0EB57-9770-4E62-BB13-9D9CD0207634}"/>
                  </a:ext>
                </a:extLst>
              </p:cNvPr>
              <p:cNvSpPr/>
              <p:nvPr/>
            </p:nvSpPr>
            <p:spPr>
              <a:xfrm rot="15300000">
                <a:off x="2068347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楕円 1">
                <a:extLst>
                  <a:ext uri="{FF2B5EF4-FFF2-40B4-BE49-F238E27FC236}">
                    <a16:creationId xmlns:a16="http://schemas.microsoft.com/office/drawing/2014/main" id="{D17DAD6D-D795-43D2-A36F-75D520A7C031}"/>
                  </a:ext>
                </a:extLst>
              </p:cNvPr>
              <p:cNvSpPr/>
              <p:nvPr/>
            </p:nvSpPr>
            <p:spPr>
              <a:xfrm rot="1800000">
                <a:off x="4951562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楕円 1">
                <a:extLst>
                  <a:ext uri="{FF2B5EF4-FFF2-40B4-BE49-F238E27FC236}">
                    <a16:creationId xmlns:a16="http://schemas.microsoft.com/office/drawing/2014/main" id="{5397C512-3776-48E6-B5E3-DB5EAA7AE819}"/>
                  </a:ext>
                </a:extLst>
              </p:cNvPr>
              <p:cNvSpPr/>
              <p:nvPr/>
            </p:nvSpPr>
            <p:spPr>
              <a:xfrm rot="12600000">
                <a:off x="2984740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楕円 1">
                <a:extLst>
                  <a:ext uri="{FF2B5EF4-FFF2-40B4-BE49-F238E27FC236}">
                    <a16:creationId xmlns:a16="http://schemas.microsoft.com/office/drawing/2014/main" id="{1A768733-940B-436A-B60A-20325F9B3AD8}"/>
                  </a:ext>
                </a:extLst>
              </p:cNvPr>
              <p:cNvSpPr/>
              <p:nvPr/>
            </p:nvSpPr>
            <p:spPr>
              <a:xfrm rot="7200000">
                <a:off x="5671469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楕円 1">
                <a:extLst>
                  <a:ext uri="{FF2B5EF4-FFF2-40B4-BE49-F238E27FC236}">
                    <a16:creationId xmlns:a16="http://schemas.microsoft.com/office/drawing/2014/main" id="{02CC84C0-B4FB-4625-B6DB-3C47A6BE8076}"/>
                  </a:ext>
                </a:extLst>
              </p:cNvPr>
              <p:cNvSpPr/>
              <p:nvPr/>
            </p:nvSpPr>
            <p:spPr>
              <a:xfrm rot="18000000">
                <a:off x="2264833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7" name="グループ化 446">
              <a:extLst>
                <a:ext uri="{FF2B5EF4-FFF2-40B4-BE49-F238E27FC236}">
                  <a16:creationId xmlns:a16="http://schemas.microsoft.com/office/drawing/2014/main" id="{54CF891B-816A-4684-834D-2F0C5E59783D}"/>
                </a:ext>
              </a:extLst>
            </p:cNvPr>
            <p:cNvGrpSpPr/>
            <p:nvPr/>
          </p:nvGrpSpPr>
          <p:grpSpPr>
            <a:xfrm rot="20502539">
              <a:off x="1252211" y="1155526"/>
              <a:ext cx="1116514" cy="1116512"/>
              <a:chOff x="1846054" y="603851"/>
              <a:chExt cx="4459854" cy="4459854"/>
            </a:xfrm>
            <a:solidFill>
              <a:srgbClr val="FF0000"/>
            </a:solidFill>
          </p:grpSpPr>
          <p:sp>
            <p:nvSpPr>
              <p:cNvPr id="481" name="楕円 1">
                <a:extLst>
                  <a:ext uri="{FF2B5EF4-FFF2-40B4-BE49-F238E27FC236}">
                    <a16:creationId xmlns:a16="http://schemas.microsoft.com/office/drawing/2014/main" id="{7AADBFF0-17BF-418D-A675-D1C15353BCC7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楕円 1">
                <a:extLst>
                  <a:ext uri="{FF2B5EF4-FFF2-40B4-BE49-F238E27FC236}">
                    <a16:creationId xmlns:a16="http://schemas.microsoft.com/office/drawing/2014/main" id="{B0BD65E0-27C9-41BA-9A0C-B254DFED4005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楕円 1">
                <a:extLst>
                  <a:ext uri="{FF2B5EF4-FFF2-40B4-BE49-F238E27FC236}">
                    <a16:creationId xmlns:a16="http://schemas.microsoft.com/office/drawing/2014/main" id="{8FDE19AD-1AB4-46B8-93FD-568A814944C9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楕円 1">
                <a:extLst>
                  <a:ext uri="{FF2B5EF4-FFF2-40B4-BE49-F238E27FC236}">
                    <a16:creationId xmlns:a16="http://schemas.microsoft.com/office/drawing/2014/main" id="{7C094570-FC04-443B-A6CF-BB02F11A877F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5" name="楕円 1">
                <a:extLst>
                  <a:ext uri="{FF2B5EF4-FFF2-40B4-BE49-F238E27FC236}">
                    <a16:creationId xmlns:a16="http://schemas.microsoft.com/office/drawing/2014/main" id="{36A3EA1A-FC8E-4B4A-8B37-95388147096C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楕円 1">
                <a:extLst>
                  <a:ext uri="{FF2B5EF4-FFF2-40B4-BE49-F238E27FC236}">
                    <a16:creationId xmlns:a16="http://schemas.microsoft.com/office/drawing/2014/main" id="{8FF26141-EE46-4D63-98CA-770D1085F42A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楕円 1">
                <a:extLst>
                  <a:ext uri="{FF2B5EF4-FFF2-40B4-BE49-F238E27FC236}">
                    <a16:creationId xmlns:a16="http://schemas.microsoft.com/office/drawing/2014/main" id="{AABA35D6-ECF1-476D-98C7-B2D73ADAD15B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8" name="楕円 1">
                <a:extLst>
                  <a:ext uri="{FF2B5EF4-FFF2-40B4-BE49-F238E27FC236}">
                    <a16:creationId xmlns:a16="http://schemas.microsoft.com/office/drawing/2014/main" id="{5486CAFF-E840-4C63-8F40-CF5D5C1ACA25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楕円 1">
                <a:extLst>
                  <a:ext uri="{FF2B5EF4-FFF2-40B4-BE49-F238E27FC236}">
                    <a16:creationId xmlns:a16="http://schemas.microsoft.com/office/drawing/2014/main" id="{A4C844B8-C121-4DE5-B33E-E8714EAA7513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楕円 1">
                <a:extLst>
                  <a:ext uri="{FF2B5EF4-FFF2-40B4-BE49-F238E27FC236}">
                    <a16:creationId xmlns:a16="http://schemas.microsoft.com/office/drawing/2014/main" id="{67BA2301-C860-429F-94DA-F6A6EB412415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楕円 1">
                <a:extLst>
                  <a:ext uri="{FF2B5EF4-FFF2-40B4-BE49-F238E27FC236}">
                    <a16:creationId xmlns:a16="http://schemas.microsoft.com/office/drawing/2014/main" id="{492E463B-25C3-499D-AECB-6BD935289625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楕円 1">
                <a:extLst>
                  <a:ext uri="{FF2B5EF4-FFF2-40B4-BE49-F238E27FC236}">
                    <a16:creationId xmlns:a16="http://schemas.microsoft.com/office/drawing/2014/main" id="{C6776F82-E0C4-47D9-92C3-676DEB10C0DA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楕円 1">
                <a:extLst>
                  <a:ext uri="{FF2B5EF4-FFF2-40B4-BE49-F238E27FC236}">
                    <a16:creationId xmlns:a16="http://schemas.microsoft.com/office/drawing/2014/main" id="{A2CBBE10-6CB2-489F-AA0F-E5C105ED9EB4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楕円 1">
                <a:extLst>
                  <a:ext uri="{FF2B5EF4-FFF2-40B4-BE49-F238E27FC236}">
                    <a16:creationId xmlns:a16="http://schemas.microsoft.com/office/drawing/2014/main" id="{FD08FB47-76F2-4AB0-8E4D-2376D6D9DE13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楕円 1">
                <a:extLst>
                  <a:ext uri="{FF2B5EF4-FFF2-40B4-BE49-F238E27FC236}">
                    <a16:creationId xmlns:a16="http://schemas.microsoft.com/office/drawing/2014/main" id="{E80A3B0C-739D-4B68-BC3D-4A9B57F503AC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楕円 1">
                <a:extLst>
                  <a:ext uri="{FF2B5EF4-FFF2-40B4-BE49-F238E27FC236}">
                    <a16:creationId xmlns:a16="http://schemas.microsoft.com/office/drawing/2014/main" id="{BCC95E84-50AB-42BE-87E6-00E04BB05ED9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楕円 1">
                <a:extLst>
                  <a:ext uri="{FF2B5EF4-FFF2-40B4-BE49-F238E27FC236}">
                    <a16:creationId xmlns:a16="http://schemas.microsoft.com/office/drawing/2014/main" id="{23BCF99A-E0A2-4850-96A3-367F5CD9A34F}"/>
                  </a:ext>
                </a:extLst>
              </p:cNvPr>
              <p:cNvSpPr/>
              <p:nvPr/>
            </p:nvSpPr>
            <p:spPr>
              <a:xfrm rot="19800000">
                <a:off x="2984740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楕円 1">
                <a:extLst>
                  <a:ext uri="{FF2B5EF4-FFF2-40B4-BE49-F238E27FC236}">
                    <a16:creationId xmlns:a16="http://schemas.microsoft.com/office/drawing/2014/main" id="{991762F7-31DE-44E7-9DBB-2127502B9260}"/>
                  </a:ext>
                </a:extLst>
              </p:cNvPr>
              <p:cNvSpPr/>
              <p:nvPr/>
            </p:nvSpPr>
            <p:spPr>
              <a:xfrm rot="9000000">
                <a:off x="4951562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楕円 1">
                <a:extLst>
                  <a:ext uri="{FF2B5EF4-FFF2-40B4-BE49-F238E27FC236}">
                    <a16:creationId xmlns:a16="http://schemas.microsoft.com/office/drawing/2014/main" id="{35357F40-0922-4594-8C63-FEE07A71570C}"/>
                  </a:ext>
                </a:extLst>
              </p:cNvPr>
              <p:cNvSpPr/>
              <p:nvPr/>
            </p:nvSpPr>
            <p:spPr>
              <a:xfrm rot="3600000">
                <a:off x="5671469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楕円 1">
                <a:extLst>
                  <a:ext uri="{FF2B5EF4-FFF2-40B4-BE49-F238E27FC236}">
                    <a16:creationId xmlns:a16="http://schemas.microsoft.com/office/drawing/2014/main" id="{0C17DE26-3EAC-4D13-AA79-E3DAFD8D0D20}"/>
                  </a:ext>
                </a:extLst>
              </p:cNvPr>
              <p:cNvSpPr/>
              <p:nvPr/>
            </p:nvSpPr>
            <p:spPr>
              <a:xfrm rot="14400000">
                <a:off x="2264833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楕円 1">
                <a:extLst>
                  <a:ext uri="{FF2B5EF4-FFF2-40B4-BE49-F238E27FC236}">
                    <a16:creationId xmlns:a16="http://schemas.microsoft.com/office/drawing/2014/main" id="{2EB2E977-4C75-487F-8274-A91B47CD8E35}"/>
                  </a:ext>
                </a:extLst>
              </p:cNvPr>
              <p:cNvSpPr/>
              <p:nvPr/>
            </p:nvSpPr>
            <p:spPr>
              <a:xfrm rot="900000">
                <a:off x="4477202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楕円 1">
                <a:extLst>
                  <a:ext uri="{FF2B5EF4-FFF2-40B4-BE49-F238E27FC236}">
                    <a16:creationId xmlns:a16="http://schemas.microsoft.com/office/drawing/2014/main" id="{78710D71-AD44-4CF4-A89B-B1A57302ED51}"/>
                  </a:ext>
                </a:extLst>
              </p:cNvPr>
              <p:cNvSpPr/>
              <p:nvPr/>
            </p:nvSpPr>
            <p:spPr>
              <a:xfrm rot="11700000">
                <a:off x="3459100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楕円 1">
                <a:extLst>
                  <a:ext uri="{FF2B5EF4-FFF2-40B4-BE49-F238E27FC236}">
                    <a16:creationId xmlns:a16="http://schemas.microsoft.com/office/drawing/2014/main" id="{69C529C8-44E9-427E-B448-4C3C2CEF3DEE}"/>
                  </a:ext>
                </a:extLst>
              </p:cNvPr>
              <p:cNvSpPr/>
              <p:nvPr/>
            </p:nvSpPr>
            <p:spPr>
              <a:xfrm rot="6300000">
                <a:off x="5867955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楕円 1">
                <a:extLst>
                  <a:ext uri="{FF2B5EF4-FFF2-40B4-BE49-F238E27FC236}">
                    <a16:creationId xmlns:a16="http://schemas.microsoft.com/office/drawing/2014/main" id="{9DE650CA-5EA8-4DC9-A991-B99198252B7C}"/>
                  </a:ext>
                </a:extLst>
              </p:cNvPr>
              <p:cNvSpPr/>
              <p:nvPr/>
            </p:nvSpPr>
            <p:spPr>
              <a:xfrm rot="17100000">
                <a:off x="2068347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楕円 1">
                <a:extLst>
                  <a:ext uri="{FF2B5EF4-FFF2-40B4-BE49-F238E27FC236}">
                    <a16:creationId xmlns:a16="http://schemas.microsoft.com/office/drawing/2014/main" id="{28DE868F-0FD8-4711-AA3D-CDBFE95B80AB}"/>
                  </a:ext>
                </a:extLst>
              </p:cNvPr>
              <p:cNvSpPr/>
              <p:nvPr/>
            </p:nvSpPr>
            <p:spPr>
              <a:xfrm rot="20700000">
                <a:off x="3459100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楕円 1">
                <a:extLst>
                  <a:ext uri="{FF2B5EF4-FFF2-40B4-BE49-F238E27FC236}">
                    <a16:creationId xmlns:a16="http://schemas.microsoft.com/office/drawing/2014/main" id="{5052772D-8A1D-4ADE-BC9E-6EFEC344D7C4}"/>
                  </a:ext>
                </a:extLst>
              </p:cNvPr>
              <p:cNvSpPr/>
              <p:nvPr/>
            </p:nvSpPr>
            <p:spPr>
              <a:xfrm rot="9900000">
                <a:off x="4477202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楕円 1">
                <a:extLst>
                  <a:ext uri="{FF2B5EF4-FFF2-40B4-BE49-F238E27FC236}">
                    <a16:creationId xmlns:a16="http://schemas.microsoft.com/office/drawing/2014/main" id="{54342556-3A0A-43E9-AE74-08C48C4F5E16}"/>
                  </a:ext>
                </a:extLst>
              </p:cNvPr>
              <p:cNvSpPr/>
              <p:nvPr/>
            </p:nvSpPr>
            <p:spPr>
              <a:xfrm rot="4500000">
                <a:off x="5867955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楕円 1">
                <a:extLst>
                  <a:ext uri="{FF2B5EF4-FFF2-40B4-BE49-F238E27FC236}">
                    <a16:creationId xmlns:a16="http://schemas.microsoft.com/office/drawing/2014/main" id="{8C24C6E5-C67A-44DA-A82B-662BA757EDA6}"/>
                  </a:ext>
                </a:extLst>
              </p:cNvPr>
              <p:cNvSpPr/>
              <p:nvPr/>
            </p:nvSpPr>
            <p:spPr>
              <a:xfrm rot="15300000">
                <a:off x="2068347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楕円 1">
                <a:extLst>
                  <a:ext uri="{FF2B5EF4-FFF2-40B4-BE49-F238E27FC236}">
                    <a16:creationId xmlns:a16="http://schemas.microsoft.com/office/drawing/2014/main" id="{8A912776-BA59-4924-9F58-A638A8D87890}"/>
                  </a:ext>
                </a:extLst>
              </p:cNvPr>
              <p:cNvSpPr/>
              <p:nvPr/>
            </p:nvSpPr>
            <p:spPr>
              <a:xfrm rot="1800000">
                <a:off x="4951562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楕円 1">
                <a:extLst>
                  <a:ext uri="{FF2B5EF4-FFF2-40B4-BE49-F238E27FC236}">
                    <a16:creationId xmlns:a16="http://schemas.microsoft.com/office/drawing/2014/main" id="{2FD91F10-EACB-45E6-9B04-F344DC0064C0}"/>
                  </a:ext>
                </a:extLst>
              </p:cNvPr>
              <p:cNvSpPr/>
              <p:nvPr/>
            </p:nvSpPr>
            <p:spPr>
              <a:xfrm rot="12600000">
                <a:off x="2984740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楕円 1">
                <a:extLst>
                  <a:ext uri="{FF2B5EF4-FFF2-40B4-BE49-F238E27FC236}">
                    <a16:creationId xmlns:a16="http://schemas.microsoft.com/office/drawing/2014/main" id="{BB654216-FFD7-47F1-B2B6-61B9DF6EAB6A}"/>
                  </a:ext>
                </a:extLst>
              </p:cNvPr>
              <p:cNvSpPr/>
              <p:nvPr/>
            </p:nvSpPr>
            <p:spPr>
              <a:xfrm rot="7200000">
                <a:off x="5671469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楕円 1">
                <a:extLst>
                  <a:ext uri="{FF2B5EF4-FFF2-40B4-BE49-F238E27FC236}">
                    <a16:creationId xmlns:a16="http://schemas.microsoft.com/office/drawing/2014/main" id="{A798D806-C6C3-4ADE-92B9-4A2C4E65415E}"/>
                  </a:ext>
                </a:extLst>
              </p:cNvPr>
              <p:cNvSpPr/>
              <p:nvPr/>
            </p:nvSpPr>
            <p:spPr>
              <a:xfrm rot="18000000">
                <a:off x="2264833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8" name="グループ化 447">
              <a:extLst>
                <a:ext uri="{FF2B5EF4-FFF2-40B4-BE49-F238E27FC236}">
                  <a16:creationId xmlns:a16="http://schemas.microsoft.com/office/drawing/2014/main" id="{84EA03A8-DEB6-4B4A-B3D1-E6BD1897790F}"/>
                </a:ext>
              </a:extLst>
            </p:cNvPr>
            <p:cNvGrpSpPr/>
            <p:nvPr/>
          </p:nvGrpSpPr>
          <p:grpSpPr>
            <a:xfrm rot="1310136">
              <a:off x="1522276" y="1425591"/>
              <a:ext cx="576382" cy="576380"/>
              <a:chOff x="1846054" y="603851"/>
              <a:chExt cx="4459854" cy="4459854"/>
            </a:xfrm>
            <a:solidFill>
              <a:srgbClr val="FF0000"/>
            </a:solidFill>
          </p:grpSpPr>
          <p:sp>
            <p:nvSpPr>
              <p:cNvPr id="449" name="楕円 1">
                <a:extLst>
                  <a:ext uri="{FF2B5EF4-FFF2-40B4-BE49-F238E27FC236}">
                    <a16:creationId xmlns:a16="http://schemas.microsoft.com/office/drawing/2014/main" id="{4E2401BC-6289-45E5-8A70-32941C5605F5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楕円 1">
                <a:extLst>
                  <a:ext uri="{FF2B5EF4-FFF2-40B4-BE49-F238E27FC236}">
                    <a16:creationId xmlns:a16="http://schemas.microsoft.com/office/drawing/2014/main" id="{7C018998-74CD-41BB-97E6-0E0B2D8A46E9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楕円 1">
                <a:extLst>
                  <a:ext uri="{FF2B5EF4-FFF2-40B4-BE49-F238E27FC236}">
                    <a16:creationId xmlns:a16="http://schemas.microsoft.com/office/drawing/2014/main" id="{9F467C71-869F-4BDC-BFFE-CEC409319D71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楕円 1">
                <a:extLst>
                  <a:ext uri="{FF2B5EF4-FFF2-40B4-BE49-F238E27FC236}">
                    <a16:creationId xmlns:a16="http://schemas.microsoft.com/office/drawing/2014/main" id="{8D3D6DD7-D4E5-43CA-B91E-661BC71D76A4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楕円 1">
                <a:extLst>
                  <a:ext uri="{FF2B5EF4-FFF2-40B4-BE49-F238E27FC236}">
                    <a16:creationId xmlns:a16="http://schemas.microsoft.com/office/drawing/2014/main" id="{315D1167-6726-45B6-8EE1-7D0F5F84247A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楕円 1">
                <a:extLst>
                  <a:ext uri="{FF2B5EF4-FFF2-40B4-BE49-F238E27FC236}">
                    <a16:creationId xmlns:a16="http://schemas.microsoft.com/office/drawing/2014/main" id="{D15E2135-F0DF-40EC-A411-6CB44CF6013E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楕円 1">
                <a:extLst>
                  <a:ext uri="{FF2B5EF4-FFF2-40B4-BE49-F238E27FC236}">
                    <a16:creationId xmlns:a16="http://schemas.microsoft.com/office/drawing/2014/main" id="{F8BCEE5E-5DE2-4AF4-893D-32B06E149528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楕円 1">
                <a:extLst>
                  <a:ext uri="{FF2B5EF4-FFF2-40B4-BE49-F238E27FC236}">
                    <a16:creationId xmlns:a16="http://schemas.microsoft.com/office/drawing/2014/main" id="{F7CC5699-40DC-423D-AF7B-3BF2A65DE274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楕円 1">
                <a:extLst>
                  <a:ext uri="{FF2B5EF4-FFF2-40B4-BE49-F238E27FC236}">
                    <a16:creationId xmlns:a16="http://schemas.microsoft.com/office/drawing/2014/main" id="{DED73168-2EEA-451E-BBC6-C00EF1FF4F4B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楕円 1">
                <a:extLst>
                  <a:ext uri="{FF2B5EF4-FFF2-40B4-BE49-F238E27FC236}">
                    <a16:creationId xmlns:a16="http://schemas.microsoft.com/office/drawing/2014/main" id="{4928CC01-5524-433A-AB24-07D7978A7BAE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楕円 1">
                <a:extLst>
                  <a:ext uri="{FF2B5EF4-FFF2-40B4-BE49-F238E27FC236}">
                    <a16:creationId xmlns:a16="http://schemas.microsoft.com/office/drawing/2014/main" id="{764F5096-DBE7-44A2-80B6-0A1E11D1CF7E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楕円 1">
                <a:extLst>
                  <a:ext uri="{FF2B5EF4-FFF2-40B4-BE49-F238E27FC236}">
                    <a16:creationId xmlns:a16="http://schemas.microsoft.com/office/drawing/2014/main" id="{0AF5A35F-8FEB-40BE-8E7A-E87B4F6E7FDB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楕円 1">
                <a:extLst>
                  <a:ext uri="{FF2B5EF4-FFF2-40B4-BE49-F238E27FC236}">
                    <a16:creationId xmlns:a16="http://schemas.microsoft.com/office/drawing/2014/main" id="{1F2F2655-2E84-40E4-A50B-E27DB6B79576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楕円 1">
                <a:extLst>
                  <a:ext uri="{FF2B5EF4-FFF2-40B4-BE49-F238E27FC236}">
                    <a16:creationId xmlns:a16="http://schemas.microsoft.com/office/drawing/2014/main" id="{B473BEEF-F119-42D2-9EDF-CCE148DA385B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楕円 1">
                <a:extLst>
                  <a:ext uri="{FF2B5EF4-FFF2-40B4-BE49-F238E27FC236}">
                    <a16:creationId xmlns:a16="http://schemas.microsoft.com/office/drawing/2014/main" id="{E2026833-B047-4B3E-A698-372D3B27AF88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楕円 1">
                <a:extLst>
                  <a:ext uri="{FF2B5EF4-FFF2-40B4-BE49-F238E27FC236}">
                    <a16:creationId xmlns:a16="http://schemas.microsoft.com/office/drawing/2014/main" id="{5DC9B078-229B-45D2-A238-D76FF075C24F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楕円 1">
                <a:extLst>
                  <a:ext uri="{FF2B5EF4-FFF2-40B4-BE49-F238E27FC236}">
                    <a16:creationId xmlns:a16="http://schemas.microsoft.com/office/drawing/2014/main" id="{10915471-BE0E-4F60-B59F-DF08040EBAB7}"/>
                  </a:ext>
                </a:extLst>
              </p:cNvPr>
              <p:cNvSpPr/>
              <p:nvPr/>
            </p:nvSpPr>
            <p:spPr>
              <a:xfrm rot="19800000">
                <a:off x="2984740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楕円 1">
                <a:extLst>
                  <a:ext uri="{FF2B5EF4-FFF2-40B4-BE49-F238E27FC236}">
                    <a16:creationId xmlns:a16="http://schemas.microsoft.com/office/drawing/2014/main" id="{D6C90024-6616-4054-8320-DA41F2A8620C}"/>
                  </a:ext>
                </a:extLst>
              </p:cNvPr>
              <p:cNvSpPr/>
              <p:nvPr/>
            </p:nvSpPr>
            <p:spPr>
              <a:xfrm rot="9000000">
                <a:off x="4951562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楕円 1">
                <a:extLst>
                  <a:ext uri="{FF2B5EF4-FFF2-40B4-BE49-F238E27FC236}">
                    <a16:creationId xmlns:a16="http://schemas.microsoft.com/office/drawing/2014/main" id="{A7D71112-B454-422E-92C9-2BC598C288C0}"/>
                  </a:ext>
                </a:extLst>
              </p:cNvPr>
              <p:cNvSpPr/>
              <p:nvPr/>
            </p:nvSpPr>
            <p:spPr>
              <a:xfrm rot="3600000">
                <a:off x="5671469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楕円 1">
                <a:extLst>
                  <a:ext uri="{FF2B5EF4-FFF2-40B4-BE49-F238E27FC236}">
                    <a16:creationId xmlns:a16="http://schemas.microsoft.com/office/drawing/2014/main" id="{248BF28E-2F0F-43EA-A1A0-E726C295419C}"/>
                  </a:ext>
                </a:extLst>
              </p:cNvPr>
              <p:cNvSpPr/>
              <p:nvPr/>
            </p:nvSpPr>
            <p:spPr>
              <a:xfrm rot="14400000">
                <a:off x="2264833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楕円 1">
                <a:extLst>
                  <a:ext uri="{FF2B5EF4-FFF2-40B4-BE49-F238E27FC236}">
                    <a16:creationId xmlns:a16="http://schemas.microsoft.com/office/drawing/2014/main" id="{C54C1CB1-ADD1-4CFE-B488-DFF4516922A4}"/>
                  </a:ext>
                </a:extLst>
              </p:cNvPr>
              <p:cNvSpPr/>
              <p:nvPr/>
            </p:nvSpPr>
            <p:spPr>
              <a:xfrm rot="900000">
                <a:off x="4477202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楕円 1">
                <a:extLst>
                  <a:ext uri="{FF2B5EF4-FFF2-40B4-BE49-F238E27FC236}">
                    <a16:creationId xmlns:a16="http://schemas.microsoft.com/office/drawing/2014/main" id="{7BB11340-5DD3-485F-95F2-4FCE7177749E}"/>
                  </a:ext>
                </a:extLst>
              </p:cNvPr>
              <p:cNvSpPr/>
              <p:nvPr/>
            </p:nvSpPr>
            <p:spPr>
              <a:xfrm rot="11700000">
                <a:off x="3459100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楕円 1">
                <a:extLst>
                  <a:ext uri="{FF2B5EF4-FFF2-40B4-BE49-F238E27FC236}">
                    <a16:creationId xmlns:a16="http://schemas.microsoft.com/office/drawing/2014/main" id="{9A771393-79EE-4006-918F-FFADE3443705}"/>
                  </a:ext>
                </a:extLst>
              </p:cNvPr>
              <p:cNvSpPr/>
              <p:nvPr/>
            </p:nvSpPr>
            <p:spPr>
              <a:xfrm rot="6300000">
                <a:off x="5867955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楕円 1">
                <a:extLst>
                  <a:ext uri="{FF2B5EF4-FFF2-40B4-BE49-F238E27FC236}">
                    <a16:creationId xmlns:a16="http://schemas.microsoft.com/office/drawing/2014/main" id="{D4C54099-BDF6-4C1C-BCE5-599A2D4E4344}"/>
                  </a:ext>
                </a:extLst>
              </p:cNvPr>
              <p:cNvSpPr/>
              <p:nvPr/>
            </p:nvSpPr>
            <p:spPr>
              <a:xfrm rot="17100000">
                <a:off x="2068347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楕円 1">
                <a:extLst>
                  <a:ext uri="{FF2B5EF4-FFF2-40B4-BE49-F238E27FC236}">
                    <a16:creationId xmlns:a16="http://schemas.microsoft.com/office/drawing/2014/main" id="{8AD353F0-4A53-4D81-A5FF-66484E9CA452}"/>
                  </a:ext>
                </a:extLst>
              </p:cNvPr>
              <p:cNvSpPr/>
              <p:nvPr/>
            </p:nvSpPr>
            <p:spPr>
              <a:xfrm rot="20700000">
                <a:off x="3459100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楕円 1">
                <a:extLst>
                  <a:ext uri="{FF2B5EF4-FFF2-40B4-BE49-F238E27FC236}">
                    <a16:creationId xmlns:a16="http://schemas.microsoft.com/office/drawing/2014/main" id="{8EB2DA75-B9C8-4A0A-A17D-A2751A1E8EA9}"/>
                  </a:ext>
                </a:extLst>
              </p:cNvPr>
              <p:cNvSpPr/>
              <p:nvPr/>
            </p:nvSpPr>
            <p:spPr>
              <a:xfrm rot="9900000">
                <a:off x="4477202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楕円 1">
                <a:extLst>
                  <a:ext uri="{FF2B5EF4-FFF2-40B4-BE49-F238E27FC236}">
                    <a16:creationId xmlns:a16="http://schemas.microsoft.com/office/drawing/2014/main" id="{D0FEAF45-1556-4EB1-B8E3-8AD577322986}"/>
                  </a:ext>
                </a:extLst>
              </p:cNvPr>
              <p:cNvSpPr/>
              <p:nvPr/>
            </p:nvSpPr>
            <p:spPr>
              <a:xfrm rot="4500000">
                <a:off x="5867955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楕円 1">
                <a:extLst>
                  <a:ext uri="{FF2B5EF4-FFF2-40B4-BE49-F238E27FC236}">
                    <a16:creationId xmlns:a16="http://schemas.microsoft.com/office/drawing/2014/main" id="{4C7F4BA6-5068-4692-AF0E-BC38E601F855}"/>
                  </a:ext>
                </a:extLst>
              </p:cNvPr>
              <p:cNvSpPr/>
              <p:nvPr/>
            </p:nvSpPr>
            <p:spPr>
              <a:xfrm rot="15300000">
                <a:off x="2068347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楕円 1">
                <a:extLst>
                  <a:ext uri="{FF2B5EF4-FFF2-40B4-BE49-F238E27FC236}">
                    <a16:creationId xmlns:a16="http://schemas.microsoft.com/office/drawing/2014/main" id="{3811595C-E2DD-4FB1-9E03-8C2736D78BF6}"/>
                  </a:ext>
                </a:extLst>
              </p:cNvPr>
              <p:cNvSpPr/>
              <p:nvPr/>
            </p:nvSpPr>
            <p:spPr>
              <a:xfrm rot="1800000">
                <a:off x="4951562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楕円 1">
                <a:extLst>
                  <a:ext uri="{FF2B5EF4-FFF2-40B4-BE49-F238E27FC236}">
                    <a16:creationId xmlns:a16="http://schemas.microsoft.com/office/drawing/2014/main" id="{83F18FA5-750B-42C9-8431-3362ABD69A51}"/>
                  </a:ext>
                </a:extLst>
              </p:cNvPr>
              <p:cNvSpPr/>
              <p:nvPr/>
            </p:nvSpPr>
            <p:spPr>
              <a:xfrm rot="12600000">
                <a:off x="2984740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楕円 1">
                <a:extLst>
                  <a:ext uri="{FF2B5EF4-FFF2-40B4-BE49-F238E27FC236}">
                    <a16:creationId xmlns:a16="http://schemas.microsoft.com/office/drawing/2014/main" id="{B8D634E6-674A-4FC1-8080-885753D79D28}"/>
                  </a:ext>
                </a:extLst>
              </p:cNvPr>
              <p:cNvSpPr/>
              <p:nvPr/>
            </p:nvSpPr>
            <p:spPr>
              <a:xfrm rot="7200000">
                <a:off x="5671469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楕円 1">
                <a:extLst>
                  <a:ext uri="{FF2B5EF4-FFF2-40B4-BE49-F238E27FC236}">
                    <a16:creationId xmlns:a16="http://schemas.microsoft.com/office/drawing/2014/main" id="{12B35C85-ABB4-4E85-8E02-F82DAB0EC413}"/>
                  </a:ext>
                </a:extLst>
              </p:cNvPr>
              <p:cNvSpPr/>
              <p:nvPr/>
            </p:nvSpPr>
            <p:spPr>
              <a:xfrm rot="18000000">
                <a:off x="2264833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579" name="楕円 578">
            <a:extLst>
              <a:ext uri="{FF2B5EF4-FFF2-40B4-BE49-F238E27FC236}">
                <a16:creationId xmlns:a16="http://schemas.microsoft.com/office/drawing/2014/main" id="{1D222DB1-2A3F-4B8A-9B6D-5C5107C07E0F}"/>
              </a:ext>
            </a:extLst>
          </p:cNvPr>
          <p:cNvSpPr/>
          <p:nvPr/>
        </p:nvSpPr>
        <p:spPr>
          <a:xfrm>
            <a:off x="8475115" y="1663607"/>
            <a:ext cx="77346" cy="77346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0" name="フリーフォーム: 図形 579">
            <a:extLst>
              <a:ext uri="{FF2B5EF4-FFF2-40B4-BE49-F238E27FC236}">
                <a16:creationId xmlns:a16="http://schemas.microsoft.com/office/drawing/2014/main" id="{86D46FE8-D2F7-4FD5-93BC-96FD66458A0F}"/>
              </a:ext>
            </a:extLst>
          </p:cNvPr>
          <p:cNvSpPr/>
          <p:nvPr/>
        </p:nvSpPr>
        <p:spPr>
          <a:xfrm>
            <a:off x="7070948" y="267000"/>
            <a:ext cx="2851342" cy="2851343"/>
          </a:xfrm>
          <a:custGeom>
            <a:avLst/>
            <a:gdLst>
              <a:gd name="connsiteX0" fmla="*/ 1309407 w 2851342"/>
              <a:gd name="connsiteY0" fmla="*/ 2606874 h 2851343"/>
              <a:gd name="connsiteX1" fmla="*/ 1393169 w 2851342"/>
              <a:gd name="connsiteY1" fmla="*/ 2665129 h 2851343"/>
              <a:gd name="connsiteX2" fmla="*/ 1431499 w 2851342"/>
              <a:gd name="connsiteY2" fmla="*/ 2701660 h 2851343"/>
              <a:gd name="connsiteX3" fmla="*/ 1458172 w 2851342"/>
              <a:gd name="connsiteY3" fmla="*/ 2676239 h 2851343"/>
              <a:gd name="connsiteX4" fmla="*/ 1541935 w 2851342"/>
              <a:gd name="connsiteY4" fmla="*/ 2617984 h 2851343"/>
              <a:gd name="connsiteX5" fmla="*/ 1483679 w 2851342"/>
              <a:gd name="connsiteY5" fmla="*/ 2701746 h 2851343"/>
              <a:gd name="connsiteX6" fmla="*/ 1457997 w 2851342"/>
              <a:gd name="connsiteY6" fmla="*/ 2728692 h 2851343"/>
              <a:gd name="connsiteX7" fmla="*/ 1483679 w 2851342"/>
              <a:gd name="connsiteY7" fmla="*/ 2755639 h 2851343"/>
              <a:gd name="connsiteX8" fmla="*/ 1541934 w 2851342"/>
              <a:gd name="connsiteY8" fmla="*/ 2839401 h 2851343"/>
              <a:gd name="connsiteX9" fmla="*/ 1458172 w 2851342"/>
              <a:gd name="connsiteY9" fmla="*/ 2781146 h 2851343"/>
              <a:gd name="connsiteX10" fmla="*/ 1431499 w 2851342"/>
              <a:gd name="connsiteY10" fmla="*/ 2755725 h 2851343"/>
              <a:gd name="connsiteX11" fmla="*/ 1393169 w 2851342"/>
              <a:gd name="connsiteY11" fmla="*/ 2792255 h 2851343"/>
              <a:gd name="connsiteX12" fmla="*/ 1309407 w 2851342"/>
              <a:gd name="connsiteY12" fmla="*/ 2850511 h 2851343"/>
              <a:gd name="connsiteX13" fmla="*/ 1308592 w 2851342"/>
              <a:gd name="connsiteY13" fmla="*/ 2848496 h 2851343"/>
              <a:gd name="connsiteX14" fmla="*/ 1308979 w 2851342"/>
              <a:gd name="connsiteY14" fmla="*/ 2845360 h 2851343"/>
              <a:gd name="connsiteX15" fmla="*/ 1367662 w 2851342"/>
              <a:gd name="connsiteY15" fmla="*/ 2766749 h 2851343"/>
              <a:gd name="connsiteX16" fmla="*/ 1403932 w 2851342"/>
              <a:gd name="connsiteY16" fmla="*/ 2728692 h 2851343"/>
              <a:gd name="connsiteX17" fmla="*/ 1367662 w 2851342"/>
              <a:gd name="connsiteY17" fmla="*/ 2690636 h 2851343"/>
              <a:gd name="connsiteX18" fmla="*/ 1309407 w 2851342"/>
              <a:gd name="connsiteY18" fmla="*/ 2606874 h 2851343"/>
              <a:gd name="connsiteX19" fmla="*/ 1900998 w 2851342"/>
              <a:gd name="connsiteY19" fmla="*/ 2377726 h 2851343"/>
              <a:gd name="connsiteX20" fmla="*/ 1879787 w 2851342"/>
              <a:gd name="connsiteY20" fmla="*/ 2466138 h 2851343"/>
              <a:gd name="connsiteX21" fmla="*/ 1867202 w 2851342"/>
              <a:gd name="connsiteY21" fmla="*/ 2496830 h 2851343"/>
              <a:gd name="connsiteX22" fmla="*/ 1897254 w 2851342"/>
              <a:gd name="connsiteY22" fmla="*/ 2510875 h 2851343"/>
              <a:gd name="connsiteX23" fmla="*/ 1972759 w 2851342"/>
              <a:gd name="connsiteY23" fmla="*/ 2561525 h 2851343"/>
              <a:gd name="connsiteX24" fmla="*/ 1884348 w 2851342"/>
              <a:gd name="connsiteY24" fmla="*/ 2540315 h 2851343"/>
              <a:gd name="connsiteX25" fmla="*/ 1853968 w 2851342"/>
              <a:gd name="connsiteY25" fmla="*/ 2527858 h 2851343"/>
              <a:gd name="connsiteX26" fmla="*/ 1833990 w 2851342"/>
              <a:gd name="connsiteY26" fmla="*/ 2570604 h 2851343"/>
              <a:gd name="connsiteX27" fmla="*/ 1783340 w 2851342"/>
              <a:gd name="connsiteY27" fmla="*/ 2646110 h 2851343"/>
              <a:gd name="connsiteX28" fmla="*/ 1782010 w 2851342"/>
              <a:gd name="connsiteY28" fmla="*/ 2644702 h 2851343"/>
              <a:gd name="connsiteX29" fmla="*/ 1781315 w 2851342"/>
              <a:gd name="connsiteY29" fmla="*/ 2641973 h 2851343"/>
              <a:gd name="connsiteX30" fmla="*/ 1804550 w 2851342"/>
              <a:gd name="connsiteY30" fmla="*/ 2557699 h 2851343"/>
              <a:gd name="connsiteX31" fmla="*/ 1822323 w 2851342"/>
              <a:gd name="connsiteY31" fmla="*/ 2514353 h 2851343"/>
              <a:gd name="connsiteX32" fmla="*/ 1779881 w 2851342"/>
              <a:gd name="connsiteY32" fmla="*/ 2494518 h 2851343"/>
              <a:gd name="connsiteX33" fmla="*/ 1704376 w 2851342"/>
              <a:gd name="connsiteY33" fmla="*/ 2443868 h 2851343"/>
              <a:gd name="connsiteX34" fmla="*/ 1792787 w 2851342"/>
              <a:gd name="connsiteY34" fmla="*/ 2465077 h 2851343"/>
              <a:gd name="connsiteX35" fmla="*/ 1836445 w 2851342"/>
              <a:gd name="connsiteY35" fmla="*/ 2482979 h 2851343"/>
              <a:gd name="connsiteX36" fmla="*/ 1850347 w 2851342"/>
              <a:gd name="connsiteY36" fmla="*/ 2453232 h 2851343"/>
              <a:gd name="connsiteX37" fmla="*/ 1900998 w 2851342"/>
              <a:gd name="connsiteY37" fmla="*/ 2377726 h 2851343"/>
              <a:gd name="connsiteX38" fmla="*/ 964034 w 2851342"/>
              <a:gd name="connsiteY38" fmla="*/ 2234935 h 2851343"/>
              <a:gd name="connsiteX39" fmla="*/ 1005723 w 2851342"/>
              <a:gd name="connsiteY39" fmla="*/ 2302939 h 2851343"/>
              <a:gd name="connsiteX40" fmla="*/ 1021701 w 2851342"/>
              <a:gd name="connsiteY40" fmla="*/ 2341127 h 2851343"/>
              <a:gd name="connsiteX41" fmla="*/ 1048779 w 2851342"/>
              <a:gd name="connsiteY41" fmla="*/ 2331298 h 2851343"/>
              <a:gd name="connsiteX42" fmla="*/ 1127040 w 2851342"/>
              <a:gd name="connsiteY42" fmla="*/ 2315879 h 2851343"/>
              <a:gd name="connsiteX43" fmla="*/ 1059036 w 2851342"/>
              <a:gd name="connsiteY43" fmla="*/ 2357568 h 2851343"/>
              <a:gd name="connsiteX44" fmla="*/ 1032189 w 2851342"/>
              <a:gd name="connsiteY44" fmla="*/ 2368800 h 2851343"/>
              <a:gd name="connsiteX45" fmla="*/ 1042118 w 2851342"/>
              <a:gd name="connsiteY45" fmla="*/ 2396156 h 2851343"/>
              <a:gd name="connsiteX46" fmla="*/ 1057537 w 2851342"/>
              <a:gd name="connsiteY46" fmla="*/ 2474417 h 2851343"/>
              <a:gd name="connsiteX47" fmla="*/ 1015848 w 2851342"/>
              <a:gd name="connsiteY47" fmla="*/ 2406413 h 2851343"/>
              <a:gd name="connsiteX48" fmla="*/ 1004730 w 2851342"/>
              <a:gd name="connsiteY48" fmla="*/ 2379839 h 2851343"/>
              <a:gd name="connsiteX49" fmla="*/ 965819 w 2851342"/>
              <a:gd name="connsiteY49" fmla="*/ 2393963 h 2851343"/>
              <a:gd name="connsiteX50" fmla="*/ 887557 w 2851342"/>
              <a:gd name="connsiteY50" fmla="*/ 2409383 h 2851343"/>
              <a:gd name="connsiteX51" fmla="*/ 887607 w 2851342"/>
              <a:gd name="connsiteY51" fmla="*/ 2407684 h 2851343"/>
              <a:gd name="connsiteX52" fmla="*/ 888868 w 2851342"/>
              <a:gd name="connsiteY52" fmla="*/ 2405560 h 2851343"/>
              <a:gd name="connsiteX53" fmla="*/ 955561 w 2851342"/>
              <a:gd name="connsiteY53" fmla="*/ 2367694 h 2851343"/>
              <a:gd name="connsiteX54" fmla="*/ 993477 w 2851342"/>
              <a:gd name="connsiteY54" fmla="*/ 2351829 h 2851343"/>
              <a:gd name="connsiteX55" fmla="*/ 979453 w 2851342"/>
              <a:gd name="connsiteY55" fmla="*/ 2313196 h 2851343"/>
              <a:gd name="connsiteX56" fmla="*/ 964034 w 2851342"/>
              <a:gd name="connsiteY56" fmla="*/ 2234935 h 2851343"/>
              <a:gd name="connsiteX57" fmla="*/ 2226316 w 2851342"/>
              <a:gd name="connsiteY57" fmla="*/ 2090553 h 2851343"/>
              <a:gd name="connsiteX58" fmla="*/ 2228072 w 2851342"/>
              <a:gd name="connsiteY58" fmla="*/ 2091298 h 2851343"/>
              <a:gd name="connsiteX59" fmla="*/ 2229777 w 2851342"/>
              <a:gd name="connsiteY59" fmla="*/ 2093483 h 2851343"/>
              <a:gd name="connsiteX60" fmla="*/ 2242139 w 2851342"/>
              <a:gd name="connsiteY60" fmla="*/ 2178654 h 2851343"/>
              <a:gd name="connsiteX61" fmla="*/ 2243247 w 2851342"/>
              <a:gd name="connsiteY61" fmla="*/ 2224762 h 2851343"/>
              <a:gd name="connsiteX62" fmla="*/ 2289356 w 2851342"/>
              <a:gd name="connsiteY62" fmla="*/ 2225871 h 2851343"/>
              <a:gd name="connsiteX63" fmla="*/ 2377457 w 2851342"/>
              <a:gd name="connsiteY63" fmla="*/ 2241694 h 2851343"/>
              <a:gd name="connsiteX64" fmla="*/ 2289356 w 2851342"/>
              <a:gd name="connsiteY64" fmla="*/ 2257517 h 2851343"/>
              <a:gd name="connsiteX65" fmla="*/ 2242916 w 2851342"/>
              <a:gd name="connsiteY65" fmla="*/ 2258634 h 2851343"/>
              <a:gd name="connsiteX66" fmla="*/ 2242139 w 2851342"/>
              <a:gd name="connsiteY66" fmla="*/ 2290950 h 2851343"/>
              <a:gd name="connsiteX67" fmla="*/ 2226316 w 2851342"/>
              <a:gd name="connsiteY67" fmla="*/ 2379052 h 2851343"/>
              <a:gd name="connsiteX68" fmla="*/ 2210493 w 2851342"/>
              <a:gd name="connsiteY68" fmla="*/ 2290950 h 2851343"/>
              <a:gd name="connsiteX69" fmla="*/ 2209708 w 2851342"/>
              <a:gd name="connsiteY69" fmla="*/ 2258302 h 2851343"/>
              <a:gd name="connsiteX70" fmla="*/ 2177059 w 2851342"/>
              <a:gd name="connsiteY70" fmla="*/ 2257517 h 2851343"/>
              <a:gd name="connsiteX71" fmla="*/ 2088959 w 2851342"/>
              <a:gd name="connsiteY71" fmla="*/ 2241694 h 2851343"/>
              <a:gd name="connsiteX72" fmla="*/ 2177060 w 2851342"/>
              <a:gd name="connsiteY72" fmla="*/ 2225871 h 2851343"/>
              <a:gd name="connsiteX73" fmla="*/ 2209377 w 2851342"/>
              <a:gd name="connsiteY73" fmla="*/ 2225094 h 2851343"/>
              <a:gd name="connsiteX74" fmla="*/ 2210493 w 2851342"/>
              <a:gd name="connsiteY74" fmla="*/ 2178654 h 2851343"/>
              <a:gd name="connsiteX75" fmla="*/ 2226316 w 2851342"/>
              <a:gd name="connsiteY75" fmla="*/ 2090553 h 2851343"/>
              <a:gd name="connsiteX76" fmla="*/ 620784 w 2851342"/>
              <a:gd name="connsiteY76" fmla="*/ 2086310 h 2851343"/>
              <a:gd name="connsiteX77" fmla="*/ 636607 w 2851342"/>
              <a:gd name="connsiteY77" fmla="*/ 2174411 h 2851343"/>
              <a:gd name="connsiteX78" fmla="*/ 637723 w 2851342"/>
              <a:gd name="connsiteY78" fmla="*/ 2220851 h 2851343"/>
              <a:gd name="connsiteX79" fmla="*/ 670040 w 2851342"/>
              <a:gd name="connsiteY79" fmla="*/ 2221628 h 2851343"/>
              <a:gd name="connsiteX80" fmla="*/ 758141 w 2851342"/>
              <a:gd name="connsiteY80" fmla="*/ 2237452 h 2851343"/>
              <a:gd name="connsiteX81" fmla="*/ 670040 w 2851342"/>
              <a:gd name="connsiteY81" fmla="*/ 2253275 h 2851343"/>
              <a:gd name="connsiteX82" fmla="*/ 637392 w 2851342"/>
              <a:gd name="connsiteY82" fmla="*/ 2254059 h 2851343"/>
              <a:gd name="connsiteX83" fmla="*/ 636607 w 2851342"/>
              <a:gd name="connsiteY83" fmla="*/ 2286707 h 2851343"/>
              <a:gd name="connsiteX84" fmla="*/ 620783 w 2851342"/>
              <a:gd name="connsiteY84" fmla="*/ 2374808 h 2851343"/>
              <a:gd name="connsiteX85" fmla="*/ 604960 w 2851342"/>
              <a:gd name="connsiteY85" fmla="*/ 2286707 h 2851343"/>
              <a:gd name="connsiteX86" fmla="*/ 604183 w 2851342"/>
              <a:gd name="connsiteY86" fmla="*/ 2254391 h 2851343"/>
              <a:gd name="connsiteX87" fmla="*/ 557744 w 2851342"/>
              <a:gd name="connsiteY87" fmla="*/ 2253274 h 2851343"/>
              <a:gd name="connsiteX88" fmla="*/ 469642 w 2851342"/>
              <a:gd name="connsiteY88" fmla="*/ 2237451 h 2851343"/>
              <a:gd name="connsiteX89" fmla="*/ 470387 w 2851342"/>
              <a:gd name="connsiteY89" fmla="*/ 2235696 h 2851343"/>
              <a:gd name="connsiteX90" fmla="*/ 472572 w 2851342"/>
              <a:gd name="connsiteY90" fmla="*/ 2233990 h 2851343"/>
              <a:gd name="connsiteX91" fmla="*/ 557743 w 2851342"/>
              <a:gd name="connsiteY91" fmla="*/ 2221628 h 2851343"/>
              <a:gd name="connsiteX92" fmla="*/ 603852 w 2851342"/>
              <a:gd name="connsiteY92" fmla="*/ 2220519 h 2851343"/>
              <a:gd name="connsiteX93" fmla="*/ 604960 w 2851342"/>
              <a:gd name="connsiteY93" fmla="*/ 2174411 h 2851343"/>
              <a:gd name="connsiteX94" fmla="*/ 620784 w 2851342"/>
              <a:gd name="connsiteY94" fmla="*/ 2086310 h 2851343"/>
              <a:gd name="connsiteX95" fmla="*/ 1195785 w 2851342"/>
              <a:gd name="connsiteY95" fmla="*/ 2016334 h 2851343"/>
              <a:gd name="connsiteX96" fmla="*/ 1230788 w 2851342"/>
              <a:gd name="connsiteY96" fmla="*/ 2057781 h 2851343"/>
              <a:gd name="connsiteX97" fmla="*/ 1245446 w 2851342"/>
              <a:gd name="connsiteY97" fmla="*/ 2081818 h 2851343"/>
              <a:gd name="connsiteX98" fmla="*/ 1262644 w 2851342"/>
              <a:gd name="connsiteY98" fmla="*/ 2072432 h 2851343"/>
              <a:gd name="connsiteX99" fmla="*/ 1313681 w 2851342"/>
              <a:gd name="connsiteY99" fmla="*/ 2054040 h 2851343"/>
              <a:gd name="connsiteX100" fmla="*/ 1272234 w 2851342"/>
              <a:gd name="connsiteY100" fmla="*/ 2089043 h 2851343"/>
              <a:gd name="connsiteX101" fmla="*/ 1255336 w 2851342"/>
              <a:gd name="connsiteY101" fmla="*/ 2099348 h 2851343"/>
              <a:gd name="connsiteX102" fmla="*/ 1264817 w 2851342"/>
              <a:gd name="connsiteY102" fmla="*/ 2116722 h 2851343"/>
              <a:gd name="connsiteX103" fmla="*/ 1283209 w 2851342"/>
              <a:gd name="connsiteY103" fmla="*/ 2167759 h 2851343"/>
              <a:gd name="connsiteX104" fmla="*/ 1248207 w 2851342"/>
              <a:gd name="connsiteY104" fmla="*/ 2126312 h 2851343"/>
              <a:gd name="connsiteX105" fmla="*/ 1238006 w 2851342"/>
              <a:gd name="connsiteY105" fmla="*/ 2109586 h 2851343"/>
              <a:gd name="connsiteX106" fmla="*/ 1213293 w 2851342"/>
              <a:gd name="connsiteY106" fmla="*/ 2123072 h 2851343"/>
              <a:gd name="connsiteX107" fmla="*/ 1162255 w 2851342"/>
              <a:gd name="connsiteY107" fmla="*/ 2141465 h 2851343"/>
              <a:gd name="connsiteX108" fmla="*/ 1162115 w 2851342"/>
              <a:gd name="connsiteY108" fmla="*/ 2140318 h 2851343"/>
              <a:gd name="connsiteX109" fmla="*/ 1162745 w 2851342"/>
              <a:gd name="connsiteY109" fmla="*/ 2138761 h 2851343"/>
              <a:gd name="connsiteX110" fmla="*/ 1203702 w 2851342"/>
              <a:gd name="connsiteY110" fmla="*/ 2106462 h 2851343"/>
              <a:gd name="connsiteX111" fmla="*/ 1227568 w 2851342"/>
              <a:gd name="connsiteY111" fmla="*/ 2091908 h 2851343"/>
              <a:gd name="connsiteX112" fmla="*/ 1214177 w 2851342"/>
              <a:gd name="connsiteY112" fmla="*/ 2067371 h 2851343"/>
              <a:gd name="connsiteX113" fmla="*/ 1195785 w 2851342"/>
              <a:gd name="connsiteY113" fmla="*/ 2016334 h 2851343"/>
              <a:gd name="connsiteX114" fmla="*/ 1840389 w 2851342"/>
              <a:gd name="connsiteY114" fmla="*/ 2016254 h 2851343"/>
              <a:gd name="connsiteX115" fmla="*/ 1835195 w 2851342"/>
              <a:gd name="connsiteY115" fmla="*/ 2077872 h 2851343"/>
              <a:gd name="connsiteX116" fmla="*/ 1829881 w 2851342"/>
              <a:gd name="connsiteY116" fmla="*/ 2099798 h 2851343"/>
              <a:gd name="connsiteX117" fmla="*/ 1851526 w 2851342"/>
              <a:gd name="connsiteY117" fmla="*/ 2106159 h 2851343"/>
              <a:gd name="connsiteX118" fmla="*/ 1907486 w 2851342"/>
              <a:gd name="connsiteY118" fmla="*/ 2132470 h 2851343"/>
              <a:gd name="connsiteX119" fmla="*/ 1845868 w 2851342"/>
              <a:gd name="connsiteY119" fmla="*/ 2127276 h 2851343"/>
              <a:gd name="connsiteX120" fmla="*/ 1824165 w 2851342"/>
              <a:gd name="connsiteY120" fmla="*/ 2122017 h 2851343"/>
              <a:gd name="connsiteX121" fmla="*/ 1815116 w 2851342"/>
              <a:gd name="connsiteY121" fmla="*/ 2152806 h 2851343"/>
              <a:gd name="connsiteX122" fmla="*/ 1788805 w 2851342"/>
              <a:gd name="connsiteY122" fmla="*/ 2208765 h 2851343"/>
              <a:gd name="connsiteX123" fmla="*/ 1787767 w 2851342"/>
              <a:gd name="connsiteY123" fmla="*/ 2207955 h 2851343"/>
              <a:gd name="connsiteX124" fmla="*/ 1787020 w 2851342"/>
              <a:gd name="connsiteY124" fmla="*/ 2206192 h 2851343"/>
              <a:gd name="connsiteX125" fmla="*/ 1793999 w 2851342"/>
              <a:gd name="connsiteY125" fmla="*/ 2147148 h 2851343"/>
              <a:gd name="connsiteX126" fmla="*/ 1801503 w 2851342"/>
              <a:gd name="connsiteY126" fmla="*/ 2116181 h 2851343"/>
              <a:gd name="connsiteX127" fmla="*/ 1770934 w 2851342"/>
              <a:gd name="connsiteY127" fmla="*/ 2107198 h 2851343"/>
              <a:gd name="connsiteX128" fmla="*/ 1714974 w 2851342"/>
              <a:gd name="connsiteY128" fmla="*/ 2080887 h 2851343"/>
              <a:gd name="connsiteX129" fmla="*/ 1776592 w 2851342"/>
              <a:gd name="connsiteY129" fmla="*/ 2086080 h 2851343"/>
              <a:gd name="connsiteX130" fmla="*/ 1807781 w 2851342"/>
              <a:gd name="connsiteY130" fmla="*/ 2093639 h 2851343"/>
              <a:gd name="connsiteX131" fmla="*/ 1814077 w 2851342"/>
              <a:gd name="connsiteY131" fmla="*/ 2072214 h 2851343"/>
              <a:gd name="connsiteX132" fmla="*/ 1840389 w 2851342"/>
              <a:gd name="connsiteY132" fmla="*/ 2016254 h 2851343"/>
              <a:gd name="connsiteX133" fmla="*/ 1568734 w 2851342"/>
              <a:gd name="connsiteY133" fmla="*/ 1833184 h 2851343"/>
              <a:gd name="connsiteX134" fmla="*/ 1569213 w 2851342"/>
              <a:gd name="connsiteY134" fmla="*/ 1833820 h 2851343"/>
              <a:gd name="connsiteX135" fmla="*/ 1569373 w 2851342"/>
              <a:gd name="connsiteY135" fmla="*/ 1834966 h 2851343"/>
              <a:gd name="connsiteX136" fmla="*/ 1556064 w 2851342"/>
              <a:gd name="connsiteY136" fmla="*/ 1868339 h 2851343"/>
              <a:gd name="connsiteX137" fmla="*/ 1546840 w 2851342"/>
              <a:gd name="connsiteY137" fmla="*/ 1885241 h 2851343"/>
              <a:gd name="connsiteX138" fmla="*/ 1563279 w 2851342"/>
              <a:gd name="connsiteY138" fmla="*/ 1895266 h 2851343"/>
              <a:gd name="connsiteX139" fmla="*/ 1591829 w 2851342"/>
              <a:gd name="connsiteY139" fmla="*/ 1919377 h 2851343"/>
              <a:gd name="connsiteX140" fmla="*/ 1556674 w 2851342"/>
              <a:gd name="connsiteY140" fmla="*/ 1906708 h 2851343"/>
              <a:gd name="connsiteX141" fmla="*/ 1539650 w 2851342"/>
              <a:gd name="connsiteY141" fmla="*/ 1897418 h 2851343"/>
              <a:gd name="connsiteX142" fmla="*/ 1532624 w 2851342"/>
              <a:gd name="connsiteY142" fmla="*/ 1908939 h 2851343"/>
              <a:gd name="connsiteX143" fmla="*/ 1508513 w 2851342"/>
              <a:gd name="connsiteY143" fmla="*/ 1937490 h 2851343"/>
              <a:gd name="connsiteX144" fmla="*/ 1521182 w 2851342"/>
              <a:gd name="connsiteY144" fmla="*/ 1902334 h 2851343"/>
              <a:gd name="connsiteX145" fmla="*/ 1527713 w 2851342"/>
              <a:gd name="connsiteY145" fmla="*/ 1890366 h 2851343"/>
              <a:gd name="connsiteX146" fmla="*/ 1516073 w 2851342"/>
              <a:gd name="connsiteY146" fmla="*/ 1883267 h 2851343"/>
              <a:gd name="connsiteX147" fmla="*/ 1487524 w 2851342"/>
              <a:gd name="connsiteY147" fmla="*/ 1859157 h 2851343"/>
              <a:gd name="connsiteX148" fmla="*/ 1522679 w 2851342"/>
              <a:gd name="connsiteY148" fmla="*/ 1871826 h 2851343"/>
              <a:gd name="connsiteX149" fmla="*/ 1534526 w 2851342"/>
              <a:gd name="connsiteY149" fmla="*/ 1878291 h 2851343"/>
              <a:gd name="connsiteX150" fmla="*/ 1544623 w 2851342"/>
              <a:gd name="connsiteY150" fmla="*/ 1861733 h 2851343"/>
              <a:gd name="connsiteX151" fmla="*/ 1568734 w 2851342"/>
              <a:gd name="connsiteY151" fmla="*/ 1833184 h 2851343"/>
              <a:gd name="connsiteX152" fmla="*/ 1129452 w 2851342"/>
              <a:gd name="connsiteY152" fmla="*/ 1828463 h 2851343"/>
              <a:gd name="connsiteX153" fmla="*/ 1147576 w 2851342"/>
              <a:gd name="connsiteY153" fmla="*/ 1867010 h 2851343"/>
              <a:gd name="connsiteX154" fmla="*/ 1153809 w 2851342"/>
              <a:gd name="connsiteY154" fmla="*/ 1888218 h 2851343"/>
              <a:gd name="connsiteX155" fmla="*/ 1168758 w 2851342"/>
              <a:gd name="connsiteY155" fmla="*/ 1884595 h 2851343"/>
              <a:gd name="connsiteX156" fmla="*/ 1211203 w 2851342"/>
              <a:gd name="connsiteY156" fmla="*/ 1881018 h 2851343"/>
              <a:gd name="connsiteX157" fmla="*/ 1172656 w 2851342"/>
              <a:gd name="connsiteY157" fmla="*/ 1899141 h 2851343"/>
              <a:gd name="connsiteX158" fmla="*/ 1157746 w 2851342"/>
              <a:gd name="connsiteY158" fmla="*/ 1903523 h 2851343"/>
              <a:gd name="connsiteX159" fmla="*/ 1161407 w 2851342"/>
              <a:gd name="connsiteY159" fmla="*/ 1918626 h 2851343"/>
              <a:gd name="connsiteX160" fmla="*/ 1164984 w 2851342"/>
              <a:gd name="connsiteY160" fmla="*/ 1961070 h 2851343"/>
              <a:gd name="connsiteX161" fmla="*/ 1146860 w 2851342"/>
              <a:gd name="connsiteY161" fmla="*/ 1922524 h 2851343"/>
              <a:gd name="connsiteX162" fmla="*/ 1142523 w 2851342"/>
              <a:gd name="connsiteY162" fmla="*/ 1907765 h 2851343"/>
              <a:gd name="connsiteX163" fmla="*/ 1121040 w 2851342"/>
              <a:gd name="connsiteY163" fmla="*/ 1912972 h 2851343"/>
              <a:gd name="connsiteX164" fmla="*/ 1078596 w 2851342"/>
              <a:gd name="connsiteY164" fmla="*/ 1916550 h 2851343"/>
              <a:gd name="connsiteX165" fmla="*/ 1078722 w 2851342"/>
              <a:gd name="connsiteY165" fmla="*/ 1915651 h 2851343"/>
              <a:gd name="connsiteX166" fmla="*/ 1079516 w 2851342"/>
              <a:gd name="connsiteY166" fmla="*/ 1914598 h 2851343"/>
              <a:gd name="connsiteX167" fmla="*/ 1117142 w 2851342"/>
              <a:gd name="connsiteY167" fmla="*/ 1898426 h 2851343"/>
              <a:gd name="connsiteX168" fmla="*/ 1138199 w 2851342"/>
              <a:gd name="connsiteY168" fmla="*/ 1892237 h 2851343"/>
              <a:gd name="connsiteX169" fmla="*/ 1133030 w 2851342"/>
              <a:gd name="connsiteY169" fmla="*/ 1870907 h 2851343"/>
              <a:gd name="connsiteX170" fmla="*/ 1129452 w 2851342"/>
              <a:gd name="connsiteY170" fmla="*/ 1828463 h 2851343"/>
              <a:gd name="connsiteX171" fmla="*/ 764910 w 2851342"/>
              <a:gd name="connsiteY171" fmla="*/ 1726185 h 2851343"/>
              <a:gd name="connsiteX172" fmla="*/ 759716 w 2851342"/>
              <a:gd name="connsiteY172" fmla="*/ 1787802 h 2851343"/>
              <a:gd name="connsiteX173" fmla="*/ 752158 w 2851342"/>
              <a:gd name="connsiteY173" fmla="*/ 1818991 h 2851343"/>
              <a:gd name="connsiteX174" fmla="*/ 773583 w 2851342"/>
              <a:gd name="connsiteY174" fmla="*/ 1825288 h 2851343"/>
              <a:gd name="connsiteX175" fmla="*/ 829543 w 2851342"/>
              <a:gd name="connsiteY175" fmla="*/ 1851599 h 2851343"/>
              <a:gd name="connsiteX176" fmla="*/ 767925 w 2851342"/>
              <a:gd name="connsiteY176" fmla="*/ 1846405 h 2851343"/>
              <a:gd name="connsiteX177" fmla="*/ 745999 w 2851342"/>
              <a:gd name="connsiteY177" fmla="*/ 1841091 h 2851343"/>
              <a:gd name="connsiteX178" fmla="*/ 739638 w 2851342"/>
              <a:gd name="connsiteY178" fmla="*/ 1862737 h 2851343"/>
              <a:gd name="connsiteX179" fmla="*/ 713327 w 2851342"/>
              <a:gd name="connsiteY179" fmla="*/ 1918696 h 2851343"/>
              <a:gd name="connsiteX180" fmla="*/ 718520 w 2851342"/>
              <a:gd name="connsiteY180" fmla="*/ 1857078 h 2851343"/>
              <a:gd name="connsiteX181" fmla="*/ 723780 w 2851342"/>
              <a:gd name="connsiteY181" fmla="*/ 1835375 h 2851343"/>
              <a:gd name="connsiteX182" fmla="*/ 692991 w 2851342"/>
              <a:gd name="connsiteY182" fmla="*/ 1826326 h 2851343"/>
              <a:gd name="connsiteX183" fmla="*/ 637031 w 2851342"/>
              <a:gd name="connsiteY183" fmla="*/ 1800015 h 2851343"/>
              <a:gd name="connsiteX184" fmla="*/ 637842 w 2851342"/>
              <a:gd name="connsiteY184" fmla="*/ 1798977 h 2851343"/>
              <a:gd name="connsiteX185" fmla="*/ 639605 w 2851342"/>
              <a:gd name="connsiteY185" fmla="*/ 1798230 h 2851343"/>
              <a:gd name="connsiteX186" fmla="*/ 698649 w 2851342"/>
              <a:gd name="connsiteY186" fmla="*/ 1805209 h 2851343"/>
              <a:gd name="connsiteX187" fmla="*/ 729615 w 2851342"/>
              <a:gd name="connsiteY187" fmla="*/ 1812714 h 2851343"/>
              <a:gd name="connsiteX188" fmla="*/ 738599 w 2851342"/>
              <a:gd name="connsiteY188" fmla="*/ 1782144 h 2851343"/>
              <a:gd name="connsiteX189" fmla="*/ 764910 w 2851342"/>
              <a:gd name="connsiteY189" fmla="*/ 1726185 h 2851343"/>
              <a:gd name="connsiteX190" fmla="*/ 2298157 w 2851342"/>
              <a:gd name="connsiteY190" fmla="*/ 1718095 h 2851343"/>
              <a:gd name="connsiteX191" fmla="*/ 2299856 w 2851342"/>
              <a:gd name="connsiteY191" fmla="*/ 1718145 h 2851343"/>
              <a:gd name="connsiteX192" fmla="*/ 2301980 w 2851342"/>
              <a:gd name="connsiteY192" fmla="*/ 1719406 h 2851343"/>
              <a:gd name="connsiteX193" fmla="*/ 2339846 w 2851342"/>
              <a:gd name="connsiteY193" fmla="*/ 1786100 h 2851343"/>
              <a:gd name="connsiteX194" fmla="*/ 2355710 w 2851342"/>
              <a:gd name="connsiteY194" fmla="*/ 1824015 h 2851343"/>
              <a:gd name="connsiteX195" fmla="*/ 2394344 w 2851342"/>
              <a:gd name="connsiteY195" fmla="*/ 1809991 h 2851343"/>
              <a:gd name="connsiteX196" fmla="*/ 2472605 w 2851342"/>
              <a:gd name="connsiteY196" fmla="*/ 1794572 h 2851343"/>
              <a:gd name="connsiteX197" fmla="*/ 2404601 w 2851342"/>
              <a:gd name="connsiteY197" fmla="*/ 1836260 h 2851343"/>
              <a:gd name="connsiteX198" fmla="*/ 2366413 w 2851342"/>
              <a:gd name="connsiteY198" fmla="*/ 1852239 h 2851343"/>
              <a:gd name="connsiteX199" fmla="*/ 2376242 w 2851342"/>
              <a:gd name="connsiteY199" fmla="*/ 1879316 h 2851343"/>
              <a:gd name="connsiteX200" fmla="*/ 2391661 w 2851342"/>
              <a:gd name="connsiteY200" fmla="*/ 1957578 h 2851343"/>
              <a:gd name="connsiteX201" fmla="*/ 2349973 w 2851342"/>
              <a:gd name="connsiteY201" fmla="*/ 1889573 h 2851343"/>
              <a:gd name="connsiteX202" fmla="*/ 2338739 w 2851342"/>
              <a:gd name="connsiteY202" fmla="*/ 1862726 h 2851343"/>
              <a:gd name="connsiteX203" fmla="*/ 2311383 w 2851342"/>
              <a:gd name="connsiteY203" fmla="*/ 1872656 h 2851343"/>
              <a:gd name="connsiteX204" fmla="*/ 2233123 w 2851342"/>
              <a:gd name="connsiteY204" fmla="*/ 1888076 h 2851343"/>
              <a:gd name="connsiteX205" fmla="*/ 2301127 w 2851342"/>
              <a:gd name="connsiteY205" fmla="*/ 1846387 h 2851343"/>
              <a:gd name="connsiteX206" fmla="*/ 2327702 w 2851342"/>
              <a:gd name="connsiteY206" fmla="*/ 1835268 h 2851343"/>
              <a:gd name="connsiteX207" fmla="*/ 2313577 w 2851342"/>
              <a:gd name="connsiteY207" fmla="*/ 1796356 h 2851343"/>
              <a:gd name="connsiteX208" fmla="*/ 2298157 w 2851342"/>
              <a:gd name="connsiteY208" fmla="*/ 1718095 h 2851343"/>
              <a:gd name="connsiteX209" fmla="*/ 402074 w 2851342"/>
              <a:gd name="connsiteY209" fmla="*/ 1717673 h 2851343"/>
              <a:gd name="connsiteX210" fmla="*/ 380865 w 2851342"/>
              <a:gd name="connsiteY210" fmla="*/ 1806084 h 2851343"/>
              <a:gd name="connsiteX211" fmla="*/ 362963 w 2851342"/>
              <a:gd name="connsiteY211" fmla="*/ 1849742 h 2851343"/>
              <a:gd name="connsiteX212" fmla="*/ 392710 w 2851342"/>
              <a:gd name="connsiteY212" fmla="*/ 1863644 h 2851343"/>
              <a:gd name="connsiteX213" fmla="*/ 468216 w 2851342"/>
              <a:gd name="connsiteY213" fmla="*/ 1914295 h 2851343"/>
              <a:gd name="connsiteX214" fmla="*/ 379804 w 2851342"/>
              <a:gd name="connsiteY214" fmla="*/ 1893084 h 2851343"/>
              <a:gd name="connsiteX215" fmla="*/ 349112 w 2851342"/>
              <a:gd name="connsiteY215" fmla="*/ 1880499 h 2851343"/>
              <a:gd name="connsiteX216" fmla="*/ 335067 w 2851342"/>
              <a:gd name="connsiteY216" fmla="*/ 1910551 h 2851343"/>
              <a:gd name="connsiteX217" fmla="*/ 284417 w 2851342"/>
              <a:gd name="connsiteY217" fmla="*/ 1986056 h 2851343"/>
              <a:gd name="connsiteX218" fmla="*/ 305627 w 2851342"/>
              <a:gd name="connsiteY218" fmla="*/ 1897645 h 2851343"/>
              <a:gd name="connsiteX219" fmla="*/ 318084 w 2851342"/>
              <a:gd name="connsiteY219" fmla="*/ 1867265 h 2851343"/>
              <a:gd name="connsiteX220" fmla="*/ 275338 w 2851342"/>
              <a:gd name="connsiteY220" fmla="*/ 1847287 h 2851343"/>
              <a:gd name="connsiteX221" fmla="*/ 199832 w 2851342"/>
              <a:gd name="connsiteY221" fmla="*/ 1796637 h 2851343"/>
              <a:gd name="connsiteX222" fmla="*/ 201240 w 2851342"/>
              <a:gd name="connsiteY222" fmla="*/ 1795307 h 2851343"/>
              <a:gd name="connsiteX223" fmla="*/ 203969 w 2851342"/>
              <a:gd name="connsiteY223" fmla="*/ 1794612 h 2851343"/>
              <a:gd name="connsiteX224" fmla="*/ 288243 w 2851342"/>
              <a:gd name="connsiteY224" fmla="*/ 1817847 h 2851343"/>
              <a:gd name="connsiteX225" fmla="*/ 331590 w 2851342"/>
              <a:gd name="connsiteY225" fmla="*/ 1835620 h 2851343"/>
              <a:gd name="connsiteX226" fmla="*/ 351424 w 2851342"/>
              <a:gd name="connsiteY226" fmla="*/ 1793178 h 2851343"/>
              <a:gd name="connsiteX227" fmla="*/ 402074 w 2851342"/>
              <a:gd name="connsiteY227" fmla="*/ 1717673 h 2851343"/>
              <a:gd name="connsiteX228" fmla="*/ 1867951 w 2851342"/>
              <a:gd name="connsiteY228" fmla="*/ 1632673 h 2851343"/>
              <a:gd name="connsiteX229" fmla="*/ 1868849 w 2851342"/>
              <a:gd name="connsiteY229" fmla="*/ 1632799 h 2851343"/>
              <a:gd name="connsiteX230" fmla="*/ 1869902 w 2851342"/>
              <a:gd name="connsiteY230" fmla="*/ 1633593 h 2851343"/>
              <a:gd name="connsiteX231" fmla="*/ 1886074 w 2851342"/>
              <a:gd name="connsiteY231" fmla="*/ 1671219 h 2851343"/>
              <a:gd name="connsiteX232" fmla="*/ 1892262 w 2851342"/>
              <a:gd name="connsiteY232" fmla="*/ 1692276 h 2851343"/>
              <a:gd name="connsiteX233" fmla="*/ 1913593 w 2851342"/>
              <a:gd name="connsiteY233" fmla="*/ 1687107 h 2851343"/>
              <a:gd name="connsiteX234" fmla="*/ 1956037 w 2851342"/>
              <a:gd name="connsiteY234" fmla="*/ 1683529 h 2851343"/>
              <a:gd name="connsiteX235" fmla="*/ 1917490 w 2851342"/>
              <a:gd name="connsiteY235" fmla="*/ 1701653 h 2851343"/>
              <a:gd name="connsiteX236" fmla="*/ 1896282 w 2851342"/>
              <a:gd name="connsiteY236" fmla="*/ 1707886 h 2851343"/>
              <a:gd name="connsiteX237" fmla="*/ 1899905 w 2851342"/>
              <a:gd name="connsiteY237" fmla="*/ 1722836 h 2851343"/>
              <a:gd name="connsiteX238" fmla="*/ 1903482 w 2851342"/>
              <a:gd name="connsiteY238" fmla="*/ 1765280 h 2851343"/>
              <a:gd name="connsiteX239" fmla="*/ 1885359 w 2851342"/>
              <a:gd name="connsiteY239" fmla="*/ 1726733 h 2851343"/>
              <a:gd name="connsiteX240" fmla="*/ 1880977 w 2851342"/>
              <a:gd name="connsiteY240" fmla="*/ 1711823 h 2851343"/>
              <a:gd name="connsiteX241" fmla="*/ 1865874 w 2851342"/>
              <a:gd name="connsiteY241" fmla="*/ 1715484 h 2851343"/>
              <a:gd name="connsiteX242" fmla="*/ 1823430 w 2851342"/>
              <a:gd name="connsiteY242" fmla="*/ 1719061 h 2851343"/>
              <a:gd name="connsiteX243" fmla="*/ 1861976 w 2851342"/>
              <a:gd name="connsiteY243" fmla="*/ 1700938 h 2851343"/>
              <a:gd name="connsiteX244" fmla="*/ 1876735 w 2851342"/>
              <a:gd name="connsiteY244" fmla="*/ 1696600 h 2851343"/>
              <a:gd name="connsiteX245" fmla="*/ 1871528 w 2851342"/>
              <a:gd name="connsiteY245" fmla="*/ 1675117 h 2851343"/>
              <a:gd name="connsiteX246" fmla="*/ 1867951 w 2851342"/>
              <a:gd name="connsiteY246" fmla="*/ 1632673 h 2851343"/>
              <a:gd name="connsiteX247" fmla="*/ 2040919 w 2851342"/>
              <a:gd name="connsiteY247" fmla="*/ 1531886 h 2851343"/>
              <a:gd name="connsiteX248" fmla="*/ 2042476 w 2851342"/>
              <a:gd name="connsiteY248" fmla="*/ 1532516 h 2851343"/>
              <a:gd name="connsiteX249" fmla="*/ 2074775 w 2851342"/>
              <a:gd name="connsiteY249" fmla="*/ 1573474 h 2851343"/>
              <a:gd name="connsiteX250" fmla="*/ 2089329 w 2851342"/>
              <a:gd name="connsiteY250" fmla="*/ 1597339 h 2851343"/>
              <a:gd name="connsiteX251" fmla="*/ 2113866 w 2851342"/>
              <a:gd name="connsiteY251" fmla="*/ 1583948 h 2851343"/>
              <a:gd name="connsiteX252" fmla="*/ 2164903 w 2851342"/>
              <a:gd name="connsiteY252" fmla="*/ 1565556 h 2851343"/>
              <a:gd name="connsiteX253" fmla="*/ 2123456 w 2851342"/>
              <a:gd name="connsiteY253" fmla="*/ 1600559 h 2851343"/>
              <a:gd name="connsiteX254" fmla="*/ 2099419 w 2851342"/>
              <a:gd name="connsiteY254" fmla="*/ 1615218 h 2851343"/>
              <a:gd name="connsiteX255" fmla="*/ 2108804 w 2851342"/>
              <a:gd name="connsiteY255" fmla="*/ 1632415 h 2851343"/>
              <a:gd name="connsiteX256" fmla="*/ 2127197 w 2851342"/>
              <a:gd name="connsiteY256" fmla="*/ 1683453 h 2851343"/>
              <a:gd name="connsiteX257" fmla="*/ 2092194 w 2851342"/>
              <a:gd name="connsiteY257" fmla="*/ 1642005 h 2851343"/>
              <a:gd name="connsiteX258" fmla="*/ 2081889 w 2851342"/>
              <a:gd name="connsiteY258" fmla="*/ 1625107 h 2851343"/>
              <a:gd name="connsiteX259" fmla="*/ 2064514 w 2851342"/>
              <a:gd name="connsiteY259" fmla="*/ 1634589 h 2851343"/>
              <a:gd name="connsiteX260" fmla="*/ 2013478 w 2851342"/>
              <a:gd name="connsiteY260" fmla="*/ 1652981 h 2851343"/>
              <a:gd name="connsiteX261" fmla="*/ 2054925 w 2851342"/>
              <a:gd name="connsiteY261" fmla="*/ 1617978 h 2851343"/>
              <a:gd name="connsiteX262" fmla="*/ 2071652 w 2851342"/>
              <a:gd name="connsiteY262" fmla="*/ 1607777 h 2851343"/>
              <a:gd name="connsiteX263" fmla="*/ 2058165 w 2851342"/>
              <a:gd name="connsiteY263" fmla="*/ 1583064 h 2851343"/>
              <a:gd name="connsiteX264" fmla="*/ 2039772 w 2851342"/>
              <a:gd name="connsiteY264" fmla="*/ 1532027 h 2851343"/>
              <a:gd name="connsiteX265" fmla="*/ 2040919 w 2851342"/>
              <a:gd name="connsiteY265" fmla="*/ 1531886 h 2851343"/>
              <a:gd name="connsiteX266" fmla="*/ 989145 w 2851342"/>
              <a:gd name="connsiteY266" fmla="*/ 1496513 h 2851343"/>
              <a:gd name="connsiteX267" fmla="*/ 976476 w 2851342"/>
              <a:gd name="connsiteY267" fmla="*/ 1531668 h 2851343"/>
              <a:gd name="connsiteX268" fmla="*/ 967185 w 2851342"/>
              <a:gd name="connsiteY268" fmla="*/ 1548691 h 2851343"/>
              <a:gd name="connsiteX269" fmla="*/ 978707 w 2851342"/>
              <a:gd name="connsiteY269" fmla="*/ 1555718 h 2851343"/>
              <a:gd name="connsiteX270" fmla="*/ 1007257 w 2851342"/>
              <a:gd name="connsiteY270" fmla="*/ 1579829 h 2851343"/>
              <a:gd name="connsiteX271" fmla="*/ 972101 w 2851342"/>
              <a:gd name="connsiteY271" fmla="*/ 1567160 h 2851343"/>
              <a:gd name="connsiteX272" fmla="*/ 960134 w 2851342"/>
              <a:gd name="connsiteY272" fmla="*/ 1560628 h 2851343"/>
              <a:gd name="connsiteX273" fmla="*/ 953035 w 2851342"/>
              <a:gd name="connsiteY273" fmla="*/ 1572268 h 2851343"/>
              <a:gd name="connsiteX274" fmla="*/ 928924 w 2851342"/>
              <a:gd name="connsiteY274" fmla="*/ 1600818 h 2851343"/>
              <a:gd name="connsiteX275" fmla="*/ 941593 w 2851342"/>
              <a:gd name="connsiteY275" fmla="*/ 1565662 h 2851343"/>
              <a:gd name="connsiteX276" fmla="*/ 948058 w 2851342"/>
              <a:gd name="connsiteY276" fmla="*/ 1553816 h 2851343"/>
              <a:gd name="connsiteX277" fmla="*/ 931501 w 2851342"/>
              <a:gd name="connsiteY277" fmla="*/ 1543719 h 2851343"/>
              <a:gd name="connsiteX278" fmla="*/ 902951 w 2851342"/>
              <a:gd name="connsiteY278" fmla="*/ 1519608 h 2851343"/>
              <a:gd name="connsiteX279" fmla="*/ 903587 w 2851342"/>
              <a:gd name="connsiteY279" fmla="*/ 1519129 h 2851343"/>
              <a:gd name="connsiteX280" fmla="*/ 904733 w 2851342"/>
              <a:gd name="connsiteY280" fmla="*/ 1518968 h 2851343"/>
              <a:gd name="connsiteX281" fmla="*/ 938107 w 2851342"/>
              <a:gd name="connsiteY281" fmla="*/ 1532277 h 2851343"/>
              <a:gd name="connsiteX282" fmla="*/ 955009 w 2851342"/>
              <a:gd name="connsiteY282" fmla="*/ 1541501 h 2851343"/>
              <a:gd name="connsiteX283" fmla="*/ 965034 w 2851342"/>
              <a:gd name="connsiteY283" fmla="*/ 1525062 h 2851343"/>
              <a:gd name="connsiteX284" fmla="*/ 989145 w 2851342"/>
              <a:gd name="connsiteY284" fmla="*/ 1496513 h 2851343"/>
              <a:gd name="connsiteX285" fmla="*/ 2608888 w 2851342"/>
              <a:gd name="connsiteY285" fmla="*/ 1315432 h 2851343"/>
              <a:gd name="connsiteX286" fmla="*/ 2612024 w 2851342"/>
              <a:gd name="connsiteY286" fmla="*/ 1315819 h 2851343"/>
              <a:gd name="connsiteX287" fmla="*/ 2690635 w 2851342"/>
              <a:gd name="connsiteY287" fmla="*/ 1374502 h 2851343"/>
              <a:gd name="connsiteX288" fmla="*/ 2728691 w 2851342"/>
              <a:gd name="connsiteY288" fmla="*/ 1410772 h 2851343"/>
              <a:gd name="connsiteX289" fmla="*/ 2766748 w 2851342"/>
              <a:gd name="connsiteY289" fmla="*/ 1374502 h 2851343"/>
              <a:gd name="connsiteX290" fmla="*/ 2850510 w 2851342"/>
              <a:gd name="connsiteY290" fmla="*/ 1316247 h 2851343"/>
              <a:gd name="connsiteX291" fmla="*/ 2792254 w 2851342"/>
              <a:gd name="connsiteY291" fmla="*/ 1400009 h 2851343"/>
              <a:gd name="connsiteX292" fmla="*/ 2755724 w 2851342"/>
              <a:gd name="connsiteY292" fmla="*/ 1438339 h 2851343"/>
              <a:gd name="connsiteX293" fmla="*/ 2781145 w 2851342"/>
              <a:gd name="connsiteY293" fmla="*/ 1465012 h 2851343"/>
              <a:gd name="connsiteX294" fmla="*/ 2839400 w 2851342"/>
              <a:gd name="connsiteY294" fmla="*/ 1548775 h 2851343"/>
              <a:gd name="connsiteX295" fmla="*/ 2755638 w 2851342"/>
              <a:gd name="connsiteY295" fmla="*/ 1490519 h 2851343"/>
              <a:gd name="connsiteX296" fmla="*/ 2728691 w 2851342"/>
              <a:gd name="connsiteY296" fmla="*/ 1464837 h 2851343"/>
              <a:gd name="connsiteX297" fmla="*/ 2701744 w 2851342"/>
              <a:gd name="connsiteY297" fmla="*/ 1490519 h 2851343"/>
              <a:gd name="connsiteX298" fmla="*/ 2617982 w 2851342"/>
              <a:gd name="connsiteY298" fmla="*/ 1548774 h 2851343"/>
              <a:gd name="connsiteX299" fmla="*/ 2676238 w 2851342"/>
              <a:gd name="connsiteY299" fmla="*/ 1465012 h 2851343"/>
              <a:gd name="connsiteX300" fmla="*/ 2701659 w 2851342"/>
              <a:gd name="connsiteY300" fmla="*/ 1438339 h 2851343"/>
              <a:gd name="connsiteX301" fmla="*/ 2665128 w 2851342"/>
              <a:gd name="connsiteY301" fmla="*/ 1400009 h 2851343"/>
              <a:gd name="connsiteX302" fmla="*/ 2606873 w 2851342"/>
              <a:gd name="connsiteY302" fmla="*/ 1316247 h 2851343"/>
              <a:gd name="connsiteX303" fmla="*/ 2608888 w 2851342"/>
              <a:gd name="connsiteY303" fmla="*/ 1315432 h 2851343"/>
              <a:gd name="connsiteX304" fmla="*/ 2847 w 2851342"/>
              <a:gd name="connsiteY304" fmla="*/ 1315432 h 2851343"/>
              <a:gd name="connsiteX305" fmla="*/ 5983 w 2851342"/>
              <a:gd name="connsiteY305" fmla="*/ 1315819 h 2851343"/>
              <a:gd name="connsiteX306" fmla="*/ 84594 w 2851342"/>
              <a:gd name="connsiteY306" fmla="*/ 1374502 h 2851343"/>
              <a:gd name="connsiteX307" fmla="*/ 122651 w 2851342"/>
              <a:gd name="connsiteY307" fmla="*/ 1410772 h 2851343"/>
              <a:gd name="connsiteX308" fmla="*/ 160707 w 2851342"/>
              <a:gd name="connsiteY308" fmla="*/ 1374502 h 2851343"/>
              <a:gd name="connsiteX309" fmla="*/ 244469 w 2851342"/>
              <a:gd name="connsiteY309" fmla="*/ 1316247 h 2851343"/>
              <a:gd name="connsiteX310" fmla="*/ 186214 w 2851342"/>
              <a:gd name="connsiteY310" fmla="*/ 1400009 h 2851343"/>
              <a:gd name="connsiteX311" fmla="*/ 149683 w 2851342"/>
              <a:gd name="connsiteY311" fmla="*/ 1438339 h 2851343"/>
              <a:gd name="connsiteX312" fmla="*/ 175104 w 2851342"/>
              <a:gd name="connsiteY312" fmla="*/ 1465012 h 2851343"/>
              <a:gd name="connsiteX313" fmla="*/ 233359 w 2851342"/>
              <a:gd name="connsiteY313" fmla="*/ 1548775 h 2851343"/>
              <a:gd name="connsiteX314" fmla="*/ 149597 w 2851342"/>
              <a:gd name="connsiteY314" fmla="*/ 1490519 h 2851343"/>
              <a:gd name="connsiteX315" fmla="*/ 122651 w 2851342"/>
              <a:gd name="connsiteY315" fmla="*/ 1464837 h 2851343"/>
              <a:gd name="connsiteX316" fmla="*/ 95704 w 2851342"/>
              <a:gd name="connsiteY316" fmla="*/ 1490519 h 2851343"/>
              <a:gd name="connsiteX317" fmla="*/ 11942 w 2851342"/>
              <a:gd name="connsiteY317" fmla="*/ 1548774 h 2851343"/>
              <a:gd name="connsiteX318" fmla="*/ 70197 w 2851342"/>
              <a:gd name="connsiteY318" fmla="*/ 1465012 h 2851343"/>
              <a:gd name="connsiteX319" fmla="*/ 95618 w 2851342"/>
              <a:gd name="connsiteY319" fmla="*/ 1438339 h 2851343"/>
              <a:gd name="connsiteX320" fmla="*/ 59088 w 2851342"/>
              <a:gd name="connsiteY320" fmla="*/ 1400009 h 2851343"/>
              <a:gd name="connsiteX321" fmla="*/ 832 w 2851342"/>
              <a:gd name="connsiteY321" fmla="*/ 1316247 h 2851343"/>
              <a:gd name="connsiteX322" fmla="*/ 2847 w 2851342"/>
              <a:gd name="connsiteY322" fmla="*/ 1315432 h 2851343"/>
              <a:gd name="connsiteX323" fmla="*/ 1911107 w 2851342"/>
              <a:gd name="connsiteY323" fmla="*/ 1249473 h 2851343"/>
              <a:gd name="connsiteX324" fmla="*/ 1898437 w 2851342"/>
              <a:gd name="connsiteY324" fmla="*/ 1284629 h 2851343"/>
              <a:gd name="connsiteX325" fmla="*/ 1889147 w 2851342"/>
              <a:gd name="connsiteY325" fmla="*/ 1301652 h 2851343"/>
              <a:gd name="connsiteX326" fmla="*/ 1900669 w 2851342"/>
              <a:gd name="connsiteY326" fmla="*/ 1308679 h 2851343"/>
              <a:gd name="connsiteX327" fmla="*/ 1929219 w 2851342"/>
              <a:gd name="connsiteY327" fmla="*/ 1332790 h 2851343"/>
              <a:gd name="connsiteX328" fmla="*/ 1894063 w 2851342"/>
              <a:gd name="connsiteY328" fmla="*/ 1320120 h 2851343"/>
              <a:gd name="connsiteX329" fmla="*/ 1882096 w 2851342"/>
              <a:gd name="connsiteY329" fmla="*/ 1313589 h 2851343"/>
              <a:gd name="connsiteX330" fmla="*/ 1874997 w 2851342"/>
              <a:gd name="connsiteY330" fmla="*/ 1325230 h 2851343"/>
              <a:gd name="connsiteX331" fmla="*/ 1850886 w 2851342"/>
              <a:gd name="connsiteY331" fmla="*/ 1353779 h 2851343"/>
              <a:gd name="connsiteX332" fmla="*/ 1863555 w 2851342"/>
              <a:gd name="connsiteY332" fmla="*/ 1318623 h 2851343"/>
              <a:gd name="connsiteX333" fmla="*/ 1870020 w 2851342"/>
              <a:gd name="connsiteY333" fmla="*/ 1306777 h 2851343"/>
              <a:gd name="connsiteX334" fmla="*/ 1853463 w 2851342"/>
              <a:gd name="connsiteY334" fmla="*/ 1296680 h 2851343"/>
              <a:gd name="connsiteX335" fmla="*/ 1824913 w 2851342"/>
              <a:gd name="connsiteY335" fmla="*/ 1272569 h 2851343"/>
              <a:gd name="connsiteX336" fmla="*/ 1825549 w 2851342"/>
              <a:gd name="connsiteY336" fmla="*/ 1272089 h 2851343"/>
              <a:gd name="connsiteX337" fmla="*/ 1826695 w 2851342"/>
              <a:gd name="connsiteY337" fmla="*/ 1271929 h 2851343"/>
              <a:gd name="connsiteX338" fmla="*/ 1860069 w 2851342"/>
              <a:gd name="connsiteY338" fmla="*/ 1285238 h 2851343"/>
              <a:gd name="connsiteX339" fmla="*/ 1876970 w 2851342"/>
              <a:gd name="connsiteY339" fmla="*/ 1294462 h 2851343"/>
              <a:gd name="connsiteX340" fmla="*/ 1886996 w 2851342"/>
              <a:gd name="connsiteY340" fmla="*/ 1278023 h 2851343"/>
              <a:gd name="connsiteX341" fmla="*/ 1911107 w 2851342"/>
              <a:gd name="connsiteY341" fmla="*/ 1249473 h 2851343"/>
              <a:gd name="connsiteX342" fmla="*/ 702465 w 2851342"/>
              <a:gd name="connsiteY342" fmla="*/ 1173247 h 2851343"/>
              <a:gd name="connsiteX343" fmla="*/ 704022 w 2851342"/>
              <a:gd name="connsiteY343" fmla="*/ 1173878 h 2851343"/>
              <a:gd name="connsiteX344" fmla="*/ 736320 w 2851342"/>
              <a:gd name="connsiteY344" fmla="*/ 1214836 h 2851343"/>
              <a:gd name="connsiteX345" fmla="*/ 750875 w 2851342"/>
              <a:gd name="connsiteY345" fmla="*/ 1238701 h 2851343"/>
              <a:gd name="connsiteX346" fmla="*/ 775412 w 2851342"/>
              <a:gd name="connsiteY346" fmla="*/ 1225310 h 2851343"/>
              <a:gd name="connsiteX347" fmla="*/ 826449 w 2851342"/>
              <a:gd name="connsiteY347" fmla="*/ 1206917 h 2851343"/>
              <a:gd name="connsiteX348" fmla="*/ 785002 w 2851342"/>
              <a:gd name="connsiteY348" fmla="*/ 1241921 h 2851343"/>
              <a:gd name="connsiteX349" fmla="*/ 760965 w 2851342"/>
              <a:gd name="connsiteY349" fmla="*/ 1256580 h 2851343"/>
              <a:gd name="connsiteX350" fmla="*/ 770350 w 2851342"/>
              <a:gd name="connsiteY350" fmla="*/ 1273777 h 2851343"/>
              <a:gd name="connsiteX351" fmla="*/ 788743 w 2851342"/>
              <a:gd name="connsiteY351" fmla="*/ 1324815 h 2851343"/>
              <a:gd name="connsiteX352" fmla="*/ 753740 w 2851342"/>
              <a:gd name="connsiteY352" fmla="*/ 1283367 h 2851343"/>
              <a:gd name="connsiteX353" fmla="*/ 743435 w 2851342"/>
              <a:gd name="connsiteY353" fmla="*/ 1266468 h 2851343"/>
              <a:gd name="connsiteX354" fmla="*/ 726061 w 2851342"/>
              <a:gd name="connsiteY354" fmla="*/ 1275950 h 2851343"/>
              <a:gd name="connsiteX355" fmla="*/ 675024 w 2851342"/>
              <a:gd name="connsiteY355" fmla="*/ 1294343 h 2851343"/>
              <a:gd name="connsiteX356" fmla="*/ 716471 w 2851342"/>
              <a:gd name="connsiteY356" fmla="*/ 1259340 h 2851343"/>
              <a:gd name="connsiteX357" fmla="*/ 733197 w 2851342"/>
              <a:gd name="connsiteY357" fmla="*/ 1249139 h 2851343"/>
              <a:gd name="connsiteX358" fmla="*/ 719710 w 2851342"/>
              <a:gd name="connsiteY358" fmla="*/ 1224426 h 2851343"/>
              <a:gd name="connsiteX359" fmla="*/ 701317 w 2851342"/>
              <a:gd name="connsiteY359" fmla="*/ 1173389 h 2851343"/>
              <a:gd name="connsiteX360" fmla="*/ 702465 w 2851342"/>
              <a:gd name="connsiteY360" fmla="*/ 1173247 h 2851343"/>
              <a:gd name="connsiteX361" fmla="*/ 925746 w 2851342"/>
              <a:gd name="connsiteY361" fmla="*/ 1088691 h 2851343"/>
              <a:gd name="connsiteX362" fmla="*/ 926645 w 2851342"/>
              <a:gd name="connsiteY362" fmla="*/ 1088817 h 2851343"/>
              <a:gd name="connsiteX363" fmla="*/ 927698 w 2851342"/>
              <a:gd name="connsiteY363" fmla="*/ 1089611 h 2851343"/>
              <a:gd name="connsiteX364" fmla="*/ 943870 w 2851342"/>
              <a:gd name="connsiteY364" fmla="*/ 1127237 h 2851343"/>
              <a:gd name="connsiteX365" fmla="*/ 950058 w 2851342"/>
              <a:gd name="connsiteY365" fmla="*/ 1148294 h 2851343"/>
              <a:gd name="connsiteX366" fmla="*/ 971388 w 2851342"/>
              <a:gd name="connsiteY366" fmla="*/ 1143125 h 2851343"/>
              <a:gd name="connsiteX367" fmla="*/ 1013832 w 2851342"/>
              <a:gd name="connsiteY367" fmla="*/ 1139547 h 2851343"/>
              <a:gd name="connsiteX368" fmla="*/ 975286 w 2851342"/>
              <a:gd name="connsiteY368" fmla="*/ 1157671 h 2851343"/>
              <a:gd name="connsiteX369" fmla="*/ 954077 w 2851342"/>
              <a:gd name="connsiteY369" fmla="*/ 1163904 h 2851343"/>
              <a:gd name="connsiteX370" fmla="*/ 957700 w 2851342"/>
              <a:gd name="connsiteY370" fmla="*/ 1178854 h 2851343"/>
              <a:gd name="connsiteX371" fmla="*/ 961278 w 2851342"/>
              <a:gd name="connsiteY371" fmla="*/ 1221298 h 2851343"/>
              <a:gd name="connsiteX372" fmla="*/ 943154 w 2851342"/>
              <a:gd name="connsiteY372" fmla="*/ 1182751 h 2851343"/>
              <a:gd name="connsiteX373" fmla="*/ 938773 w 2851342"/>
              <a:gd name="connsiteY373" fmla="*/ 1167841 h 2851343"/>
              <a:gd name="connsiteX374" fmla="*/ 923669 w 2851342"/>
              <a:gd name="connsiteY374" fmla="*/ 1171502 h 2851343"/>
              <a:gd name="connsiteX375" fmla="*/ 881225 w 2851342"/>
              <a:gd name="connsiteY375" fmla="*/ 1175079 h 2851343"/>
              <a:gd name="connsiteX376" fmla="*/ 919772 w 2851342"/>
              <a:gd name="connsiteY376" fmla="*/ 1156955 h 2851343"/>
              <a:gd name="connsiteX377" fmla="*/ 934530 w 2851342"/>
              <a:gd name="connsiteY377" fmla="*/ 1152618 h 2851343"/>
              <a:gd name="connsiteX378" fmla="*/ 929324 w 2851342"/>
              <a:gd name="connsiteY378" fmla="*/ 1131135 h 2851343"/>
              <a:gd name="connsiteX379" fmla="*/ 925746 w 2851342"/>
              <a:gd name="connsiteY379" fmla="*/ 1088691 h 2851343"/>
              <a:gd name="connsiteX380" fmla="*/ 2132752 w 2851342"/>
              <a:gd name="connsiteY380" fmla="*/ 936461 h 2851343"/>
              <a:gd name="connsiteX381" fmla="*/ 2127558 w 2851342"/>
              <a:gd name="connsiteY381" fmla="*/ 998079 h 2851343"/>
              <a:gd name="connsiteX382" fmla="*/ 2120000 w 2851342"/>
              <a:gd name="connsiteY382" fmla="*/ 1029267 h 2851343"/>
              <a:gd name="connsiteX383" fmla="*/ 2141425 w 2851342"/>
              <a:gd name="connsiteY383" fmla="*/ 1035564 h 2851343"/>
              <a:gd name="connsiteX384" fmla="*/ 2197385 w 2851342"/>
              <a:gd name="connsiteY384" fmla="*/ 1061875 h 2851343"/>
              <a:gd name="connsiteX385" fmla="*/ 2135767 w 2851342"/>
              <a:gd name="connsiteY385" fmla="*/ 1056681 h 2851343"/>
              <a:gd name="connsiteX386" fmla="*/ 2113841 w 2851342"/>
              <a:gd name="connsiteY386" fmla="*/ 1051367 h 2851343"/>
              <a:gd name="connsiteX387" fmla="*/ 2107479 w 2851342"/>
              <a:gd name="connsiteY387" fmla="*/ 1073013 h 2851343"/>
              <a:gd name="connsiteX388" fmla="*/ 2081168 w 2851342"/>
              <a:gd name="connsiteY388" fmla="*/ 1128972 h 2851343"/>
              <a:gd name="connsiteX389" fmla="*/ 2086362 w 2851342"/>
              <a:gd name="connsiteY389" fmla="*/ 1067354 h 2851343"/>
              <a:gd name="connsiteX390" fmla="*/ 2091622 w 2851342"/>
              <a:gd name="connsiteY390" fmla="*/ 1045651 h 2851343"/>
              <a:gd name="connsiteX391" fmla="*/ 2060833 w 2851342"/>
              <a:gd name="connsiteY391" fmla="*/ 1036603 h 2851343"/>
              <a:gd name="connsiteX392" fmla="*/ 2004873 w 2851342"/>
              <a:gd name="connsiteY392" fmla="*/ 1010291 h 2851343"/>
              <a:gd name="connsiteX393" fmla="*/ 2005684 w 2851342"/>
              <a:gd name="connsiteY393" fmla="*/ 1009253 h 2851343"/>
              <a:gd name="connsiteX394" fmla="*/ 2007447 w 2851342"/>
              <a:gd name="connsiteY394" fmla="*/ 1008506 h 2851343"/>
              <a:gd name="connsiteX395" fmla="*/ 2066491 w 2851342"/>
              <a:gd name="connsiteY395" fmla="*/ 1015485 h 2851343"/>
              <a:gd name="connsiteX396" fmla="*/ 2097457 w 2851342"/>
              <a:gd name="connsiteY396" fmla="*/ 1022990 h 2851343"/>
              <a:gd name="connsiteX397" fmla="*/ 2106441 w 2851342"/>
              <a:gd name="connsiteY397" fmla="*/ 992420 h 2851343"/>
              <a:gd name="connsiteX398" fmla="*/ 2132752 w 2851342"/>
              <a:gd name="connsiteY398" fmla="*/ 936461 h 2851343"/>
              <a:gd name="connsiteX399" fmla="*/ 1321695 w 2851342"/>
              <a:gd name="connsiteY399" fmla="*/ 911221 h 2851343"/>
              <a:gd name="connsiteX400" fmla="*/ 1322175 w 2851342"/>
              <a:gd name="connsiteY400" fmla="*/ 911857 h 2851343"/>
              <a:gd name="connsiteX401" fmla="*/ 1322335 w 2851342"/>
              <a:gd name="connsiteY401" fmla="*/ 913003 h 2851343"/>
              <a:gd name="connsiteX402" fmla="*/ 1309026 w 2851342"/>
              <a:gd name="connsiteY402" fmla="*/ 946377 h 2851343"/>
              <a:gd name="connsiteX403" fmla="*/ 1299802 w 2851342"/>
              <a:gd name="connsiteY403" fmla="*/ 963279 h 2851343"/>
              <a:gd name="connsiteX404" fmla="*/ 1316241 w 2851342"/>
              <a:gd name="connsiteY404" fmla="*/ 973304 h 2851343"/>
              <a:gd name="connsiteX405" fmla="*/ 1344791 w 2851342"/>
              <a:gd name="connsiteY405" fmla="*/ 997415 h 2851343"/>
              <a:gd name="connsiteX406" fmla="*/ 1309635 w 2851342"/>
              <a:gd name="connsiteY406" fmla="*/ 984746 h 2851343"/>
              <a:gd name="connsiteX407" fmla="*/ 1292612 w 2851342"/>
              <a:gd name="connsiteY407" fmla="*/ 975456 h 2851343"/>
              <a:gd name="connsiteX408" fmla="*/ 1285585 w 2851342"/>
              <a:gd name="connsiteY408" fmla="*/ 986977 h 2851343"/>
              <a:gd name="connsiteX409" fmla="*/ 1261474 w 2851342"/>
              <a:gd name="connsiteY409" fmla="*/ 1015527 h 2851343"/>
              <a:gd name="connsiteX410" fmla="*/ 1274144 w 2851342"/>
              <a:gd name="connsiteY410" fmla="*/ 980371 h 2851343"/>
              <a:gd name="connsiteX411" fmla="*/ 1280675 w 2851342"/>
              <a:gd name="connsiteY411" fmla="*/ 968404 h 2851343"/>
              <a:gd name="connsiteX412" fmla="*/ 1269035 w 2851342"/>
              <a:gd name="connsiteY412" fmla="*/ 961306 h 2851343"/>
              <a:gd name="connsiteX413" fmla="*/ 1240485 w 2851342"/>
              <a:gd name="connsiteY413" fmla="*/ 937194 h 2851343"/>
              <a:gd name="connsiteX414" fmla="*/ 1275641 w 2851342"/>
              <a:gd name="connsiteY414" fmla="*/ 949864 h 2851343"/>
              <a:gd name="connsiteX415" fmla="*/ 1287487 w 2851342"/>
              <a:gd name="connsiteY415" fmla="*/ 956329 h 2851343"/>
              <a:gd name="connsiteX416" fmla="*/ 1297584 w 2851342"/>
              <a:gd name="connsiteY416" fmla="*/ 939772 h 2851343"/>
              <a:gd name="connsiteX417" fmla="*/ 1321695 w 2851342"/>
              <a:gd name="connsiteY417" fmla="*/ 911221 h 2851343"/>
              <a:gd name="connsiteX418" fmla="*/ 432196 w 2851342"/>
              <a:gd name="connsiteY418" fmla="*/ 900074 h 2851343"/>
              <a:gd name="connsiteX419" fmla="*/ 433895 w 2851342"/>
              <a:gd name="connsiteY419" fmla="*/ 900123 h 2851343"/>
              <a:gd name="connsiteX420" fmla="*/ 436018 w 2851342"/>
              <a:gd name="connsiteY420" fmla="*/ 901384 h 2851343"/>
              <a:gd name="connsiteX421" fmla="*/ 473884 w 2851342"/>
              <a:gd name="connsiteY421" fmla="*/ 968078 h 2851343"/>
              <a:gd name="connsiteX422" fmla="*/ 489749 w 2851342"/>
              <a:gd name="connsiteY422" fmla="*/ 1005994 h 2851343"/>
              <a:gd name="connsiteX423" fmla="*/ 528382 w 2851342"/>
              <a:gd name="connsiteY423" fmla="*/ 991970 h 2851343"/>
              <a:gd name="connsiteX424" fmla="*/ 606643 w 2851342"/>
              <a:gd name="connsiteY424" fmla="*/ 976550 h 2851343"/>
              <a:gd name="connsiteX425" fmla="*/ 538639 w 2851342"/>
              <a:gd name="connsiteY425" fmla="*/ 1018240 h 2851343"/>
              <a:gd name="connsiteX426" fmla="*/ 500451 w 2851342"/>
              <a:gd name="connsiteY426" fmla="*/ 1034217 h 2851343"/>
              <a:gd name="connsiteX427" fmla="*/ 510280 w 2851342"/>
              <a:gd name="connsiteY427" fmla="*/ 1061295 h 2851343"/>
              <a:gd name="connsiteX428" fmla="*/ 525699 w 2851342"/>
              <a:gd name="connsiteY428" fmla="*/ 1139557 h 2851343"/>
              <a:gd name="connsiteX429" fmla="*/ 484011 w 2851342"/>
              <a:gd name="connsiteY429" fmla="*/ 1071551 h 2851343"/>
              <a:gd name="connsiteX430" fmla="*/ 472778 w 2851342"/>
              <a:gd name="connsiteY430" fmla="*/ 1044705 h 2851343"/>
              <a:gd name="connsiteX431" fmla="*/ 445422 w 2851342"/>
              <a:gd name="connsiteY431" fmla="*/ 1054635 h 2851343"/>
              <a:gd name="connsiteX432" fmla="*/ 367161 w 2851342"/>
              <a:gd name="connsiteY432" fmla="*/ 1070054 h 2851343"/>
              <a:gd name="connsiteX433" fmla="*/ 435166 w 2851342"/>
              <a:gd name="connsiteY433" fmla="*/ 1028365 h 2851343"/>
              <a:gd name="connsiteX434" fmla="*/ 461740 w 2851342"/>
              <a:gd name="connsiteY434" fmla="*/ 1017246 h 2851343"/>
              <a:gd name="connsiteX435" fmla="*/ 447615 w 2851342"/>
              <a:gd name="connsiteY435" fmla="*/ 978336 h 2851343"/>
              <a:gd name="connsiteX436" fmla="*/ 432196 w 2851342"/>
              <a:gd name="connsiteY436" fmla="*/ 900074 h 2851343"/>
              <a:gd name="connsiteX437" fmla="*/ 1673436 w 2851342"/>
              <a:gd name="connsiteY437" fmla="*/ 886257 h 2851343"/>
              <a:gd name="connsiteX438" fmla="*/ 1691559 w 2851342"/>
              <a:gd name="connsiteY438" fmla="*/ 924804 h 2851343"/>
              <a:gd name="connsiteX439" fmla="*/ 1697792 w 2851342"/>
              <a:gd name="connsiteY439" fmla="*/ 946012 h 2851343"/>
              <a:gd name="connsiteX440" fmla="*/ 1712742 w 2851342"/>
              <a:gd name="connsiteY440" fmla="*/ 942389 h 2851343"/>
              <a:gd name="connsiteX441" fmla="*/ 1755186 w 2851342"/>
              <a:gd name="connsiteY441" fmla="*/ 938812 h 2851343"/>
              <a:gd name="connsiteX442" fmla="*/ 1716640 w 2851342"/>
              <a:gd name="connsiteY442" fmla="*/ 956935 h 2851343"/>
              <a:gd name="connsiteX443" fmla="*/ 1701729 w 2851342"/>
              <a:gd name="connsiteY443" fmla="*/ 961317 h 2851343"/>
              <a:gd name="connsiteX444" fmla="*/ 1705390 w 2851342"/>
              <a:gd name="connsiteY444" fmla="*/ 976420 h 2851343"/>
              <a:gd name="connsiteX445" fmla="*/ 1708967 w 2851342"/>
              <a:gd name="connsiteY445" fmla="*/ 1018864 h 2851343"/>
              <a:gd name="connsiteX446" fmla="*/ 1690844 w 2851342"/>
              <a:gd name="connsiteY446" fmla="*/ 980318 h 2851343"/>
              <a:gd name="connsiteX447" fmla="*/ 1686507 w 2851342"/>
              <a:gd name="connsiteY447" fmla="*/ 965559 h 2851343"/>
              <a:gd name="connsiteX448" fmla="*/ 1665023 w 2851342"/>
              <a:gd name="connsiteY448" fmla="*/ 970766 h 2851343"/>
              <a:gd name="connsiteX449" fmla="*/ 1622579 w 2851342"/>
              <a:gd name="connsiteY449" fmla="*/ 974343 h 2851343"/>
              <a:gd name="connsiteX450" fmla="*/ 1622705 w 2851342"/>
              <a:gd name="connsiteY450" fmla="*/ 973445 h 2851343"/>
              <a:gd name="connsiteX451" fmla="*/ 1623500 w 2851342"/>
              <a:gd name="connsiteY451" fmla="*/ 972392 h 2851343"/>
              <a:gd name="connsiteX452" fmla="*/ 1661125 w 2851342"/>
              <a:gd name="connsiteY452" fmla="*/ 956220 h 2851343"/>
              <a:gd name="connsiteX453" fmla="*/ 1682182 w 2851342"/>
              <a:gd name="connsiteY453" fmla="*/ 950032 h 2851343"/>
              <a:gd name="connsiteX454" fmla="*/ 1677013 w 2851342"/>
              <a:gd name="connsiteY454" fmla="*/ 928701 h 2851343"/>
              <a:gd name="connsiteX455" fmla="*/ 1673436 w 2851342"/>
              <a:gd name="connsiteY455" fmla="*/ 886257 h 2851343"/>
              <a:gd name="connsiteX456" fmla="*/ 2565342 w 2851342"/>
              <a:gd name="connsiteY456" fmla="*/ 873041 h 2851343"/>
              <a:gd name="connsiteX457" fmla="*/ 2544132 w 2851342"/>
              <a:gd name="connsiteY457" fmla="*/ 961453 h 2851343"/>
              <a:gd name="connsiteX458" fmla="*/ 2526232 w 2851342"/>
              <a:gd name="connsiteY458" fmla="*/ 1005110 h 2851343"/>
              <a:gd name="connsiteX459" fmla="*/ 2555978 w 2851342"/>
              <a:gd name="connsiteY459" fmla="*/ 1019012 h 2851343"/>
              <a:gd name="connsiteX460" fmla="*/ 2631484 w 2851342"/>
              <a:gd name="connsiteY460" fmla="*/ 1069663 h 2851343"/>
              <a:gd name="connsiteX461" fmla="*/ 2543072 w 2851342"/>
              <a:gd name="connsiteY461" fmla="*/ 1048452 h 2851343"/>
              <a:gd name="connsiteX462" fmla="*/ 2512380 w 2851342"/>
              <a:gd name="connsiteY462" fmla="*/ 1035868 h 2851343"/>
              <a:gd name="connsiteX463" fmla="*/ 2498335 w 2851342"/>
              <a:gd name="connsiteY463" fmla="*/ 1065920 h 2851343"/>
              <a:gd name="connsiteX464" fmla="*/ 2447685 w 2851342"/>
              <a:gd name="connsiteY464" fmla="*/ 1141425 h 2851343"/>
              <a:gd name="connsiteX465" fmla="*/ 2468895 w 2851342"/>
              <a:gd name="connsiteY465" fmla="*/ 1053013 h 2851343"/>
              <a:gd name="connsiteX466" fmla="*/ 2481352 w 2851342"/>
              <a:gd name="connsiteY466" fmla="*/ 1022633 h 2851343"/>
              <a:gd name="connsiteX467" fmla="*/ 2438605 w 2851342"/>
              <a:gd name="connsiteY467" fmla="*/ 1002655 h 2851343"/>
              <a:gd name="connsiteX468" fmla="*/ 2363100 w 2851342"/>
              <a:gd name="connsiteY468" fmla="*/ 952005 h 2851343"/>
              <a:gd name="connsiteX469" fmla="*/ 2364508 w 2851342"/>
              <a:gd name="connsiteY469" fmla="*/ 950676 h 2851343"/>
              <a:gd name="connsiteX470" fmla="*/ 2367237 w 2851342"/>
              <a:gd name="connsiteY470" fmla="*/ 949980 h 2851343"/>
              <a:gd name="connsiteX471" fmla="*/ 2451511 w 2851342"/>
              <a:gd name="connsiteY471" fmla="*/ 973215 h 2851343"/>
              <a:gd name="connsiteX472" fmla="*/ 2494857 w 2851342"/>
              <a:gd name="connsiteY472" fmla="*/ 990988 h 2851343"/>
              <a:gd name="connsiteX473" fmla="*/ 2514693 w 2851342"/>
              <a:gd name="connsiteY473" fmla="*/ 948546 h 2851343"/>
              <a:gd name="connsiteX474" fmla="*/ 2565342 w 2851342"/>
              <a:gd name="connsiteY474" fmla="*/ 873041 h 2851343"/>
              <a:gd name="connsiteX475" fmla="*/ 1554422 w 2851342"/>
              <a:gd name="connsiteY475" fmla="*/ 677880 h 2851343"/>
              <a:gd name="connsiteX476" fmla="*/ 1589425 w 2851342"/>
              <a:gd name="connsiteY476" fmla="*/ 719327 h 2851343"/>
              <a:gd name="connsiteX477" fmla="*/ 1604084 w 2851342"/>
              <a:gd name="connsiteY477" fmla="*/ 743363 h 2851343"/>
              <a:gd name="connsiteX478" fmla="*/ 1621282 w 2851342"/>
              <a:gd name="connsiteY478" fmla="*/ 733978 h 2851343"/>
              <a:gd name="connsiteX479" fmla="*/ 1672319 w 2851342"/>
              <a:gd name="connsiteY479" fmla="*/ 715586 h 2851343"/>
              <a:gd name="connsiteX480" fmla="*/ 1630872 w 2851342"/>
              <a:gd name="connsiteY480" fmla="*/ 750588 h 2851343"/>
              <a:gd name="connsiteX481" fmla="*/ 1613973 w 2851342"/>
              <a:gd name="connsiteY481" fmla="*/ 760894 h 2851343"/>
              <a:gd name="connsiteX482" fmla="*/ 1623455 w 2851342"/>
              <a:gd name="connsiteY482" fmla="*/ 778268 h 2851343"/>
              <a:gd name="connsiteX483" fmla="*/ 1641848 w 2851342"/>
              <a:gd name="connsiteY483" fmla="*/ 829305 h 2851343"/>
              <a:gd name="connsiteX484" fmla="*/ 1606845 w 2851342"/>
              <a:gd name="connsiteY484" fmla="*/ 787858 h 2851343"/>
              <a:gd name="connsiteX485" fmla="*/ 1596644 w 2851342"/>
              <a:gd name="connsiteY485" fmla="*/ 771131 h 2851343"/>
              <a:gd name="connsiteX486" fmla="*/ 1571930 w 2851342"/>
              <a:gd name="connsiteY486" fmla="*/ 784618 h 2851343"/>
              <a:gd name="connsiteX487" fmla="*/ 1520893 w 2851342"/>
              <a:gd name="connsiteY487" fmla="*/ 803011 h 2851343"/>
              <a:gd name="connsiteX488" fmla="*/ 1520752 w 2851342"/>
              <a:gd name="connsiteY488" fmla="*/ 801864 h 2851343"/>
              <a:gd name="connsiteX489" fmla="*/ 1521383 w 2851342"/>
              <a:gd name="connsiteY489" fmla="*/ 800306 h 2851343"/>
              <a:gd name="connsiteX490" fmla="*/ 1562340 w 2851342"/>
              <a:gd name="connsiteY490" fmla="*/ 768008 h 2851343"/>
              <a:gd name="connsiteX491" fmla="*/ 1586206 w 2851342"/>
              <a:gd name="connsiteY491" fmla="*/ 753454 h 2851343"/>
              <a:gd name="connsiteX492" fmla="*/ 1572815 w 2851342"/>
              <a:gd name="connsiteY492" fmla="*/ 728917 h 2851343"/>
              <a:gd name="connsiteX493" fmla="*/ 1554422 w 2851342"/>
              <a:gd name="connsiteY493" fmla="*/ 677880 h 2851343"/>
              <a:gd name="connsiteX494" fmla="*/ 1050665 w 2851342"/>
              <a:gd name="connsiteY494" fmla="*/ 648410 h 2851343"/>
              <a:gd name="connsiteX495" fmla="*/ 1045470 w 2851342"/>
              <a:gd name="connsiteY495" fmla="*/ 710028 h 2851343"/>
              <a:gd name="connsiteX496" fmla="*/ 1040157 w 2851342"/>
              <a:gd name="connsiteY496" fmla="*/ 731954 h 2851343"/>
              <a:gd name="connsiteX497" fmla="*/ 1061802 w 2851342"/>
              <a:gd name="connsiteY497" fmla="*/ 738316 h 2851343"/>
              <a:gd name="connsiteX498" fmla="*/ 1117762 w 2851342"/>
              <a:gd name="connsiteY498" fmla="*/ 764627 h 2851343"/>
              <a:gd name="connsiteX499" fmla="*/ 1056144 w 2851342"/>
              <a:gd name="connsiteY499" fmla="*/ 759432 h 2851343"/>
              <a:gd name="connsiteX500" fmla="*/ 1034440 w 2851342"/>
              <a:gd name="connsiteY500" fmla="*/ 754173 h 2851343"/>
              <a:gd name="connsiteX501" fmla="*/ 1025392 w 2851342"/>
              <a:gd name="connsiteY501" fmla="*/ 784962 h 2851343"/>
              <a:gd name="connsiteX502" fmla="*/ 999081 w 2851342"/>
              <a:gd name="connsiteY502" fmla="*/ 840921 h 2851343"/>
              <a:gd name="connsiteX503" fmla="*/ 998042 w 2851342"/>
              <a:gd name="connsiteY503" fmla="*/ 840111 h 2851343"/>
              <a:gd name="connsiteX504" fmla="*/ 997295 w 2851342"/>
              <a:gd name="connsiteY504" fmla="*/ 838348 h 2851343"/>
              <a:gd name="connsiteX505" fmla="*/ 1004274 w 2851342"/>
              <a:gd name="connsiteY505" fmla="*/ 779304 h 2851343"/>
              <a:gd name="connsiteX506" fmla="*/ 1011779 w 2851342"/>
              <a:gd name="connsiteY506" fmla="*/ 748338 h 2851343"/>
              <a:gd name="connsiteX507" fmla="*/ 981209 w 2851342"/>
              <a:gd name="connsiteY507" fmla="*/ 739354 h 2851343"/>
              <a:gd name="connsiteX508" fmla="*/ 925250 w 2851342"/>
              <a:gd name="connsiteY508" fmla="*/ 713043 h 2851343"/>
              <a:gd name="connsiteX509" fmla="*/ 986868 w 2851342"/>
              <a:gd name="connsiteY509" fmla="*/ 718237 h 2851343"/>
              <a:gd name="connsiteX510" fmla="*/ 1018056 w 2851342"/>
              <a:gd name="connsiteY510" fmla="*/ 725795 h 2851343"/>
              <a:gd name="connsiteX511" fmla="*/ 1024353 w 2851342"/>
              <a:gd name="connsiteY511" fmla="*/ 704370 h 2851343"/>
              <a:gd name="connsiteX512" fmla="*/ 1050665 w 2851342"/>
              <a:gd name="connsiteY512" fmla="*/ 648410 h 2851343"/>
              <a:gd name="connsiteX513" fmla="*/ 609649 w 2851342"/>
              <a:gd name="connsiteY513" fmla="*/ 473886 h 2851343"/>
              <a:gd name="connsiteX514" fmla="*/ 611405 w 2851342"/>
              <a:gd name="connsiteY514" fmla="*/ 474631 h 2851343"/>
              <a:gd name="connsiteX515" fmla="*/ 613110 w 2851342"/>
              <a:gd name="connsiteY515" fmla="*/ 476816 h 2851343"/>
              <a:gd name="connsiteX516" fmla="*/ 625472 w 2851342"/>
              <a:gd name="connsiteY516" fmla="*/ 561987 h 2851343"/>
              <a:gd name="connsiteX517" fmla="*/ 626581 w 2851342"/>
              <a:gd name="connsiteY517" fmla="*/ 608096 h 2851343"/>
              <a:gd name="connsiteX518" fmla="*/ 672689 w 2851342"/>
              <a:gd name="connsiteY518" fmla="*/ 609204 h 2851343"/>
              <a:gd name="connsiteX519" fmla="*/ 760790 w 2851342"/>
              <a:gd name="connsiteY519" fmla="*/ 625027 h 2851343"/>
              <a:gd name="connsiteX520" fmla="*/ 672689 w 2851342"/>
              <a:gd name="connsiteY520" fmla="*/ 640851 h 2851343"/>
              <a:gd name="connsiteX521" fmla="*/ 626249 w 2851342"/>
              <a:gd name="connsiteY521" fmla="*/ 641967 h 2851343"/>
              <a:gd name="connsiteX522" fmla="*/ 625472 w 2851342"/>
              <a:gd name="connsiteY522" fmla="*/ 674283 h 2851343"/>
              <a:gd name="connsiteX523" fmla="*/ 609648 w 2851342"/>
              <a:gd name="connsiteY523" fmla="*/ 762385 h 2851343"/>
              <a:gd name="connsiteX524" fmla="*/ 593826 w 2851342"/>
              <a:gd name="connsiteY524" fmla="*/ 674283 h 2851343"/>
              <a:gd name="connsiteX525" fmla="*/ 593042 w 2851342"/>
              <a:gd name="connsiteY525" fmla="*/ 641635 h 2851343"/>
              <a:gd name="connsiteX526" fmla="*/ 560393 w 2851342"/>
              <a:gd name="connsiteY526" fmla="*/ 640851 h 2851343"/>
              <a:gd name="connsiteX527" fmla="*/ 472292 w 2851342"/>
              <a:gd name="connsiteY527" fmla="*/ 625027 h 2851343"/>
              <a:gd name="connsiteX528" fmla="*/ 560393 w 2851342"/>
              <a:gd name="connsiteY528" fmla="*/ 609204 h 2851343"/>
              <a:gd name="connsiteX529" fmla="*/ 592710 w 2851342"/>
              <a:gd name="connsiteY529" fmla="*/ 608427 h 2851343"/>
              <a:gd name="connsiteX530" fmla="*/ 593826 w 2851342"/>
              <a:gd name="connsiteY530" fmla="*/ 561988 h 2851343"/>
              <a:gd name="connsiteX531" fmla="*/ 609649 w 2851342"/>
              <a:gd name="connsiteY531" fmla="*/ 473886 h 2851343"/>
              <a:gd name="connsiteX532" fmla="*/ 2237451 w 2851342"/>
              <a:gd name="connsiteY532" fmla="*/ 469644 h 2851343"/>
              <a:gd name="connsiteX533" fmla="*/ 2253274 w 2851342"/>
              <a:gd name="connsiteY533" fmla="*/ 557745 h 2851343"/>
              <a:gd name="connsiteX534" fmla="*/ 2254391 w 2851342"/>
              <a:gd name="connsiteY534" fmla="*/ 604185 h 2851343"/>
              <a:gd name="connsiteX535" fmla="*/ 2286707 w 2851342"/>
              <a:gd name="connsiteY535" fmla="*/ 604962 h 2851343"/>
              <a:gd name="connsiteX536" fmla="*/ 2374809 w 2851342"/>
              <a:gd name="connsiteY536" fmla="*/ 620786 h 2851343"/>
              <a:gd name="connsiteX537" fmla="*/ 2286707 w 2851342"/>
              <a:gd name="connsiteY537" fmla="*/ 636608 h 2851343"/>
              <a:gd name="connsiteX538" fmla="*/ 2254059 w 2851342"/>
              <a:gd name="connsiteY538" fmla="*/ 637393 h 2851343"/>
              <a:gd name="connsiteX539" fmla="*/ 2253274 w 2851342"/>
              <a:gd name="connsiteY539" fmla="*/ 670042 h 2851343"/>
              <a:gd name="connsiteX540" fmla="*/ 2237451 w 2851342"/>
              <a:gd name="connsiteY540" fmla="*/ 758142 h 2851343"/>
              <a:gd name="connsiteX541" fmla="*/ 2221628 w 2851342"/>
              <a:gd name="connsiteY541" fmla="*/ 670041 h 2851343"/>
              <a:gd name="connsiteX542" fmla="*/ 2220851 w 2851342"/>
              <a:gd name="connsiteY542" fmla="*/ 637724 h 2851343"/>
              <a:gd name="connsiteX543" fmla="*/ 2174411 w 2851342"/>
              <a:gd name="connsiteY543" fmla="*/ 636608 h 2851343"/>
              <a:gd name="connsiteX544" fmla="*/ 2086310 w 2851342"/>
              <a:gd name="connsiteY544" fmla="*/ 620785 h 2851343"/>
              <a:gd name="connsiteX545" fmla="*/ 2087054 w 2851342"/>
              <a:gd name="connsiteY545" fmla="*/ 619029 h 2851343"/>
              <a:gd name="connsiteX546" fmla="*/ 2089240 w 2851342"/>
              <a:gd name="connsiteY546" fmla="*/ 617324 h 2851343"/>
              <a:gd name="connsiteX547" fmla="*/ 2174411 w 2851342"/>
              <a:gd name="connsiteY547" fmla="*/ 604962 h 2851343"/>
              <a:gd name="connsiteX548" fmla="*/ 2220519 w 2851342"/>
              <a:gd name="connsiteY548" fmla="*/ 603854 h 2851343"/>
              <a:gd name="connsiteX549" fmla="*/ 2221628 w 2851342"/>
              <a:gd name="connsiteY549" fmla="*/ 557745 h 2851343"/>
              <a:gd name="connsiteX550" fmla="*/ 2237451 w 2851342"/>
              <a:gd name="connsiteY550" fmla="*/ 469644 h 2851343"/>
              <a:gd name="connsiteX551" fmla="*/ 1782055 w 2851342"/>
              <a:gd name="connsiteY551" fmla="*/ 368973 h 2851343"/>
              <a:gd name="connsiteX552" fmla="*/ 1823744 w 2851342"/>
              <a:gd name="connsiteY552" fmla="*/ 436978 h 2851343"/>
              <a:gd name="connsiteX553" fmla="*/ 1839722 w 2851342"/>
              <a:gd name="connsiteY553" fmla="*/ 475165 h 2851343"/>
              <a:gd name="connsiteX554" fmla="*/ 1866800 w 2851342"/>
              <a:gd name="connsiteY554" fmla="*/ 465337 h 2851343"/>
              <a:gd name="connsiteX555" fmla="*/ 1945062 w 2851342"/>
              <a:gd name="connsiteY555" fmla="*/ 449918 h 2851343"/>
              <a:gd name="connsiteX556" fmla="*/ 1877056 w 2851342"/>
              <a:gd name="connsiteY556" fmla="*/ 491606 h 2851343"/>
              <a:gd name="connsiteX557" fmla="*/ 1850210 w 2851342"/>
              <a:gd name="connsiteY557" fmla="*/ 502839 h 2851343"/>
              <a:gd name="connsiteX558" fmla="*/ 1860140 w 2851342"/>
              <a:gd name="connsiteY558" fmla="*/ 530195 h 2851343"/>
              <a:gd name="connsiteX559" fmla="*/ 1875559 w 2851342"/>
              <a:gd name="connsiteY559" fmla="*/ 608455 h 2851343"/>
              <a:gd name="connsiteX560" fmla="*/ 1833870 w 2851342"/>
              <a:gd name="connsiteY560" fmla="*/ 540451 h 2851343"/>
              <a:gd name="connsiteX561" fmla="*/ 1822751 w 2851342"/>
              <a:gd name="connsiteY561" fmla="*/ 513876 h 2851343"/>
              <a:gd name="connsiteX562" fmla="*/ 1783840 w 2851342"/>
              <a:gd name="connsiteY562" fmla="*/ 528002 h 2851343"/>
              <a:gd name="connsiteX563" fmla="*/ 1705579 w 2851342"/>
              <a:gd name="connsiteY563" fmla="*/ 543421 h 2851343"/>
              <a:gd name="connsiteX564" fmla="*/ 1705627 w 2851342"/>
              <a:gd name="connsiteY564" fmla="*/ 541722 h 2851343"/>
              <a:gd name="connsiteX565" fmla="*/ 1706889 w 2851342"/>
              <a:gd name="connsiteY565" fmla="*/ 539598 h 2851343"/>
              <a:gd name="connsiteX566" fmla="*/ 1773583 w 2851342"/>
              <a:gd name="connsiteY566" fmla="*/ 501732 h 2851343"/>
              <a:gd name="connsiteX567" fmla="*/ 1811498 w 2851342"/>
              <a:gd name="connsiteY567" fmla="*/ 485869 h 2851343"/>
              <a:gd name="connsiteX568" fmla="*/ 1797474 w 2851342"/>
              <a:gd name="connsiteY568" fmla="*/ 447234 h 2851343"/>
              <a:gd name="connsiteX569" fmla="*/ 1782055 w 2851342"/>
              <a:gd name="connsiteY569" fmla="*/ 368973 h 2851343"/>
              <a:gd name="connsiteX570" fmla="*/ 1056366 w 2851342"/>
              <a:gd name="connsiteY570" fmla="*/ 214456 h 2851343"/>
              <a:gd name="connsiteX571" fmla="*/ 1035156 w 2851342"/>
              <a:gd name="connsiteY571" fmla="*/ 302868 h 2851343"/>
              <a:gd name="connsiteX572" fmla="*/ 1022571 w 2851342"/>
              <a:gd name="connsiteY572" fmla="*/ 333560 h 2851343"/>
              <a:gd name="connsiteX573" fmla="*/ 1052623 w 2851342"/>
              <a:gd name="connsiteY573" fmla="*/ 347605 h 2851343"/>
              <a:gd name="connsiteX574" fmla="*/ 1128128 w 2851342"/>
              <a:gd name="connsiteY574" fmla="*/ 398255 h 2851343"/>
              <a:gd name="connsiteX575" fmla="*/ 1039716 w 2851342"/>
              <a:gd name="connsiteY575" fmla="*/ 377045 h 2851343"/>
              <a:gd name="connsiteX576" fmla="*/ 1009336 w 2851342"/>
              <a:gd name="connsiteY576" fmla="*/ 364588 h 2851343"/>
              <a:gd name="connsiteX577" fmla="*/ 989358 w 2851342"/>
              <a:gd name="connsiteY577" fmla="*/ 407335 h 2851343"/>
              <a:gd name="connsiteX578" fmla="*/ 938708 w 2851342"/>
              <a:gd name="connsiteY578" fmla="*/ 482840 h 2851343"/>
              <a:gd name="connsiteX579" fmla="*/ 937379 w 2851342"/>
              <a:gd name="connsiteY579" fmla="*/ 481431 h 2851343"/>
              <a:gd name="connsiteX580" fmla="*/ 936684 w 2851342"/>
              <a:gd name="connsiteY580" fmla="*/ 478703 h 2851343"/>
              <a:gd name="connsiteX581" fmla="*/ 959918 w 2851342"/>
              <a:gd name="connsiteY581" fmla="*/ 394428 h 2851343"/>
              <a:gd name="connsiteX582" fmla="*/ 977692 w 2851342"/>
              <a:gd name="connsiteY582" fmla="*/ 351083 h 2851343"/>
              <a:gd name="connsiteX583" fmla="*/ 935249 w 2851342"/>
              <a:gd name="connsiteY583" fmla="*/ 331247 h 2851343"/>
              <a:gd name="connsiteX584" fmla="*/ 859744 w 2851342"/>
              <a:gd name="connsiteY584" fmla="*/ 280597 h 2851343"/>
              <a:gd name="connsiteX585" fmla="*/ 948156 w 2851342"/>
              <a:gd name="connsiteY585" fmla="*/ 301808 h 2851343"/>
              <a:gd name="connsiteX586" fmla="*/ 991813 w 2851342"/>
              <a:gd name="connsiteY586" fmla="*/ 319708 h 2851343"/>
              <a:gd name="connsiteX587" fmla="*/ 1005715 w 2851342"/>
              <a:gd name="connsiteY587" fmla="*/ 289961 h 2851343"/>
              <a:gd name="connsiteX588" fmla="*/ 1056366 w 2851342"/>
              <a:gd name="connsiteY588" fmla="*/ 214456 h 2851343"/>
              <a:gd name="connsiteX589" fmla="*/ 1309408 w 2851342"/>
              <a:gd name="connsiteY589" fmla="*/ 832 h 2851343"/>
              <a:gd name="connsiteX590" fmla="*/ 1393170 w 2851342"/>
              <a:gd name="connsiteY590" fmla="*/ 59088 h 2851343"/>
              <a:gd name="connsiteX591" fmla="*/ 1431500 w 2851342"/>
              <a:gd name="connsiteY591" fmla="*/ 95618 h 2851343"/>
              <a:gd name="connsiteX592" fmla="*/ 1458173 w 2851342"/>
              <a:gd name="connsiteY592" fmla="*/ 70197 h 2851343"/>
              <a:gd name="connsiteX593" fmla="*/ 1541936 w 2851342"/>
              <a:gd name="connsiteY593" fmla="*/ 11942 h 2851343"/>
              <a:gd name="connsiteX594" fmla="*/ 1483680 w 2851342"/>
              <a:gd name="connsiteY594" fmla="*/ 95704 h 2851343"/>
              <a:gd name="connsiteX595" fmla="*/ 1457998 w 2851342"/>
              <a:gd name="connsiteY595" fmla="*/ 122651 h 2851343"/>
              <a:gd name="connsiteX596" fmla="*/ 1483680 w 2851342"/>
              <a:gd name="connsiteY596" fmla="*/ 149598 h 2851343"/>
              <a:gd name="connsiteX597" fmla="*/ 1541935 w 2851342"/>
              <a:gd name="connsiteY597" fmla="*/ 233360 h 2851343"/>
              <a:gd name="connsiteX598" fmla="*/ 1458173 w 2851342"/>
              <a:gd name="connsiteY598" fmla="*/ 175104 h 2851343"/>
              <a:gd name="connsiteX599" fmla="*/ 1431500 w 2851342"/>
              <a:gd name="connsiteY599" fmla="*/ 149683 h 2851343"/>
              <a:gd name="connsiteX600" fmla="*/ 1393170 w 2851342"/>
              <a:gd name="connsiteY600" fmla="*/ 186214 h 2851343"/>
              <a:gd name="connsiteX601" fmla="*/ 1309408 w 2851342"/>
              <a:gd name="connsiteY601" fmla="*/ 244469 h 2851343"/>
              <a:gd name="connsiteX602" fmla="*/ 1308593 w 2851342"/>
              <a:gd name="connsiteY602" fmla="*/ 242454 h 2851343"/>
              <a:gd name="connsiteX603" fmla="*/ 1308980 w 2851342"/>
              <a:gd name="connsiteY603" fmla="*/ 239318 h 2851343"/>
              <a:gd name="connsiteX604" fmla="*/ 1367663 w 2851342"/>
              <a:gd name="connsiteY604" fmla="*/ 160707 h 2851343"/>
              <a:gd name="connsiteX605" fmla="*/ 1403933 w 2851342"/>
              <a:gd name="connsiteY605" fmla="*/ 122651 h 2851343"/>
              <a:gd name="connsiteX606" fmla="*/ 1367663 w 2851342"/>
              <a:gd name="connsiteY606" fmla="*/ 84594 h 2851343"/>
              <a:gd name="connsiteX607" fmla="*/ 1309408 w 2851342"/>
              <a:gd name="connsiteY607" fmla="*/ 832 h 2851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</a:cxnLst>
            <a:rect l="l" t="t" r="r" b="b"/>
            <a:pathLst>
              <a:path w="2851342" h="2851343">
                <a:moveTo>
                  <a:pt x="1309407" y="2606874"/>
                </a:moveTo>
                <a:cubicBezTo>
                  <a:pt x="1315139" y="2601141"/>
                  <a:pt x="1349339" y="2625501"/>
                  <a:pt x="1393169" y="2665129"/>
                </a:cubicBezTo>
                <a:lnTo>
                  <a:pt x="1431499" y="2701660"/>
                </a:lnTo>
                <a:lnTo>
                  <a:pt x="1458172" y="2676239"/>
                </a:lnTo>
                <a:cubicBezTo>
                  <a:pt x="1502002" y="2636611"/>
                  <a:pt x="1536201" y="2612251"/>
                  <a:pt x="1541935" y="2617984"/>
                </a:cubicBezTo>
                <a:cubicBezTo>
                  <a:pt x="1547667" y="2623716"/>
                  <a:pt x="1523307" y="2657916"/>
                  <a:pt x="1483679" y="2701746"/>
                </a:cubicBezTo>
                <a:lnTo>
                  <a:pt x="1457997" y="2728692"/>
                </a:lnTo>
                <a:lnTo>
                  <a:pt x="1483679" y="2755639"/>
                </a:lnTo>
                <a:cubicBezTo>
                  <a:pt x="1523307" y="2799469"/>
                  <a:pt x="1547668" y="2833668"/>
                  <a:pt x="1541934" y="2839401"/>
                </a:cubicBezTo>
                <a:cubicBezTo>
                  <a:pt x="1536201" y="2845134"/>
                  <a:pt x="1502002" y="2820773"/>
                  <a:pt x="1458172" y="2781146"/>
                </a:cubicBezTo>
                <a:lnTo>
                  <a:pt x="1431499" y="2755725"/>
                </a:lnTo>
                <a:lnTo>
                  <a:pt x="1393169" y="2792255"/>
                </a:lnTo>
                <a:cubicBezTo>
                  <a:pt x="1349339" y="2831883"/>
                  <a:pt x="1315139" y="2856244"/>
                  <a:pt x="1309407" y="2850511"/>
                </a:cubicBezTo>
                <a:cubicBezTo>
                  <a:pt x="1308929" y="2850033"/>
                  <a:pt x="1308660" y="2849358"/>
                  <a:pt x="1308592" y="2848496"/>
                </a:cubicBezTo>
                <a:cubicBezTo>
                  <a:pt x="1308523" y="2847633"/>
                  <a:pt x="1308656" y="2846584"/>
                  <a:pt x="1308979" y="2845360"/>
                </a:cubicBezTo>
                <a:cubicBezTo>
                  <a:pt x="1312218" y="2833111"/>
                  <a:pt x="1334639" y="2803274"/>
                  <a:pt x="1367662" y="2766749"/>
                </a:cubicBezTo>
                <a:lnTo>
                  <a:pt x="1403932" y="2728692"/>
                </a:lnTo>
                <a:lnTo>
                  <a:pt x="1367662" y="2690636"/>
                </a:lnTo>
                <a:cubicBezTo>
                  <a:pt x="1328034" y="2646806"/>
                  <a:pt x="1303673" y="2612606"/>
                  <a:pt x="1309407" y="2606874"/>
                </a:cubicBezTo>
                <a:close/>
                <a:moveTo>
                  <a:pt x="1900998" y="2377726"/>
                </a:moveTo>
                <a:cubicBezTo>
                  <a:pt x="1907614" y="2380627"/>
                  <a:pt x="1898477" y="2416911"/>
                  <a:pt x="1879787" y="2466138"/>
                </a:cubicBezTo>
                <a:lnTo>
                  <a:pt x="1867202" y="2496830"/>
                </a:lnTo>
                <a:lnTo>
                  <a:pt x="1897254" y="2510875"/>
                </a:lnTo>
                <a:cubicBezTo>
                  <a:pt x="1944355" y="2534414"/>
                  <a:pt x="1975661" y="2554907"/>
                  <a:pt x="1972759" y="2561525"/>
                </a:cubicBezTo>
                <a:cubicBezTo>
                  <a:pt x="1969859" y="2568142"/>
                  <a:pt x="1933574" y="2559004"/>
                  <a:pt x="1884348" y="2540315"/>
                </a:cubicBezTo>
                <a:lnTo>
                  <a:pt x="1853968" y="2527858"/>
                </a:lnTo>
                <a:lnTo>
                  <a:pt x="1833990" y="2570604"/>
                </a:lnTo>
                <a:cubicBezTo>
                  <a:pt x="1810450" y="2617705"/>
                  <a:pt x="1789956" y="2649011"/>
                  <a:pt x="1783340" y="2646110"/>
                </a:cubicBezTo>
                <a:cubicBezTo>
                  <a:pt x="1782788" y="2645868"/>
                  <a:pt x="1782346" y="2645395"/>
                  <a:pt x="1782010" y="2644702"/>
                </a:cubicBezTo>
                <a:cubicBezTo>
                  <a:pt x="1781674" y="2644008"/>
                  <a:pt x="1781444" y="2643094"/>
                  <a:pt x="1781315" y="2641973"/>
                </a:cubicBezTo>
                <a:cubicBezTo>
                  <a:pt x="1780034" y="2630755"/>
                  <a:pt x="1788975" y="2598721"/>
                  <a:pt x="1804550" y="2557699"/>
                </a:cubicBezTo>
                <a:lnTo>
                  <a:pt x="1822323" y="2514353"/>
                </a:lnTo>
                <a:lnTo>
                  <a:pt x="1779881" y="2494518"/>
                </a:lnTo>
                <a:cubicBezTo>
                  <a:pt x="1732780" y="2470978"/>
                  <a:pt x="1701474" y="2450484"/>
                  <a:pt x="1704376" y="2443868"/>
                </a:cubicBezTo>
                <a:cubicBezTo>
                  <a:pt x="1707276" y="2437251"/>
                  <a:pt x="1743561" y="2446388"/>
                  <a:pt x="1792787" y="2465077"/>
                </a:cubicBezTo>
                <a:lnTo>
                  <a:pt x="1836445" y="2482979"/>
                </a:lnTo>
                <a:lnTo>
                  <a:pt x="1850347" y="2453232"/>
                </a:lnTo>
                <a:cubicBezTo>
                  <a:pt x="1873887" y="2406131"/>
                  <a:pt x="1894380" y="2374826"/>
                  <a:pt x="1900998" y="2377726"/>
                </a:cubicBezTo>
                <a:close/>
                <a:moveTo>
                  <a:pt x="964034" y="2234935"/>
                </a:moveTo>
                <a:cubicBezTo>
                  <a:pt x="969938" y="2232630"/>
                  <a:pt x="986779" y="2260807"/>
                  <a:pt x="1005723" y="2302939"/>
                </a:cubicBezTo>
                <a:lnTo>
                  <a:pt x="1021701" y="2341127"/>
                </a:lnTo>
                <a:lnTo>
                  <a:pt x="1048779" y="2331298"/>
                </a:lnTo>
                <a:cubicBezTo>
                  <a:pt x="1092600" y="2316682"/>
                  <a:pt x="1124734" y="2309975"/>
                  <a:pt x="1127040" y="2315879"/>
                </a:cubicBezTo>
                <a:cubicBezTo>
                  <a:pt x="1129345" y="2321783"/>
                  <a:pt x="1101167" y="2338624"/>
                  <a:pt x="1059036" y="2357568"/>
                </a:cubicBezTo>
                <a:lnTo>
                  <a:pt x="1032189" y="2368800"/>
                </a:lnTo>
                <a:lnTo>
                  <a:pt x="1042118" y="2396156"/>
                </a:lnTo>
                <a:cubicBezTo>
                  <a:pt x="1056735" y="2439978"/>
                  <a:pt x="1063443" y="2472112"/>
                  <a:pt x="1057537" y="2474417"/>
                </a:cubicBezTo>
                <a:cubicBezTo>
                  <a:pt x="1051633" y="2476722"/>
                  <a:pt x="1034793" y="2448544"/>
                  <a:pt x="1015848" y="2406413"/>
                </a:cubicBezTo>
                <a:lnTo>
                  <a:pt x="1004730" y="2379839"/>
                </a:lnTo>
                <a:lnTo>
                  <a:pt x="965819" y="2393963"/>
                </a:lnTo>
                <a:cubicBezTo>
                  <a:pt x="921996" y="2408579"/>
                  <a:pt x="889862" y="2415287"/>
                  <a:pt x="887557" y="2409383"/>
                </a:cubicBezTo>
                <a:cubicBezTo>
                  <a:pt x="887365" y="2408890"/>
                  <a:pt x="887384" y="2408323"/>
                  <a:pt x="887607" y="2407684"/>
                </a:cubicBezTo>
                <a:cubicBezTo>
                  <a:pt x="887828" y="2407045"/>
                  <a:pt x="888253" y="2406335"/>
                  <a:pt x="888868" y="2405560"/>
                </a:cubicBezTo>
                <a:cubicBezTo>
                  <a:pt x="895032" y="2397807"/>
                  <a:pt x="920452" y="2383481"/>
                  <a:pt x="955561" y="2367694"/>
                </a:cubicBezTo>
                <a:lnTo>
                  <a:pt x="993477" y="2351829"/>
                </a:lnTo>
                <a:lnTo>
                  <a:pt x="979453" y="2313196"/>
                </a:lnTo>
                <a:cubicBezTo>
                  <a:pt x="964837" y="2269374"/>
                  <a:pt x="958129" y="2237239"/>
                  <a:pt x="964034" y="2234935"/>
                </a:cubicBezTo>
                <a:close/>
                <a:moveTo>
                  <a:pt x="2226316" y="2090553"/>
                </a:moveTo>
                <a:cubicBezTo>
                  <a:pt x="2226908" y="2090553"/>
                  <a:pt x="2227495" y="2090805"/>
                  <a:pt x="2228072" y="2091298"/>
                </a:cubicBezTo>
                <a:cubicBezTo>
                  <a:pt x="2228649" y="2091790"/>
                  <a:pt x="2229218" y="2092522"/>
                  <a:pt x="2229777" y="2093483"/>
                </a:cubicBezTo>
                <a:cubicBezTo>
                  <a:pt x="2235366" y="2103091"/>
                  <a:pt x="2239966" y="2135509"/>
                  <a:pt x="2242139" y="2178654"/>
                </a:cubicBezTo>
                <a:lnTo>
                  <a:pt x="2243247" y="2224762"/>
                </a:lnTo>
                <a:lnTo>
                  <a:pt x="2289356" y="2225871"/>
                </a:lnTo>
                <a:cubicBezTo>
                  <a:pt x="2341130" y="2228478"/>
                  <a:pt x="2377458" y="2234581"/>
                  <a:pt x="2377457" y="2241694"/>
                </a:cubicBezTo>
                <a:cubicBezTo>
                  <a:pt x="2377458" y="2248807"/>
                  <a:pt x="2341129" y="2254910"/>
                  <a:pt x="2289356" y="2257517"/>
                </a:cubicBezTo>
                <a:lnTo>
                  <a:pt x="2242916" y="2258634"/>
                </a:lnTo>
                <a:lnTo>
                  <a:pt x="2242139" y="2290950"/>
                </a:lnTo>
                <a:cubicBezTo>
                  <a:pt x="2239532" y="2342723"/>
                  <a:pt x="2233429" y="2379051"/>
                  <a:pt x="2226316" y="2379052"/>
                </a:cubicBezTo>
                <a:cubicBezTo>
                  <a:pt x="2219203" y="2379051"/>
                  <a:pt x="2213099" y="2342723"/>
                  <a:pt x="2210493" y="2290950"/>
                </a:cubicBezTo>
                <a:lnTo>
                  <a:pt x="2209708" y="2258302"/>
                </a:lnTo>
                <a:lnTo>
                  <a:pt x="2177059" y="2257517"/>
                </a:lnTo>
                <a:cubicBezTo>
                  <a:pt x="2125286" y="2254910"/>
                  <a:pt x="2088959" y="2248808"/>
                  <a:pt x="2088959" y="2241694"/>
                </a:cubicBezTo>
                <a:cubicBezTo>
                  <a:pt x="2088959" y="2234581"/>
                  <a:pt x="2125287" y="2228478"/>
                  <a:pt x="2177060" y="2225871"/>
                </a:cubicBezTo>
                <a:lnTo>
                  <a:pt x="2209377" y="2225094"/>
                </a:lnTo>
                <a:lnTo>
                  <a:pt x="2210493" y="2178654"/>
                </a:lnTo>
                <a:cubicBezTo>
                  <a:pt x="2213099" y="2126880"/>
                  <a:pt x="2219203" y="2090552"/>
                  <a:pt x="2226316" y="2090553"/>
                </a:cubicBezTo>
                <a:close/>
                <a:moveTo>
                  <a:pt x="620784" y="2086310"/>
                </a:moveTo>
                <a:cubicBezTo>
                  <a:pt x="627896" y="2086310"/>
                  <a:pt x="634000" y="2122638"/>
                  <a:pt x="636607" y="2174411"/>
                </a:cubicBezTo>
                <a:lnTo>
                  <a:pt x="637723" y="2220851"/>
                </a:lnTo>
                <a:lnTo>
                  <a:pt x="670040" y="2221628"/>
                </a:lnTo>
                <a:cubicBezTo>
                  <a:pt x="721813" y="2224235"/>
                  <a:pt x="758140" y="2230339"/>
                  <a:pt x="758141" y="2237452"/>
                </a:cubicBezTo>
                <a:cubicBezTo>
                  <a:pt x="758141" y="2244564"/>
                  <a:pt x="721813" y="2250668"/>
                  <a:pt x="670040" y="2253275"/>
                </a:cubicBezTo>
                <a:lnTo>
                  <a:pt x="637392" y="2254059"/>
                </a:lnTo>
                <a:lnTo>
                  <a:pt x="636607" y="2286707"/>
                </a:lnTo>
                <a:cubicBezTo>
                  <a:pt x="634000" y="2338481"/>
                  <a:pt x="627897" y="2374809"/>
                  <a:pt x="620783" y="2374808"/>
                </a:cubicBezTo>
                <a:cubicBezTo>
                  <a:pt x="613671" y="2374808"/>
                  <a:pt x="607568" y="2338480"/>
                  <a:pt x="604960" y="2286707"/>
                </a:cubicBezTo>
                <a:lnTo>
                  <a:pt x="604183" y="2254391"/>
                </a:lnTo>
                <a:lnTo>
                  <a:pt x="557744" y="2253274"/>
                </a:lnTo>
                <a:cubicBezTo>
                  <a:pt x="505970" y="2250667"/>
                  <a:pt x="469642" y="2244564"/>
                  <a:pt x="469642" y="2237451"/>
                </a:cubicBezTo>
                <a:cubicBezTo>
                  <a:pt x="469642" y="2236858"/>
                  <a:pt x="469894" y="2236273"/>
                  <a:pt x="470387" y="2235696"/>
                </a:cubicBezTo>
                <a:cubicBezTo>
                  <a:pt x="470879" y="2235118"/>
                  <a:pt x="471613" y="2234549"/>
                  <a:pt x="472572" y="2233990"/>
                </a:cubicBezTo>
                <a:cubicBezTo>
                  <a:pt x="482180" y="2228401"/>
                  <a:pt x="514599" y="2223801"/>
                  <a:pt x="557743" y="2221628"/>
                </a:cubicBezTo>
                <a:lnTo>
                  <a:pt x="603852" y="2220519"/>
                </a:lnTo>
                <a:lnTo>
                  <a:pt x="604960" y="2174411"/>
                </a:lnTo>
                <a:cubicBezTo>
                  <a:pt x="607567" y="2122638"/>
                  <a:pt x="613671" y="2086309"/>
                  <a:pt x="620784" y="2086310"/>
                </a:cubicBezTo>
                <a:close/>
                <a:moveTo>
                  <a:pt x="1195785" y="2016334"/>
                </a:moveTo>
                <a:cubicBezTo>
                  <a:pt x="1199518" y="2014179"/>
                  <a:pt x="1213730" y="2031396"/>
                  <a:pt x="1230788" y="2057781"/>
                </a:cubicBezTo>
                <a:lnTo>
                  <a:pt x="1245446" y="2081818"/>
                </a:lnTo>
                <a:lnTo>
                  <a:pt x="1262644" y="2072432"/>
                </a:lnTo>
                <a:cubicBezTo>
                  <a:pt x="1290608" y="2058112"/>
                  <a:pt x="1311525" y="2050307"/>
                  <a:pt x="1313681" y="2054040"/>
                </a:cubicBezTo>
                <a:cubicBezTo>
                  <a:pt x="1315836" y="2057773"/>
                  <a:pt x="1298619" y="2071986"/>
                  <a:pt x="1272234" y="2089043"/>
                </a:cubicBezTo>
                <a:lnTo>
                  <a:pt x="1255336" y="2099348"/>
                </a:lnTo>
                <a:lnTo>
                  <a:pt x="1264817" y="2116722"/>
                </a:lnTo>
                <a:cubicBezTo>
                  <a:pt x="1279138" y="2144687"/>
                  <a:pt x="1286944" y="2165604"/>
                  <a:pt x="1283209" y="2167759"/>
                </a:cubicBezTo>
                <a:cubicBezTo>
                  <a:pt x="1279477" y="2169914"/>
                  <a:pt x="1265265" y="2152696"/>
                  <a:pt x="1248207" y="2126312"/>
                </a:cubicBezTo>
                <a:lnTo>
                  <a:pt x="1238006" y="2109586"/>
                </a:lnTo>
                <a:lnTo>
                  <a:pt x="1213293" y="2123072"/>
                </a:lnTo>
                <a:cubicBezTo>
                  <a:pt x="1185328" y="2137393"/>
                  <a:pt x="1164411" y="2145199"/>
                  <a:pt x="1162255" y="2141465"/>
                </a:cubicBezTo>
                <a:cubicBezTo>
                  <a:pt x="1162076" y="2141154"/>
                  <a:pt x="1162031" y="2140771"/>
                  <a:pt x="1162115" y="2140318"/>
                </a:cubicBezTo>
                <a:cubicBezTo>
                  <a:pt x="1162198" y="2139866"/>
                  <a:pt x="1162411" y="2139345"/>
                  <a:pt x="1162745" y="2138761"/>
                </a:cubicBezTo>
                <a:cubicBezTo>
                  <a:pt x="1166094" y="2132916"/>
                  <a:pt x="1181716" y="2120677"/>
                  <a:pt x="1203702" y="2106462"/>
                </a:cubicBezTo>
                <a:lnTo>
                  <a:pt x="1227568" y="2091908"/>
                </a:lnTo>
                <a:lnTo>
                  <a:pt x="1214177" y="2067371"/>
                </a:lnTo>
                <a:cubicBezTo>
                  <a:pt x="1199856" y="2039407"/>
                  <a:pt x="1192051" y="2018489"/>
                  <a:pt x="1195785" y="2016334"/>
                </a:cubicBezTo>
                <a:close/>
                <a:moveTo>
                  <a:pt x="1840389" y="2016254"/>
                </a:moveTo>
                <a:cubicBezTo>
                  <a:pt x="1845135" y="2017525"/>
                  <a:pt x="1842712" y="2042858"/>
                  <a:pt x="1835195" y="2077872"/>
                </a:cubicBezTo>
                <a:lnTo>
                  <a:pt x="1829881" y="2099798"/>
                </a:lnTo>
                <a:lnTo>
                  <a:pt x="1851526" y="2106159"/>
                </a:lnTo>
                <a:cubicBezTo>
                  <a:pt x="1885608" y="2117156"/>
                  <a:pt x="1908758" y="2127723"/>
                  <a:pt x="1907486" y="2132470"/>
                </a:cubicBezTo>
                <a:cubicBezTo>
                  <a:pt x="1906214" y="2137217"/>
                  <a:pt x="1880882" y="2134794"/>
                  <a:pt x="1845868" y="2127276"/>
                </a:cubicBezTo>
                <a:lnTo>
                  <a:pt x="1824165" y="2122017"/>
                </a:lnTo>
                <a:lnTo>
                  <a:pt x="1815116" y="2152806"/>
                </a:lnTo>
                <a:cubicBezTo>
                  <a:pt x="1804120" y="2186887"/>
                  <a:pt x="1793551" y="2210038"/>
                  <a:pt x="1788805" y="2208765"/>
                </a:cubicBezTo>
                <a:cubicBezTo>
                  <a:pt x="1788409" y="2208659"/>
                  <a:pt x="1788064" y="2208387"/>
                  <a:pt x="1787767" y="2207955"/>
                </a:cubicBezTo>
                <a:cubicBezTo>
                  <a:pt x="1787469" y="2207523"/>
                  <a:pt x="1787221" y="2206932"/>
                  <a:pt x="1787020" y="2206192"/>
                </a:cubicBezTo>
                <a:cubicBezTo>
                  <a:pt x="1785008" y="2198781"/>
                  <a:pt x="1787734" y="2176326"/>
                  <a:pt x="1793999" y="2147148"/>
                </a:cubicBezTo>
                <a:lnTo>
                  <a:pt x="1801503" y="2116181"/>
                </a:lnTo>
                <a:lnTo>
                  <a:pt x="1770934" y="2107198"/>
                </a:lnTo>
                <a:cubicBezTo>
                  <a:pt x="1736852" y="2096201"/>
                  <a:pt x="1713702" y="2085633"/>
                  <a:pt x="1714974" y="2080887"/>
                </a:cubicBezTo>
                <a:cubicBezTo>
                  <a:pt x="1716246" y="2076141"/>
                  <a:pt x="1741578" y="2078563"/>
                  <a:pt x="1776592" y="2086080"/>
                </a:cubicBezTo>
                <a:lnTo>
                  <a:pt x="1807781" y="2093639"/>
                </a:lnTo>
                <a:lnTo>
                  <a:pt x="1814077" y="2072214"/>
                </a:lnTo>
                <a:cubicBezTo>
                  <a:pt x="1825074" y="2038132"/>
                  <a:pt x="1835642" y="2014982"/>
                  <a:pt x="1840389" y="2016254"/>
                </a:cubicBezTo>
                <a:close/>
                <a:moveTo>
                  <a:pt x="1568734" y="1833184"/>
                </a:moveTo>
                <a:cubicBezTo>
                  <a:pt x="1568948" y="1833307"/>
                  <a:pt x="1569107" y="1833521"/>
                  <a:pt x="1569213" y="1833820"/>
                </a:cubicBezTo>
                <a:cubicBezTo>
                  <a:pt x="1569319" y="1834118"/>
                  <a:pt x="1569372" y="1834501"/>
                  <a:pt x="1569373" y="1834966"/>
                </a:cubicBezTo>
                <a:cubicBezTo>
                  <a:pt x="1569389" y="1839606"/>
                  <a:pt x="1564285" y="1852287"/>
                  <a:pt x="1556064" y="1868339"/>
                </a:cubicBezTo>
                <a:lnTo>
                  <a:pt x="1546840" y="1885241"/>
                </a:lnTo>
                <a:lnTo>
                  <a:pt x="1563279" y="1895266"/>
                </a:lnTo>
                <a:cubicBezTo>
                  <a:pt x="1581454" y="1907016"/>
                  <a:pt x="1593314" y="1916806"/>
                  <a:pt x="1591829" y="1919377"/>
                </a:cubicBezTo>
                <a:cubicBezTo>
                  <a:pt x="1590345" y="1921949"/>
                  <a:pt x="1575936" y="1916572"/>
                  <a:pt x="1556674" y="1906708"/>
                </a:cubicBezTo>
                <a:lnTo>
                  <a:pt x="1539650" y="1897418"/>
                </a:lnTo>
                <a:lnTo>
                  <a:pt x="1532624" y="1908939"/>
                </a:lnTo>
                <a:cubicBezTo>
                  <a:pt x="1520874" y="1927114"/>
                  <a:pt x="1511085" y="1938974"/>
                  <a:pt x="1508513" y="1937490"/>
                </a:cubicBezTo>
                <a:cubicBezTo>
                  <a:pt x="1505941" y="1936004"/>
                  <a:pt x="1511317" y="1921596"/>
                  <a:pt x="1521182" y="1902334"/>
                </a:cubicBezTo>
                <a:lnTo>
                  <a:pt x="1527713" y="1890366"/>
                </a:lnTo>
                <a:lnTo>
                  <a:pt x="1516073" y="1883267"/>
                </a:lnTo>
                <a:cubicBezTo>
                  <a:pt x="1497899" y="1871518"/>
                  <a:pt x="1486039" y="1861729"/>
                  <a:pt x="1487524" y="1859157"/>
                </a:cubicBezTo>
                <a:cubicBezTo>
                  <a:pt x="1489009" y="1856585"/>
                  <a:pt x="1503417" y="1861961"/>
                  <a:pt x="1522679" y="1871826"/>
                </a:cubicBezTo>
                <a:lnTo>
                  <a:pt x="1534526" y="1878291"/>
                </a:lnTo>
                <a:lnTo>
                  <a:pt x="1544623" y="1861733"/>
                </a:lnTo>
                <a:cubicBezTo>
                  <a:pt x="1556372" y="1843559"/>
                  <a:pt x="1566162" y="1831699"/>
                  <a:pt x="1568734" y="1833184"/>
                </a:cubicBezTo>
                <a:close/>
                <a:moveTo>
                  <a:pt x="1129452" y="1828463"/>
                </a:moveTo>
                <a:cubicBezTo>
                  <a:pt x="1132721" y="1827587"/>
                  <a:pt x="1140001" y="1843533"/>
                  <a:pt x="1147576" y="1867010"/>
                </a:cubicBezTo>
                <a:lnTo>
                  <a:pt x="1153809" y="1888218"/>
                </a:lnTo>
                <a:lnTo>
                  <a:pt x="1168758" y="1884595"/>
                </a:lnTo>
                <a:cubicBezTo>
                  <a:pt x="1192877" y="1879417"/>
                  <a:pt x="1210326" y="1877748"/>
                  <a:pt x="1211203" y="1881018"/>
                </a:cubicBezTo>
                <a:cubicBezTo>
                  <a:pt x="1212079" y="1884287"/>
                  <a:pt x="1196133" y="1891567"/>
                  <a:pt x="1172656" y="1899141"/>
                </a:cubicBezTo>
                <a:lnTo>
                  <a:pt x="1157746" y="1903523"/>
                </a:lnTo>
                <a:lnTo>
                  <a:pt x="1161407" y="1918626"/>
                </a:lnTo>
                <a:cubicBezTo>
                  <a:pt x="1166585" y="1942745"/>
                  <a:pt x="1168254" y="1960194"/>
                  <a:pt x="1164984" y="1961070"/>
                </a:cubicBezTo>
                <a:cubicBezTo>
                  <a:pt x="1161715" y="1961946"/>
                  <a:pt x="1154435" y="1946000"/>
                  <a:pt x="1146860" y="1922524"/>
                </a:cubicBezTo>
                <a:lnTo>
                  <a:pt x="1142523" y="1907765"/>
                </a:lnTo>
                <a:lnTo>
                  <a:pt x="1121040" y="1912972"/>
                </a:lnTo>
                <a:cubicBezTo>
                  <a:pt x="1096921" y="1918150"/>
                  <a:pt x="1079471" y="1919819"/>
                  <a:pt x="1078596" y="1916550"/>
                </a:cubicBezTo>
                <a:cubicBezTo>
                  <a:pt x="1078523" y="1916277"/>
                  <a:pt x="1078566" y="1915977"/>
                  <a:pt x="1078722" y="1915651"/>
                </a:cubicBezTo>
                <a:cubicBezTo>
                  <a:pt x="1078877" y="1915324"/>
                  <a:pt x="1079144" y="1914973"/>
                  <a:pt x="1079516" y="1914598"/>
                </a:cubicBezTo>
                <a:cubicBezTo>
                  <a:pt x="1083244" y="1910845"/>
                  <a:pt x="1097578" y="1904738"/>
                  <a:pt x="1117142" y="1898426"/>
                </a:cubicBezTo>
                <a:lnTo>
                  <a:pt x="1138199" y="1892237"/>
                </a:lnTo>
                <a:lnTo>
                  <a:pt x="1133030" y="1870907"/>
                </a:lnTo>
                <a:cubicBezTo>
                  <a:pt x="1127851" y="1846789"/>
                  <a:pt x="1126183" y="1829339"/>
                  <a:pt x="1129452" y="1828463"/>
                </a:cubicBezTo>
                <a:close/>
                <a:moveTo>
                  <a:pt x="764910" y="1726185"/>
                </a:moveTo>
                <a:cubicBezTo>
                  <a:pt x="769656" y="1727456"/>
                  <a:pt x="767234" y="1752789"/>
                  <a:pt x="759716" y="1787802"/>
                </a:cubicBezTo>
                <a:lnTo>
                  <a:pt x="752158" y="1818991"/>
                </a:lnTo>
                <a:lnTo>
                  <a:pt x="773583" y="1825288"/>
                </a:lnTo>
                <a:cubicBezTo>
                  <a:pt x="807665" y="1836284"/>
                  <a:pt x="830814" y="1846852"/>
                  <a:pt x="829543" y="1851599"/>
                </a:cubicBezTo>
                <a:cubicBezTo>
                  <a:pt x="828271" y="1856345"/>
                  <a:pt x="802939" y="1853923"/>
                  <a:pt x="767925" y="1846405"/>
                </a:cubicBezTo>
                <a:lnTo>
                  <a:pt x="745999" y="1841091"/>
                </a:lnTo>
                <a:lnTo>
                  <a:pt x="739638" y="1862737"/>
                </a:lnTo>
                <a:cubicBezTo>
                  <a:pt x="728641" y="1896818"/>
                  <a:pt x="718073" y="1919968"/>
                  <a:pt x="713327" y="1918696"/>
                </a:cubicBezTo>
                <a:cubicBezTo>
                  <a:pt x="708580" y="1917424"/>
                  <a:pt x="711003" y="1892092"/>
                  <a:pt x="718520" y="1857078"/>
                </a:cubicBezTo>
                <a:lnTo>
                  <a:pt x="723780" y="1835375"/>
                </a:lnTo>
                <a:lnTo>
                  <a:pt x="692991" y="1826326"/>
                </a:lnTo>
                <a:cubicBezTo>
                  <a:pt x="658909" y="1815330"/>
                  <a:pt x="635759" y="1804761"/>
                  <a:pt x="637031" y="1800015"/>
                </a:cubicBezTo>
                <a:cubicBezTo>
                  <a:pt x="637137" y="1799620"/>
                  <a:pt x="637410" y="1799274"/>
                  <a:pt x="637842" y="1798977"/>
                </a:cubicBezTo>
                <a:cubicBezTo>
                  <a:pt x="638274" y="1798679"/>
                  <a:pt x="638865" y="1798431"/>
                  <a:pt x="639605" y="1798230"/>
                </a:cubicBezTo>
                <a:cubicBezTo>
                  <a:pt x="647016" y="1796218"/>
                  <a:pt x="669471" y="1798944"/>
                  <a:pt x="698649" y="1805209"/>
                </a:cubicBezTo>
                <a:lnTo>
                  <a:pt x="729615" y="1812714"/>
                </a:lnTo>
                <a:lnTo>
                  <a:pt x="738599" y="1782144"/>
                </a:lnTo>
                <a:cubicBezTo>
                  <a:pt x="749595" y="1748062"/>
                  <a:pt x="760164" y="1724912"/>
                  <a:pt x="764910" y="1726185"/>
                </a:cubicBezTo>
                <a:close/>
                <a:moveTo>
                  <a:pt x="2298157" y="1718095"/>
                </a:moveTo>
                <a:cubicBezTo>
                  <a:pt x="2298649" y="1717904"/>
                  <a:pt x="2299218" y="1717923"/>
                  <a:pt x="2299856" y="1718145"/>
                </a:cubicBezTo>
                <a:cubicBezTo>
                  <a:pt x="2300495" y="1718366"/>
                  <a:pt x="2301205" y="1718789"/>
                  <a:pt x="2301980" y="1719406"/>
                </a:cubicBezTo>
                <a:cubicBezTo>
                  <a:pt x="2309733" y="1725570"/>
                  <a:pt x="2324059" y="1750989"/>
                  <a:pt x="2339846" y="1786100"/>
                </a:cubicBezTo>
                <a:lnTo>
                  <a:pt x="2355710" y="1824015"/>
                </a:lnTo>
                <a:lnTo>
                  <a:pt x="2394344" y="1809991"/>
                </a:lnTo>
                <a:cubicBezTo>
                  <a:pt x="2438166" y="1795375"/>
                  <a:pt x="2470300" y="1788667"/>
                  <a:pt x="2472605" y="1794572"/>
                </a:cubicBezTo>
                <a:cubicBezTo>
                  <a:pt x="2474911" y="1800476"/>
                  <a:pt x="2446732" y="1817316"/>
                  <a:pt x="2404601" y="1836260"/>
                </a:cubicBezTo>
                <a:lnTo>
                  <a:pt x="2366413" y="1852239"/>
                </a:lnTo>
                <a:lnTo>
                  <a:pt x="2376242" y="1879316"/>
                </a:lnTo>
                <a:cubicBezTo>
                  <a:pt x="2390858" y="1923138"/>
                  <a:pt x="2397566" y="1955272"/>
                  <a:pt x="2391661" y="1957578"/>
                </a:cubicBezTo>
                <a:cubicBezTo>
                  <a:pt x="2385757" y="1959883"/>
                  <a:pt x="2368916" y="1931705"/>
                  <a:pt x="2349973" y="1889573"/>
                </a:cubicBezTo>
                <a:lnTo>
                  <a:pt x="2338739" y="1862726"/>
                </a:lnTo>
                <a:lnTo>
                  <a:pt x="2311383" y="1872656"/>
                </a:lnTo>
                <a:cubicBezTo>
                  <a:pt x="2267562" y="1887272"/>
                  <a:pt x="2235429" y="1893981"/>
                  <a:pt x="2233123" y="1888076"/>
                </a:cubicBezTo>
                <a:cubicBezTo>
                  <a:pt x="2230818" y="1882171"/>
                  <a:pt x="2258996" y="1865331"/>
                  <a:pt x="2301127" y="1846387"/>
                </a:cubicBezTo>
                <a:lnTo>
                  <a:pt x="2327702" y="1835268"/>
                </a:lnTo>
                <a:lnTo>
                  <a:pt x="2313577" y="1796356"/>
                </a:lnTo>
                <a:cubicBezTo>
                  <a:pt x="2298960" y="1752534"/>
                  <a:pt x="2292253" y="1720400"/>
                  <a:pt x="2298157" y="1718095"/>
                </a:cubicBezTo>
                <a:close/>
                <a:moveTo>
                  <a:pt x="402074" y="1717673"/>
                </a:moveTo>
                <a:cubicBezTo>
                  <a:pt x="408691" y="1720573"/>
                  <a:pt x="399554" y="1756857"/>
                  <a:pt x="380865" y="1806084"/>
                </a:cubicBezTo>
                <a:lnTo>
                  <a:pt x="362963" y="1849742"/>
                </a:lnTo>
                <a:lnTo>
                  <a:pt x="392710" y="1863644"/>
                </a:lnTo>
                <a:cubicBezTo>
                  <a:pt x="439811" y="1887184"/>
                  <a:pt x="471116" y="1907677"/>
                  <a:pt x="468216" y="1914295"/>
                </a:cubicBezTo>
                <a:cubicBezTo>
                  <a:pt x="465315" y="1920911"/>
                  <a:pt x="429031" y="1911774"/>
                  <a:pt x="379804" y="1893084"/>
                </a:cubicBezTo>
                <a:lnTo>
                  <a:pt x="349112" y="1880499"/>
                </a:lnTo>
                <a:lnTo>
                  <a:pt x="335067" y="1910551"/>
                </a:lnTo>
                <a:cubicBezTo>
                  <a:pt x="311528" y="1957652"/>
                  <a:pt x="291035" y="1988958"/>
                  <a:pt x="284417" y="1986056"/>
                </a:cubicBezTo>
                <a:cubicBezTo>
                  <a:pt x="277800" y="1983155"/>
                  <a:pt x="286938" y="1946871"/>
                  <a:pt x="305627" y="1897645"/>
                </a:cubicBezTo>
                <a:lnTo>
                  <a:pt x="318084" y="1867265"/>
                </a:lnTo>
                <a:lnTo>
                  <a:pt x="275338" y="1847287"/>
                </a:lnTo>
                <a:cubicBezTo>
                  <a:pt x="228237" y="1823747"/>
                  <a:pt x="196931" y="1803253"/>
                  <a:pt x="199832" y="1796637"/>
                </a:cubicBezTo>
                <a:cubicBezTo>
                  <a:pt x="200074" y="1796085"/>
                  <a:pt x="200547" y="1795643"/>
                  <a:pt x="201240" y="1795307"/>
                </a:cubicBezTo>
                <a:cubicBezTo>
                  <a:pt x="201934" y="1794970"/>
                  <a:pt x="202848" y="1794740"/>
                  <a:pt x="203969" y="1794612"/>
                </a:cubicBezTo>
                <a:cubicBezTo>
                  <a:pt x="215187" y="1793331"/>
                  <a:pt x="247221" y="1802272"/>
                  <a:pt x="288243" y="1817847"/>
                </a:cubicBezTo>
                <a:lnTo>
                  <a:pt x="331590" y="1835620"/>
                </a:lnTo>
                <a:lnTo>
                  <a:pt x="351424" y="1793178"/>
                </a:lnTo>
                <a:cubicBezTo>
                  <a:pt x="374964" y="1746077"/>
                  <a:pt x="395458" y="1714771"/>
                  <a:pt x="402074" y="1717673"/>
                </a:cubicBezTo>
                <a:close/>
                <a:moveTo>
                  <a:pt x="1867951" y="1632673"/>
                </a:moveTo>
                <a:cubicBezTo>
                  <a:pt x="1868223" y="1632600"/>
                  <a:pt x="1868524" y="1632643"/>
                  <a:pt x="1868849" y="1632799"/>
                </a:cubicBezTo>
                <a:cubicBezTo>
                  <a:pt x="1869175" y="1632954"/>
                  <a:pt x="1869527" y="1633220"/>
                  <a:pt x="1869902" y="1633593"/>
                </a:cubicBezTo>
                <a:cubicBezTo>
                  <a:pt x="1873655" y="1637321"/>
                  <a:pt x="1879762" y="1651655"/>
                  <a:pt x="1886074" y="1671219"/>
                </a:cubicBezTo>
                <a:lnTo>
                  <a:pt x="1892262" y="1692276"/>
                </a:lnTo>
                <a:lnTo>
                  <a:pt x="1913593" y="1687107"/>
                </a:lnTo>
                <a:cubicBezTo>
                  <a:pt x="1937711" y="1681928"/>
                  <a:pt x="1955161" y="1680259"/>
                  <a:pt x="1956037" y="1683529"/>
                </a:cubicBezTo>
                <a:cubicBezTo>
                  <a:pt x="1956913" y="1686798"/>
                  <a:pt x="1940967" y="1694078"/>
                  <a:pt x="1917490" y="1701653"/>
                </a:cubicBezTo>
                <a:lnTo>
                  <a:pt x="1896282" y="1707886"/>
                </a:lnTo>
                <a:lnTo>
                  <a:pt x="1899905" y="1722836"/>
                </a:lnTo>
                <a:cubicBezTo>
                  <a:pt x="1905083" y="1746954"/>
                  <a:pt x="1906752" y="1764404"/>
                  <a:pt x="1903482" y="1765280"/>
                </a:cubicBezTo>
                <a:cubicBezTo>
                  <a:pt x="1900213" y="1766156"/>
                  <a:pt x="1892933" y="1750210"/>
                  <a:pt x="1885359" y="1726733"/>
                </a:cubicBezTo>
                <a:lnTo>
                  <a:pt x="1880977" y="1711823"/>
                </a:lnTo>
                <a:lnTo>
                  <a:pt x="1865874" y="1715484"/>
                </a:lnTo>
                <a:cubicBezTo>
                  <a:pt x="1841755" y="1720662"/>
                  <a:pt x="1824306" y="1722331"/>
                  <a:pt x="1823430" y="1719061"/>
                </a:cubicBezTo>
                <a:cubicBezTo>
                  <a:pt x="1822554" y="1715792"/>
                  <a:pt x="1838500" y="1708512"/>
                  <a:pt x="1861976" y="1700938"/>
                </a:cubicBezTo>
                <a:lnTo>
                  <a:pt x="1876735" y="1696600"/>
                </a:lnTo>
                <a:lnTo>
                  <a:pt x="1871528" y="1675117"/>
                </a:lnTo>
                <a:cubicBezTo>
                  <a:pt x="1866350" y="1650998"/>
                  <a:pt x="1864681" y="1633548"/>
                  <a:pt x="1867951" y="1632673"/>
                </a:cubicBezTo>
                <a:close/>
                <a:moveTo>
                  <a:pt x="2040919" y="1531886"/>
                </a:moveTo>
                <a:cubicBezTo>
                  <a:pt x="2041371" y="1531969"/>
                  <a:pt x="2041892" y="1532181"/>
                  <a:pt x="2042476" y="1532516"/>
                </a:cubicBezTo>
                <a:cubicBezTo>
                  <a:pt x="2048321" y="1535865"/>
                  <a:pt x="2060560" y="1551487"/>
                  <a:pt x="2074775" y="1573474"/>
                </a:cubicBezTo>
                <a:lnTo>
                  <a:pt x="2089329" y="1597339"/>
                </a:lnTo>
                <a:lnTo>
                  <a:pt x="2113866" y="1583948"/>
                </a:lnTo>
                <a:cubicBezTo>
                  <a:pt x="2141831" y="1569627"/>
                  <a:pt x="2162748" y="1561822"/>
                  <a:pt x="2164903" y="1565556"/>
                </a:cubicBezTo>
                <a:cubicBezTo>
                  <a:pt x="2167059" y="1569289"/>
                  <a:pt x="2149840" y="1583501"/>
                  <a:pt x="2123456" y="1600559"/>
                </a:cubicBezTo>
                <a:lnTo>
                  <a:pt x="2099419" y="1615218"/>
                </a:lnTo>
                <a:lnTo>
                  <a:pt x="2108804" y="1632415"/>
                </a:lnTo>
                <a:cubicBezTo>
                  <a:pt x="2123125" y="1660379"/>
                  <a:pt x="2130931" y="1681296"/>
                  <a:pt x="2127197" y="1683453"/>
                </a:cubicBezTo>
                <a:cubicBezTo>
                  <a:pt x="2123464" y="1685607"/>
                  <a:pt x="2109251" y="1668390"/>
                  <a:pt x="2092194" y="1642005"/>
                </a:cubicBezTo>
                <a:lnTo>
                  <a:pt x="2081889" y="1625107"/>
                </a:lnTo>
                <a:lnTo>
                  <a:pt x="2064514" y="1634589"/>
                </a:lnTo>
                <a:cubicBezTo>
                  <a:pt x="2036550" y="1648909"/>
                  <a:pt x="2015634" y="1656715"/>
                  <a:pt x="2013478" y="1652981"/>
                </a:cubicBezTo>
                <a:cubicBezTo>
                  <a:pt x="2011322" y="1649248"/>
                  <a:pt x="2028541" y="1635036"/>
                  <a:pt x="2054925" y="1617978"/>
                </a:cubicBezTo>
                <a:lnTo>
                  <a:pt x="2071652" y="1607777"/>
                </a:lnTo>
                <a:lnTo>
                  <a:pt x="2058165" y="1583064"/>
                </a:lnTo>
                <a:cubicBezTo>
                  <a:pt x="2043843" y="1555099"/>
                  <a:pt x="2036038" y="1534182"/>
                  <a:pt x="2039772" y="1532027"/>
                </a:cubicBezTo>
                <a:cubicBezTo>
                  <a:pt x="2040082" y="1531848"/>
                  <a:pt x="2040467" y="1531802"/>
                  <a:pt x="2040919" y="1531886"/>
                </a:cubicBezTo>
                <a:close/>
                <a:moveTo>
                  <a:pt x="989145" y="1496513"/>
                </a:moveTo>
                <a:cubicBezTo>
                  <a:pt x="991716" y="1497997"/>
                  <a:pt x="986340" y="1512406"/>
                  <a:pt x="976476" y="1531668"/>
                </a:cubicBezTo>
                <a:lnTo>
                  <a:pt x="967185" y="1548691"/>
                </a:lnTo>
                <a:lnTo>
                  <a:pt x="978707" y="1555718"/>
                </a:lnTo>
                <a:cubicBezTo>
                  <a:pt x="996881" y="1567468"/>
                  <a:pt x="1008741" y="1577257"/>
                  <a:pt x="1007257" y="1579829"/>
                </a:cubicBezTo>
                <a:cubicBezTo>
                  <a:pt x="1005772" y="1582401"/>
                  <a:pt x="991364" y="1577024"/>
                  <a:pt x="972101" y="1567160"/>
                </a:cubicBezTo>
                <a:lnTo>
                  <a:pt x="960134" y="1560628"/>
                </a:lnTo>
                <a:lnTo>
                  <a:pt x="953035" y="1572268"/>
                </a:lnTo>
                <a:cubicBezTo>
                  <a:pt x="941285" y="1590443"/>
                  <a:pt x="931496" y="1602303"/>
                  <a:pt x="928924" y="1600818"/>
                </a:cubicBezTo>
                <a:cubicBezTo>
                  <a:pt x="926353" y="1599333"/>
                  <a:pt x="931729" y="1584925"/>
                  <a:pt x="941593" y="1565662"/>
                </a:cubicBezTo>
                <a:lnTo>
                  <a:pt x="948058" y="1553816"/>
                </a:lnTo>
                <a:lnTo>
                  <a:pt x="931501" y="1543719"/>
                </a:lnTo>
                <a:cubicBezTo>
                  <a:pt x="913327" y="1531969"/>
                  <a:pt x="901466" y="1522180"/>
                  <a:pt x="902951" y="1519608"/>
                </a:cubicBezTo>
                <a:cubicBezTo>
                  <a:pt x="903075" y="1519394"/>
                  <a:pt x="903288" y="1519235"/>
                  <a:pt x="903587" y="1519129"/>
                </a:cubicBezTo>
                <a:cubicBezTo>
                  <a:pt x="903885" y="1519023"/>
                  <a:pt x="904270" y="1518970"/>
                  <a:pt x="904733" y="1518968"/>
                </a:cubicBezTo>
                <a:cubicBezTo>
                  <a:pt x="909373" y="1518953"/>
                  <a:pt x="922055" y="1524057"/>
                  <a:pt x="938107" y="1532277"/>
                </a:cubicBezTo>
                <a:lnTo>
                  <a:pt x="955009" y="1541501"/>
                </a:lnTo>
                <a:lnTo>
                  <a:pt x="965034" y="1525062"/>
                </a:lnTo>
                <a:cubicBezTo>
                  <a:pt x="976783" y="1506888"/>
                  <a:pt x="986574" y="1495028"/>
                  <a:pt x="989145" y="1496513"/>
                </a:cubicBezTo>
                <a:close/>
                <a:moveTo>
                  <a:pt x="2608888" y="1315432"/>
                </a:moveTo>
                <a:cubicBezTo>
                  <a:pt x="2609750" y="1315363"/>
                  <a:pt x="2610799" y="1315495"/>
                  <a:pt x="2612024" y="1315819"/>
                </a:cubicBezTo>
                <a:cubicBezTo>
                  <a:pt x="2624273" y="1319058"/>
                  <a:pt x="2654109" y="1341479"/>
                  <a:pt x="2690635" y="1374502"/>
                </a:cubicBezTo>
                <a:lnTo>
                  <a:pt x="2728691" y="1410772"/>
                </a:lnTo>
                <a:lnTo>
                  <a:pt x="2766748" y="1374502"/>
                </a:lnTo>
                <a:cubicBezTo>
                  <a:pt x="2810578" y="1334874"/>
                  <a:pt x="2844777" y="1310513"/>
                  <a:pt x="2850510" y="1316247"/>
                </a:cubicBezTo>
                <a:cubicBezTo>
                  <a:pt x="2856243" y="1321979"/>
                  <a:pt x="2831882" y="1356179"/>
                  <a:pt x="2792254" y="1400009"/>
                </a:cubicBezTo>
                <a:lnTo>
                  <a:pt x="2755724" y="1438339"/>
                </a:lnTo>
                <a:lnTo>
                  <a:pt x="2781145" y="1465012"/>
                </a:lnTo>
                <a:cubicBezTo>
                  <a:pt x="2820772" y="1508842"/>
                  <a:pt x="2845133" y="1543041"/>
                  <a:pt x="2839400" y="1548775"/>
                </a:cubicBezTo>
                <a:cubicBezTo>
                  <a:pt x="2833667" y="1554507"/>
                  <a:pt x="2799467" y="1530147"/>
                  <a:pt x="2755638" y="1490519"/>
                </a:cubicBezTo>
                <a:lnTo>
                  <a:pt x="2728691" y="1464837"/>
                </a:lnTo>
                <a:lnTo>
                  <a:pt x="2701744" y="1490519"/>
                </a:lnTo>
                <a:cubicBezTo>
                  <a:pt x="2657914" y="1530147"/>
                  <a:pt x="2623716" y="1554508"/>
                  <a:pt x="2617982" y="1548774"/>
                </a:cubicBezTo>
                <a:cubicBezTo>
                  <a:pt x="2612250" y="1543041"/>
                  <a:pt x="2636610" y="1508842"/>
                  <a:pt x="2676238" y="1465012"/>
                </a:cubicBezTo>
                <a:lnTo>
                  <a:pt x="2701659" y="1438339"/>
                </a:lnTo>
                <a:lnTo>
                  <a:pt x="2665128" y="1400009"/>
                </a:lnTo>
                <a:cubicBezTo>
                  <a:pt x="2625500" y="1356179"/>
                  <a:pt x="2601139" y="1321979"/>
                  <a:pt x="2606873" y="1316247"/>
                </a:cubicBezTo>
                <a:cubicBezTo>
                  <a:pt x="2607350" y="1315769"/>
                  <a:pt x="2608026" y="1315500"/>
                  <a:pt x="2608888" y="1315432"/>
                </a:cubicBezTo>
                <a:close/>
                <a:moveTo>
                  <a:pt x="2847" y="1315432"/>
                </a:moveTo>
                <a:cubicBezTo>
                  <a:pt x="3710" y="1315363"/>
                  <a:pt x="4759" y="1315495"/>
                  <a:pt x="5983" y="1315819"/>
                </a:cubicBezTo>
                <a:cubicBezTo>
                  <a:pt x="18232" y="1319058"/>
                  <a:pt x="48069" y="1341479"/>
                  <a:pt x="84594" y="1374502"/>
                </a:cubicBezTo>
                <a:lnTo>
                  <a:pt x="122651" y="1410772"/>
                </a:lnTo>
                <a:lnTo>
                  <a:pt x="160707" y="1374502"/>
                </a:lnTo>
                <a:cubicBezTo>
                  <a:pt x="204537" y="1334874"/>
                  <a:pt x="238737" y="1310513"/>
                  <a:pt x="244469" y="1316247"/>
                </a:cubicBezTo>
                <a:cubicBezTo>
                  <a:pt x="250202" y="1321979"/>
                  <a:pt x="225842" y="1356179"/>
                  <a:pt x="186214" y="1400009"/>
                </a:cubicBezTo>
                <a:lnTo>
                  <a:pt x="149683" y="1438339"/>
                </a:lnTo>
                <a:lnTo>
                  <a:pt x="175104" y="1465012"/>
                </a:lnTo>
                <a:cubicBezTo>
                  <a:pt x="214732" y="1508842"/>
                  <a:pt x="239092" y="1543041"/>
                  <a:pt x="233359" y="1548775"/>
                </a:cubicBezTo>
                <a:cubicBezTo>
                  <a:pt x="227627" y="1554507"/>
                  <a:pt x="193427" y="1530147"/>
                  <a:pt x="149597" y="1490519"/>
                </a:cubicBezTo>
                <a:lnTo>
                  <a:pt x="122651" y="1464837"/>
                </a:lnTo>
                <a:lnTo>
                  <a:pt x="95704" y="1490519"/>
                </a:lnTo>
                <a:cubicBezTo>
                  <a:pt x="51874" y="1530147"/>
                  <a:pt x="17675" y="1554508"/>
                  <a:pt x="11942" y="1548774"/>
                </a:cubicBezTo>
                <a:cubicBezTo>
                  <a:pt x="6209" y="1543041"/>
                  <a:pt x="30570" y="1508842"/>
                  <a:pt x="70197" y="1465012"/>
                </a:cubicBezTo>
                <a:lnTo>
                  <a:pt x="95618" y="1438339"/>
                </a:lnTo>
                <a:lnTo>
                  <a:pt x="59088" y="1400009"/>
                </a:lnTo>
                <a:cubicBezTo>
                  <a:pt x="19460" y="1356179"/>
                  <a:pt x="-4901" y="1321979"/>
                  <a:pt x="832" y="1316247"/>
                </a:cubicBezTo>
                <a:cubicBezTo>
                  <a:pt x="1310" y="1315769"/>
                  <a:pt x="1985" y="1315500"/>
                  <a:pt x="2847" y="1315432"/>
                </a:cubicBezTo>
                <a:close/>
                <a:moveTo>
                  <a:pt x="1911107" y="1249473"/>
                </a:moveTo>
                <a:cubicBezTo>
                  <a:pt x="1913678" y="1250958"/>
                  <a:pt x="1908302" y="1265366"/>
                  <a:pt x="1898437" y="1284629"/>
                </a:cubicBezTo>
                <a:lnTo>
                  <a:pt x="1889147" y="1301652"/>
                </a:lnTo>
                <a:lnTo>
                  <a:pt x="1900669" y="1308679"/>
                </a:lnTo>
                <a:cubicBezTo>
                  <a:pt x="1918843" y="1320428"/>
                  <a:pt x="1930703" y="1330218"/>
                  <a:pt x="1929219" y="1332790"/>
                </a:cubicBezTo>
                <a:cubicBezTo>
                  <a:pt x="1927734" y="1335361"/>
                  <a:pt x="1913325" y="1329985"/>
                  <a:pt x="1894063" y="1320120"/>
                </a:cubicBezTo>
                <a:lnTo>
                  <a:pt x="1882096" y="1313589"/>
                </a:lnTo>
                <a:lnTo>
                  <a:pt x="1874997" y="1325230"/>
                </a:lnTo>
                <a:cubicBezTo>
                  <a:pt x="1863247" y="1343404"/>
                  <a:pt x="1853458" y="1355264"/>
                  <a:pt x="1850886" y="1353779"/>
                </a:cubicBezTo>
                <a:cubicBezTo>
                  <a:pt x="1848314" y="1352294"/>
                  <a:pt x="1853691" y="1337886"/>
                  <a:pt x="1863555" y="1318623"/>
                </a:cubicBezTo>
                <a:lnTo>
                  <a:pt x="1870020" y="1306777"/>
                </a:lnTo>
                <a:lnTo>
                  <a:pt x="1853463" y="1296680"/>
                </a:lnTo>
                <a:cubicBezTo>
                  <a:pt x="1835288" y="1284930"/>
                  <a:pt x="1823428" y="1275140"/>
                  <a:pt x="1824913" y="1272569"/>
                </a:cubicBezTo>
                <a:cubicBezTo>
                  <a:pt x="1825037" y="1272354"/>
                  <a:pt x="1825250" y="1272195"/>
                  <a:pt x="1825549" y="1272089"/>
                </a:cubicBezTo>
                <a:cubicBezTo>
                  <a:pt x="1825847" y="1271983"/>
                  <a:pt x="1826231" y="1271931"/>
                  <a:pt x="1826695" y="1271929"/>
                </a:cubicBezTo>
                <a:cubicBezTo>
                  <a:pt x="1831335" y="1271914"/>
                  <a:pt x="1844016" y="1277018"/>
                  <a:pt x="1860069" y="1285238"/>
                </a:cubicBezTo>
                <a:lnTo>
                  <a:pt x="1876970" y="1294462"/>
                </a:lnTo>
                <a:lnTo>
                  <a:pt x="1886996" y="1278023"/>
                </a:lnTo>
                <a:cubicBezTo>
                  <a:pt x="1898746" y="1259849"/>
                  <a:pt x="1908535" y="1247988"/>
                  <a:pt x="1911107" y="1249473"/>
                </a:cubicBezTo>
                <a:close/>
                <a:moveTo>
                  <a:pt x="702465" y="1173247"/>
                </a:moveTo>
                <a:cubicBezTo>
                  <a:pt x="702917" y="1173331"/>
                  <a:pt x="703438" y="1173543"/>
                  <a:pt x="704022" y="1173878"/>
                </a:cubicBezTo>
                <a:cubicBezTo>
                  <a:pt x="709867" y="1177227"/>
                  <a:pt x="722106" y="1192849"/>
                  <a:pt x="736320" y="1214836"/>
                </a:cubicBezTo>
                <a:lnTo>
                  <a:pt x="750875" y="1238701"/>
                </a:lnTo>
                <a:lnTo>
                  <a:pt x="775412" y="1225310"/>
                </a:lnTo>
                <a:cubicBezTo>
                  <a:pt x="803377" y="1210989"/>
                  <a:pt x="824294" y="1203184"/>
                  <a:pt x="826449" y="1206917"/>
                </a:cubicBezTo>
                <a:cubicBezTo>
                  <a:pt x="828605" y="1210651"/>
                  <a:pt x="811387" y="1224863"/>
                  <a:pt x="785002" y="1241921"/>
                </a:cubicBezTo>
                <a:lnTo>
                  <a:pt x="760965" y="1256580"/>
                </a:lnTo>
                <a:lnTo>
                  <a:pt x="770350" y="1273777"/>
                </a:lnTo>
                <a:cubicBezTo>
                  <a:pt x="784672" y="1301741"/>
                  <a:pt x="792476" y="1322658"/>
                  <a:pt x="788743" y="1324815"/>
                </a:cubicBezTo>
                <a:cubicBezTo>
                  <a:pt x="785010" y="1326969"/>
                  <a:pt x="770797" y="1309752"/>
                  <a:pt x="753740" y="1283367"/>
                </a:cubicBezTo>
                <a:lnTo>
                  <a:pt x="743435" y="1266468"/>
                </a:lnTo>
                <a:lnTo>
                  <a:pt x="726061" y="1275950"/>
                </a:lnTo>
                <a:cubicBezTo>
                  <a:pt x="698096" y="1290271"/>
                  <a:pt x="677179" y="1298077"/>
                  <a:pt x="675024" y="1294343"/>
                </a:cubicBezTo>
                <a:cubicBezTo>
                  <a:pt x="672868" y="1290609"/>
                  <a:pt x="690086" y="1276397"/>
                  <a:pt x="716471" y="1259340"/>
                </a:cubicBezTo>
                <a:lnTo>
                  <a:pt x="733197" y="1249139"/>
                </a:lnTo>
                <a:lnTo>
                  <a:pt x="719710" y="1224426"/>
                </a:lnTo>
                <a:cubicBezTo>
                  <a:pt x="705389" y="1196461"/>
                  <a:pt x="697585" y="1175544"/>
                  <a:pt x="701317" y="1173389"/>
                </a:cubicBezTo>
                <a:cubicBezTo>
                  <a:pt x="701629" y="1173209"/>
                  <a:pt x="702013" y="1173164"/>
                  <a:pt x="702465" y="1173247"/>
                </a:cubicBezTo>
                <a:close/>
                <a:moveTo>
                  <a:pt x="925746" y="1088691"/>
                </a:moveTo>
                <a:cubicBezTo>
                  <a:pt x="926019" y="1088618"/>
                  <a:pt x="926319" y="1088661"/>
                  <a:pt x="926645" y="1088817"/>
                </a:cubicBezTo>
                <a:cubicBezTo>
                  <a:pt x="926971" y="1088972"/>
                  <a:pt x="927323" y="1089238"/>
                  <a:pt x="927698" y="1089611"/>
                </a:cubicBezTo>
                <a:cubicBezTo>
                  <a:pt x="931450" y="1093339"/>
                  <a:pt x="937558" y="1107673"/>
                  <a:pt x="943870" y="1127237"/>
                </a:cubicBezTo>
                <a:lnTo>
                  <a:pt x="950058" y="1148294"/>
                </a:lnTo>
                <a:lnTo>
                  <a:pt x="971388" y="1143125"/>
                </a:lnTo>
                <a:cubicBezTo>
                  <a:pt x="995507" y="1137946"/>
                  <a:pt x="1012957" y="1136278"/>
                  <a:pt x="1013832" y="1139547"/>
                </a:cubicBezTo>
                <a:cubicBezTo>
                  <a:pt x="1014708" y="1142816"/>
                  <a:pt x="998762" y="1150096"/>
                  <a:pt x="975286" y="1157671"/>
                </a:cubicBezTo>
                <a:lnTo>
                  <a:pt x="954077" y="1163904"/>
                </a:lnTo>
                <a:lnTo>
                  <a:pt x="957700" y="1178854"/>
                </a:lnTo>
                <a:cubicBezTo>
                  <a:pt x="962879" y="1202972"/>
                  <a:pt x="964547" y="1220422"/>
                  <a:pt x="961278" y="1221298"/>
                </a:cubicBezTo>
                <a:cubicBezTo>
                  <a:pt x="958009" y="1222174"/>
                  <a:pt x="950729" y="1206228"/>
                  <a:pt x="943154" y="1182751"/>
                </a:cubicBezTo>
                <a:lnTo>
                  <a:pt x="938773" y="1167841"/>
                </a:lnTo>
                <a:lnTo>
                  <a:pt x="923669" y="1171502"/>
                </a:lnTo>
                <a:cubicBezTo>
                  <a:pt x="899551" y="1176680"/>
                  <a:pt x="882101" y="1178349"/>
                  <a:pt x="881225" y="1175079"/>
                </a:cubicBezTo>
                <a:cubicBezTo>
                  <a:pt x="880349" y="1171810"/>
                  <a:pt x="896296" y="1164530"/>
                  <a:pt x="919772" y="1156955"/>
                </a:cubicBezTo>
                <a:lnTo>
                  <a:pt x="934530" y="1152618"/>
                </a:lnTo>
                <a:lnTo>
                  <a:pt x="929324" y="1131135"/>
                </a:lnTo>
                <a:cubicBezTo>
                  <a:pt x="924146" y="1107016"/>
                  <a:pt x="922477" y="1089566"/>
                  <a:pt x="925746" y="1088691"/>
                </a:cubicBezTo>
                <a:close/>
                <a:moveTo>
                  <a:pt x="2132752" y="936461"/>
                </a:moveTo>
                <a:cubicBezTo>
                  <a:pt x="2137498" y="937732"/>
                  <a:pt x="2135076" y="963065"/>
                  <a:pt x="2127558" y="998079"/>
                </a:cubicBezTo>
                <a:lnTo>
                  <a:pt x="2120000" y="1029267"/>
                </a:lnTo>
                <a:lnTo>
                  <a:pt x="2141425" y="1035564"/>
                </a:lnTo>
                <a:cubicBezTo>
                  <a:pt x="2175507" y="1046560"/>
                  <a:pt x="2198657" y="1057128"/>
                  <a:pt x="2197385" y="1061875"/>
                </a:cubicBezTo>
                <a:cubicBezTo>
                  <a:pt x="2196113" y="1066621"/>
                  <a:pt x="2170780" y="1064199"/>
                  <a:pt x="2135767" y="1056681"/>
                </a:cubicBezTo>
                <a:lnTo>
                  <a:pt x="2113841" y="1051367"/>
                </a:lnTo>
                <a:lnTo>
                  <a:pt x="2107479" y="1073013"/>
                </a:lnTo>
                <a:cubicBezTo>
                  <a:pt x="2096483" y="1107095"/>
                  <a:pt x="2085916" y="1130244"/>
                  <a:pt x="2081168" y="1128972"/>
                </a:cubicBezTo>
                <a:cubicBezTo>
                  <a:pt x="2076422" y="1127700"/>
                  <a:pt x="2078845" y="1102368"/>
                  <a:pt x="2086362" y="1067354"/>
                </a:cubicBezTo>
                <a:lnTo>
                  <a:pt x="2091622" y="1045651"/>
                </a:lnTo>
                <a:lnTo>
                  <a:pt x="2060833" y="1036603"/>
                </a:lnTo>
                <a:cubicBezTo>
                  <a:pt x="2026751" y="1025606"/>
                  <a:pt x="2003601" y="1015038"/>
                  <a:pt x="2004873" y="1010291"/>
                </a:cubicBezTo>
                <a:cubicBezTo>
                  <a:pt x="2004979" y="1009896"/>
                  <a:pt x="2005252" y="1009550"/>
                  <a:pt x="2005684" y="1009253"/>
                </a:cubicBezTo>
                <a:cubicBezTo>
                  <a:pt x="2006116" y="1008956"/>
                  <a:pt x="2006706" y="1008707"/>
                  <a:pt x="2007447" y="1008506"/>
                </a:cubicBezTo>
                <a:cubicBezTo>
                  <a:pt x="2014858" y="1006494"/>
                  <a:pt x="2037313" y="1009221"/>
                  <a:pt x="2066491" y="1015485"/>
                </a:cubicBezTo>
                <a:lnTo>
                  <a:pt x="2097457" y="1022990"/>
                </a:lnTo>
                <a:lnTo>
                  <a:pt x="2106441" y="992420"/>
                </a:lnTo>
                <a:cubicBezTo>
                  <a:pt x="2117437" y="958338"/>
                  <a:pt x="2128005" y="935188"/>
                  <a:pt x="2132752" y="936461"/>
                </a:cubicBezTo>
                <a:close/>
                <a:moveTo>
                  <a:pt x="1321695" y="911221"/>
                </a:moveTo>
                <a:cubicBezTo>
                  <a:pt x="1321910" y="911345"/>
                  <a:pt x="1322069" y="911559"/>
                  <a:pt x="1322175" y="911857"/>
                </a:cubicBezTo>
                <a:cubicBezTo>
                  <a:pt x="1322281" y="912156"/>
                  <a:pt x="1322334" y="912540"/>
                  <a:pt x="1322335" y="913003"/>
                </a:cubicBezTo>
                <a:cubicBezTo>
                  <a:pt x="1322350" y="917644"/>
                  <a:pt x="1317247" y="930325"/>
                  <a:pt x="1309026" y="946377"/>
                </a:cubicBezTo>
                <a:lnTo>
                  <a:pt x="1299802" y="963279"/>
                </a:lnTo>
                <a:lnTo>
                  <a:pt x="1316241" y="973304"/>
                </a:lnTo>
                <a:cubicBezTo>
                  <a:pt x="1334416" y="985054"/>
                  <a:pt x="1346276" y="994844"/>
                  <a:pt x="1344791" y="997415"/>
                </a:cubicBezTo>
                <a:cubicBezTo>
                  <a:pt x="1343306" y="999987"/>
                  <a:pt x="1328898" y="994611"/>
                  <a:pt x="1309635" y="984746"/>
                </a:cubicBezTo>
                <a:lnTo>
                  <a:pt x="1292612" y="975456"/>
                </a:lnTo>
                <a:lnTo>
                  <a:pt x="1285585" y="986977"/>
                </a:lnTo>
                <a:cubicBezTo>
                  <a:pt x="1273836" y="1005152"/>
                  <a:pt x="1264046" y="1017012"/>
                  <a:pt x="1261474" y="1015527"/>
                </a:cubicBezTo>
                <a:cubicBezTo>
                  <a:pt x="1258903" y="1014043"/>
                  <a:pt x="1264279" y="999634"/>
                  <a:pt x="1274144" y="980371"/>
                </a:cubicBezTo>
                <a:lnTo>
                  <a:pt x="1280675" y="968404"/>
                </a:lnTo>
                <a:lnTo>
                  <a:pt x="1269035" y="961306"/>
                </a:lnTo>
                <a:cubicBezTo>
                  <a:pt x="1250861" y="949556"/>
                  <a:pt x="1239000" y="939766"/>
                  <a:pt x="1240485" y="937194"/>
                </a:cubicBezTo>
                <a:cubicBezTo>
                  <a:pt x="1241970" y="934623"/>
                  <a:pt x="1256378" y="939999"/>
                  <a:pt x="1275641" y="949864"/>
                </a:cubicBezTo>
                <a:lnTo>
                  <a:pt x="1287487" y="956329"/>
                </a:lnTo>
                <a:lnTo>
                  <a:pt x="1297584" y="939772"/>
                </a:lnTo>
                <a:cubicBezTo>
                  <a:pt x="1309334" y="921597"/>
                  <a:pt x="1319124" y="909737"/>
                  <a:pt x="1321695" y="911221"/>
                </a:cubicBezTo>
                <a:close/>
                <a:moveTo>
                  <a:pt x="432196" y="900074"/>
                </a:moveTo>
                <a:cubicBezTo>
                  <a:pt x="432688" y="899882"/>
                  <a:pt x="433256" y="899901"/>
                  <a:pt x="433895" y="900123"/>
                </a:cubicBezTo>
                <a:cubicBezTo>
                  <a:pt x="434534" y="900344"/>
                  <a:pt x="435244" y="900768"/>
                  <a:pt x="436018" y="901384"/>
                </a:cubicBezTo>
                <a:cubicBezTo>
                  <a:pt x="443772" y="907549"/>
                  <a:pt x="458098" y="932968"/>
                  <a:pt x="473884" y="968078"/>
                </a:cubicBezTo>
                <a:lnTo>
                  <a:pt x="489749" y="1005994"/>
                </a:lnTo>
                <a:lnTo>
                  <a:pt x="528382" y="991970"/>
                </a:lnTo>
                <a:cubicBezTo>
                  <a:pt x="572205" y="977353"/>
                  <a:pt x="604338" y="970645"/>
                  <a:pt x="606643" y="976550"/>
                </a:cubicBezTo>
                <a:cubicBezTo>
                  <a:pt x="608949" y="982454"/>
                  <a:pt x="580772" y="999295"/>
                  <a:pt x="538639" y="1018240"/>
                </a:cubicBezTo>
                <a:lnTo>
                  <a:pt x="500451" y="1034217"/>
                </a:lnTo>
                <a:lnTo>
                  <a:pt x="510280" y="1061295"/>
                </a:lnTo>
                <a:cubicBezTo>
                  <a:pt x="524897" y="1105117"/>
                  <a:pt x="531604" y="1137250"/>
                  <a:pt x="525699" y="1139557"/>
                </a:cubicBezTo>
                <a:cubicBezTo>
                  <a:pt x="519796" y="1141861"/>
                  <a:pt x="502954" y="1113684"/>
                  <a:pt x="484011" y="1071551"/>
                </a:cubicBezTo>
                <a:lnTo>
                  <a:pt x="472778" y="1044705"/>
                </a:lnTo>
                <a:lnTo>
                  <a:pt x="445422" y="1054635"/>
                </a:lnTo>
                <a:cubicBezTo>
                  <a:pt x="401601" y="1069251"/>
                  <a:pt x="369467" y="1075959"/>
                  <a:pt x="367161" y="1070054"/>
                </a:cubicBezTo>
                <a:cubicBezTo>
                  <a:pt x="364856" y="1064149"/>
                  <a:pt x="393034" y="1047309"/>
                  <a:pt x="435166" y="1028365"/>
                </a:cubicBezTo>
                <a:lnTo>
                  <a:pt x="461740" y="1017246"/>
                </a:lnTo>
                <a:lnTo>
                  <a:pt x="447615" y="978336"/>
                </a:lnTo>
                <a:cubicBezTo>
                  <a:pt x="432999" y="934513"/>
                  <a:pt x="426292" y="902379"/>
                  <a:pt x="432196" y="900074"/>
                </a:cubicBezTo>
                <a:close/>
                <a:moveTo>
                  <a:pt x="1673436" y="886257"/>
                </a:moveTo>
                <a:cubicBezTo>
                  <a:pt x="1676705" y="885381"/>
                  <a:pt x="1683984" y="901327"/>
                  <a:pt x="1691559" y="924804"/>
                </a:cubicBezTo>
                <a:lnTo>
                  <a:pt x="1697792" y="946012"/>
                </a:lnTo>
                <a:lnTo>
                  <a:pt x="1712742" y="942389"/>
                </a:lnTo>
                <a:cubicBezTo>
                  <a:pt x="1736860" y="937211"/>
                  <a:pt x="1754310" y="935542"/>
                  <a:pt x="1755186" y="938812"/>
                </a:cubicBezTo>
                <a:cubicBezTo>
                  <a:pt x="1756062" y="942081"/>
                  <a:pt x="1740116" y="949361"/>
                  <a:pt x="1716640" y="956935"/>
                </a:cubicBezTo>
                <a:lnTo>
                  <a:pt x="1701729" y="961317"/>
                </a:lnTo>
                <a:lnTo>
                  <a:pt x="1705390" y="976420"/>
                </a:lnTo>
                <a:cubicBezTo>
                  <a:pt x="1710568" y="1000539"/>
                  <a:pt x="1712237" y="1017988"/>
                  <a:pt x="1708967" y="1018864"/>
                </a:cubicBezTo>
                <a:cubicBezTo>
                  <a:pt x="1705698" y="1019740"/>
                  <a:pt x="1698418" y="1003794"/>
                  <a:pt x="1690844" y="980318"/>
                </a:cubicBezTo>
                <a:lnTo>
                  <a:pt x="1686507" y="965559"/>
                </a:lnTo>
                <a:lnTo>
                  <a:pt x="1665023" y="970766"/>
                </a:lnTo>
                <a:cubicBezTo>
                  <a:pt x="1640904" y="975944"/>
                  <a:pt x="1623454" y="977613"/>
                  <a:pt x="1622579" y="974343"/>
                </a:cubicBezTo>
                <a:cubicBezTo>
                  <a:pt x="1622506" y="974071"/>
                  <a:pt x="1622550" y="973771"/>
                  <a:pt x="1622705" y="973445"/>
                </a:cubicBezTo>
                <a:cubicBezTo>
                  <a:pt x="1622860" y="973119"/>
                  <a:pt x="1623127" y="972767"/>
                  <a:pt x="1623500" y="972392"/>
                </a:cubicBezTo>
                <a:cubicBezTo>
                  <a:pt x="1627227" y="968639"/>
                  <a:pt x="1641562" y="962532"/>
                  <a:pt x="1661125" y="956220"/>
                </a:cubicBezTo>
                <a:lnTo>
                  <a:pt x="1682182" y="950032"/>
                </a:lnTo>
                <a:lnTo>
                  <a:pt x="1677013" y="928701"/>
                </a:lnTo>
                <a:cubicBezTo>
                  <a:pt x="1671835" y="904583"/>
                  <a:pt x="1670166" y="887133"/>
                  <a:pt x="1673436" y="886257"/>
                </a:cubicBezTo>
                <a:close/>
                <a:moveTo>
                  <a:pt x="2565342" y="873041"/>
                </a:moveTo>
                <a:cubicBezTo>
                  <a:pt x="2571959" y="875941"/>
                  <a:pt x="2562822" y="912226"/>
                  <a:pt x="2544132" y="961453"/>
                </a:cubicBezTo>
                <a:lnTo>
                  <a:pt x="2526232" y="1005110"/>
                </a:lnTo>
                <a:lnTo>
                  <a:pt x="2555978" y="1019012"/>
                </a:lnTo>
                <a:cubicBezTo>
                  <a:pt x="2603078" y="1042552"/>
                  <a:pt x="2634384" y="1063045"/>
                  <a:pt x="2631484" y="1069663"/>
                </a:cubicBezTo>
                <a:cubicBezTo>
                  <a:pt x="2628582" y="1076279"/>
                  <a:pt x="2592298" y="1067142"/>
                  <a:pt x="2543072" y="1048452"/>
                </a:cubicBezTo>
                <a:lnTo>
                  <a:pt x="2512380" y="1035868"/>
                </a:lnTo>
                <a:lnTo>
                  <a:pt x="2498335" y="1065920"/>
                </a:lnTo>
                <a:cubicBezTo>
                  <a:pt x="2474795" y="1113020"/>
                  <a:pt x="2454303" y="1144326"/>
                  <a:pt x="2447685" y="1141425"/>
                </a:cubicBezTo>
                <a:cubicBezTo>
                  <a:pt x="2441069" y="1138524"/>
                  <a:pt x="2450206" y="1102240"/>
                  <a:pt x="2468895" y="1053013"/>
                </a:cubicBezTo>
                <a:lnTo>
                  <a:pt x="2481352" y="1022633"/>
                </a:lnTo>
                <a:lnTo>
                  <a:pt x="2438605" y="1002655"/>
                </a:lnTo>
                <a:cubicBezTo>
                  <a:pt x="2391504" y="979116"/>
                  <a:pt x="2360198" y="958622"/>
                  <a:pt x="2363100" y="952005"/>
                </a:cubicBezTo>
                <a:cubicBezTo>
                  <a:pt x="2363341" y="951454"/>
                  <a:pt x="2363815" y="951011"/>
                  <a:pt x="2364508" y="950676"/>
                </a:cubicBezTo>
                <a:cubicBezTo>
                  <a:pt x="2365202" y="950339"/>
                  <a:pt x="2366115" y="950109"/>
                  <a:pt x="2367237" y="949980"/>
                </a:cubicBezTo>
                <a:cubicBezTo>
                  <a:pt x="2378455" y="948699"/>
                  <a:pt x="2410488" y="957641"/>
                  <a:pt x="2451511" y="973215"/>
                </a:cubicBezTo>
                <a:lnTo>
                  <a:pt x="2494857" y="990988"/>
                </a:lnTo>
                <a:lnTo>
                  <a:pt x="2514693" y="948546"/>
                </a:lnTo>
                <a:cubicBezTo>
                  <a:pt x="2538232" y="901445"/>
                  <a:pt x="2558725" y="870139"/>
                  <a:pt x="2565342" y="873041"/>
                </a:cubicBezTo>
                <a:close/>
                <a:moveTo>
                  <a:pt x="1554422" y="677880"/>
                </a:moveTo>
                <a:cubicBezTo>
                  <a:pt x="1558155" y="675724"/>
                  <a:pt x="1572368" y="692942"/>
                  <a:pt x="1589425" y="719327"/>
                </a:cubicBezTo>
                <a:lnTo>
                  <a:pt x="1604084" y="743363"/>
                </a:lnTo>
                <a:lnTo>
                  <a:pt x="1621282" y="733978"/>
                </a:lnTo>
                <a:cubicBezTo>
                  <a:pt x="1649246" y="719658"/>
                  <a:pt x="1670163" y="711852"/>
                  <a:pt x="1672319" y="715586"/>
                </a:cubicBezTo>
                <a:cubicBezTo>
                  <a:pt x="1674474" y="719319"/>
                  <a:pt x="1657256" y="733532"/>
                  <a:pt x="1630872" y="750588"/>
                </a:cubicBezTo>
                <a:lnTo>
                  <a:pt x="1613973" y="760894"/>
                </a:lnTo>
                <a:lnTo>
                  <a:pt x="1623455" y="778268"/>
                </a:lnTo>
                <a:cubicBezTo>
                  <a:pt x="1637776" y="806233"/>
                  <a:pt x="1645582" y="827149"/>
                  <a:pt x="1641848" y="829305"/>
                </a:cubicBezTo>
                <a:cubicBezTo>
                  <a:pt x="1638114" y="831460"/>
                  <a:pt x="1623902" y="814242"/>
                  <a:pt x="1606845" y="787858"/>
                </a:cubicBezTo>
                <a:lnTo>
                  <a:pt x="1596644" y="771131"/>
                </a:lnTo>
                <a:lnTo>
                  <a:pt x="1571930" y="784618"/>
                </a:lnTo>
                <a:cubicBezTo>
                  <a:pt x="1543966" y="798940"/>
                  <a:pt x="1523049" y="806744"/>
                  <a:pt x="1520893" y="803011"/>
                </a:cubicBezTo>
                <a:cubicBezTo>
                  <a:pt x="1520713" y="802700"/>
                  <a:pt x="1520668" y="802316"/>
                  <a:pt x="1520752" y="801864"/>
                </a:cubicBezTo>
                <a:cubicBezTo>
                  <a:pt x="1520835" y="801412"/>
                  <a:pt x="1521048" y="800891"/>
                  <a:pt x="1521383" y="800306"/>
                </a:cubicBezTo>
                <a:cubicBezTo>
                  <a:pt x="1524732" y="794461"/>
                  <a:pt x="1540353" y="782223"/>
                  <a:pt x="1562340" y="768008"/>
                </a:cubicBezTo>
                <a:lnTo>
                  <a:pt x="1586206" y="753454"/>
                </a:lnTo>
                <a:lnTo>
                  <a:pt x="1572815" y="728917"/>
                </a:lnTo>
                <a:cubicBezTo>
                  <a:pt x="1558494" y="700952"/>
                  <a:pt x="1550689" y="680035"/>
                  <a:pt x="1554422" y="677880"/>
                </a:cubicBezTo>
                <a:close/>
                <a:moveTo>
                  <a:pt x="1050665" y="648410"/>
                </a:moveTo>
                <a:cubicBezTo>
                  <a:pt x="1055410" y="649682"/>
                  <a:pt x="1052988" y="675015"/>
                  <a:pt x="1045470" y="710028"/>
                </a:cubicBezTo>
                <a:lnTo>
                  <a:pt x="1040157" y="731954"/>
                </a:lnTo>
                <a:lnTo>
                  <a:pt x="1061802" y="738316"/>
                </a:lnTo>
                <a:cubicBezTo>
                  <a:pt x="1095884" y="749312"/>
                  <a:pt x="1119034" y="759879"/>
                  <a:pt x="1117762" y="764627"/>
                </a:cubicBezTo>
                <a:cubicBezTo>
                  <a:pt x="1116490" y="769372"/>
                  <a:pt x="1091157" y="766950"/>
                  <a:pt x="1056144" y="759432"/>
                </a:cubicBezTo>
                <a:lnTo>
                  <a:pt x="1034440" y="754173"/>
                </a:lnTo>
                <a:lnTo>
                  <a:pt x="1025392" y="784962"/>
                </a:lnTo>
                <a:cubicBezTo>
                  <a:pt x="1014395" y="819044"/>
                  <a:pt x="1003827" y="842194"/>
                  <a:pt x="999081" y="840921"/>
                </a:cubicBezTo>
                <a:cubicBezTo>
                  <a:pt x="998685" y="840816"/>
                  <a:pt x="998339" y="840543"/>
                  <a:pt x="998042" y="840111"/>
                </a:cubicBezTo>
                <a:cubicBezTo>
                  <a:pt x="997745" y="839679"/>
                  <a:pt x="997496" y="839089"/>
                  <a:pt x="997295" y="838348"/>
                </a:cubicBezTo>
                <a:cubicBezTo>
                  <a:pt x="995283" y="830937"/>
                  <a:pt x="998010" y="808482"/>
                  <a:pt x="1004274" y="779304"/>
                </a:cubicBezTo>
                <a:lnTo>
                  <a:pt x="1011779" y="748338"/>
                </a:lnTo>
                <a:lnTo>
                  <a:pt x="981209" y="739354"/>
                </a:lnTo>
                <a:cubicBezTo>
                  <a:pt x="947128" y="728357"/>
                  <a:pt x="923978" y="717790"/>
                  <a:pt x="925250" y="713043"/>
                </a:cubicBezTo>
                <a:cubicBezTo>
                  <a:pt x="926521" y="708297"/>
                  <a:pt x="951854" y="710719"/>
                  <a:pt x="986868" y="718237"/>
                </a:cubicBezTo>
                <a:lnTo>
                  <a:pt x="1018056" y="725795"/>
                </a:lnTo>
                <a:lnTo>
                  <a:pt x="1024353" y="704370"/>
                </a:lnTo>
                <a:cubicBezTo>
                  <a:pt x="1035350" y="670288"/>
                  <a:pt x="1045918" y="647138"/>
                  <a:pt x="1050665" y="648410"/>
                </a:cubicBezTo>
                <a:close/>
                <a:moveTo>
                  <a:pt x="609649" y="473886"/>
                </a:moveTo>
                <a:cubicBezTo>
                  <a:pt x="610242" y="473886"/>
                  <a:pt x="610828" y="474138"/>
                  <a:pt x="611405" y="474631"/>
                </a:cubicBezTo>
                <a:cubicBezTo>
                  <a:pt x="611983" y="475123"/>
                  <a:pt x="612552" y="475856"/>
                  <a:pt x="613110" y="476816"/>
                </a:cubicBezTo>
                <a:cubicBezTo>
                  <a:pt x="618699" y="486424"/>
                  <a:pt x="623300" y="518843"/>
                  <a:pt x="625472" y="561987"/>
                </a:cubicBezTo>
                <a:lnTo>
                  <a:pt x="626581" y="608096"/>
                </a:lnTo>
                <a:lnTo>
                  <a:pt x="672689" y="609204"/>
                </a:lnTo>
                <a:cubicBezTo>
                  <a:pt x="724463" y="611811"/>
                  <a:pt x="760791" y="617914"/>
                  <a:pt x="760790" y="625027"/>
                </a:cubicBezTo>
                <a:cubicBezTo>
                  <a:pt x="760791" y="632140"/>
                  <a:pt x="724463" y="638244"/>
                  <a:pt x="672689" y="640851"/>
                </a:cubicBezTo>
                <a:lnTo>
                  <a:pt x="626249" y="641967"/>
                </a:lnTo>
                <a:lnTo>
                  <a:pt x="625472" y="674283"/>
                </a:lnTo>
                <a:cubicBezTo>
                  <a:pt x="622866" y="726057"/>
                  <a:pt x="616762" y="762384"/>
                  <a:pt x="609648" y="762385"/>
                </a:cubicBezTo>
                <a:cubicBezTo>
                  <a:pt x="602537" y="762385"/>
                  <a:pt x="596432" y="726057"/>
                  <a:pt x="593826" y="674283"/>
                </a:cubicBezTo>
                <a:lnTo>
                  <a:pt x="593042" y="641635"/>
                </a:lnTo>
                <a:lnTo>
                  <a:pt x="560393" y="640851"/>
                </a:lnTo>
                <a:cubicBezTo>
                  <a:pt x="508620" y="638244"/>
                  <a:pt x="472292" y="632141"/>
                  <a:pt x="472292" y="625027"/>
                </a:cubicBezTo>
                <a:cubicBezTo>
                  <a:pt x="472292" y="617914"/>
                  <a:pt x="508620" y="611811"/>
                  <a:pt x="560393" y="609204"/>
                </a:cubicBezTo>
                <a:lnTo>
                  <a:pt x="592710" y="608427"/>
                </a:lnTo>
                <a:lnTo>
                  <a:pt x="593826" y="561988"/>
                </a:lnTo>
                <a:cubicBezTo>
                  <a:pt x="596433" y="510214"/>
                  <a:pt x="602537" y="473886"/>
                  <a:pt x="609649" y="473886"/>
                </a:cubicBezTo>
                <a:close/>
                <a:moveTo>
                  <a:pt x="2237451" y="469644"/>
                </a:moveTo>
                <a:cubicBezTo>
                  <a:pt x="2244563" y="469643"/>
                  <a:pt x="2250667" y="505972"/>
                  <a:pt x="2253274" y="557745"/>
                </a:cubicBezTo>
                <a:lnTo>
                  <a:pt x="2254391" y="604185"/>
                </a:lnTo>
                <a:lnTo>
                  <a:pt x="2286707" y="604962"/>
                </a:lnTo>
                <a:cubicBezTo>
                  <a:pt x="2338480" y="607569"/>
                  <a:pt x="2374808" y="613672"/>
                  <a:pt x="2374809" y="620786"/>
                </a:cubicBezTo>
                <a:cubicBezTo>
                  <a:pt x="2374808" y="627898"/>
                  <a:pt x="2338480" y="634002"/>
                  <a:pt x="2286707" y="636608"/>
                </a:cubicBezTo>
                <a:lnTo>
                  <a:pt x="2254059" y="637393"/>
                </a:lnTo>
                <a:lnTo>
                  <a:pt x="2253274" y="670042"/>
                </a:lnTo>
                <a:cubicBezTo>
                  <a:pt x="2250667" y="721815"/>
                  <a:pt x="2244565" y="758142"/>
                  <a:pt x="2237451" y="758142"/>
                </a:cubicBezTo>
                <a:cubicBezTo>
                  <a:pt x="2230338" y="758142"/>
                  <a:pt x="2224235" y="721814"/>
                  <a:pt x="2221628" y="670041"/>
                </a:cubicBezTo>
                <a:lnTo>
                  <a:pt x="2220851" y="637724"/>
                </a:lnTo>
                <a:lnTo>
                  <a:pt x="2174411" y="636608"/>
                </a:lnTo>
                <a:cubicBezTo>
                  <a:pt x="2122637" y="634002"/>
                  <a:pt x="2086309" y="627898"/>
                  <a:pt x="2086310" y="620785"/>
                </a:cubicBezTo>
                <a:cubicBezTo>
                  <a:pt x="2086309" y="620192"/>
                  <a:pt x="2086562" y="619606"/>
                  <a:pt x="2087054" y="619029"/>
                </a:cubicBezTo>
                <a:cubicBezTo>
                  <a:pt x="2087546" y="618452"/>
                  <a:pt x="2088279" y="617883"/>
                  <a:pt x="2089240" y="617324"/>
                </a:cubicBezTo>
                <a:cubicBezTo>
                  <a:pt x="2098848" y="611735"/>
                  <a:pt x="2131266" y="607135"/>
                  <a:pt x="2174411" y="604962"/>
                </a:cubicBezTo>
                <a:lnTo>
                  <a:pt x="2220519" y="603854"/>
                </a:lnTo>
                <a:lnTo>
                  <a:pt x="2221628" y="557745"/>
                </a:lnTo>
                <a:cubicBezTo>
                  <a:pt x="2224235" y="505971"/>
                  <a:pt x="2230338" y="469643"/>
                  <a:pt x="2237451" y="469644"/>
                </a:cubicBezTo>
                <a:close/>
                <a:moveTo>
                  <a:pt x="1782055" y="368973"/>
                </a:moveTo>
                <a:cubicBezTo>
                  <a:pt x="1787958" y="366668"/>
                  <a:pt x="1804800" y="394846"/>
                  <a:pt x="1823744" y="436978"/>
                </a:cubicBezTo>
                <a:lnTo>
                  <a:pt x="1839722" y="475165"/>
                </a:lnTo>
                <a:lnTo>
                  <a:pt x="1866800" y="465337"/>
                </a:lnTo>
                <a:cubicBezTo>
                  <a:pt x="1910621" y="450721"/>
                  <a:pt x="1942755" y="444013"/>
                  <a:pt x="1945062" y="449918"/>
                </a:cubicBezTo>
                <a:cubicBezTo>
                  <a:pt x="1947366" y="455822"/>
                  <a:pt x="1919188" y="472663"/>
                  <a:pt x="1877056" y="491606"/>
                </a:cubicBezTo>
                <a:lnTo>
                  <a:pt x="1850210" y="502839"/>
                </a:lnTo>
                <a:lnTo>
                  <a:pt x="1860140" y="530195"/>
                </a:lnTo>
                <a:cubicBezTo>
                  <a:pt x="1874756" y="574017"/>
                  <a:pt x="1881464" y="606149"/>
                  <a:pt x="1875559" y="608455"/>
                </a:cubicBezTo>
                <a:cubicBezTo>
                  <a:pt x="1869654" y="610760"/>
                  <a:pt x="1852814" y="582583"/>
                  <a:pt x="1833870" y="540451"/>
                </a:cubicBezTo>
                <a:lnTo>
                  <a:pt x="1822751" y="513876"/>
                </a:lnTo>
                <a:lnTo>
                  <a:pt x="1783840" y="528002"/>
                </a:lnTo>
                <a:cubicBezTo>
                  <a:pt x="1740018" y="542619"/>
                  <a:pt x="1707883" y="549326"/>
                  <a:pt x="1705579" y="543421"/>
                </a:cubicBezTo>
                <a:cubicBezTo>
                  <a:pt x="1705386" y="542929"/>
                  <a:pt x="1705406" y="542360"/>
                  <a:pt x="1705627" y="541722"/>
                </a:cubicBezTo>
                <a:cubicBezTo>
                  <a:pt x="1705849" y="541084"/>
                  <a:pt x="1706273" y="540374"/>
                  <a:pt x="1706889" y="539598"/>
                </a:cubicBezTo>
                <a:cubicBezTo>
                  <a:pt x="1713054" y="531845"/>
                  <a:pt x="1738473" y="517520"/>
                  <a:pt x="1773583" y="501732"/>
                </a:cubicBezTo>
                <a:lnTo>
                  <a:pt x="1811498" y="485869"/>
                </a:lnTo>
                <a:lnTo>
                  <a:pt x="1797474" y="447234"/>
                </a:lnTo>
                <a:cubicBezTo>
                  <a:pt x="1782858" y="403412"/>
                  <a:pt x="1776150" y="371278"/>
                  <a:pt x="1782055" y="368973"/>
                </a:cubicBezTo>
                <a:close/>
                <a:moveTo>
                  <a:pt x="1056366" y="214456"/>
                </a:moveTo>
                <a:cubicBezTo>
                  <a:pt x="1062982" y="217357"/>
                  <a:pt x="1053846" y="253642"/>
                  <a:pt x="1035156" y="302868"/>
                </a:cubicBezTo>
                <a:lnTo>
                  <a:pt x="1022571" y="333560"/>
                </a:lnTo>
                <a:lnTo>
                  <a:pt x="1052623" y="347605"/>
                </a:lnTo>
                <a:cubicBezTo>
                  <a:pt x="1099724" y="371145"/>
                  <a:pt x="1131029" y="391637"/>
                  <a:pt x="1128128" y="398255"/>
                </a:cubicBezTo>
                <a:cubicBezTo>
                  <a:pt x="1125227" y="404871"/>
                  <a:pt x="1088943" y="395734"/>
                  <a:pt x="1039716" y="377045"/>
                </a:cubicBezTo>
                <a:lnTo>
                  <a:pt x="1009336" y="364588"/>
                </a:lnTo>
                <a:lnTo>
                  <a:pt x="989358" y="407335"/>
                </a:lnTo>
                <a:cubicBezTo>
                  <a:pt x="965819" y="454435"/>
                  <a:pt x="945325" y="485742"/>
                  <a:pt x="938708" y="482840"/>
                </a:cubicBezTo>
                <a:cubicBezTo>
                  <a:pt x="938157" y="482599"/>
                  <a:pt x="937715" y="482125"/>
                  <a:pt x="937379" y="481431"/>
                </a:cubicBezTo>
                <a:cubicBezTo>
                  <a:pt x="937042" y="480738"/>
                  <a:pt x="936812" y="479825"/>
                  <a:pt x="936684" y="478703"/>
                </a:cubicBezTo>
                <a:cubicBezTo>
                  <a:pt x="935402" y="467485"/>
                  <a:pt x="944344" y="435451"/>
                  <a:pt x="959918" y="394428"/>
                </a:cubicBezTo>
                <a:lnTo>
                  <a:pt x="977692" y="351083"/>
                </a:lnTo>
                <a:lnTo>
                  <a:pt x="935249" y="331247"/>
                </a:lnTo>
                <a:cubicBezTo>
                  <a:pt x="888149" y="307708"/>
                  <a:pt x="856843" y="287215"/>
                  <a:pt x="859744" y="280597"/>
                </a:cubicBezTo>
                <a:cubicBezTo>
                  <a:pt x="862644" y="273981"/>
                  <a:pt x="898929" y="283118"/>
                  <a:pt x="948156" y="301808"/>
                </a:cubicBezTo>
                <a:lnTo>
                  <a:pt x="991813" y="319708"/>
                </a:lnTo>
                <a:lnTo>
                  <a:pt x="1005715" y="289961"/>
                </a:lnTo>
                <a:cubicBezTo>
                  <a:pt x="1029255" y="242862"/>
                  <a:pt x="1049748" y="211556"/>
                  <a:pt x="1056366" y="214456"/>
                </a:cubicBezTo>
                <a:close/>
                <a:moveTo>
                  <a:pt x="1309408" y="832"/>
                </a:moveTo>
                <a:cubicBezTo>
                  <a:pt x="1315140" y="-4901"/>
                  <a:pt x="1349340" y="19460"/>
                  <a:pt x="1393170" y="59088"/>
                </a:cubicBezTo>
                <a:lnTo>
                  <a:pt x="1431500" y="95618"/>
                </a:lnTo>
                <a:lnTo>
                  <a:pt x="1458173" y="70197"/>
                </a:lnTo>
                <a:cubicBezTo>
                  <a:pt x="1502003" y="30570"/>
                  <a:pt x="1536202" y="6209"/>
                  <a:pt x="1541936" y="11942"/>
                </a:cubicBezTo>
                <a:cubicBezTo>
                  <a:pt x="1547668" y="17675"/>
                  <a:pt x="1523308" y="51875"/>
                  <a:pt x="1483680" y="95704"/>
                </a:cubicBezTo>
                <a:lnTo>
                  <a:pt x="1457998" y="122651"/>
                </a:lnTo>
                <a:lnTo>
                  <a:pt x="1483680" y="149598"/>
                </a:lnTo>
                <a:cubicBezTo>
                  <a:pt x="1523308" y="193428"/>
                  <a:pt x="1547669" y="227626"/>
                  <a:pt x="1541935" y="233360"/>
                </a:cubicBezTo>
                <a:cubicBezTo>
                  <a:pt x="1536202" y="239092"/>
                  <a:pt x="1502003" y="214732"/>
                  <a:pt x="1458173" y="175104"/>
                </a:cubicBezTo>
                <a:lnTo>
                  <a:pt x="1431500" y="149683"/>
                </a:lnTo>
                <a:lnTo>
                  <a:pt x="1393170" y="186214"/>
                </a:lnTo>
                <a:cubicBezTo>
                  <a:pt x="1349340" y="225842"/>
                  <a:pt x="1315140" y="250203"/>
                  <a:pt x="1309408" y="244469"/>
                </a:cubicBezTo>
                <a:cubicBezTo>
                  <a:pt x="1308930" y="243992"/>
                  <a:pt x="1308661" y="243316"/>
                  <a:pt x="1308593" y="242454"/>
                </a:cubicBezTo>
                <a:cubicBezTo>
                  <a:pt x="1308524" y="241592"/>
                  <a:pt x="1308656" y="240543"/>
                  <a:pt x="1308980" y="239318"/>
                </a:cubicBezTo>
                <a:cubicBezTo>
                  <a:pt x="1312219" y="227069"/>
                  <a:pt x="1334640" y="197233"/>
                  <a:pt x="1367663" y="160707"/>
                </a:cubicBezTo>
                <a:lnTo>
                  <a:pt x="1403933" y="122651"/>
                </a:lnTo>
                <a:lnTo>
                  <a:pt x="1367663" y="84594"/>
                </a:lnTo>
                <a:cubicBezTo>
                  <a:pt x="1328035" y="40764"/>
                  <a:pt x="1303674" y="6565"/>
                  <a:pt x="1309408" y="832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581" name="グループ化 580">
            <a:extLst>
              <a:ext uri="{FF2B5EF4-FFF2-40B4-BE49-F238E27FC236}">
                <a16:creationId xmlns:a16="http://schemas.microsoft.com/office/drawing/2014/main" id="{CEE07D9E-1DA5-4F2E-9ABA-EC89FA4B8368}"/>
              </a:ext>
            </a:extLst>
          </p:cNvPr>
          <p:cNvGrpSpPr/>
          <p:nvPr/>
        </p:nvGrpSpPr>
        <p:grpSpPr>
          <a:xfrm>
            <a:off x="0" y="4764470"/>
            <a:ext cx="12192000" cy="2093530"/>
            <a:chOff x="0" y="4764470"/>
            <a:chExt cx="12192000" cy="2093530"/>
          </a:xfrm>
        </p:grpSpPr>
        <p:grpSp>
          <p:nvGrpSpPr>
            <p:cNvPr id="582" name="グループ化 581">
              <a:extLst>
                <a:ext uri="{FF2B5EF4-FFF2-40B4-BE49-F238E27FC236}">
                  <a16:creationId xmlns:a16="http://schemas.microsoft.com/office/drawing/2014/main" id="{18FFF662-7858-4D2A-A113-71E196ED88EF}"/>
                </a:ext>
              </a:extLst>
            </p:cNvPr>
            <p:cNvGrpSpPr/>
            <p:nvPr/>
          </p:nvGrpSpPr>
          <p:grpSpPr>
            <a:xfrm>
              <a:off x="0" y="5095875"/>
              <a:ext cx="12192000" cy="1762125"/>
              <a:chOff x="0" y="5095875"/>
              <a:chExt cx="12192000" cy="1762125"/>
            </a:xfrm>
          </p:grpSpPr>
          <p:sp>
            <p:nvSpPr>
              <p:cNvPr id="609" name="正方形/長方形 608">
                <a:extLst>
                  <a:ext uri="{FF2B5EF4-FFF2-40B4-BE49-F238E27FC236}">
                    <a16:creationId xmlns:a16="http://schemas.microsoft.com/office/drawing/2014/main" id="{3DD5D135-65E3-4525-8004-0C638E4490E4}"/>
                  </a:ext>
                </a:extLst>
              </p:cNvPr>
              <p:cNvSpPr/>
              <p:nvPr/>
            </p:nvSpPr>
            <p:spPr>
              <a:xfrm>
                <a:off x="0" y="5095875"/>
                <a:ext cx="12192000" cy="190500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610" name="正方形/長方形 609">
                <a:extLst>
                  <a:ext uri="{FF2B5EF4-FFF2-40B4-BE49-F238E27FC236}">
                    <a16:creationId xmlns:a16="http://schemas.microsoft.com/office/drawing/2014/main" id="{7FE6123D-36C3-43AF-B1C1-1F5F9517E6BC}"/>
                  </a:ext>
                </a:extLst>
              </p:cNvPr>
              <p:cNvSpPr/>
              <p:nvPr/>
            </p:nvSpPr>
            <p:spPr>
              <a:xfrm>
                <a:off x="0" y="5286375"/>
                <a:ext cx="12192000" cy="400050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正方形/長方形 610">
                <a:extLst>
                  <a:ext uri="{FF2B5EF4-FFF2-40B4-BE49-F238E27FC236}">
                    <a16:creationId xmlns:a16="http://schemas.microsoft.com/office/drawing/2014/main" id="{F164CE96-3E4A-4795-A8CD-575213EA1CB9}"/>
                  </a:ext>
                </a:extLst>
              </p:cNvPr>
              <p:cNvSpPr/>
              <p:nvPr/>
            </p:nvSpPr>
            <p:spPr>
              <a:xfrm>
                <a:off x="0" y="5686425"/>
                <a:ext cx="12192000" cy="1171575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12" name="正方形/長方形 611">
                <a:extLst>
                  <a:ext uri="{FF2B5EF4-FFF2-40B4-BE49-F238E27FC236}">
                    <a16:creationId xmlns:a16="http://schemas.microsoft.com/office/drawing/2014/main" id="{C9B74CD5-F640-43D2-87F4-4312E9B3CC6F}"/>
                  </a:ext>
                </a:extLst>
              </p:cNvPr>
              <p:cNvSpPr/>
              <p:nvPr/>
            </p:nvSpPr>
            <p:spPr>
              <a:xfrm>
                <a:off x="0" y="5810250"/>
                <a:ext cx="12192000" cy="238125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accent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613" name="正方形/長方形 612">
                <a:extLst>
                  <a:ext uri="{FF2B5EF4-FFF2-40B4-BE49-F238E27FC236}">
                    <a16:creationId xmlns:a16="http://schemas.microsoft.com/office/drawing/2014/main" id="{BC5F8709-B609-4A77-B3A9-4E84BF7AB504}"/>
                  </a:ext>
                </a:extLst>
              </p:cNvPr>
              <p:cNvSpPr/>
              <p:nvPr/>
            </p:nvSpPr>
            <p:spPr>
              <a:xfrm>
                <a:off x="0" y="5259776"/>
                <a:ext cx="12192000" cy="88601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583" name="Freeform 31">
              <a:extLst>
                <a:ext uri="{FF2B5EF4-FFF2-40B4-BE49-F238E27FC236}">
                  <a16:creationId xmlns:a16="http://schemas.microsoft.com/office/drawing/2014/main" id="{6499E633-CA9C-4979-AC11-92D302D88C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12456" y="4764470"/>
              <a:ext cx="517430" cy="1232506"/>
            </a:xfrm>
            <a:custGeom>
              <a:avLst/>
              <a:gdLst>
                <a:gd name="T0" fmla="*/ 171 w 466"/>
                <a:gd name="T1" fmla="*/ 4 h 1110"/>
                <a:gd name="T2" fmla="*/ 135 w 466"/>
                <a:gd name="T3" fmla="*/ 43 h 1110"/>
                <a:gd name="T4" fmla="*/ 135 w 466"/>
                <a:gd name="T5" fmla="*/ 82 h 1110"/>
                <a:gd name="T6" fmla="*/ 142 w 466"/>
                <a:gd name="T7" fmla="*/ 95 h 1110"/>
                <a:gd name="T8" fmla="*/ 163 w 466"/>
                <a:gd name="T9" fmla="*/ 166 h 1110"/>
                <a:gd name="T10" fmla="*/ 193 w 466"/>
                <a:gd name="T11" fmla="*/ 178 h 1110"/>
                <a:gd name="T12" fmla="*/ 121 w 466"/>
                <a:gd name="T13" fmla="*/ 226 h 1110"/>
                <a:gd name="T14" fmla="*/ 4 w 466"/>
                <a:gd name="T15" fmla="*/ 465 h 1110"/>
                <a:gd name="T16" fmla="*/ 57 w 466"/>
                <a:gd name="T17" fmla="*/ 524 h 1110"/>
                <a:gd name="T18" fmla="*/ 42 w 466"/>
                <a:gd name="T19" fmla="*/ 603 h 1110"/>
                <a:gd name="T20" fmla="*/ 71 w 466"/>
                <a:gd name="T21" fmla="*/ 618 h 1110"/>
                <a:gd name="T22" fmla="*/ 69 w 466"/>
                <a:gd name="T23" fmla="*/ 604 h 1110"/>
                <a:gd name="T24" fmla="*/ 77 w 466"/>
                <a:gd name="T25" fmla="*/ 592 h 1110"/>
                <a:gd name="T26" fmla="*/ 87 w 466"/>
                <a:gd name="T27" fmla="*/ 559 h 1110"/>
                <a:gd name="T28" fmla="*/ 104 w 466"/>
                <a:gd name="T29" fmla="*/ 536 h 1110"/>
                <a:gd name="T30" fmla="*/ 98 w 466"/>
                <a:gd name="T31" fmla="*/ 556 h 1110"/>
                <a:gd name="T32" fmla="*/ 116 w 466"/>
                <a:gd name="T33" fmla="*/ 600 h 1110"/>
                <a:gd name="T34" fmla="*/ 148 w 466"/>
                <a:gd name="T35" fmla="*/ 591 h 1110"/>
                <a:gd name="T36" fmla="*/ 154 w 466"/>
                <a:gd name="T37" fmla="*/ 739 h 1110"/>
                <a:gd name="T38" fmla="*/ 163 w 466"/>
                <a:gd name="T39" fmla="*/ 820 h 1110"/>
                <a:gd name="T40" fmla="*/ 181 w 466"/>
                <a:gd name="T41" fmla="*/ 931 h 1110"/>
                <a:gd name="T42" fmla="*/ 158 w 466"/>
                <a:gd name="T43" fmla="*/ 969 h 1110"/>
                <a:gd name="T44" fmla="*/ 217 w 466"/>
                <a:gd name="T45" fmla="*/ 1038 h 1110"/>
                <a:gd name="T46" fmla="*/ 184 w 466"/>
                <a:gd name="T47" fmla="*/ 1050 h 1110"/>
                <a:gd name="T48" fmla="*/ 155 w 466"/>
                <a:gd name="T49" fmla="*/ 1071 h 1110"/>
                <a:gd name="T50" fmla="*/ 157 w 466"/>
                <a:gd name="T51" fmla="*/ 1088 h 1110"/>
                <a:gd name="T52" fmla="*/ 205 w 466"/>
                <a:gd name="T53" fmla="*/ 1104 h 1110"/>
                <a:gd name="T54" fmla="*/ 264 w 466"/>
                <a:gd name="T55" fmla="*/ 1107 h 1110"/>
                <a:gd name="T56" fmla="*/ 264 w 466"/>
                <a:gd name="T57" fmla="*/ 1070 h 1110"/>
                <a:gd name="T58" fmla="*/ 264 w 466"/>
                <a:gd name="T59" fmla="*/ 1002 h 1110"/>
                <a:gd name="T60" fmla="*/ 349 w 466"/>
                <a:gd name="T61" fmla="*/ 969 h 1110"/>
                <a:gd name="T62" fmla="*/ 355 w 466"/>
                <a:gd name="T63" fmla="*/ 1038 h 1110"/>
                <a:gd name="T64" fmla="*/ 355 w 466"/>
                <a:gd name="T65" fmla="*/ 1067 h 1110"/>
                <a:gd name="T66" fmla="*/ 364 w 466"/>
                <a:gd name="T67" fmla="*/ 1085 h 1110"/>
                <a:gd name="T68" fmla="*/ 417 w 466"/>
                <a:gd name="T69" fmla="*/ 1040 h 1110"/>
                <a:gd name="T70" fmla="*/ 436 w 466"/>
                <a:gd name="T71" fmla="*/ 999 h 1110"/>
                <a:gd name="T72" fmla="*/ 414 w 466"/>
                <a:gd name="T73" fmla="*/ 975 h 1110"/>
                <a:gd name="T74" fmla="*/ 381 w 466"/>
                <a:gd name="T75" fmla="*/ 884 h 1110"/>
                <a:gd name="T76" fmla="*/ 442 w 466"/>
                <a:gd name="T77" fmla="*/ 740 h 1110"/>
                <a:gd name="T78" fmla="*/ 458 w 466"/>
                <a:gd name="T79" fmla="*/ 709 h 1110"/>
                <a:gd name="T80" fmla="*/ 438 w 466"/>
                <a:gd name="T81" fmla="*/ 638 h 1110"/>
                <a:gd name="T82" fmla="*/ 376 w 466"/>
                <a:gd name="T83" fmla="*/ 568 h 1110"/>
                <a:gd name="T84" fmla="*/ 387 w 466"/>
                <a:gd name="T85" fmla="*/ 472 h 1110"/>
                <a:gd name="T86" fmla="*/ 390 w 466"/>
                <a:gd name="T87" fmla="*/ 443 h 1110"/>
                <a:gd name="T88" fmla="*/ 396 w 466"/>
                <a:gd name="T89" fmla="*/ 359 h 1110"/>
                <a:gd name="T90" fmla="*/ 369 w 466"/>
                <a:gd name="T91" fmla="*/ 302 h 1110"/>
                <a:gd name="T92" fmla="*/ 360 w 466"/>
                <a:gd name="T93" fmla="*/ 219 h 1110"/>
                <a:gd name="T94" fmla="*/ 302 w 466"/>
                <a:gd name="T95" fmla="*/ 163 h 1110"/>
                <a:gd name="T96" fmla="*/ 279 w 466"/>
                <a:gd name="T97" fmla="*/ 152 h 1110"/>
                <a:gd name="T98" fmla="*/ 305 w 466"/>
                <a:gd name="T99" fmla="*/ 154 h 1110"/>
                <a:gd name="T100" fmla="*/ 301 w 466"/>
                <a:gd name="T101" fmla="*/ 146 h 1110"/>
                <a:gd name="T102" fmla="*/ 284 w 466"/>
                <a:gd name="T103" fmla="*/ 86 h 1110"/>
                <a:gd name="T104" fmla="*/ 293 w 466"/>
                <a:gd name="T105" fmla="*/ 53 h 1110"/>
                <a:gd name="T106" fmla="*/ 267 w 466"/>
                <a:gd name="T107" fmla="*/ 33 h 1110"/>
                <a:gd name="T108" fmla="*/ 234 w 466"/>
                <a:gd name="T109" fmla="*/ 9 h 1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66" h="1110">
                  <a:moveTo>
                    <a:pt x="213" y="4"/>
                  </a:moveTo>
                  <a:lnTo>
                    <a:pt x="213" y="4"/>
                  </a:lnTo>
                  <a:lnTo>
                    <a:pt x="206" y="1"/>
                  </a:lnTo>
                  <a:lnTo>
                    <a:pt x="199" y="0"/>
                  </a:lnTo>
                  <a:lnTo>
                    <a:pt x="190" y="0"/>
                  </a:lnTo>
                  <a:lnTo>
                    <a:pt x="181" y="1"/>
                  </a:lnTo>
                  <a:lnTo>
                    <a:pt x="171" y="4"/>
                  </a:lnTo>
                  <a:lnTo>
                    <a:pt x="162" y="9"/>
                  </a:lnTo>
                  <a:lnTo>
                    <a:pt x="157" y="11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43" y="24"/>
                  </a:lnTo>
                  <a:lnTo>
                    <a:pt x="139" y="34"/>
                  </a:lnTo>
                  <a:lnTo>
                    <a:pt x="135" y="43"/>
                  </a:lnTo>
                  <a:lnTo>
                    <a:pt x="134" y="53"/>
                  </a:lnTo>
                  <a:lnTo>
                    <a:pt x="133" y="60"/>
                  </a:lnTo>
                  <a:lnTo>
                    <a:pt x="134" y="68"/>
                  </a:lnTo>
                  <a:lnTo>
                    <a:pt x="134" y="75"/>
                  </a:lnTo>
                  <a:lnTo>
                    <a:pt x="134" y="75"/>
                  </a:lnTo>
                  <a:lnTo>
                    <a:pt x="134" y="77"/>
                  </a:lnTo>
                  <a:lnTo>
                    <a:pt x="135" y="82"/>
                  </a:lnTo>
                  <a:lnTo>
                    <a:pt x="136" y="87"/>
                  </a:lnTo>
                  <a:lnTo>
                    <a:pt x="136" y="89"/>
                  </a:lnTo>
                  <a:lnTo>
                    <a:pt x="136" y="89"/>
                  </a:lnTo>
                  <a:lnTo>
                    <a:pt x="137" y="90"/>
                  </a:lnTo>
                  <a:lnTo>
                    <a:pt x="139" y="93"/>
                  </a:lnTo>
                  <a:lnTo>
                    <a:pt x="142" y="95"/>
                  </a:lnTo>
                  <a:lnTo>
                    <a:pt x="142" y="95"/>
                  </a:lnTo>
                  <a:lnTo>
                    <a:pt x="146" y="107"/>
                  </a:lnTo>
                  <a:lnTo>
                    <a:pt x="152" y="128"/>
                  </a:lnTo>
                  <a:lnTo>
                    <a:pt x="152" y="128"/>
                  </a:lnTo>
                  <a:lnTo>
                    <a:pt x="155" y="149"/>
                  </a:lnTo>
                  <a:lnTo>
                    <a:pt x="159" y="160"/>
                  </a:lnTo>
                  <a:lnTo>
                    <a:pt x="160" y="164"/>
                  </a:lnTo>
                  <a:lnTo>
                    <a:pt x="163" y="166"/>
                  </a:lnTo>
                  <a:lnTo>
                    <a:pt x="163" y="166"/>
                  </a:lnTo>
                  <a:lnTo>
                    <a:pt x="166" y="167"/>
                  </a:lnTo>
                  <a:lnTo>
                    <a:pt x="170" y="167"/>
                  </a:lnTo>
                  <a:lnTo>
                    <a:pt x="180" y="167"/>
                  </a:lnTo>
                  <a:lnTo>
                    <a:pt x="189" y="166"/>
                  </a:lnTo>
                  <a:lnTo>
                    <a:pt x="193" y="178"/>
                  </a:lnTo>
                  <a:lnTo>
                    <a:pt x="193" y="178"/>
                  </a:lnTo>
                  <a:lnTo>
                    <a:pt x="168" y="184"/>
                  </a:lnTo>
                  <a:lnTo>
                    <a:pt x="148" y="192"/>
                  </a:lnTo>
                  <a:lnTo>
                    <a:pt x="141" y="195"/>
                  </a:lnTo>
                  <a:lnTo>
                    <a:pt x="136" y="199"/>
                  </a:lnTo>
                  <a:lnTo>
                    <a:pt x="136" y="199"/>
                  </a:lnTo>
                  <a:lnTo>
                    <a:pt x="131" y="207"/>
                  </a:lnTo>
                  <a:lnTo>
                    <a:pt x="121" y="226"/>
                  </a:lnTo>
                  <a:lnTo>
                    <a:pt x="92" y="282"/>
                  </a:lnTo>
                  <a:lnTo>
                    <a:pt x="62" y="342"/>
                  </a:lnTo>
                  <a:lnTo>
                    <a:pt x="42" y="384"/>
                  </a:lnTo>
                  <a:lnTo>
                    <a:pt x="42" y="384"/>
                  </a:lnTo>
                  <a:lnTo>
                    <a:pt x="29" y="413"/>
                  </a:lnTo>
                  <a:lnTo>
                    <a:pt x="15" y="441"/>
                  </a:lnTo>
                  <a:lnTo>
                    <a:pt x="4" y="465"/>
                  </a:lnTo>
                  <a:lnTo>
                    <a:pt x="1" y="473"/>
                  </a:lnTo>
                  <a:lnTo>
                    <a:pt x="0" y="479"/>
                  </a:lnTo>
                  <a:lnTo>
                    <a:pt x="0" y="479"/>
                  </a:lnTo>
                  <a:lnTo>
                    <a:pt x="4" y="484"/>
                  </a:lnTo>
                  <a:lnTo>
                    <a:pt x="11" y="490"/>
                  </a:lnTo>
                  <a:lnTo>
                    <a:pt x="30" y="504"/>
                  </a:lnTo>
                  <a:lnTo>
                    <a:pt x="57" y="524"/>
                  </a:lnTo>
                  <a:lnTo>
                    <a:pt x="57" y="524"/>
                  </a:lnTo>
                  <a:lnTo>
                    <a:pt x="50" y="544"/>
                  </a:lnTo>
                  <a:lnTo>
                    <a:pt x="45" y="562"/>
                  </a:lnTo>
                  <a:lnTo>
                    <a:pt x="42" y="577"/>
                  </a:lnTo>
                  <a:lnTo>
                    <a:pt x="42" y="577"/>
                  </a:lnTo>
                  <a:lnTo>
                    <a:pt x="41" y="591"/>
                  </a:lnTo>
                  <a:lnTo>
                    <a:pt x="42" y="603"/>
                  </a:lnTo>
                  <a:lnTo>
                    <a:pt x="42" y="603"/>
                  </a:lnTo>
                  <a:lnTo>
                    <a:pt x="44" y="607"/>
                  </a:lnTo>
                  <a:lnTo>
                    <a:pt x="47" y="610"/>
                  </a:lnTo>
                  <a:lnTo>
                    <a:pt x="52" y="613"/>
                  </a:lnTo>
                  <a:lnTo>
                    <a:pt x="57" y="615"/>
                  </a:lnTo>
                  <a:lnTo>
                    <a:pt x="66" y="618"/>
                  </a:lnTo>
                  <a:lnTo>
                    <a:pt x="71" y="618"/>
                  </a:lnTo>
                  <a:lnTo>
                    <a:pt x="71" y="618"/>
                  </a:lnTo>
                  <a:lnTo>
                    <a:pt x="74" y="615"/>
                  </a:lnTo>
                  <a:lnTo>
                    <a:pt x="72" y="613"/>
                  </a:lnTo>
                  <a:lnTo>
                    <a:pt x="71" y="612"/>
                  </a:lnTo>
                  <a:lnTo>
                    <a:pt x="71" y="612"/>
                  </a:lnTo>
                  <a:lnTo>
                    <a:pt x="70" y="609"/>
                  </a:lnTo>
                  <a:lnTo>
                    <a:pt x="69" y="604"/>
                  </a:lnTo>
                  <a:lnTo>
                    <a:pt x="69" y="598"/>
                  </a:lnTo>
                  <a:lnTo>
                    <a:pt x="69" y="595"/>
                  </a:lnTo>
                  <a:lnTo>
                    <a:pt x="69" y="595"/>
                  </a:lnTo>
                  <a:lnTo>
                    <a:pt x="71" y="579"/>
                  </a:lnTo>
                  <a:lnTo>
                    <a:pt x="71" y="579"/>
                  </a:lnTo>
                  <a:lnTo>
                    <a:pt x="75" y="588"/>
                  </a:lnTo>
                  <a:lnTo>
                    <a:pt x="77" y="592"/>
                  </a:lnTo>
                  <a:lnTo>
                    <a:pt x="80" y="595"/>
                  </a:lnTo>
                  <a:lnTo>
                    <a:pt x="81" y="595"/>
                  </a:lnTo>
                  <a:lnTo>
                    <a:pt x="81" y="595"/>
                  </a:lnTo>
                  <a:lnTo>
                    <a:pt x="82" y="592"/>
                  </a:lnTo>
                  <a:lnTo>
                    <a:pt x="83" y="588"/>
                  </a:lnTo>
                  <a:lnTo>
                    <a:pt x="86" y="573"/>
                  </a:lnTo>
                  <a:lnTo>
                    <a:pt x="87" y="559"/>
                  </a:lnTo>
                  <a:lnTo>
                    <a:pt x="87" y="550"/>
                  </a:lnTo>
                  <a:lnTo>
                    <a:pt x="87" y="550"/>
                  </a:lnTo>
                  <a:lnTo>
                    <a:pt x="87" y="545"/>
                  </a:lnTo>
                  <a:lnTo>
                    <a:pt x="89" y="539"/>
                  </a:lnTo>
                  <a:lnTo>
                    <a:pt x="93" y="532"/>
                  </a:lnTo>
                  <a:lnTo>
                    <a:pt x="93" y="532"/>
                  </a:lnTo>
                  <a:lnTo>
                    <a:pt x="104" y="536"/>
                  </a:lnTo>
                  <a:lnTo>
                    <a:pt x="111" y="538"/>
                  </a:lnTo>
                  <a:lnTo>
                    <a:pt x="113" y="538"/>
                  </a:lnTo>
                  <a:lnTo>
                    <a:pt x="113" y="538"/>
                  </a:lnTo>
                  <a:lnTo>
                    <a:pt x="111" y="539"/>
                  </a:lnTo>
                  <a:lnTo>
                    <a:pt x="109" y="542"/>
                  </a:lnTo>
                  <a:lnTo>
                    <a:pt x="101" y="551"/>
                  </a:lnTo>
                  <a:lnTo>
                    <a:pt x="98" y="556"/>
                  </a:lnTo>
                  <a:lnTo>
                    <a:pt x="95" y="563"/>
                  </a:lnTo>
                  <a:lnTo>
                    <a:pt x="94" y="568"/>
                  </a:lnTo>
                  <a:lnTo>
                    <a:pt x="95" y="573"/>
                  </a:lnTo>
                  <a:lnTo>
                    <a:pt x="95" y="573"/>
                  </a:lnTo>
                  <a:lnTo>
                    <a:pt x="99" y="579"/>
                  </a:lnTo>
                  <a:lnTo>
                    <a:pt x="104" y="585"/>
                  </a:lnTo>
                  <a:lnTo>
                    <a:pt x="116" y="600"/>
                  </a:lnTo>
                  <a:lnTo>
                    <a:pt x="129" y="612"/>
                  </a:lnTo>
                  <a:lnTo>
                    <a:pt x="134" y="614"/>
                  </a:lnTo>
                  <a:lnTo>
                    <a:pt x="136" y="615"/>
                  </a:lnTo>
                  <a:lnTo>
                    <a:pt x="136" y="615"/>
                  </a:lnTo>
                  <a:lnTo>
                    <a:pt x="139" y="613"/>
                  </a:lnTo>
                  <a:lnTo>
                    <a:pt x="142" y="607"/>
                  </a:lnTo>
                  <a:lnTo>
                    <a:pt x="148" y="591"/>
                  </a:lnTo>
                  <a:lnTo>
                    <a:pt x="153" y="577"/>
                  </a:lnTo>
                  <a:lnTo>
                    <a:pt x="154" y="571"/>
                  </a:lnTo>
                  <a:lnTo>
                    <a:pt x="154" y="571"/>
                  </a:lnTo>
                  <a:lnTo>
                    <a:pt x="154" y="579"/>
                  </a:lnTo>
                  <a:lnTo>
                    <a:pt x="153" y="600"/>
                  </a:lnTo>
                  <a:lnTo>
                    <a:pt x="154" y="667"/>
                  </a:lnTo>
                  <a:lnTo>
                    <a:pt x="154" y="739"/>
                  </a:lnTo>
                  <a:lnTo>
                    <a:pt x="154" y="786"/>
                  </a:lnTo>
                  <a:lnTo>
                    <a:pt x="154" y="786"/>
                  </a:lnTo>
                  <a:lnTo>
                    <a:pt x="154" y="796"/>
                  </a:lnTo>
                  <a:lnTo>
                    <a:pt x="155" y="803"/>
                  </a:lnTo>
                  <a:lnTo>
                    <a:pt x="158" y="809"/>
                  </a:lnTo>
                  <a:lnTo>
                    <a:pt x="160" y="814"/>
                  </a:lnTo>
                  <a:lnTo>
                    <a:pt x="163" y="820"/>
                  </a:lnTo>
                  <a:lnTo>
                    <a:pt x="166" y="828"/>
                  </a:lnTo>
                  <a:lnTo>
                    <a:pt x="169" y="839"/>
                  </a:lnTo>
                  <a:lnTo>
                    <a:pt x="172" y="855"/>
                  </a:lnTo>
                  <a:lnTo>
                    <a:pt x="172" y="855"/>
                  </a:lnTo>
                  <a:lnTo>
                    <a:pt x="180" y="911"/>
                  </a:lnTo>
                  <a:lnTo>
                    <a:pt x="181" y="931"/>
                  </a:lnTo>
                  <a:lnTo>
                    <a:pt x="181" y="931"/>
                  </a:lnTo>
                  <a:lnTo>
                    <a:pt x="176" y="937"/>
                  </a:lnTo>
                  <a:lnTo>
                    <a:pt x="166" y="949"/>
                  </a:lnTo>
                  <a:lnTo>
                    <a:pt x="162" y="955"/>
                  </a:lnTo>
                  <a:lnTo>
                    <a:pt x="158" y="961"/>
                  </a:lnTo>
                  <a:lnTo>
                    <a:pt x="155" y="967"/>
                  </a:lnTo>
                  <a:lnTo>
                    <a:pt x="157" y="968"/>
                  </a:lnTo>
                  <a:lnTo>
                    <a:pt x="158" y="969"/>
                  </a:lnTo>
                  <a:lnTo>
                    <a:pt x="158" y="969"/>
                  </a:lnTo>
                  <a:lnTo>
                    <a:pt x="169" y="976"/>
                  </a:lnTo>
                  <a:lnTo>
                    <a:pt x="186" y="985"/>
                  </a:lnTo>
                  <a:lnTo>
                    <a:pt x="207" y="996"/>
                  </a:lnTo>
                  <a:lnTo>
                    <a:pt x="213" y="1014"/>
                  </a:lnTo>
                  <a:lnTo>
                    <a:pt x="219" y="1017"/>
                  </a:lnTo>
                  <a:lnTo>
                    <a:pt x="217" y="1038"/>
                  </a:lnTo>
                  <a:lnTo>
                    <a:pt x="189" y="1050"/>
                  </a:lnTo>
                  <a:lnTo>
                    <a:pt x="189" y="1050"/>
                  </a:lnTo>
                  <a:lnTo>
                    <a:pt x="190" y="1048"/>
                  </a:lnTo>
                  <a:lnTo>
                    <a:pt x="189" y="1047"/>
                  </a:lnTo>
                  <a:lnTo>
                    <a:pt x="188" y="1047"/>
                  </a:lnTo>
                  <a:lnTo>
                    <a:pt x="184" y="1050"/>
                  </a:lnTo>
                  <a:lnTo>
                    <a:pt x="184" y="1050"/>
                  </a:lnTo>
                  <a:lnTo>
                    <a:pt x="180" y="1052"/>
                  </a:lnTo>
                  <a:lnTo>
                    <a:pt x="177" y="1056"/>
                  </a:lnTo>
                  <a:lnTo>
                    <a:pt x="175" y="1058"/>
                  </a:lnTo>
                  <a:lnTo>
                    <a:pt x="175" y="1058"/>
                  </a:lnTo>
                  <a:lnTo>
                    <a:pt x="165" y="1064"/>
                  </a:lnTo>
                  <a:lnTo>
                    <a:pt x="158" y="1069"/>
                  </a:lnTo>
                  <a:lnTo>
                    <a:pt x="155" y="1071"/>
                  </a:lnTo>
                  <a:lnTo>
                    <a:pt x="154" y="1073"/>
                  </a:lnTo>
                  <a:lnTo>
                    <a:pt x="154" y="1073"/>
                  </a:lnTo>
                  <a:lnTo>
                    <a:pt x="154" y="1080"/>
                  </a:lnTo>
                  <a:lnTo>
                    <a:pt x="154" y="1085"/>
                  </a:lnTo>
                  <a:lnTo>
                    <a:pt x="154" y="1085"/>
                  </a:lnTo>
                  <a:lnTo>
                    <a:pt x="154" y="1086"/>
                  </a:lnTo>
                  <a:lnTo>
                    <a:pt x="157" y="1088"/>
                  </a:lnTo>
                  <a:lnTo>
                    <a:pt x="162" y="1092"/>
                  </a:lnTo>
                  <a:lnTo>
                    <a:pt x="169" y="1095"/>
                  </a:lnTo>
                  <a:lnTo>
                    <a:pt x="175" y="1097"/>
                  </a:lnTo>
                  <a:lnTo>
                    <a:pt x="175" y="1097"/>
                  </a:lnTo>
                  <a:lnTo>
                    <a:pt x="201" y="1099"/>
                  </a:lnTo>
                  <a:lnTo>
                    <a:pt x="201" y="1099"/>
                  </a:lnTo>
                  <a:lnTo>
                    <a:pt x="205" y="1104"/>
                  </a:lnTo>
                  <a:lnTo>
                    <a:pt x="207" y="1106"/>
                  </a:lnTo>
                  <a:lnTo>
                    <a:pt x="211" y="1109"/>
                  </a:lnTo>
                  <a:lnTo>
                    <a:pt x="211" y="1109"/>
                  </a:lnTo>
                  <a:lnTo>
                    <a:pt x="220" y="1109"/>
                  </a:lnTo>
                  <a:lnTo>
                    <a:pt x="240" y="1110"/>
                  </a:lnTo>
                  <a:lnTo>
                    <a:pt x="258" y="1109"/>
                  </a:lnTo>
                  <a:lnTo>
                    <a:pt x="264" y="1107"/>
                  </a:lnTo>
                  <a:lnTo>
                    <a:pt x="266" y="1106"/>
                  </a:lnTo>
                  <a:lnTo>
                    <a:pt x="266" y="1105"/>
                  </a:lnTo>
                  <a:lnTo>
                    <a:pt x="266" y="1105"/>
                  </a:lnTo>
                  <a:lnTo>
                    <a:pt x="266" y="1098"/>
                  </a:lnTo>
                  <a:lnTo>
                    <a:pt x="265" y="1086"/>
                  </a:lnTo>
                  <a:lnTo>
                    <a:pt x="264" y="1076"/>
                  </a:lnTo>
                  <a:lnTo>
                    <a:pt x="264" y="1070"/>
                  </a:lnTo>
                  <a:lnTo>
                    <a:pt x="264" y="1070"/>
                  </a:lnTo>
                  <a:lnTo>
                    <a:pt x="264" y="1065"/>
                  </a:lnTo>
                  <a:lnTo>
                    <a:pt x="264" y="1058"/>
                  </a:lnTo>
                  <a:lnTo>
                    <a:pt x="264" y="1058"/>
                  </a:lnTo>
                  <a:lnTo>
                    <a:pt x="264" y="1027"/>
                  </a:lnTo>
                  <a:lnTo>
                    <a:pt x="264" y="1002"/>
                  </a:lnTo>
                  <a:lnTo>
                    <a:pt x="264" y="1002"/>
                  </a:lnTo>
                  <a:lnTo>
                    <a:pt x="279" y="999"/>
                  </a:lnTo>
                  <a:lnTo>
                    <a:pt x="305" y="996"/>
                  </a:lnTo>
                  <a:lnTo>
                    <a:pt x="305" y="996"/>
                  </a:lnTo>
                  <a:lnTo>
                    <a:pt x="311" y="994"/>
                  </a:lnTo>
                  <a:lnTo>
                    <a:pt x="318" y="992"/>
                  </a:lnTo>
                  <a:lnTo>
                    <a:pt x="332" y="982"/>
                  </a:lnTo>
                  <a:lnTo>
                    <a:pt x="349" y="969"/>
                  </a:lnTo>
                  <a:lnTo>
                    <a:pt x="349" y="969"/>
                  </a:lnTo>
                  <a:lnTo>
                    <a:pt x="354" y="997"/>
                  </a:lnTo>
                  <a:lnTo>
                    <a:pt x="357" y="1016"/>
                  </a:lnTo>
                  <a:lnTo>
                    <a:pt x="358" y="1028"/>
                  </a:lnTo>
                  <a:lnTo>
                    <a:pt x="358" y="1028"/>
                  </a:lnTo>
                  <a:lnTo>
                    <a:pt x="358" y="1034"/>
                  </a:lnTo>
                  <a:lnTo>
                    <a:pt x="355" y="1038"/>
                  </a:lnTo>
                  <a:lnTo>
                    <a:pt x="355" y="1042"/>
                  </a:lnTo>
                  <a:lnTo>
                    <a:pt x="355" y="1046"/>
                  </a:lnTo>
                  <a:lnTo>
                    <a:pt x="355" y="1046"/>
                  </a:lnTo>
                  <a:lnTo>
                    <a:pt x="355" y="1052"/>
                  </a:lnTo>
                  <a:lnTo>
                    <a:pt x="355" y="1058"/>
                  </a:lnTo>
                  <a:lnTo>
                    <a:pt x="355" y="1067"/>
                  </a:lnTo>
                  <a:lnTo>
                    <a:pt x="355" y="1067"/>
                  </a:lnTo>
                  <a:lnTo>
                    <a:pt x="354" y="1070"/>
                  </a:lnTo>
                  <a:lnTo>
                    <a:pt x="353" y="1075"/>
                  </a:lnTo>
                  <a:lnTo>
                    <a:pt x="353" y="1079"/>
                  </a:lnTo>
                  <a:lnTo>
                    <a:pt x="354" y="1081"/>
                  </a:lnTo>
                  <a:lnTo>
                    <a:pt x="358" y="1083"/>
                  </a:lnTo>
                  <a:lnTo>
                    <a:pt x="364" y="1085"/>
                  </a:lnTo>
                  <a:lnTo>
                    <a:pt x="364" y="1085"/>
                  </a:lnTo>
                  <a:lnTo>
                    <a:pt x="367" y="1085"/>
                  </a:lnTo>
                  <a:lnTo>
                    <a:pt x="371" y="1083"/>
                  </a:lnTo>
                  <a:lnTo>
                    <a:pt x="379" y="1080"/>
                  </a:lnTo>
                  <a:lnTo>
                    <a:pt x="388" y="1075"/>
                  </a:lnTo>
                  <a:lnTo>
                    <a:pt x="395" y="1068"/>
                  </a:lnTo>
                  <a:lnTo>
                    <a:pt x="408" y="1052"/>
                  </a:lnTo>
                  <a:lnTo>
                    <a:pt x="417" y="1040"/>
                  </a:lnTo>
                  <a:lnTo>
                    <a:pt x="417" y="1040"/>
                  </a:lnTo>
                  <a:lnTo>
                    <a:pt x="425" y="1024"/>
                  </a:lnTo>
                  <a:lnTo>
                    <a:pt x="428" y="1018"/>
                  </a:lnTo>
                  <a:lnTo>
                    <a:pt x="429" y="1014"/>
                  </a:lnTo>
                  <a:lnTo>
                    <a:pt x="429" y="1014"/>
                  </a:lnTo>
                  <a:lnTo>
                    <a:pt x="431" y="1009"/>
                  </a:lnTo>
                  <a:lnTo>
                    <a:pt x="436" y="999"/>
                  </a:lnTo>
                  <a:lnTo>
                    <a:pt x="437" y="994"/>
                  </a:lnTo>
                  <a:lnTo>
                    <a:pt x="438" y="991"/>
                  </a:lnTo>
                  <a:lnTo>
                    <a:pt x="437" y="987"/>
                  </a:lnTo>
                  <a:lnTo>
                    <a:pt x="435" y="985"/>
                  </a:lnTo>
                  <a:lnTo>
                    <a:pt x="435" y="985"/>
                  </a:lnTo>
                  <a:lnTo>
                    <a:pt x="422" y="977"/>
                  </a:lnTo>
                  <a:lnTo>
                    <a:pt x="414" y="975"/>
                  </a:lnTo>
                  <a:lnTo>
                    <a:pt x="414" y="975"/>
                  </a:lnTo>
                  <a:lnTo>
                    <a:pt x="411" y="971"/>
                  </a:lnTo>
                  <a:lnTo>
                    <a:pt x="403" y="962"/>
                  </a:lnTo>
                  <a:lnTo>
                    <a:pt x="394" y="949"/>
                  </a:lnTo>
                  <a:lnTo>
                    <a:pt x="396" y="934"/>
                  </a:lnTo>
                  <a:lnTo>
                    <a:pt x="396" y="934"/>
                  </a:lnTo>
                  <a:lnTo>
                    <a:pt x="381" y="884"/>
                  </a:lnTo>
                  <a:lnTo>
                    <a:pt x="367" y="844"/>
                  </a:lnTo>
                  <a:lnTo>
                    <a:pt x="358" y="819"/>
                  </a:lnTo>
                  <a:lnTo>
                    <a:pt x="358" y="819"/>
                  </a:lnTo>
                  <a:lnTo>
                    <a:pt x="337" y="768"/>
                  </a:lnTo>
                  <a:lnTo>
                    <a:pt x="337" y="768"/>
                  </a:lnTo>
                  <a:lnTo>
                    <a:pt x="399" y="752"/>
                  </a:lnTo>
                  <a:lnTo>
                    <a:pt x="442" y="740"/>
                  </a:lnTo>
                  <a:lnTo>
                    <a:pt x="458" y="736"/>
                  </a:lnTo>
                  <a:lnTo>
                    <a:pt x="465" y="733"/>
                  </a:lnTo>
                  <a:lnTo>
                    <a:pt x="465" y="733"/>
                  </a:lnTo>
                  <a:lnTo>
                    <a:pt x="466" y="731"/>
                  </a:lnTo>
                  <a:lnTo>
                    <a:pt x="466" y="728"/>
                  </a:lnTo>
                  <a:lnTo>
                    <a:pt x="464" y="720"/>
                  </a:lnTo>
                  <a:lnTo>
                    <a:pt x="458" y="709"/>
                  </a:lnTo>
                  <a:lnTo>
                    <a:pt x="453" y="695"/>
                  </a:lnTo>
                  <a:lnTo>
                    <a:pt x="453" y="695"/>
                  </a:lnTo>
                  <a:lnTo>
                    <a:pt x="448" y="677"/>
                  </a:lnTo>
                  <a:lnTo>
                    <a:pt x="446" y="659"/>
                  </a:lnTo>
                  <a:lnTo>
                    <a:pt x="443" y="638"/>
                  </a:lnTo>
                  <a:lnTo>
                    <a:pt x="438" y="638"/>
                  </a:lnTo>
                  <a:lnTo>
                    <a:pt x="438" y="638"/>
                  </a:lnTo>
                  <a:lnTo>
                    <a:pt x="428" y="621"/>
                  </a:lnTo>
                  <a:lnTo>
                    <a:pt x="415" y="607"/>
                  </a:lnTo>
                  <a:lnTo>
                    <a:pt x="402" y="591"/>
                  </a:lnTo>
                  <a:lnTo>
                    <a:pt x="402" y="591"/>
                  </a:lnTo>
                  <a:lnTo>
                    <a:pt x="390" y="580"/>
                  </a:lnTo>
                  <a:lnTo>
                    <a:pt x="382" y="573"/>
                  </a:lnTo>
                  <a:lnTo>
                    <a:pt x="376" y="568"/>
                  </a:lnTo>
                  <a:lnTo>
                    <a:pt x="376" y="568"/>
                  </a:lnTo>
                  <a:lnTo>
                    <a:pt x="382" y="526"/>
                  </a:lnTo>
                  <a:lnTo>
                    <a:pt x="387" y="496"/>
                  </a:lnTo>
                  <a:lnTo>
                    <a:pt x="388" y="485"/>
                  </a:lnTo>
                  <a:lnTo>
                    <a:pt x="388" y="479"/>
                  </a:lnTo>
                  <a:lnTo>
                    <a:pt x="388" y="479"/>
                  </a:lnTo>
                  <a:lnTo>
                    <a:pt x="387" y="472"/>
                  </a:lnTo>
                  <a:lnTo>
                    <a:pt x="387" y="462"/>
                  </a:lnTo>
                  <a:lnTo>
                    <a:pt x="388" y="449"/>
                  </a:lnTo>
                  <a:lnTo>
                    <a:pt x="388" y="449"/>
                  </a:lnTo>
                  <a:lnTo>
                    <a:pt x="388" y="450"/>
                  </a:lnTo>
                  <a:lnTo>
                    <a:pt x="389" y="452"/>
                  </a:lnTo>
                  <a:lnTo>
                    <a:pt x="390" y="449"/>
                  </a:lnTo>
                  <a:lnTo>
                    <a:pt x="390" y="443"/>
                  </a:lnTo>
                  <a:lnTo>
                    <a:pt x="390" y="443"/>
                  </a:lnTo>
                  <a:lnTo>
                    <a:pt x="391" y="420"/>
                  </a:lnTo>
                  <a:lnTo>
                    <a:pt x="390" y="402"/>
                  </a:lnTo>
                  <a:lnTo>
                    <a:pt x="390" y="402"/>
                  </a:lnTo>
                  <a:lnTo>
                    <a:pt x="391" y="394"/>
                  </a:lnTo>
                  <a:lnTo>
                    <a:pt x="394" y="378"/>
                  </a:lnTo>
                  <a:lnTo>
                    <a:pt x="396" y="359"/>
                  </a:lnTo>
                  <a:lnTo>
                    <a:pt x="397" y="350"/>
                  </a:lnTo>
                  <a:lnTo>
                    <a:pt x="396" y="343"/>
                  </a:lnTo>
                  <a:lnTo>
                    <a:pt x="396" y="343"/>
                  </a:lnTo>
                  <a:lnTo>
                    <a:pt x="394" y="336"/>
                  </a:lnTo>
                  <a:lnTo>
                    <a:pt x="390" y="329"/>
                  </a:lnTo>
                  <a:lnTo>
                    <a:pt x="379" y="314"/>
                  </a:lnTo>
                  <a:lnTo>
                    <a:pt x="369" y="302"/>
                  </a:lnTo>
                  <a:lnTo>
                    <a:pt x="364" y="296"/>
                  </a:lnTo>
                  <a:lnTo>
                    <a:pt x="364" y="296"/>
                  </a:lnTo>
                  <a:lnTo>
                    <a:pt x="364" y="264"/>
                  </a:lnTo>
                  <a:lnTo>
                    <a:pt x="363" y="240"/>
                  </a:lnTo>
                  <a:lnTo>
                    <a:pt x="361" y="222"/>
                  </a:lnTo>
                  <a:lnTo>
                    <a:pt x="361" y="222"/>
                  </a:lnTo>
                  <a:lnTo>
                    <a:pt x="360" y="219"/>
                  </a:lnTo>
                  <a:lnTo>
                    <a:pt x="358" y="216"/>
                  </a:lnTo>
                  <a:lnTo>
                    <a:pt x="353" y="210"/>
                  </a:lnTo>
                  <a:lnTo>
                    <a:pt x="344" y="202"/>
                  </a:lnTo>
                  <a:lnTo>
                    <a:pt x="336" y="196"/>
                  </a:lnTo>
                  <a:lnTo>
                    <a:pt x="320" y="186"/>
                  </a:lnTo>
                  <a:lnTo>
                    <a:pt x="314" y="181"/>
                  </a:lnTo>
                  <a:lnTo>
                    <a:pt x="302" y="163"/>
                  </a:lnTo>
                  <a:lnTo>
                    <a:pt x="278" y="163"/>
                  </a:lnTo>
                  <a:lnTo>
                    <a:pt x="264" y="140"/>
                  </a:lnTo>
                  <a:lnTo>
                    <a:pt x="264" y="140"/>
                  </a:lnTo>
                  <a:lnTo>
                    <a:pt x="270" y="145"/>
                  </a:lnTo>
                  <a:lnTo>
                    <a:pt x="278" y="151"/>
                  </a:lnTo>
                  <a:lnTo>
                    <a:pt x="278" y="151"/>
                  </a:lnTo>
                  <a:lnTo>
                    <a:pt x="279" y="152"/>
                  </a:lnTo>
                  <a:lnTo>
                    <a:pt x="281" y="152"/>
                  </a:lnTo>
                  <a:lnTo>
                    <a:pt x="283" y="149"/>
                  </a:lnTo>
                  <a:lnTo>
                    <a:pt x="284" y="146"/>
                  </a:lnTo>
                  <a:lnTo>
                    <a:pt x="284" y="146"/>
                  </a:lnTo>
                  <a:lnTo>
                    <a:pt x="293" y="149"/>
                  </a:lnTo>
                  <a:lnTo>
                    <a:pt x="300" y="153"/>
                  </a:lnTo>
                  <a:lnTo>
                    <a:pt x="305" y="154"/>
                  </a:lnTo>
                  <a:lnTo>
                    <a:pt x="305" y="154"/>
                  </a:lnTo>
                  <a:lnTo>
                    <a:pt x="310" y="153"/>
                  </a:lnTo>
                  <a:lnTo>
                    <a:pt x="313" y="152"/>
                  </a:lnTo>
                  <a:lnTo>
                    <a:pt x="317" y="148"/>
                  </a:lnTo>
                  <a:lnTo>
                    <a:pt x="317" y="148"/>
                  </a:lnTo>
                  <a:lnTo>
                    <a:pt x="307" y="147"/>
                  </a:lnTo>
                  <a:lnTo>
                    <a:pt x="301" y="146"/>
                  </a:lnTo>
                  <a:lnTo>
                    <a:pt x="298" y="145"/>
                  </a:lnTo>
                  <a:lnTo>
                    <a:pt x="296" y="142"/>
                  </a:lnTo>
                  <a:lnTo>
                    <a:pt x="296" y="142"/>
                  </a:lnTo>
                  <a:lnTo>
                    <a:pt x="294" y="137"/>
                  </a:lnTo>
                  <a:lnTo>
                    <a:pt x="292" y="131"/>
                  </a:lnTo>
                  <a:lnTo>
                    <a:pt x="290" y="124"/>
                  </a:lnTo>
                  <a:lnTo>
                    <a:pt x="284" y="86"/>
                  </a:lnTo>
                  <a:lnTo>
                    <a:pt x="284" y="86"/>
                  </a:lnTo>
                  <a:lnTo>
                    <a:pt x="287" y="83"/>
                  </a:lnTo>
                  <a:lnTo>
                    <a:pt x="290" y="75"/>
                  </a:lnTo>
                  <a:lnTo>
                    <a:pt x="294" y="65"/>
                  </a:lnTo>
                  <a:lnTo>
                    <a:pt x="294" y="59"/>
                  </a:lnTo>
                  <a:lnTo>
                    <a:pt x="293" y="53"/>
                  </a:lnTo>
                  <a:lnTo>
                    <a:pt x="293" y="53"/>
                  </a:lnTo>
                  <a:lnTo>
                    <a:pt x="292" y="46"/>
                  </a:lnTo>
                  <a:lnTo>
                    <a:pt x="292" y="41"/>
                  </a:lnTo>
                  <a:lnTo>
                    <a:pt x="289" y="39"/>
                  </a:lnTo>
                  <a:lnTo>
                    <a:pt x="284" y="36"/>
                  </a:lnTo>
                  <a:lnTo>
                    <a:pt x="284" y="36"/>
                  </a:lnTo>
                  <a:lnTo>
                    <a:pt x="276" y="34"/>
                  </a:lnTo>
                  <a:lnTo>
                    <a:pt x="267" y="33"/>
                  </a:lnTo>
                  <a:lnTo>
                    <a:pt x="258" y="33"/>
                  </a:lnTo>
                  <a:lnTo>
                    <a:pt x="258" y="33"/>
                  </a:lnTo>
                  <a:lnTo>
                    <a:pt x="251" y="24"/>
                  </a:lnTo>
                  <a:lnTo>
                    <a:pt x="246" y="18"/>
                  </a:lnTo>
                  <a:lnTo>
                    <a:pt x="240" y="12"/>
                  </a:lnTo>
                  <a:lnTo>
                    <a:pt x="240" y="12"/>
                  </a:lnTo>
                  <a:lnTo>
                    <a:pt x="234" y="9"/>
                  </a:lnTo>
                  <a:lnTo>
                    <a:pt x="225" y="6"/>
                  </a:lnTo>
                  <a:lnTo>
                    <a:pt x="213" y="4"/>
                  </a:lnTo>
                  <a:lnTo>
                    <a:pt x="213" y="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4" name="Freeform 6">
              <a:extLst>
                <a:ext uri="{FF2B5EF4-FFF2-40B4-BE49-F238E27FC236}">
                  <a16:creationId xmlns:a16="http://schemas.microsoft.com/office/drawing/2014/main" id="{62C56B2B-CD03-461E-9EB9-2F32C226CB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93704" y="4798285"/>
              <a:ext cx="542313" cy="1198691"/>
            </a:xfrm>
            <a:custGeom>
              <a:avLst/>
              <a:gdLst>
                <a:gd name="T0" fmla="*/ 309 w 542"/>
                <a:gd name="T1" fmla="*/ 1100 h 1198"/>
                <a:gd name="T2" fmla="*/ 338 w 542"/>
                <a:gd name="T3" fmla="*/ 1080 h 1198"/>
                <a:gd name="T4" fmla="*/ 356 w 542"/>
                <a:gd name="T5" fmla="*/ 1151 h 1198"/>
                <a:gd name="T6" fmla="*/ 367 w 542"/>
                <a:gd name="T7" fmla="*/ 1172 h 1198"/>
                <a:gd name="T8" fmla="*/ 407 w 542"/>
                <a:gd name="T9" fmla="*/ 1162 h 1198"/>
                <a:gd name="T10" fmla="*/ 419 w 542"/>
                <a:gd name="T11" fmla="*/ 1142 h 1198"/>
                <a:gd name="T12" fmla="*/ 409 w 542"/>
                <a:gd name="T13" fmla="*/ 1108 h 1198"/>
                <a:gd name="T14" fmla="*/ 390 w 542"/>
                <a:gd name="T15" fmla="*/ 1062 h 1198"/>
                <a:gd name="T16" fmla="*/ 390 w 542"/>
                <a:gd name="T17" fmla="*/ 971 h 1198"/>
                <a:gd name="T18" fmla="*/ 375 w 542"/>
                <a:gd name="T19" fmla="*/ 856 h 1198"/>
                <a:gd name="T20" fmla="*/ 352 w 542"/>
                <a:gd name="T21" fmla="*/ 778 h 1198"/>
                <a:gd name="T22" fmla="*/ 388 w 542"/>
                <a:gd name="T23" fmla="*/ 674 h 1198"/>
                <a:gd name="T24" fmla="*/ 390 w 542"/>
                <a:gd name="T25" fmla="*/ 591 h 1198"/>
                <a:gd name="T26" fmla="*/ 422 w 542"/>
                <a:gd name="T27" fmla="*/ 603 h 1198"/>
                <a:gd name="T28" fmla="*/ 420 w 542"/>
                <a:gd name="T29" fmla="*/ 641 h 1198"/>
                <a:gd name="T30" fmla="*/ 437 w 542"/>
                <a:gd name="T31" fmla="*/ 656 h 1198"/>
                <a:gd name="T32" fmla="*/ 447 w 542"/>
                <a:gd name="T33" fmla="*/ 649 h 1198"/>
                <a:gd name="T34" fmla="*/ 451 w 542"/>
                <a:gd name="T35" fmla="*/ 588 h 1198"/>
                <a:gd name="T36" fmla="*/ 476 w 542"/>
                <a:gd name="T37" fmla="*/ 571 h 1198"/>
                <a:gd name="T38" fmla="*/ 542 w 542"/>
                <a:gd name="T39" fmla="*/ 546 h 1198"/>
                <a:gd name="T40" fmla="*/ 474 w 542"/>
                <a:gd name="T41" fmla="*/ 390 h 1198"/>
                <a:gd name="T42" fmla="*/ 417 w 542"/>
                <a:gd name="T43" fmla="*/ 265 h 1198"/>
                <a:gd name="T44" fmla="*/ 378 w 542"/>
                <a:gd name="T45" fmla="*/ 223 h 1198"/>
                <a:gd name="T46" fmla="*/ 314 w 542"/>
                <a:gd name="T47" fmla="*/ 189 h 1198"/>
                <a:gd name="T48" fmla="*/ 307 w 542"/>
                <a:gd name="T49" fmla="*/ 149 h 1198"/>
                <a:gd name="T50" fmla="*/ 304 w 542"/>
                <a:gd name="T51" fmla="*/ 110 h 1198"/>
                <a:gd name="T52" fmla="*/ 300 w 542"/>
                <a:gd name="T53" fmla="*/ 77 h 1198"/>
                <a:gd name="T54" fmla="*/ 311 w 542"/>
                <a:gd name="T55" fmla="*/ 62 h 1198"/>
                <a:gd name="T56" fmla="*/ 303 w 542"/>
                <a:gd name="T57" fmla="*/ 38 h 1198"/>
                <a:gd name="T58" fmla="*/ 268 w 542"/>
                <a:gd name="T59" fmla="*/ 12 h 1198"/>
                <a:gd name="T60" fmla="*/ 223 w 542"/>
                <a:gd name="T61" fmla="*/ 0 h 1198"/>
                <a:gd name="T62" fmla="*/ 188 w 542"/>
                <a:gd name="T63" fmla="*/ 9 h 1198"/>
                <a:gd name="T64" fmla="*/ 179 w 542"/>
                <a:gd name="T65" fmla="*/ 28 h 1198"/>
                <a:gd name="T66" fmla="*/ 173 w 542"/>
                <a:gd name="T67" fmla="*/ 36 h 1198"/>
                <a:gd name="T68" fmla="*/ 140 w 542"/>
                <a:gd name="T69" fmla="*/ 65 h 1198"/>
                <a:gd name="T70" fmla="*/ 132 w 542"/>
                <a:gd name="T71" fmla="*/ 108 h 1198"/>
                <a:gd name="T72" fmla="*/ 152 w 542"/>
                <a:gd name="T73" fmla="*/ 136 h 1198"/>
                <a:gd name="T74" fmla="*/ 158 w 542"/>
                <a:gd name="T75" fmla="*/ 199 h 1198"/>
                <a:gd name="T76" fmla="*/ 113 w 542"/>
                <a:gd name="T77" fmla="*/ 211 h 1198"/>
                <a:gd name="T78" fmla="*/ 88 w 542"/>
                <a:gd name="T79" fmla="*/ 240 h 1198"/>
                <a:gd name="T80" fmla="*/ 74 w 542"/>
                <a:gd name="T81" fmla="*/ 358 h 1198"/>
                <a:gd name="T82" fmla="*/ 18 w 542"/>
                <a:gd name="T83" fmla="*/ 516 h 1198"/>
                <a:gd name="T84" fmla="*/ 0 w 542"/>
                <a:gd name="T85" fmla="*/ 586 h 1198"/>
                <a:gd name="T86" fmla="*/ 46 w 542"/>
                <a:gd name="T87" fmla="*/ 608 h 1198"/>
                <a:gd name="T88" fmla="*/ 92 w 542"/>
                <a:gd name="T89" fmla="*/ 626 h 1198"/>
                <a:gd name="T90" fmla="*/ 75 w 542"/>
                <a:gd name="T91" fmla="*/ 773 h 1198"/>
                <a:gd name="T92" fmla="*/ 70 w 542"/>
                <a:gd name="T93" fmla="*/ 813 h 1198"/>
                <a:gd name="T94" fmla="*/ 82 w 542"/>
                <a:gd name="T95" fmla="*/ 866 h 1198"/>
                <a:gd name="T96" fmla="*/ 113 w 542"/>
                <a:gd name="T97" fmla="*/ 868 h 1198"/>
                <a:gd name="T98" fmla="*/ 165 w 542"/>
                <a:gd name="T99" fmla="*/ 927 h 1198"/>
                <a:gd name="T100" fmla="*/ 206 w 542"/>
                <a:gd name="T101" fmla="*/ 1090 h 1198"/>
                <a:gd name="T102" fmla="*/ 214 w 542"/>
                <a:gd name="T103" fmla="*/ 1118 h 1198"/>
                <a:gd name="T104" fmla="*/ 242 w 542"/>
                <a:gd name="T105" fmla="*/ 1145 h 1198"/>
                <a:gd name="T106" fmla="*/ 198 w 542"/>
                <a:gd name="T107" fmla="*/ 1176 h 1198"/>
                <a:gd name="T108" fmla="*/ 279 w 542"/>
                <a:gd name="T109" fmla="*/ 1194 h 1198"/>
                <a:gd name="T110" fmla="*/ 328 w 542"/>
                <a:gd name="T111" fmla="*/ 1195 h 1198"/>
                <a:gd name="T112" fmla="*/ 331 w 542"/>
                <a:gd name="T113" fmla="*/ 1170 h 1198"/>
                <a:gd name="T114" fmla="*/ 107 w 542"/>
                <a:gd name="T115" fmla="*/ 668 h 1198"/>
                <a:gd name="T116" fmla="*/ 113 w 542"/>
                <a:gd name="T117" fmla="*/ 677 h 1198"/>
                <a:gd name="T118" fmla="*/ 128 w 542"/>
                <a:gd name="T119" fmla="*/ 699 h 1198"/>
                <a:gd name="T120" fmla="*/ 137 w 542"/>
                <a:gd name="T121" fmla="*/ 702 h 1198"/>
                <a:gd name="T122" fmla="*/ 126 w 542"/>
                <a:gd name="T123" fmla="*/ 715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42" h="1198">
                  <a:moveTo>
                    <a:pt x="328" y="1148"/>
                  </a:moveTo>
                  <a:lnTo>
                    <a:pt x="328" y="1148"/>
                  </a:lnTo>
                  <a:lnTo>
                    <a:pt x="322" y="1132"/>
                  </a:lnTo>
                  <a:lnTo>
                    <a:pt x="316" y="1114"/>
                  </a:lnTo>
                  <a:lnTo>
                    <a:pt x="309" y="1100"/>
                  </a:lnTo>
                  <a:lnTo>
                    <a:pt x="308" y="1097"/>
                  </a:lnTo>
                  <a:lnTo>
                    <a:pt x="309" y="1095"/>
                  </a:lnTo>
                  <a:lnTo>
                    <a:pt x="309" y="1095"/>
                  </a:lnTo>
                  <a:lnTo>
                    <a:pt x="327" y="1085"/>
                  </a:lnTo>
                  <a:lnTo>
                    <a:pt x="338" y="1080"/>
                  </a:lnTo>
                  <a:lnTo>
                    <a:pt x="342" y="1079"/>
                  </a:lnTo>
                  <a:lnTo>
                    <a:pt x="343" y="1079"/>
                  </a:lnTo>
                  <a:lnTo>
                    <a:pt x="343" y="1079"/>
                  </a:lnTo>
                  <a:lnTo>
                    <a:pt x="348" y="1108"/>
                  </a:lnTo>
                  <a:lnTo>
                    <a:pt x="356" y="1151"/>
                  </a:lnTo>
                  <a:lnTo>
                    <a:pt x="356" y="1151"/>
                  </a:lnTo>
                  <a:lnTo>
                    <a:pt x="360" y="1165"/>
                  </a:lnTo>
                  <a:lnTo>
                    <a:pt x="361" y="1169"/>
                  </a:lnTo>
                  <a:lnTo>
                    <a:pt x="364" y="1171"/>
                  </a:lnTo>
                  <a:lnTo>
                    <a:pt x="367" y="1172"/>
                  </a:lnTo>
                  <a:lnTo>
                    <a:pt x="372" y="1172"/>
                  </a:lnTo>
                  <a:lnTo>
                    <a:pt x="384" y="1170"/>
                  </a:lnTo>
                  <a:lnTo>
                    <a:pt x="384" y="1170"/>
                  </a:lnTo>
                  <a:lnTo>
                    <a:pt x="399" y="1165"/>
                  </a:lnTo>
                  <a:lnTo>
                    <a:pt x="407" y="1162"/>
                  </a:lnTo>
                  <a:lnTo>
                    <a:pt x="412" y="1158"/>
                  </a:lnTo>
                  <a:lnTo>
                    <a:pt x="417" y="1155"/>
                  </a:lnTo>
                  <a:lnTo>
                    <a:pt x="419" y="1151"/>
                  </a:lnTo>
                  <a:lnTo>
                    <a:pt x="420" y="1146"/>
                  </a:lnTo>
                  <a:lnTo>
                    <a:pt x="419" y="1142"/>
                  </a:lnTo>
                  <a:lnTo>
                    <a:pt x="419" y="1142"/>
                  </a:lnTo>
                  <a:lnTo>
                    <a:pt x="417" y="1137"/>
                  </a:lnTo>
                  <a:lnTo>
                    <a:pt x="414" y="1132"/>
                  </a:lnTo>
                  <a:lnTo>
                    <a:pt x="410" y="1119"/>
                  </a:lnTo>
                  <a:lnTo>
                    <a:pt x="409" y="1108"/>
                  </a:lnTo>
                  <a:lnTo>
                    <a:pt x="407" y="1102"/>
                  </a:lnTo>
                  <a:lnTo>
                    <a:pt x="407" y="1102"/>
                  </a:lnTo>
                  <a:lnTo>
                    <a:pt x="388" y="1066"/>
                  </a:lnTo>
                  <a:lnTo>
                    <a:pt x="388" y="1066"/>
                  </a:lnTo>
                  <a:lnTo>
                    <a:pt x="390" y="1062"/>
                  </a:lnTo>
                  <a:lnTo>
                    <a:pt x="393" y="1055"/>
                  </a:lnTo>
                  <a:lnTo>
                    <a:pt x="394" y="1045"/>
                  </a:lnTo>
                  <a:lnTo>
                    <a:pt x="394" y="1045"/>
                  </a:lnTo>
                  <a:lnTo>
                    <a:pt x="393" y="1017"/>
                  </a:lnTo>
                  <a:lnTo>
                    <a:pt x="390" y="971"/>
                  </a:lnTo>
                  <a:lnTo>
                    <a:pt x="385" y="922"/>
                  </a:lnTo>
                  <a:lnTo>
                    <a:pt x="381" y="884"/>
                  </a:lnTo>
                  <a:lnTo>
                    <a:pt x="381" y="884"/>
                  </a:lnTo>
                  <a:lnTo>
                    <a:pt x="379" y="870"/>
                  </a:lnTo>
                  <a:lnTo>
                    <a:pt x="375" y="856"/>
                  </a:lnTo>
                  <a:lnTo>
                    <a:pt x="365" y="827"/>
                  </a:lnTo>
                  <a:lnTo>
                    <a:pt x="356" y="799"/>
                  </a:lnTo>
                  <a:lnTo>
                    <a:pt x="353" y="788"/>
                  </a:lnTo>
                  <a:lnTo>
                    <a:pt x="352" y="778"/>
                  </a:lnTo>
                  <a:lnTo>
                    <a:pt x="352" y="778"/>
                  </a:lnTo>
                  <a:lnTo>
                    <a:pt x="355" y="766"/>
                  </a:lnTo>
                  <a:lnTo>
                    <a:pt x="359" y="753"/>
                  </a:lnTo>
                  <a:lnTo>
                    <a:pt x="370" y="721"/>
                  </a:lnTo>
                  <a:lnTo>
                    <a:pt x="383" y="689"/>
                  </a:lnTo>
                  <a:lnTo>
                    <a:pt x="388" y="674"/>
                  </a:lnTo>
                  <a:lnTo>
                    <a:pt x="390" y="662"/>
                  </a:lnTo>
                  <a:lnTo>
                    <a:pt x="390" y="662"/>
                  </a:lnTo>
                  <a:lnTo>
                    <a:pt x="391" y="648"/>
                  </a:lnTo>
                  <a:lnTo>
                    <a:pt x="393" y="630"/>
                  </a:lnTo>
                  <a:lnTo>
                    <a:pt x="390" y="591"/>
                  </a:lnTo>
                  <a:lnTo>
                    <a:pt x="388" y="545"/>
                  </a:lnTo>
                  <a:lnTo>
                    <a:pt x="407" y="595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22" y="603"/>
                  </a:lnTo>
                  <a:lnTo>
                    <a:pt x="422" y="620"/>
                  </a:lnTo>
                  <a:lnTo>
                    <a:pt x="422" y="620"/>
                  </a:lnTo>
                  <a:lnTo>
                    <a:pt x="419" y="634"/>
                  </a:lnTo>
                  <a:lnTo>
                    <a:pt x="420" y="638"/>
                  </a:lnTo>
                  <a:lnTo>
                    <a:pt x="420" y="641"/>
                  </a:lnTo>
                  <a:lnTo>
                    <a:pt x="422" y="645"/>
                  </a:lnTo>
                  <a:lnTo>
                    <a:pt x="426" y="649"/>
                  </a:lnTo>
                  <a:lnTo>
                    <a:pt x="426" y="649"/>
                  </a:lnTo>
                  <a:lnTo>
                    <a:pt x="432" y="654"/>
                  </a:lnTo>
                  <a:lnTo>
                    <a:pt x="437" y="656"/>
                  </a:lnTo>
                  <a:lnTo>
                    <a:pt x="439" y="656"/>
                  </a:lnTo>
                  <a:lnTo>
                    <a:pt x="442" y="655"/>
                  </a:lnTo>
                  <a:lnTo>
                    <a:pt x="445" y="653"/>
                  </a:lnTo>
                  <a:lnTo>
                    <a:pt x="447" y="649"/>
                  </a:lnTo>
                  <a:lnTo>
                    <a:pt x="447" y="649"/>
                  </a:lnTo>
                  <a:lnTo>
                    <a:pt x="450" y="643"/>
                  </a:lnTo>
                  <a:lnTo>
                    <a:pt x="451" y="634"/>
                  </a:lnTo>
                  <a:lnTo>
                    <a:pt x="452" y="615"/>
                  </a:lnTo>
                  <a:lnTo>
                    <a:pt x="451" y="598"/>
                  </a:lnTo>
                  <a:lnTo>
                    <a:pt x="451" y="588"/>
                  </a:lnTo>
                  <a:lnTo>
                    <a:pt x="451" y="588"/>
                  </a:lnTo>
                  <a:lnTo>
                    <a:pt x="450" y="581"/>
                  </a:lnTo>
                  <a:lnTo>
                    <a:pt x="451" y="577"/>
                  </a:lnTo>
                  <a:lnTo>
                    <a:pt x="451" y="577"/>
                  </a:lnTo>
                  <a:lnTo>
                    <a:pt x="476" y="571"/>
                  </a:lnTo>
                  <a:lnTo>
                    <a:pt x="498" y="564"/>
                  </a:lnTo>
                  <a:lnTo>
                    <a:pt x="517" y="558"/>
                  </a:lnTo>
                  <a:lnTo>
                    <a:pt x="517" y="558"/>
                  </a:lnTo>
                  <a:lnTo>
                    <a:pt x="538" y="548"/>
                  </a:lnTo>
                  <a:lnTo>
                    <a:pt x="542" y="546"/>
                  </a:lnTo>
                  <a:lnTo>
                    <a:pt x="542" y="545"/>
                  </a:lnTo>
                  <a:lnTo>
                    <a:pt x="542" y="545"/>
                  </a:lnTo>
                  <a:lnTo>
                    <a:pt x="529" y="517"/>
                  </a:lnTo>
                  <a:lnTo>
                    <a:pt x="501" y="455"/>
                  </a:lnTo>
                  <a:lnTo>
                    <a:pt x="474" y="390"/>
                  </a:lnTo>
                  <a:lnTo>
                    <a:pt x="457" y="350"/>
                  </a:lnTo>
                  <a:lnTo>
                    <a:pt x="457" y="350"/>
                  </a:lnTo>
                  <a:lnTo>
                    <a:pt x="447" y="325"/>
                  </a:lnTo>
                  <a:lnTo>
                    <a:pt x="432" y="294"/>
                  </a:lnTo>
                  <a:lnTo>
                    <a:pt x="417" y="265"/>
                  </a:lnTo>
                  <a:lnTo>
                    <a:pt x="407" y="247"/>
                  </a:lnTo>
                  <a:lnTo>
                    <a:pt x="407" y="247"/>
                  </a:lnTo>
                  <a:lnTo>
                    <a:pt x="402" y="240"/>
                  </a:lnTo>
                  <a:lnTo>
                    <a:pt x="395" y="235"/>
                  </a:lnTo>
                  <a:lnTo>
                    <a:pt x="378" y="223"/>
                  </a:lnTo>
                  <a:lnTo>
                    <a:pt x="352" y="205"/>
                  </a:lnTo>
                  <a:lnTo>
                    <a:pt x="352" y="205"/>
                  </a:lnTo>
                  <a:lnTo>
                    <a:pt x="328" y="192"/>
                  </a:lnTo>
                  <a:lnTo>
                    <a:pt x="328" y="192"/>
                  </a:lnTo>
                  <a:lnTo>
                    <a:pt x="314" y="189"/>
                  </a:lnTo>
                  <a:lnTo>
                    <a:pt x="303" y="186"/>
                  </a:lnTo>
                  <a:lnTo>
                    <a:pt x="297" y="177"/>
                  </a:lnTo>
                  <a:lnTo>
                    <a:pt x="297" y="177"/>
                  </a:lnTo>
                  <a:lnTo>
                    <a:pt x="303" y="162"/>
                  </a:lnTo>
                  <a:lnTo>
                    <a:pt x="307" y="149"/>
                  </a:lnTo>
                  <a:lnTo>
                    <a:pt x="308" y="142"/>
                  </a:lnTo>
                  <a:lnTo>
                    <a:pt x="309" y="137"/>
                  </a:lnTo>
                  <a:lnTo>
                    <a:pt x="309" y="137"/>
                  </a:lnTo>
                  <a:lnTo>
                    <a:pt x="307" y="124"/>
                  </a:lnTo>
                  <a:lnTo>
                    <a:pt x="304" y="110"/>
                  </a:lnTo>
                  <a:lnTo>
                    <a:pt x="299" y="93"/>
                  </a:lnTo>
                  <a:lnTo>
                    <a:pt x="299" y="93"/>
                  </a:lnTo>
                  <a:lnTo>
                    <a:pt x="299" y="87"/>
                  </a:lnTo>
                  <a:lnTo>
                    <a:pt x="299" y="82"/>
                  </a:lnTo>
                  <a:lnTo>
                    <a:pt x="300" y="77"/>
                  </a:lnTo>
                  <a:lnTo>
                    <a:pt x="303" y="74"/>
                  </a:lnTo>
                  <a:lnTo>
                    <a:pt x="303" y="74"/>
                  </a:lnTo>
                  <a:lnTo>
                    <a:pt x="305" y="70"/>
                  </a:lnTo>
                  <a:lnTo>
                    <a:pt x="309" y="66"/>
                  </a:lnTo>
                  <a:lnTo>
                    <a:pt x="311" y="62"/>
                  </a:lnTo>
                  <a:lnTo>
                    <a:pt x="312" y="58"/>
                  </a:lnTo>
                  <a:lnTo>
                    <a:pt x="311" y="53"/>
                  </a:lnTo>
                  <a:lnTo>
                    <a:pt x="309" y="48"/>
                  </a:lnTo>
                  <a:lnTo>
                    <a:pt x="309" y="48"/>
                  </a:lnTo>
                  <a:lnTo>
                    <a:pt x="303" y="38"/>
                  </a:lnTo>
                  <a:lnTo>
                    <a:pt x="295" y="29"/>
                  </a:lnTo>
                  <a:lnTo>
                    <a:pt x="288" y="23"/>
                  </a:lnTo>
                  <a:lnTo>
                    <a:pt x="278" y="17"/>
                  </a:lnTo>
                  <a:lnTo>
                    <a:pt x="278" y="17"/>
                  </a:lnTo>
                  <a:lnTo>
                    <a:pt x="268" y="12"/>
                  </a:lnTo>
                  <a:lnTo>
                    <a:pt x="260" y="7"/>
                  </a:lnTo>
                  <a:lnTo>
                    <a:pt x="250" y="4"/>
                  </a:lnTo>
                  <a:lnTo>
                    <a:pt x="233" y="1"/>
                  </a:lnTo>
                  <a:lnTo>
                    <a:pt x="233" y="1"/>
                  </a:lnTo>
                  <a:lnTo>
                    <a:pt x="223" y="0"/>
                  </a:lnTo>
                  <a:lnTo>
                    <a:pt x="214" y="1"/>
                  </a:lnTo>
                  <a:lnTo>
                    <a:pt x="206" y="1"/>
                  </a:lnTo>
                  <a:lnTo>
                    <a:pt x="199" y="4"/>
                  </a:lnTo>
                  <a:lnTo>
                    <a:pt x="193" y="7"/>
                  </a:lnTo>
                  <a:lnTo>
                    <a:pt x="188" y="9"/>
                  </a:lnTo>
                  <a:lnTo>
                    <a:pt x="184" y="12"/>
                  </a:lnTo>
                  <a:lnTo>
                    <a:pt x="183" y="14"/>
                  </a:lnTo>
                  <a:lnTo>
                    <a:pt x="183" y="14"/>
                  </a:lnTo>
                  <a:lnTo>
                    <a:pt x="180" y="20"/>
                  </a:lnTo>
                  <a:lnTo>
                    <a:pt x="179" y="28"/>
                  </a:lnTo>
                  <a:lnTo>
                    <a:pt x="178" y="34"/>
                  </a:lnTo>
                  <a:lnTo>
                    <a:pt x="178" y="36"/>
                  </a:lnTo>
                  <a:lnTo>
                    <a:pt x="177" y="36"/>
                  </a:lnTo>
                  <a:lnTo>
                    <a:pt x="177" y="36"/>
                  </a:lnTo>
                  <a:lnTo>
                    <a:pt x="173" y="36"/>
                  </a:lnTo>
                  <a:lnTo>
                    <a:pt x="165" y="41"/>
                  </a:lnTo>
                  <a:lnTo>
                    <a:pt x="155" y="47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40" y="65"/>
                  </a:lnTo>
                  <a:lnTo>
                    <a:pt x="137" y="71"/>
                  </a:lnTo>
                  <a:lnTo>
                    <a:pt x="135" y="80"/>
                  </a:lnTo>
                  <a:lnTo>
                    <a:pt x="132" y="87"/>
                  </a:lnTo>
                  <a:lnTo>
                    <a:pt x="132" y="100"/>
                  </a:lnTo>
                  <a:lnTo>
                    <a:pt x="132" y="108"/>
                  </a:lnTo>
                  <a:lnTo>
                    <a:pt x="132" y="108"/>
                  </a:lnTo>
                  <a:lnTo>
                    <a:pt x="136" y="114"/>
                  </a:lnTo>
                  <a:lnTo>
                    <a:pt x="142" y="124"/>
                  </a:lnTo>
                  <a:lnTo>
                    <a:pt x="149" y="133"/>
                  </a:lnTo>
                  <a:lnTo>
                    <a:pt x="152" y="136"/>
                  </a:lnTo>
                  <a:lnTo>
                    <a:pt x="155" y="137"/>
                  </a:lnTo>
                  <a:lnTo>
                    <a:pt x="166" y="137"/>
                  </a:lnTo>
                  <a:lnTo>
                    <a:pt x="177" y="165"/>
                  </a:lnTo>
                  <a:lnTo>
                    <a:pt x="177" y="173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0" y="200"/>
                  </a:lnTo>
                  <a:lnTo>
                    <a:pt x="134" y="204"/>
                  </a:lnTo>
                  <a:lnTo>
                    <a:pt x="123" y="206"/>
                  </a:lnTo>
                  <a:lnTo>
                    <a:pt x="113" y="211"/>
                  </a:lnTo>
                  <a:lnTo>
                    <a:pt x="103" y="219"/>
                  </a:lnTo>
                  <a:lnTo>
                    <a:pt x="94" y="228"/>
                  </a:lnTo>
                  <a:lnTo>
                    <a:pt x="94" y="228"/>
                  </a:lnTo>
                  <a:lnTo>
                    <a:pt x="91" y="233"/>
                  </a:lnTo>
                  <a:lnTo>
                    <a:pt x="88" y="240"/>
                  </a:lnTo>
                  <a:lnTo>
                    <a:pt x="83" y="258"/>
                  </a:lnTo>
                  <a:lnTo>
                    <a:pt x="80" y="278"/>
                  </a:lnTo>
                  <a:lnTo>
                    <a:pt x="78" y="300"/>
                  </a:lnTo>
                  <a:lnTo>
                    <a:pt x="75" y="342"/>
                  </a:lnTo>
                  <a:lnTo>
                    <a:pt x="74" y="358"/>
                  </a:lnTo>
                  <a:lnTo>
                    <a:pt x="73" y="368"/>
                  </a:lnTo>
                  <a:lnTo>
                    <a:pt x="73" y="368"/>
                  </a:lnTo>
                  <a:lnTo>
                    <a:pt x="58" y="410"/>
                  </a:lnTo>
                  <a:lnTo>
                    <a:pt x="31" y="481"/>
                  </a:lnTo>
                  <a:lnTo>
                    <a:pt x="18" y="516"/>
                  </a:lnTo>
                  <a:lnTo>
                    <a:pt x="7" y="549"/>
                  </a:lnTo>
                  <a:lnTo>
                    <a:pt x="1" y="573"/>
                  </a:lnTo>
                  <a:lnTo>
                    <a:pt x="0" y="581"/>
                  </a:lnTo>
                  <a:lnTo>
                    <a:pt x="0" y="586"/>
                  </a:lnTo>
                  <a:lnTo>
                    <a:pt x="0" y="586"/>
                  </a:lnTo>
                  <a:lnTo>
                    <a:pt x="5" y="591"/>
                  </a:lnTo>
                  <a:lnTo>
                    <a:pt x="11" y="596"/>
                  </a:lnTo>
                  <a:lnTo>
                    <a:pt x="20" y="600"/>
                  </a:lnTo>
                  <a:lnTo>
                    <a:pt x="29" y="603"/>
                  </a:lnTo>
                  <a:lnTo>
                    <a:pt x="46" y="608"/>
                  </a:lnTo>
                  <a:lnTo>
                    <a:pt x="56" y="611"/>
                  </a:lnTo>
                  <a:lnTo>
                    <a:pt x="56" y="611"/>
                  </a:lnTo>
                  <a:lnTo>
                    <a:pt x="65" y="613"/>
                  </a:lnTo>
                  <a:lnTo>
                    <a:pt x="77" y="619"/>
                  </a:lnTo>
                  <a:lnTo>
                    <a:pt x="92" y="626"/>
                  </a:lnTo>
                  <a:lnTo>
                    <a:pt x="101" y="664"/>
                  </a:lnTo>
                  <a:lnTo>
                    <a:pt x="82" y="742"/>
                  </a:lnTo>
                  <a:lnTo>
                    <a:pt x="82" y="742"/>
                  </a:lnTo>
                  <a:lnTo>
                    <a:pt x="79" y="759"/>
                  </a:lnTo>
                  <a:lnTo>
                    <a:pt x="75" y="773"/>
                  </a:lnTo>
                  <a:lnTo>
                    <a:pt x="73" y="784"/>
                  </a:lnTo>
                  <a:lnTo>
                    <a:pt x="73" y="784"/>
                  </a:lnTo>
                  <a:lnTo>
                    <a:pt x="72" y="791"/>
                  </a:lnTo>
                  <a:lnTo>
                    <a:pt x="70" y="801"/>
                  </a:lnTo>
                  <a:lnTo>
                    <a:pt x="70" y="813"/>
                  </a:lnTo>
                  <a:lnTo>
                    <a:pt x="70" y="827"/>
                  </a:lnTo>
                  <a:lnTo>
                    <a:pt x="73" y="842"/>
                  </a:lnTo>
                  <a:lnTo>
                    <a:pt x="75" y="854"/>
                  </a:lnTo>
                  <a:lnTo>
                    <a:pt x="79" y="864"/>
                  </a:lnTo>
                  <a:lnTo>
                    <a:pt x="82" y="866"/>
                  </a:lnTo>
                  <a:lnTo>
                    <a:pt x="85" y="869"/>
                  </a:lnTo>
                  <a:lnTo>
                    <a:pt x="85" y="869"/>
                  </a:lnTo>
                  <a:lnTo>
                    <a:pt x="93" y="870"/>
                  </a:lnTo>
                  <a:lnTo>
                    <a:pt x="103" y="870"/>
                  </a:lnTo>
                  <a:lnTo>
                    <a:pt x="113" y="868"/>
                  </a:lnTo>
                  <a:lnTo>
                    <a:pt x="125" y="866"/>
                  </a:lnTo>
                  <a:lnTo>
                    <a:pt x="144" y="861"/>
                  </a:lnTo>
                  <a:lnTo>
                    <a:pt x="151" y="859"/>
                  </a:lnTo>
                  <a:lnTo>
                    <a:pt x="151" y="859"/>
                  </a:lnTo>
                  <a:lnTo>
                    <a:pt x="165" y="927"/>
                  </a:lnTo>
                  <a:lnTo>
                    <a:pt x="177" y="981"/>
                  </a:lnTo>
                  <a:lnTo>
                    <a:pt x="185" y="1019"/>
                  </a:lnTo>
                  <a:lnTo>
                    <a:pt x="185" y="1019"/>
                  </a:lnTo>
                  <a:lnTo>
                    <a:pt x="201" y="1070"/>
                  </a:lnTo>
                  <a:lnTo>
                    <a:pt x="206" y="1090"/>
                  </a:lnTo>
                  <a:lnTo>
                    <a:pt x="208" y="1104"/>
                  </a:lnTo>
                  <a:lnTo>
                    <a:pt x="208" y="1104"/>
                  </a:lnTo>
                  <a:lnTo>
                    <a:pt x="208" y="1108"/>
                  </a:lnTo>
                  <a:lnTo>
                    <a:pt x="209" y="1112"/>
                  </a:lnTo>
                  <a:lnTo>
                    <a:pt x="214" y="1118"/>
                  </a:lnTo>
                  <a:lnTo>
                    <a:pt x="218" y="1122"/>
                  </a:lnTo>
                  <a:lnTo>
                    <a:pt x="221" y="1123"/>
                  </a:lnTo>
                  <a:lnTo>
                    <a:pt x="271" y="1110"/>
                  </a:lnTo>
                  <a:lnTo>
                    <a:pt x="242" y="1145"/>
                  </a:lnTo>
                  <a:lnTo>
                    <a:pt x="242" y="1145"/>
                  </a:lnTo>
                  <a:lnTo>
                    <a:pt x="221" y="1158"/>
                  </a:lnTo>
                  <a:lnTo>
                    <a:pt x="206" y="1167"/>
                  </a:lnTo>
                  <a:lnTo>
                    <a:pt x="198" y="1174"/>
                  </a:lnTo>
                  <a:lnTo>
                    <a:pt x="198" y="1174"/>
                  </a:lnTo>
                  <a:lnTo>
                    <a:pt x="198" y="1176"/>
                  </a:lnTo>
                  <a:lnTo>
                    <a:pt x="199" y="1179"/>
                  </a:lnTo>
                  <a:lnTo>
                    <a:pt x="202" y="1182"/>
                  </a:lnTo>
                  <a:lnTo>
                    <a:pt x="271" y="1193"/>
                  </a:lnTo>
                  <a:lnTo>
                    <a:pt x="271" y="1193"/>
                  </a:lnTo>
                  <a:lnTo>
                    <a:pt x="279" y="1194"/>
                  </a:lnTo>
                  <a:lnTo>
                    <a:pt x="298" y="1196"/>
                  </a:lnTo>
                  <a:lnTo>
                    <a:pt x="317" y="1198"/>
                  </a:lnTo>
                  <a:lnTo>
                    <a:pt x="324" y="1198"/>
                  </a:lnTo>
                  <a:lnTo>
                    <a:pt x="326" y="1196"/>
                  </a:lnTo>
                  <a:lnTo>
                    <a:pt x="328" y="1195"/>
                  </a:lnTo>
                  <a:lnTo>
                    <a:pt x="328" y="1195"/>
                  </a:lnTo>
                  <a:lnTo>
                    <a:pt x="329" y="1188"/>
                  </a:lnTo>
                  <a:lnTo>
                    <a:pt x="331" y="1180"/>
                  </a:lnTo>
                  <a:lnTo>
                    <a:pt x="331" y="1170"/>
                  </a:lnTo>
                  <a:lnTo>
                    <a:pt x="331" y="1170"/>
                  </a:lnTo>
                  <a:lnTo>
                    <a:pt x="331" y="1167"/>
                  </a:lnTo>
                  <a:lnTo>
                    <a:pt x="329" y="1160"/>
                  </a:lnTo>
                  <a:lnTo>
                    <a:pt x="328" y="1148"/>
                  </a:lnTo>
                  <a:lnTo>
                    <a:pt x="328" y="1148"/>
                  </a:lnTo>
                  <a:close/>
                  <a:moveTo>
                    <a:pt x="107" y="668"/>
                  </a:moveTo>
                  <a:lnTo>
                    <a:pt x="101" y="727"/>
                  </a:lnTo>
                  <a:lnTo>
                    <a:pt x="92" y="734"/>
                  </a:lnTo>
                  <a:lnTo>
                    <a:pt x="107" y="668"/>
                  </a:lnTo>
                  <a:close/>
                  <a:moveTo>
                    <a:pt x="113" y="677"/>
                  </a:moveTo>
                  <a:lnTo>
                    <a:pt x="113" y="677"/>
                  </a:lnTo>
                  <a:lnTo>
                    <a:pt x="118" y="684"/>
                  </a:lnTo>
                  <a:lnTo>
                    <a:pt x="123" y="691"/>
                  </a:lnTo>
                  <a:lnTo>
                    <a:pt x="126" y="696"/>
                  </a:lnTo>
                  <a:lnTo>
                    <a:pt x="126" y="696"/>
                  </a:lnTo>
                  <a:lnTo>
                    <a:pt x="128" y="699"/>
                  </a:lnTo>
                  <a:lnTo>
                    <a:pt x="131" y="702"/>
                  </a:lnTo>
                  <a:lnTo>
                    <a:pt x="134" y="702"/>
                  </a:lnTo>
                  <a:lnTo>
                    <a:pt x="136" y="702"/>
                  </a:lnTo>
                  <a:lnTo>
                    <a:pt x="136" y="702"/>
                  </a:lnTo>
                  <a:lnTo>
                    <a:pt x="137" y="702"/>
                  </a:lnTo>
                  <a:lnTo>
                    <a:pt x="139" y="705"/>
                  </a:lnTo>
                  <a:lnTo>
                    <a:pt x="139" y="708"/>
                  </a:lnTo>
                  <a:lnTo>
                    <a:pt x="139" y="708"/>
                  </a:lnTo>
                  <a:lnTo>
                    <a:pt x="134" y="711"/>
                  </a:lnTo>
                  <a:lnTo>
                    <a:pt x="126" y="715"/>
                  </a:lnTo>
                  <a:lnTo>
                    <a:pt x="126" y="715"/>
                  </a:lnTo>
                  <a:lnTo>
                    <a:pt x="111" y="717"/>
                  </a:lnTo>
                  <a:lnTo>
                    <a:pt x="113" y="677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5" name="Freeform 7">
              <a:extLst>
                <a:ext uri="{FF2B5EF4-FFF2-40B4-BE49-F238E27FC236}">
                  <a16:creationId xmlns:a16="http://schemas.microsoft.com/office/drawing/2014/main" id="{6CBCA18E-75ED-4094-8124-D5415145C6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1686" y="4774054"/>
              <a:ext cx="421128" cy="1194848"/>
            </a:xfrm>
            <a:custGeom>
              <a:avLst/>
              <a:gdLst>
                <a:gd name="T0" fmla="*/ 92 w 467"/>
                <a:gd name="T1" fmla="*/ 703 h 1325"/>
                <a:gd name="T2" fmla="*/ 90 w 467"/>
                <a:gd name="T3" fmla="*/ 734 h 1325"/>
                <a:gd name="T4" fmla="*/ 88 w 467"/>
                <a:gd name="T5" fmla="*/ 784 h 1325"/>
                <a:gd name="T6" fmla="*/ 105 w 467"/>
                <a:gd name="T7" fmla="*/ 802 h 1325"/>
                <a:gd name="T8" fmla="*/ 110 w 467"/>
                <a:gd name="T9" fmla="*/ 998 h 1325"/>
                <a:gd name="T10" fmla="*/ 127 w 467"/>
                <a:gd name="T11" fmla="*/ 1164 h 1325"/>
                <a:gd name="T12" fmla="*/ 73 w 467"/>
                <a:gd name="T13" fmla="*/ 1205 h 1325"/>
                <a:gd name="T14" fmla="*/ 64 w 467"/>
                <a:gd name="T15" fmla="*/ 1240 h 1325"/>
                <a:gd name="T16" fmla="*/ 138 w 467"/>
                <a:gd name="T17" fmla="*/ 1261 h 1325"/>
                <a:gd name="T18" fmla="*/ 170 w 467"/>
                <a:gd name="T19" fmla="*/ 1261 h 1325"/>
                <a:gd name="T20" fmla="*/ 172 w 467"/>
                <a:gd name="T21" fmla="*/ 1225 h 1325"/>
                <a:gd name="T22" fmla="*/ 174 w 467"/>
                <a:gd name="T23" fmla="*/ 1164 h 1325"/>
                <a:gd name="T24" fmla="*/ 243 w 467"/>
                <a:gd name="T25" fmla="*/ 1158 h 1325"/>
                <a:gd name="T26" fmla="*/ 341 w 467"/>
                <a:gd name="T27" fmla="*/ 1162 h 1325"/>
                <a:gd name="T28" fmla="*/ 382 w 467"/>
                <a:gd name="T29" fmla="*/ 1173 h 1325"/>
                <a:gd name="T30" fmla="*/ 372 w 467"/>
                <a:gd name="T31" fmla="*/ 1255 h 1325"/>
                <a:gd name="T32" fmla="*/ 354 w 467"/>
                <a:gd name="T33" fmla="*/ 1268 h 1325"/>
                <a:gd name="T34" fmla="*/ 354 w 467"/>
                <a:gd name="T35" fmla="*/ 1278 h 1325"/>
                <a:gd name="T36" fmla="*/ 344 w 467"/>
                <a:gd name="T37" fmla="*/ 1284 h 1325"/>
                <a:gd name="T38" fmla="*/ 349 w 467"/>
                <a:gd name="T39" fmla="*/ 1297 h 1325"/>
                <a:gd name="T40" fmla="*/ 378 w 467"/>
                <a:gd name="T41" fmla="*/ 1308 h 1325"/>
                <a:gd name="T42" fmla="*/ 416 w 467"/>
                <a:gd name="T43" fmla="*/ 1325 h 1325"/>
                <a:gd name="T44" fmla="*/ 466 w 467"/>
                <a:gd name="T45" fmla="*/ 1303 h 1325"/>
                <a:gd name="T46" fmla="*/ 463 w 467"/>
                <a:gd name="T47" fmla="*/ 1289 h 1325"/>
                <a:gd name="T48" fmla="*/ 448 w 467"/>
                <a:gd name="T49" fmla="*/ 1265 h 1325"/>
                <a:gd name="T50" fmla="*/ 435 w 467"/>
                <a:gd name="T51" fmla="*/ 1249 h 1325"/>
                <a:gd name="T52" fmla="*/ 429 w 467"/>
                <a:gd name="T53" fmla="*/ 1181 h 1325"/>
                <a:gd name="T54" fmla="*/ 413 w 467"/>
                <a:gd name="T55" fmla="*/ 973 h 1325"/>
                <a:gd name="T56" fmla="*/ 411 w 467"/>
                <a:gd name="T57" fmla="*/ 939 h 1325"/>
                <a:gd name="T58" fmla="*/ 432 w 467"/>
                <a:gd name="T59" fmla="*/ 923 h 1325"/>
                <a:gd name="T60" fmla="*/ 429 w 467"/>
                <a:gd name="T61" fmla="*/ 851 h 1325"/>
                <a:gd name="T62" fmla="*/ 419 w 467"/>
                <a:gd name="T63" fmla="*/ 821 h 1325"/>
                <a:gd name="T64" fmla="*/ 394 w 467"/>
                <a:gd name="T65" fmla="*/ 686 h 1325"/>
                <a:gd name="T66" fmla="*/ 395 w 467"/>
                <a:gd name="T67" fmla="*/ 628 h 1325"/>
                <a:gd name="T68" fmla="*/ 406 w 467"/>
                <a:gd name="T69" fmla="*/ 594 h 1325"/>
                <a:gd name="T70" fmla="*/ 400 w 467"/>
                <a:gd name="T71" fmla="*/ 491 h 1325"/>
                <a:gd name="T72" fmla="*/ 384 w 467"/>
                <a:gd name="T73" fmla="*/ 318 h 1325"/>
                <a:gd name="T74" fmla="*/ 347 w 467"/>
                <a:gd name="T75" fmla="*/ 244 h 1325"/>
                <a:gd name="T76" fmla="*/ 303 w 467"/>
                <a:gd name="T77" fmla="*/ 206 h 1325"/>
                <a:gd name="T78" fmla="*/ 277 w 467"/>
                <a:gd name="T79" fmla="*/ 197 h 1325"/>
                <a:gd name="T80" fmla="*/ 263 w 467"/>
                <a:gd name="T81" fmla="*/ 173 h 1325"/>
                <a:gd name="T82" fmla="*/ 227 w 467"/>
                <a:gd name="T83" fmla="*/ 153 h 1325"/>
                <a:gd name="T84" fmla="*/ 239 w 467"/>
                <a:gd name="T85" fmla="*/ 77 h 1325"/>
                <a:gd name="T86" fmla="*/ 237 w 467"/>
                <a:gd name="T87" fmla="*/ 45 h 1325"/>
                <a:gd name="T88" fmla="*/ 232 w 467"/>
                <a:gd name="T89" fmla="*/ 16 h 1325"/>
                <a:gd name="T90" fmla="*/ 213 w 467"/>
                <a:gd name="T91" fmla="*/ 2 h 1325"/>
                <a:gd name="T92" fmla="*/ 181 w 467"/>
                <a:gd name="T93" fmla="*/ 1 h 1325"/>
                <a:gd name="T94" fmla="*/ 145 w 467"/>
                <a:gd name="T95" fmla="*/ 5 h 1325"/>
                <a:gd name="T96" fmla="*/ 117 w 467"/>
                <a:gd name="T97" fmla="*/ 36 h 1325"/>
                <a:gd name="T98" fmla="*/ 104 w 467"/>
                <a:gd name="T99" fmla="*/ 74 h 1325"/>
                <a:gd name="T100" fmla="*/ 102 w 467"/>
                <a:gd name="T101" fmla="*/ 89 h 1325"/>
                <a:gd name="T102" fmla="*/ 129 w 467"/>
                <a:gd name="T103" fmla="*/ 135 h 1325"/>
                <a:gd name="T104" fmla="*/ 157 w 467"/>
                <a:gd name="T105" fmla="*/ 178 h 1325"/>
                <a:gd name="T106" fmla="*/ 145 w 467"/>
                <a:gd name="T107" fmla="*/ 187 h 1325"/>
                <a:gd name="T108" fmla="*/ 128 w 467"/>
                <a:gd name="T109" fmla="*/ 217 h 1325"/>
                <a:gd name="T110" fmla="*/ 66 w 467"/>
                <a:gd name="T111" fmla="*/ 261 h 1325"/>
                <a:gd name="T112" fmla="*/ 45 w 467"/>
                <a:gd name="T113" fmla="*/ 374 h 1325"/>
                <a:gd name="T114" fmla="*/ 16 w 467"/>
                <a:gd name="T115" fmla="*/ 545 h 1325"/>
                <a:gd name="T116" fmla="*/ 18 w 467"/>
                <a:gd name="T117" fmla="*/ 677 h 1325"/>
                <a:gd name="T118" fmla="*/ 32 w 467"/>
                <a:gd name="T119" fmla="*/ 720 h 1325"/>
                <a:gd name="T120" fmla="*/ 46 w 467"/>
                <a:gd name="T121" fmla="*/ 747 h 1325"/>
                <a:gd name="T122" fmla="*/ 61 w 467"/>
                <a:gd name="T123" fmla="*/ 752 h 1325"/>
                <a:gd name="T124" fmla="*/ 381 w 467"/>
                <a:gd name="T125" fmla="*/ 828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67" h="1325">
                  <a:moveTo>
                    <a:pt x="64" y="749"/>
                  </a:moveTo>
                  <a:lnTo>
                    <a:pt x="64" y="749"/>
                  </a:lnTo>
                  <a:lnTo>
                    <a:pt x="92" y="703"/>
                  </a:lnTo>
                  <a:lnTo>
                    <a:pt x="92" y="703"/>
                  </a:lnTo>
                  <a:lnTo>
                    <a:pt x="92" y="703"/>
                  </a:lnTo>
                  <a:lnTo>
                    <a:pt x="92" y="703"/>
                  </a:lnTo>
                  <a:lnTo>
                    <a:pt x="92" y="703"/>
                  </a:lnTo>
                  <a:lnTo>
                    <a:pt x="92" y="703"/>
                  </a:lnTo>
                  <a:lnTo>
                    <a:pt x="90" y="714"/>
                  </a:lnTo>
                  <a:lnTo>
                    <a:pt x="90" y="734"/>
                  </a:lnTo>
                  <a:lnTo>
                    <a:pt x="89" y="754"/>
                  </a:lnTo>
                  <a:lnTo>
                    <a:pt x="89" y="768"/>
                  </a:lnTo>
                  <a:lnTo>
                    <a:pt x="89" y="768"/>
                  </a:lnTo>
                  <a:lnTo>
                    <a:pt x="86" y="778"/>
                  </a:lnTo>
                  <a:lnTo>
                    <a:pt x="88" y="784"/>
                  </a:lnTo>
                  <a:lnTo>
                    <a:pt x="92" y="790"/>
                  </a:lnTo>
                  <a:lnTo>
                    <a:pt x="92" y="790"/>
                  </a:lnTo>
                  <a:lnTo>
                    <a:pt x="95" y="795"/>
                  </a:lnTo>
                  <a:lnTo>
                    <a:pt x="98" y="799"/>
                  </a:lnTo>
                  <a:lnTo>
                    <a:pt x="105" y="802"/>
                  </a:lnTo>
                  <a:lnTo>
                    <a:pt x="112" y="805"/>
                  </a:lnTo>
                  <a:lnTo>
                    <a:pt x="114" y="806"/>
                  </a:lnTo>
                  <a:lnTo>
                    <a:pt x="108" y="985"/>
                  </a:lnTo>
                  <a:lnTo>
                    <a:pt x="108" y="985"/>
                  </a:lnTo>
                  <a:lnTo>
                    <a:pt x="110" y="998"/>
                  </a:lnTo>
                  <a:lnTo>
                    <a:pt x="112" y="1015"/>
                  </a:lnTo>
                  <a:lnTo>
                    <a:pt x="114" y="1039"/>
                  </a:lnTo>
                  <a:lnTo>
                    <a:pt x="114" y="1039"/>
                  </a:lnTo>
                  <a:lnTo>
                    <a:pt x="121" y="1164"/>
                  </a:lnTo>
                  <a:lnTo>
                    <a:pt x="127" y="1164"/>
                  </a:lnTo>
                  <a:lnTo>
                    <a:pt x="127" y="1187"/>
                  </a:lnTo>
                  <a:lnTo>
                    <a:pt x="85" y="1196"/>
                  </a:lnTo>
                  <a:lnTo>
                    <a:pt x="85" y="1196"/>
                  </a:lnTo>
                  <a:lnTo>
                    <a:pt x="73" y="1205"/>
                  </a:lnTo>
                  <a:lnTo>
                    <a:pt x="73" y="1205"/>
                  </a:lnTo>
                  <a:lnTo>
                    <a:pt x="60" y="1215"/>
                  </a:lnTo>
                  <a:lnTo>
                    <a:pt x="60" y="1215"/>
                  </a:lnTo>
                  <a:lnTo>
                    <a:pt x="61" y="1226"/>
                  </a:lnTo>
                  <a:lnTo>
                    <a:pt x="62" y="1235"/>
                  </a:lnTo>
                  <a:lnTo>
                    <a:pt x="64" y="1240"/>
                  </a:lnTo>
                  <a:lnTo>
                    <a:pt x="64" y="1240"/>
                  </a:lnTo>
                  <a:lnTo>
                    <a:pt x="86" y="1248"/>
                  </a:lnTo>
                  <a:lnTo>
                    <a:pt x="108" y="1255"/>
                  </a:lnTo>
                  <a:lnTo>
                    <a:pt x="108" y="1255"/>
                  </a:lnTo>
                  <a:lnTo>
                    <a:pt x="138" y="1261"/>
                  </a:lnTo>
                  <a:lnTo>
                    <a:pt x="160" y="1264"/>
                  </a:lnTo>
                  <a:lnTo>
                    <a:pt x="167" y="1264"/>
                  </a:lnTo>
                  <a:lnTo>
                    <a:pt x="170" y="1263"/>
                  </a:lnTo>
                  <a:lnTo>
                    <a:pt x="170" y="1261"/>
                  </a:lnTo>
                  <a:lnTo>
                    <a:pt x="170" y="1261"/>
                  </a:lnTo>
                  <a:lnTo>
                    <a:pt x="171" y="1254"/>
                  </a:lnTo>
                  <a:lnTo>
                    <a:pt x="171" y="1241"/>
                  </a:lnTo>
                  <a:lnTo>
                    <a:pt x="170" y="1227"/>
                  </a:lnTo>
                  <a:lnTo>
                    <a:pt x="170" y="1227"/>
                  </a:lnTo>
                  <a:lnTo>
                    <a:pt x="172" y="1225"/>
                  </a:lnTo>
                  <a:lnTo>
                    <a:pt x="174" y="1221"/>
                  </a:lnTo>
                  <a:lnTo>
                    <a:pt x="174" y="1217"/>
                  </a:lnTo>
                  <a:lnTo>
                    <a:pt x="174" y="1217"/>
                  </a:lnTo>
                  <a:lnTo>
                    <a:pt x="174" y="1189"/>
                  </a:lnTo>
                  <a:lnTo>
                    <a:pt x="174" y="1164"/>
                  </a:lnTo>
                  <a:lnTo>
                    <a:pt x="174" y="1164"/>
                  </a:lnTo>
                  <a:lnTo>
                    <a:pt x="193" y="1162"/>
                  </a:lnTo>
                  <a:lnTo>
                    <a:pt x="215" y="1159"/>
                  </a:lnTo>
                  <a:lnTo>
                    <a:pt x="243" y="1158"/>
                  </a:lnTo>
                  <a:lnTo>
                    <a:pt x="243" y="1158"/>
                  </a:lnTo>
                  <a:lnTo>
                    <a:pt x="274" y="1158"/>
                  </a:lnTo>
                  <a:lnTo>
                    <a:pt x="303" y="1159"/>
                  </a:lnTo>
                  <a:lnTo>
                    <a:pt x="325" y="1160"/>
                  </a:lnTo>
                  <a:lnTo>
                    <a:pt x="341" y="1162"/>
                  </a:lnTo>
                  <a:lnTo>
                    <a:pt x="341" y="1162"/>
                  </a:lnTo>
                  <a:lnTo>
                    <a:pt x="365" y="1162"/>
                  </a:lnTo>
                  <a:lnTo>
                    <a:pt x="376" y="1162"/>
                  </a:lnTo>
                  <a:lnTo>
                    <a:pt x="381" y="1162"/>
                  </a:lnTo>
                  <a:lnTo>
                    <a:pt x="381" y="1162"/>
                  </a:lnTo>
                  <a:lnTo>
                    <a:pt x="382" y="1173"/>
                  </a:lnTo>
                  <a:lnTo>
                    <a:pt x="381" y="1200"/>
                  </a:lnTo>
                  <a:lnTo>
                    <a:pt x="380" y="1229"/>
                  </a:lnTo>
                  <a:lnTo>
                    <a:pt x="378" y="1243"/>
                  </a:lnTo>
                  <a:lnTo>
                    <a:pt x="378" y="1243"/>
                  </a:lnTo>
                  <a:lnTo>
                    <a:pt x="372" y="1255"/>
                  </a:lnTo>
                  <a:lnTo>
                    <a:pt x="368" y="1261"/>
                  </a:lnTo>
                  <a:lnTo>
                    <a:pt x="366" y="1265"/>
                  </a:lnTo>
                  <a:lnTo>
                    <a:pt x="366" y="1265"/>
                  </a:lnTo>
                  <a:lnTo>
                    <a:pt x="358" y="1267"/>
                  </a:lnTo>
                  <a:lnTo>
                    <a:pt x="354" y="1268"/>
                  </a:lnTo>
                  <a:lnTo>
                    <a:pt x="353" y="1269"/>
                  </a:lnTo>
                  <a:lnTo>
                    <a:pt x="353" y="1272"/>
                  </a:lnTo>
                  <a:lnTo>
                    <a:pt x="353" y="1272"/>
                  </a:lnTo>
                  <a:lnTo>
                    <a:pt x="353" y="1274"/>
                  </a:lnTo>
                  <a:lnTo>
                    <a:pt x="354" y="1278"/>
                  </a:lnTo>
                  <a:lnTo>
                    <a:pt x="354" y="1279"/>
                  </a:lnTo>
                  <a:lnTo>
                    <a:pt x="353" y="1280"/>
                  </a:lnTo>
                  <a:lnTo>
                    <a:pt x="353" y="1280"/>
                  </a:lnTo>
                  <a:lnTo>
                    <a:pt x="347" y="1282"/>
                  </a:lnTo>
                  <a:lnTo>
                    <a:pt x="344" y="1284"/>
                  </a:lnTo>
                  <a:lnTo>
                    <a:pt x="343" y="1287"/>
                  </a:lnTo>
                  <a:lnTo>
                    <a:pt x="343" y="1287"/>
                  </a:lnTo>
                  <a:lnTo>
                    <a:pt x="346" y="1292"/>
                  </a:lnTo>
                  <a:lnTo>
                    <a:pt x="349" y="1297"/>
                  </a:lnTo>
                  <a:lnTo>
                    <a:pt x="349" y="1297"/>
                  </a:lnTo>
                  <a:lnTo>
                    <a:pt x="356" y="1299"/>
                  </a:lnTo>
                  <a:lnTo>
                    <a:pt x="365" y="1302"/>
                  </a:lnTo>
                  <a:lnTo>
                    <a:pt x="372" y="1306"/>
                  </a:lnTo>
                  <a:lnTo>
                    <a:pt x="378" y="1308"/>
                  </a:lnTo>
                  <a:lnTo>
                    <a:pt x="378" y="1308"/>
                  </a:lnTo>
                  <a:lnTo>
                    <a:pt x="385" y="1313"/>
                  </a:lnTo>
                  <a:lnTo>
                    <a:pt x="397" y="1320"/>
                  </a:lnTo>
                  <a:lnTo>
                    <a:pt x="409" y="1323"/>
                  </a:lnTo>
                  <a:lnTo>
                    <a:pt x="413" y="1325"/>
                  </a:lnTo>
                  <a:lnTo>
                    <a:pt x="416" y="1325"/>
                  </a:lnTo>
                  <a:lnTo>
                    <a:pt x="416" y="1325"/>
                  </a:lnTo>
                  <a:lnTo>
                    <a:pt x="442" y="1321"/>
                  </a:lnTo>
                  <a:lnTo>
                    <a:pt x="463" y="1318"/>
                  </a:lnTo>
                  <a:lnTo>
                    <a:pt x="463" y="1318"/>
                  </a:lnTo>
                  <a:lnTo>
                    <a:pt x="466" y="1303"/>
                  </a:lnTo>
                  <a:lnTo>
                    <a:pt x="467" y="1294"/>
                  </a:lnTo>
                  <a:lnTo>
                    <a:pt x="467" y="1291"/>
                  </a:lnTo>
                  <a:lnTo>
                    <a:pt x="467" y="1291"/>
                  </a:lnTo>
                  <a:lnTo>
                    <a:pt x="467" y="1291"/>
                  </a:lnTo>
                  <a:lnTo>
                    <a:pt x="463" y="1289"/>
                  </a:lnTo>
                  <a:lnTo>
                    <a:pt x="459" y="1287"/>
                  </a:lnTo>
                  <a:lnTo>
                    <a:pt x="454" y="1284"/>
                  </a:lnTo>
                  <a:lnTo>
                    <a:pt x="454" y="1284"/>
                  </a:lnTo>
                  <a:lnTo>
                    <a:pt x="451" y="1274"/>
                  </a:lnTo>
                  <a:lnTo>
                    <a:pt x="448" y="1265"/>
                  </a:lnTo>
                  <a:lnTo>
                    <a:pt x="444" y="1259"/>
                  </a:lnTo>
                  <a:lnTo>
                    <a:pt x="444" y="1259"/>
                  </a:lnTo>
                  <a:lnTo>
                    <a:pt x="438" y="1251"/>
                  </a:lnTo>
                  <a:lnTo>
                    <a:pt x="435" y="1249"/>
                  </a:lnTo>
                  <a:lnTo>
                    <a:pt x="435" y="1249"/>
                  </a:lnTo>
                  <a:lnTo>
                    <a:pt x="434" y="1221"/>
                  </a:lnTo>
                  <a:lnTo>
                    <a:pt x="433" y="1197"/>
                  </a:lnTo>
                  <a:lnTo>
                    <a:pt x="430" y="1187"/>
                  </a:lnTo>
                  <a:lnTo>
                    <a:pt x="429" y="1181"/>
                  </a:lnTo>
                  <a:lnTo>
                    <a:pt x="429" y="1181"/>
                  </a:lnTo>
                  <a:lnTo>
                    <a:pt x="419" y="1155"/>
                  </a:lnTo>
                  <a:lnTo>
                    <a:pt x="423" y="1149"/>
                  </a:lnTo>
                  <a:lnTo>
                    <a:pt x="423" y="1149"/>
                  </a:lnTo>
                  <a:lnTo>
                    <a:pt x="413" y="973"/>
                  </a:lnTo>
                  <a:lnTo>
                    <a:pt x="413" y="973"/>
                  </a:lnTo>
                  <a:lnTo>
                    <a:pt x="411" y="966"/>
                  </a:lnTo>
                  <a:lnTo>
                    <a:pt x="408" y="954"/>
                  </a:lnTo>
                  <a:lnTo>
                    <a:pt x="404" y="942"/>
                  </a:lnTo>
                  <a:lnTo>
                    <a:pt x="404" y="942"/>
                  </a:lnTo>
                  <a:lnTo>
                    <a:pt x="411" y="939"/>
                  </a:lnTo>
                  <a:lnTo>
                    <a:pt x="420" y="935"/>
                  </a:lnTo>
                  <a:lnTo>
                    <a:pt x="429" y="929"/>
                  </a:lnTo>
                  <a:lnTo>
                    <a:pt x="429" y="929"/>
                  </a:lnTo>
                  <a:lnTo>
                    <a:pt x="430" y="926"/>
                  </a:lnTo>
                  <a:lnTo>
                    <a:pt x="432" y="923"/>
                  </a:lnTo>
                  <a:lnTo>
                    <a:pt x="433" y="913"/>
                  </a:lnTo>
                  <a:lnTo>
                    <a:pt x="433" y="900"/>
                  </a:lnTo>
                  <a:lnTo>
                    <a:pt x="433" y="887"/>
                  </a:lnTo>
                  <a:lnTo>
                    <a:pt x="430" y="862"/>
                  </a:lnTo>
                  <a:lnTo>
                    <a:pt x="429" y="851"/>
                  </a:lnTo>
                  <a:lnTo>
                    <a:pt x="429" y="851"/>
                  </a:lnTo>
                  <a:lnTo>
                    <a:pt x="428" y="844"/>
                  </a:lnTo>
                  <a:lnTo>
                    <a:pt x="424" y="835"/>
                  </a:lnTo>
                  <a:lnTo>
                    <a:pt x="419" y="821"/>
                  </a:lnTo>
                  <a:lnTo>
                    <a:pt x="419" y="821"/>
                  </a:lnTo>
                  <a:lnTo>
                    <a:pt x="410" y="780"/>
                  </a:lnTo>
                  <a:lnTo>
                    <a:pt x="400" y="737"/>
                  </a:lnTo>
                  <a:lnTo>
                    <a:pt x="400" y="737"/>
                  </a:lnTo>
                  <a:lnTo>
                    <a:pt x="397" y="720"/>
                  </a:lnTo>
                  <a:lnTo>
                    <a:pt x="394" y="686"/>
                  </a:lnTo>
                  <a:lnTo>
                    <a:pt x="387" y="633"/>
                  </a:lnTo>
                  <a:lnTo>
                    <a:pt x="387" y="633"/>
                  </a:lnTo>
                  <a:lnTo>
                    <a:pt x="389" y="632"/>
                  </a:lnTo>
                  <a:lnTo>
                    <a:pt x="390" y="631"/>
                  </a:lnTo>
                  <a:lnTo>
                    <a:pt x="395" y="628"/>
                  </a:lnTo>
                  <a:lnTo>
                    <a:pt x="404" y="627"/>
                  </a:lnTo>
                  <a:lnTo>
                    <a:pt x="404" y="595"/>
                  </a:lnTo>
                  <a:lnTo>
                    <a:pt x="404" y="595"/>
                  </a:lnTo>
                  <a:lnTo>
                    <a:pt x="404" y="595"/>
                  </a:lnTo>
                  <a:lnTo>
                    <a:pt x="406" y="594"/>
                  </a:lnTo>
                  <a:lnTo>
                    <a:pt x="413" y="593"/>
                  </a:lnTo>
                  <a:lnTo>
                    <a:pt x="423" y="593"/>
                  </a:lnTo>
                  <a:lnTo>
                    <a:pt x="423" y="593"/>
                  </a:lnTo>
                  <a:lnTo>
                    <a:pt x="400" y="491"/>
                  </a:lnTo>
                  <a:lnTo>
                    <a:pt x="400" y="491"/>
                  </a:lnTo>
                  <a:lnTo>
                    <a:pt x="399" y="478"/>
                  </a:lnTo>
                  <a:lnTo>
                    <a:pt x="396" y="455"/>
                  </a:lnTo>
                  <a:lnTo>
                    <a:pt x="391" y="397"/>
                  </a:lnTo>
                  <a:lnTo>
                    <a:pt x="386" y="338"/>
                  </a:lnTo>
                  <a:lnTo>
                    <a:pt x="384" y="318"/>
                  </a:lnTo>
                  <a:lnTo>
                    <a:pt x="381" y="307"/>
                  </a:lnTo>
                  <a:lnTo>
                    <a:pt x="381" y="307"/>
                  </a:lnTo>
                  <a:lnTo>
                    <a:pt x="373" y="292"/>
                  </a:lnTo>
                  <a:lnTo>
                    <a:pt x="365" y="274"/>
                  </a:lnTo>
                  <a:lnTo>
                    <a:pt x="347" y="244"/>
                  </a:lnTo>
                  <a:lnTo>
                    <a:pt x="347" y="244"/>
                  </a:lnTo>
                  <a:lnTo>
                    <a:pt x="343" y="239"/>
                  </a:lnTo>
                  <a:lnTo>
                    <a:pt x="337" y="233"/>
                  </a:lnTo>
                  <a:lnTo>
                    <a:pt x="323" y="221"/>
                  </a:lnTo>
                  <a:lnTo>
                    <a:pt x="303" y="206"/>
                  </a:lnTo>
                  <a:lnTo>
                    <a:pt x="303" y="206"/>
                  </a:lnTo>
                  <a:lnTo>
                    <a:pt x="299" y="203"/>
                  </a:lnTo>
                  <a:lnTo>
                    <a:pt x="290" y="201"/>
                  </a:lnTo>
                  <a:lnTo>
                    <a:pt x="277" y="197"/>
                  </a:lnTo>
                  <a:lnTo>
                    <a:pt x="277" y="197"/>
                  </a:lnTo>
                  <a:lnTo>
                    <a:pt x="272" y="188"/>
                  </a:lnTo>
                  <a:lnTo>
                    <a:pt x="267" y="180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3" y="173"/>
                  </a:lnTo>
                  <a:lnTo>
                    <a:pt x="260" y="170"/>
                  </a:lnTo>
                  <a:lnTo>
                    <a:pt x="250" y="168"/>
                  </a:lnTo>
                  <a:lnTo>
                    <a:pt x="237" y="165"/>
                  </a:lnTo>
                  <a:lnTo>
                    <a:pt x="227" y="165"/>
                  </a:lnTo>
                  <a:lnTo>
                    <a:pt x="227" y="153"/>
                  </a:lnTo>
                  <a:lnTo>
                    <a:pt x="227" y="153"/>
                  </a:lnTo>
                  <a:lnTo>
                    <a:pt x="231" y="125"/>
                  </a:lnTo>
                  <a:lnTo>
                    <a:pt x="237" y="93"/>
                  </a:lnTo>
                  <a:lnTo>
                    <a:pt x="237" y="93"/>
                  </a:lnTo>
                  <a:lnTo>
                    <a:pt x="239" y="77"/>
                  </a:lnTo>
                  <a:lnTo>
                    <a:pt x="241" y="67"/>
                  </a:lnTo>
                  <a:lnTo>
                    <a:pt x="239" y="62"/>
                  </a:lnTo>
                  <a:lnTo>
                    <a:pt x="239" y="62"/>
                  </a:lnTo>
                  <a:lnTo>
                    <a:pt x="238" y="55"/>
                  </a:lnTo>
                  <a:lnTo>
                    <a:pt x="237" y="45"/>
                  </a:lnTo>
                  <a:lnTo>
                    <a:pt x="237" y="32"/>
                  </a:lnTo>
                  <a:lnTo>
                    <a:pt x="237" y="32"/>
                  </a:lnTo>
                  <a:lnTo>
                    <a:pt x="237" y="31"/>
                  </a:lnTo>
                  <a:lnTo>
                    <a:pt x="236" y="25"/>
                  </a:lnTo>
                  <a:lnTo>
                    <a:pt x="232" y="16"/>
                  </a:lnTo>
                  <a:lnTo>
                    <a:pt x="228" y="12"/>
                  </a:lnTo>
                  <a:lnTo>
                    <a:pt x="224" y="8"/>
                  </a:lnTo>
                  <a:lnTo>
                    <a:pt x="224" y="8"/>
                  </a:lnTo>
                  <a:lnTo>
                    <a:pt x="219" y="5"/>
                  </a:lnTo>
                  <a:lnTo>
                    <a:pt x="213" y="2"/>
                  </a:lnTo>
                  <a:lnTo>
                    <a:pt x="207" y="1"/>
                  </a:lnTo>
                  <a:lnTo>
                    <a:pt x="201" y="1"/>
                  </a:lnTo>
                  <a:lnTo>
                    <a:pt x="186" y="2"/>
                  </a:lnTo>
                  <a:lnTo>
                    <a:pt x="186" y="2"/>
                  </a:lnTo>
                  <a:lnTo>
                    <a:pt x="181" y="1"/>
                  </a:lnTo>
                  <a:lnTo>
                    <a:pt x="172" y="0"/>
                  </a:lnTo>
                  <a:lnTo>
                    <a:pt x="161" y="1"/>
                  </a:lnTo>
                  <a:lnTo>
                    <a:pt x="153" y="2"/>
                  </a:lnTo>
                  <a:lnTo>
                    <a:pt x="145" y="5"/>
                  </a:lnTo>
                  <a:lnTo>
                    <a:pt x="145" y="5"/>
                  </a:lnTo>
                  <a:lnTo>
                    <a:pt x="133" y="11"/>
                  </a:lnTo>
                  <a:lnTo>
                    <a:pt x="129" y="13"/>
                  </a:lnTo>
                  <a:lnTo>
                    <a:pt x="127" y="17"/>
                  </a:lnTo>
                  <a:lnTo>
                    <a:pt x="122" y="25"/>
                  </a:lnTo>
                  <a:lnTo>
                    <a:pt x="117" y="36"/>
                  </a:lnTo>
                  <a:lnTo>
                    <a:pt x="117" y="36"/>
                  </a:lnTo>
                  <a:lnTo>
                    <a:pt x="110" y="48"/>
                  </a:lnTo>
                  <a:lnTo>
                    <a:pt x="107" y="56"/>
                  </a:lnTo>
                  <a:lnTo>
                    <a:pt x="104" y="64"/>
                  </a:lnTo>
                  <a:lnTo>
                    <a:pt x="104" y="74"/>
                  </a:lnTo>
                  <a:lnTo>
                    <a:pt x="104" y="74"/>
                  </a:lnTo>
                  <a:lnTo>
                    <a:pt x="104" y="79"/>
                  </a:lnTo>
                  <a:lnTo>
                    <a:pt x="103" y="82"/>
                  </a:lnTo>
                  <a:lnTo>
                    <a:pt x="102" y="87"/>
                  </a:lnTo>
                  <a:lnTo>
                    <a:pt x="102" y="89"/>
                  </a:lnTo>
                  <a:lnTo>
                    <a:pt x="103" y="92"/>
                  </a:lnTo>
                  <a:lnTo>
                    <a:pt x="110" y="106"/>
                  </a:lnTo>
                  <a:lnTo>
                    <a:pt x="110" y="106"/>
                  </a:lnTo>
                  <a:lnTo>
                    <a:pt x="122" y="122"/>
                  </a:lnTo>
                  <a:lnTo>
                    <a:pt x="129" y="135"/>
                  </a:lnTo>
                  <a:lnTo>
                    <a:pt x="134" y="144"/>
                  </a:lnTo>
                  <a:lnTo>
                    <a:pt x="138" y="149"/>
                  </a:lnTo>
                  <a:lnTo>
                    <a:pt x="138" y="149"/>
                  </a:lnTo>
                  <a:lnTo>
                    <a:pt x="155" y="161"/>
                  </a:lnTo>
                  <a:lnTo>
                    <a:pt x="157" y="178"/>
                  </a:lnTo>
                  <a:lnTo>
                    <a:pt x="157" y="178"/>
                  </a:lnTo>
                  <a:lnTo>
                    <a:pt x="152" y="180"/>
                  </a:lnTo>
                  <a:lnTo>
                    <a:pt x="148" y="183"/>
                  </a:lnTo>
                  <a:lnTo>
                    <a:pt x="145" y="187"/>
                  </a:lnTo>
                  <a:lnTo>
                    <a:pt x="145" y="187"/>
                  </a:lnTo>
                  <a:lnTo>
                    <a:pt x="143" y="193"/>
                  </a:lnTo>
                  <a:lnTo>
                    <a:pt x="141" y="202"/>
                  </a:lnTo>
                  <a:lnTo>
                    <a:pt x="138" y="212"/>
                  </a:lnTo>
                  <a:lnTo>
                    <a:pt x="138" y="212"/>
                  </a:lnTo>
                  <a:lnTo>
                    <a:pt x="128" y="217"/>
                  </a:lnTo>
                  <a:lnTo>
                    <a:pt x="105" y="230"/>
                  </a:lnTo>
                  <a:lnTo>
                    <a:pt x="92" y="237"/>
                  </a:lnTo>
                  <a:lnTo>
                    <a:pt x="80" y="246"/>
                  </a:lnTo>
                  <a:lnTo>
                    <a:pt x="70" y="256"/>
                  </a:lnTo>
                  <a:lnTo>
                    <a:pt x="66" y="261"/>
                  </a:lnTo>
                  <a:lnTo>
                    <a:pt x="64" y="265"/>
                  </a:lnTo>
                  <a:lnTo>
                    <a:pt x="64" y="265"/>
                  </a:lnTo>
                  <a:lnTo>
                    <a:pt x="59" y="282"/>
                  </a:lnTo>
                  <a:lnTo>
                    <a:pt x="54" y="307"/>
                  </a:lnTo>
                  <a:lnTo>
                    <a:pt x="45" y="374"/>
                  </a:lnTo>
                  <a:lnTo>
                    <a:pt x="36" y="437"/>
                  </a:lnTo>
                  <a:lnTo>
                    <a:pt x="32" y="466"/>
                  </a:lnTo>
                  <a:lnTo>
                    <a:pt x="32" y="466"/>
                  </a:lnTo>
                  <a:lnTo>
                    <a:pt x="26" y="493"/>
                  </a:lnTo>
                  <a:lnTo>
                    <a:pt x="16" y="545"/>
                  </a:lnTo>
                  <a:lnTo>
                    <a:pt x="0" y="618"/>
                  </a:lnTo>
                  <a:lnTo>
                    <a:pt x="19" y="633"/>
                  </a:lnTo>
                  <a:lnTo>
                    <a:pt x="19" y="633"/>
                  </a:lnTo>
                  <a:lnTo>
                    <a:pt x="18" y="657"/>
                  </a:lnTo>
                  <a:lnTo>
                    <a:pt x="18" y="677"/>
                  </a:lnTo>
                  <a:lnTo>
                    <a:pt x="19" y="692"/>
                  </a:lnTo>
                  <a:lnTo>
                    <a:pt x="19" y="692"/>
                  </a:lnTo>
                  <a:lnTo>
                    <a:pt x="21" y="699"/>
                  </a:lnTo>
                  <a:lnTo>
                    <a:pt x="23" y="706"/>
                  </a:lnTo>
                  <a:lnTo>
                    <a:pt x="32" y="720"/>
                  </a:lnTo>
                  <a:lnTo>
                    <a:pt x="40" y="734"/>
                  </a:lnTo>
                  <a:lnTo>
                    <a:pt x="43" y="739"/>
                  </a:lnTo>
                  <a:lnTo>
                    <a:pt x="45" y="743"/>
                  </a:lnTo>
                  <a:lnTo>
                    <a:pt x="45" y="743"/>
                  </a:lnTo>
                  <a:lnTo>
                    <a:pt x="46" y="747"/>
                  </a:lnTo>
                  <a:lnTo>
                    <a:pt x="47" y="749"/>
                  </a:lnTo>
                  <a:lnTo>
                    <a:pt x="52" y="753"/>
                  </a:lnTo>
                  <a:lnTo>
                    <a:pt x="56" y="753"/>
                  </a:lnTo>
                  <a:lnTo>
                    <a:pt x="59" y="753"/>
                  </a:lnTo>
                  <a:lnTo>
                    <a:pt x="61" y="752"/>
                  </a:lnTo>
                  <a:lnTo>
                    <a:pt x="64" y="749"/>
                  </a:lnTo>
                  <a:lnTo>
                    <a:pt x="64" y="749"/>
                  </a:lnTo>
                  <a:close/>
                  <a:moveTo>
                    <a:pt x="394" y="756"/>
                  </a:moveTo>
                  <a:lnTo>
                    <a:pt x="406" y="825"/>
                  </a:lnTo>
                  <a:lnTo>
                    <a:pt x="381" y="828"/>
                  </a:lnTo>
                  <a:lnTo>
                    <a:pt x="381" y="821"/>
                  </a:lnTo>
                  <a:lnTo>
                    <a:pt x="381" y="787"/>
                  </a:lnTo>
                  <a:lnTo>
                    <a:pt x="394" y="75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6" name="Freeform 21">
              <a:extLst>
                <a:ext uri="{FF2B5EF4-FFF2-40B4-BE49-F238E27FC236}">
                  <a16:creationId xmlns:a16="http://schemas.microsoft.com/office/drawing/2014/main" id="{5DF3C891-A65B-49C0-A176-18157C52B0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9905" y="4833079"/>
              <a:ext cx="424128" cy="1171575"/>
            </a:xfrm>
            <a:custGeom>
              <a:avLst/>
              <a:gdLst>
                <a:gd name="T0" fmla="*/ 127 w 467"/>
                <a:gd name="T1" fmla="*/ 64 h 1290"/>
                <a:gd name="T2" fmla="*/ 136 w 467"/>
                <a:gd name="T3" fmla="*/ 101 h 1290"/>
                <a:gd name="T4" fmla="*/ 125 w 467"/>
                <a:gd name="T5" fmla="*/ 152 h 1290"/>
                <a:gd name="T6" fmla="*/ 125 w 467"/>
                <a:gd name="T7" fmla="*/ 184 h 1290"/>
                <a:gd name="T8" fmla="*/ 157 w 467"/>
                <a:gd name="T9" fmla="*/ 195 h 1290"/>
                <a:gd name="T10" fmla="*/ 114 w 467"/>
                <a:gd name="T11" fmla="*/ 260 h 1290"/>
                <a:gd name="T12" fmla="*/ 102 w 467"/>
                <a:gd name="T13" fmla="*/ 344 h 1290"/>
                <a:gd name="T14" fmla="*/ 84 w 467"/>
                <a:gd name="T15" fmla="*/ 370 h 1290"/>
                <a:gd name="T16" fmla="*/ 84 w 467"/>
                <a:gd name="T17" fmla="*/ 415 h 1290"/>
                <a:gd name="T18" fmla="*/ 99 w 467"/>
                <a:gd name="T19" fmla="*/ 450 h 1290"/>
                <a:gd name="T20" fmla="*/ 81 w 467"/>
                <a:gd name="T21" fmla="*/ 551 h 1290"/>
                <a:gd name="T22" fmla="*/ 70 w 467"/>
                <a:gd name="T23" fmla="*/ 588 h 1290"/>
                <a:gd name="T24" fmla="*/ 86 w 467"/>
                <a:gd name="T25" fmla="*/ 677 h 1290"/>
                <a:gd name="T26" fmla="*/ 90 w 467"/>
                <a:gd name="T27" fmla="*/ 723 h 1290"/>
                <a:gd name="T28" fmla="*/ 97 w 467"/>
                <a:gd name="T29" fmla="*/ 780 h 1290"/>
                <a:gd name="T30" fmla="*/ 98 w 467"/>
                <a:gd name="T31" fmla="*/ 857 h 1290"/>
                <a:gd name="T32" fmla="*/ 40 w 467"/>
                <a:gd name="T33" fmla="*/ 1077 h 1290"/>
                <a:gd name="T34" fmla="*/ 13 w 467"/>
                <a:gd name="T35" fmla="*/ 1190 h 1290"/>
                <a:gd name="T36" fmla="*/ 3 w 467"/>
                <a:gd name="T37" fmla="*/ 1218 h 1290"/>
                <a:gd name="T38" fmla="*/ 14 w 467"/>
                <a:gd name="T39" fmla="*/ 1259 h 1290"/>
                <a:gd name="T40" fmla="*/ 71 w 467"/>
                <a:gd name="T41" fmla="*/ 1261 h 1290"/>
                <a:gd name="T42" fmla="*/ 181 w 467"/>
                <a:gd name="T43" fmla="*/ 1253 h 1290"/>
                <a:gd name="T44" fmla="*/ 174 w 467"/>
                <a:gd name="T45" fmla="*/ 1228 h 1290"/>
                <a:gd name="T46" fmla="*/ 132 w 467"/>
                <a:gd name="T47" fmla="*/ 1201 h 1290"/>
                <a:gd name="T48" fmla="*/ 85 w 467"/>
                <a:gd name="T49" fmla="*/ 1177 h 1290"/>
                <a:gd name="T50" fmla="*/ 203 w 467"/>
                <a:gd name="T51" fmla="*/ 1160 h 1290"/>
                <a:gd name="T52" fmla="*/ 275 w 467"/>
                <a:gd name="T53" fmla="*/ 1217 h 1290"/>
                <a:gd name="T54" fmla="*/ 281 w 467"/>
                <a:gd name="T55" fmla="*/ 1241 h 1290"/>
                <a:gd name="T56" fmla="*/ 292 w 467"/>
                <a:gd name="T57" fmla="*/ 1289 h 1290"/>
                <a:gd name="T58" fmla="*/ 340 w 467"/>
                <a:gd name="T59" fmla="*/ 1275 h 1290"/>
                <a:gd name="T60" fmla="*/ 441 w 467"/>
                <a:gd name="T61" fmla="*/ 1274 h 1290"/>
                <a:gd name="T62" fmla="*/ 451 w 467"/>
                <a:gd name="T63" fmla="*/ 1222 h 1290"/>
                <a:gd name="T64" fmla="*/ 421 w 467"/>
                <a:gd name="T65" fmla="*/ 1206 h 1290"/>
                <a:gd name="T66" fmla="*/ 395 w 467"/>
                <a:gd name="T67" fmla="*/ 1203 h 1290"/>
                <a:gd name="T68" fmla="*/ 355 w 467"/>
                <a:gd name="T69" fmla="*/ 1095 h 1290"/>
                <a:gd name="T70" fmla="*/ 345 w 467"/>
                <a:gd name="T71" fmla="*/ 907 h 1290"/>
                <a:gd name="T72" fmla="*/ 293 w 467"/>
                <a:gd name="T73" fmla="*/ 713 h 1290"/>
                <a:gd name="T74" fmla="*/ 377 w 467"/>
                <a:gd name="T75" fmla="*/ 696 h 1290"/>
                <a:gd name="T76" fmla="*/ 387 w 467"/>
                <a:gd name="T77" fmla="*/ 668 h 1290"/>
                <a:gd name="T78" fmla="*/ 378 w 467"/>
                <a:gd name="T79" fmla="*/ 511 h 1290"/>
                <a:gd name="T80" fmla="*/ 378 w 467"/>
                <a:gd name="T81" fmla="*/ 455 h 1290"/>
                <a:gd name="T82" fmla="*/ 360 w 467"/>
                <a:gd name="T83" fmla="*/ 381 h 1290"/>
                <a:gd name="T84" fmla="*/ 393 w 467"/>
                <a:gd name="T85" fmla="*/ 324 h 1290"/>
                <a:gd name="T86" fmla="*/ 383 w 467"/>
                <a:gd name="T87" fmla="*/ 287 h 1290"/>
                <a:gd name="T88" fmla="*/ 356 w 467"/>
                <a:gd name="T89" fmla="*/ 287 h 1290"/>
                <a:gd name="T90" fmla="*/ 345 w 467"/>
                <a:gd name="T91" fmla="*/ 298 h 1290"/>
                <a:gd name="T92" fmla="*/ 333 w 467"/>
                <a:gd name="T93" fmla="*/ 298 h 1290"/>
                <a:gd name="T94" fmla="*/ 328 w 467"/>
                <a:gd name="T95" fmla="*/ 363 h 1290"/>
                <a:gd name="T96" fmla="*/ 286 w 467"/>
                <a:gd name="T97" fmla="*/ 275 h 1290"/>
                <a:gd name="T98" fmla="*/ 244 w 467"/>
                <a:gd name="T99" fmla="*/ 208 h 1290"/>
                <a:gd name="T100" fmla="*/ 273 w 467"/>
                <a:gd name="T101" fmla="*/ 184 h 1290"/>
                <a:gd name="T102" fmla="*/ 298 w 467"/>
                <a:gd name="T103" fmla="*/ 102 h 1290"/>
                <a:gd name="T104" fmla="*/ 309 w 467"/>
                <a:gd name="T105" fmla="*/ 75 h 1290"/>
                <a:gd name="T106" fmla="*/ 280 w 467"/>
                <a:gd name="T107" fmla="*/ 24 h 1290"/>
                <a:gd name="T108" fmla="*/ 231 w 467"/>
                <a:gd name="T109" fmla="*/ 0 h 1290"/>
                <a:gd name="T110" fmla="*/ 163 w 467"/>
                <a:gd name="T111" fmla="*/ 24 h 1290"/>
                <a:gd name="T112" fmla="*/ 273 w 467"/>
                <a:gd name="T113" fmla="*/ 647 h 1290"/>
                <a:gd name="T114" fmla="*/ 270 w 467"/>
                <a:gd name="T115" fmla="*/ 658 h 1290"/>
                <a:gd name="T116" fmla="*/ 348 w 467"/>
                <a:gd name="T117" fmla="*/ 537 h 1290"/>
                <a:gd name="T118" fmla="*/ 338 w 467"/>
                <a:gd name="T119" fmla="*/ 541 h 1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67" h="1290">
                  <a:moveTo>
                    <a:pt x="146" y="46"/>
                  </a:moveTo>
                  <a:lnTo>
                    <a:pt x="138" y="51"/>
                  </a:lnTo>
                  <a:lnTo>
                    <a:pt x="138" y="51"/>
                  </a:lnTo>
                  <a:lnTo>
                    <a:pt x="137" y="51"/>
                  </a:lnTo>
                  <a:lnTo>
                    <a:pt x="134" y="53"/>
                  </a:lnTo>
                  <a:lnTo>
                    <a:pt x="130" y="57"/>
                  </a:lnTo>
                  <a:lnTo>
                    <a:pt x="127" y="60"/>
                  </a:lnTo>
                  <a:lnTo>
                    <a:pt x="127" y="64"/>
                  </a:lnTo>
                  <a:lnTo>
                    <a:pt x="127" y="64"/>
                  </a:lnTo>
                  <a:lnTo>
                    <a:pt x="127" y="70"/>
                  </a:lnTo>
                  <a:lnTo>
                    <a:pt x="129" y="75"/>
                  </a:lnTo>
                  <a:lnTo>
                    <a:pt x="131" y="79"/>
                  </a:lnTo>
                  <a:lnTo>
                    <a:pt x="134" y="80"/>
                  </a:lnTo>
                  <a:lnTo>
                    <a:pt x="134" y="80"/>
                  </a:lnTo>
                  <a:lnTo>
                    <a:pt x="136" y="83"/>
                  </a:lnTo>
                  <a:lnTo>
                    <a:pt x="136" y="83"/>
                  </a:lnTo>
                  <a:lnTo>
                    <a:pt x="136" y="89"/>
                  </a:lnTo>
                  <a:lnTo>
                    <a:pt x="136" y="101"/>
                  </a:lnTo>
                  <a:lnTo>
                    <a:pt x="136" y="101"/>
                  </a:lnTo>
                  <a:lnTo>
                    <a:pt x="134" y="117"/>
                  </a:lnTo>
                  <a:lnTo>
                    <a:pt x="131" y="130"/>
                  </a:lnTo>
                  <a:lnTo>
                    <a:pt x="131" y="130"/>
                  </a:lnTo>
                  <a:lnTo>
                    <a:pt x="130" y="140"/>
                  </a:lnTo>
                  <a:lnTo>
                    <a:pt x="130" y="144"/>
                  </a:lnTo>
                  <a:lnTo>
                    <a:pt x="129" y="147"/>
                  </a:lnTo>
                  <a:lnTo>
                    <a:pt x="129" y="147"/>
                  </a:lnTo>
                  <a:lnTo>
                    <a:pt x="125" y="152"/>
                  </a:lnTo>
                  <a:lnTo>
                    <a:pt x="124" y="159"/>
                  </a:lnTo>
                  <a:lnTo>
                    <a:pt x="124" y="159"/>
                  </a:lnTo>
                  <a:lnTo>
                    <a:pt x="124" y="163"/>
                  </a:lnTo>
                  <a:lnTo>
                    <a:pt x="125" y="167"/>
                  </a:lnTo>
                  <a:lnTo>
                    <a:pt x="126" y="171"/>
                  </a:lnTo>
                  <a:lnTo>
                    <a:pt x="126" y="178"/>
                  </a:lnTo>
                  <a:lnTo>
                    <a:pt x="126" y="178"/>
                  </a:lnTo>
                  <a:lnTo>
                    <a:pt x="124" y="184"/>
                  </a:lnTo>
                  <a:lnTo>
                    <a:pt x="125" y="184"/>
                  </a:lnTo>
                  <a:lnTo>
                    <a:pt x="129" y="180"/>
                  </a:lnTo>
                  <a:lnTo>
                    <a:pt x="129" y="187"/>
                  </a:lnTo>
                  <a:lnTo>
                    <a:pt x="134" y="185"/>
                  </a:lnTo>
                  <a:lnTo>
                    <a:pt x="136" y="198"/>
                  </a:lnTo>
                  <a:lnTo>
                    <a:pt x="141" y="196"/>
                  </a:lnTo>
                  <a:lnTo>
                    <a:pt x="141" y="203"/>
                  </a:lnTo>
                  <a:lnTo>
                    <a:pt x="151" y="196"/>
                  </a:lnTo>
                  <a:lnTo>
                    <a:pt x="149" y="202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5" y="202"/>
                  </a:lnTo>
                  <a:lnTo>
                    <a:pt x="154" y="210"/>
                  </a:lnTo>
                  <a:lnTo>
                    <a:pt x="154" y="210"/>
                  </a:lnTo>
                  <a:lnTo>
                    <a:pt x="148" y="215"/>
                  </a:lnTo>
                  <a:lnTo>
                    <a:pt x="135" y="229"/>
                  </a:lnTo>
                  <a:lnTo>
                    <a:pt x="127" y="238"/>
                  </a:lnTo>
                  <a:lnTo>
                    <a:pt x="120" y="248"/>
                  </a:lnTo>
                  <a:lnTo>
                    <a:pt x="114" y="260"/>
                  </a:lnTo>
                  <a:lnTo>
                    <a:pt x="109" y="274"/>
                  </a:lnTo>
                  <a:lnTo>
                    <a:pt x="109" y="274"/>
                  </a:lnTo>
                  <a:lnTo>
                    <a:pt x="107" y="287"/>
                  </a:lnTo>
                  <a:lnTo>
                    <a:pt x="104" y="299"/>
                  </a:lnTo>
                  <a:lnTo>
                    <a:pt x="104" y="322"/>
                  </a:lnTo>
                  <a:lnTo>
                    <a:pt x="104" y="337"/>
                  </a:lnTo>
                  <a:lnTo>
                    <a:pt x="104" y="343"/>
                  </a:lnTo>
                  <a:lnTo>
                    <a:pt x="104" y="343"/>
                  </a:lnTo>
                  <a:lnTo>
                    <a:pt x="102" y="344"/>
                  </a:lnTo>
                  <a:lnTo>
                    <a:pt x="99" y="346"/>
                  </a:lnTo>
                  <a:lnTo>
                    <a:pt x="96" y="349"/>
                  </a:lnTo>
                  <a:lnTo>
                    <a:pt x="91" y="355"/>
                  </a:lnTo>
                  <a:lnTo>
                    <a:pt x="91" y="355"/>
                  </a:lnTo>
                  <a:lnTo>
                    <a:pt x="89" y="360"/>
                  </a:lnTo>
                  <a:lnTo>
                    <a:pt x="87" y="363"/>
                  </a:lnTo>
                  <a:lnTo>
                    <a:pt x="87" y="365"/>
                  </a:lnTo>
                  <a:lnTo>
                    <a:pt x="84" y="370"/>
                  </a:lnTo>
                  <a:lnTo>
                    <a:pt x="84" y="370"/>
                  </a:lnTo>
                  <a:lnTo>
                    <a:pt x="80" y="376"/>
                  </a:lnTo>
                  <a:lnTo>
                    <a:pt x="76" y="378"/>
                  </a:lnTo>
                  <a:lnTo>
                    <a:pt x="75" y="381"/>
                  </a:lnTo>
                  <a:lnTo>
                    <a:pt x="75" y="386"/>
                  </a:lnTo>
                  <a:lnTo>
                    <a:pt x="75" y="386"/>
                  </a:lnTo>
                  <a:lnTo>
                    <a:pt x="76" y="393"/>
                  </a:lnTo>
                  <a:lnTo>
                    <a:pt x="79" y="401"/>
                  </a:lnTo>
                  <a:lnTo>
                    <a:pt x="82" y="410"/>
                  </a:lnTo>
                  <a:lnTo>
                    <a:pt x="84" y="415"/>
                  </a:lnTo>
                  <a:lnTo>
                    <a:pt x="84" y="419"/>
                  </a:lnTo>
                  <a:lnTo>
                    <a:pt x="84" y="419"/>
                  </a:lnTo>
                  <a:lnTo>
                    <a:pt x="82" y="425"/>
                  </a:lnTo>
                  <a:lnTo>
                    <a:pt x="80" y="426"/>
                  </a:lnTo>
                  <a:lnTo>
                    <a:pt x="80" y="428"/>
                  </a:lnTo>
                  <a:lnTo>
                    <a:pt x="82" y="433"/>
                  </a:lnTo>
                  <a:lnTo>
                    <a:pt x="82" y="433"/>
                  </a:lnTo>
                  <a:lnTo>
                    <a:pt x="90" y="440"/>
                  </a:lnTo>
                  <a:lnTo>
                    <a:pt x="99" y="450"/>
                  </a:lnTo>
                  <a:lnTo>
                    <a:pt x="112" y="460"/>
                  </a:lnTo>
                  <a:lnTo>
                    <a:pt x="101" y="527"/>
                  </a:lnTo>
                  <a:lnTo>
                    <a:pt x="101" y="527"/>
                  </a:lnTo>
                  <a:lnTo>
                    <a:pt x="95" y="532"/>
                  </a:lnTo>
                  <a:lnTo>
                    <a:pt x="90" y="537"/>
                  </a:lnTo>
                  <a:lnTo>
                    <a:pt x="85" y="543"/>
                  </a:lnTo>
                  <a:lnTo>
                    <a:pt x="85" y="543"/>
                  </a:lnTo>
                  <a:lnTo>
                    <a:pt x="82" y="548"/>
                  </a:lnTo>
                  <a:lnTo>
                    <a:pt x="81" y="551"/>
                  </a:lnTo>
                  <a:lnTo>
                    <a:pt x="81" y="554"/>
                  </a:lnTo>
                  <a:lnTo>
                    <a:pt x="82" y="557"/>
                  </a:lnTo>
                  <a:lnTo>
                    <a:pt x="82" y="557"/>
                  </a:lnTo>
                  <a:lnTo>
                    <a:pt x="82" y="558"/>
                  </a:lnTo>
                  <a:lnTo>
                    <a:pt x="81" y="562"/>
                  </a:lnTo>
                  <a:lnTo>
                    <a:pt x="76" y="569"/>
                  </a:lnTo>
                  <a:lnTo>
                    <a:pt x="71" y="578"/>
                  </a:lnTo>
                  <a:lnTo>
                    <a:pt x="70" y="583"/>
                  </a:lnTo>
                  <a:lnTo>
                    <a:pt x="70" y="588"/>
                  </a:lnTo>
                  <a:lnTo>
                    <a:pt x="70" y="588"/>
                  </a:lnTo>
                  <a:lnTo>
                    <a:pt x="74" y="596"/>
                  </a:lnTo>
                  <a:lnTo>
                    <a:pt x="76" y="605"/>
                  </a:lnTo>
                  <a:lnTo>
                    <a:pt x="80" y="613"/>
                  </a:lnTo>
                  <a:lnTo>
                    <a:pt x="80" y="613"/>
                  </a:lnTo>
                  <a:lnTo>
                    <a:pt x="80" y="638"/>
                  </a:lnTo>
                  <a:lnTo>
                    <a:pt x="82" y="659"/>
                  </a:lnTo>
                  <a:lnTo>
                    <a:pt x="84" y="669"/>
                  </a:lnTo>
                  <a:lnTo>
                    <a:pt x="86" y="677"/>
                  </a:lnTo>
                  <a:lnTo>
                    <a:pt x="86" y="677"/>
                  </a:lnTo>
                  <a:lnTo>
                    <a:pt x="95" y="698"/>
                  </a:lnTo>
                  <a:lnTo>
                    <a:pt x="97" y="706"/>
                  </a:lnTo>
                  <a:lnTo>
                    <a:pt x="97" y="713"/>
                  </a:lnTo>
                  <a:lnTo>
                    <a:pt x="97" y="713"/>
                  </a:lnTo>
                  <a:lnTo>
                    <a:pt x="96" y="715"/>
                  </a:lnTo>
                  <a:lnTo>
                    <a:pt x="95" y="718"/>
                  </a:lnTo>
                  <a:lnTo>
                    <a:pt x="91" y="722"/>
                  </a:lnTo>
                  <a:lnTo>
                    <a:pt x="90" y="723"/>
                  </a:lnTo>
                  <a:lnTo>
                    <a:pt x="90" y="726"/>
                  </a:lnTo>
                  <a:lnTo>
                    <a:pt x="90" y="729"/>
                  </a:lnTo>
                  <a:lnTo>
                    <a:pt x="90" y="735"/>
                  </a:lnTo>
                  <a:lnTo>
                    <a:pt x="90" y="735"/>
                  </a:lnTo>
                  <a:lnTo>
                    <a:pt x="92" y="747"/>
                  </a:lnTo>
                  <a:lnTo>
                    <a:pt x="95" y="759"/>
                  </a:lnTo>
                  <a:lnTo>
                    <a:pt x="97" y="778"/>
                  </a:lnTo>
                  <a:lnTo>
                    <a:pt x="97" y="778"/>
                  </a:lnTo>
                  <a:lnTo>
                    <a:pt x="97" y="780"/>
                  </a:lnTo>
                  <a:lnTo>
                    <a:pt x="98" y="780"/>
                  </a:lnTo>
                  <a:lnTo>
                    <a:pt x="101" y="781"/>
                  </a:lnTo>
                  <a:lnTo>
                    <a:pt x="101" y="784"/>
                  </a:lnTo>
                  <a:lnTo>
                    <a:pt x="102" y="786"/>
                  </a:lnTo>
                  <a:lnTo>
                    <a:pt x="102" y="797"/>
                  </a:lnTo>
                  <a:lnTo>
                    <a:pt x="102" y="797"/>
                  </a:lnTo>
                  <a:lnTo>
                    <a:pt x="101" y="815"/>
                  </a:lnTo>
                  <a:lnTo>
                    <a:pt x="99" y="836"/>
                  </a:lnTo>
                  <a:lnTo>
                    <a:pt x="98" y="857"/>
                  </a:lnTo>
                  <a:lnTo>
                    <a:pt x="97" y="865"/>
                  </a:lnTo>
                  <a:lnTo>
                    <a:pt x="96" y="874"/>
                  </a:lnTo>
                  <a:lnTo>
                    <a:pt x="96" y="874"/>
                  </a:lnTo>
                  <a:lnTo>
                    <a:pt x="79" y="936"/>
                  </a:lnTo>
                  <a:lnTo>
                    <a:pt x="68" y="975"/>
                  </a:lnTo>
                  <a:lnTo>
                    <a:pt x="59" y="1004"/>
                  </a:lnTo>
                  <a:lnTo>
                    <a:pt x="59" y="1004"/>
                  </a:lnTo>
                  <a:lnTo>
                    <a:pt x="51" y="1034"/>
                  </a:lnTo>
                  <a:lnTo>
                    <a:pt x="40" y="1077"/>
                  </a:lnTo>
                  <a:lnTo>
                    <a:pt x="26" y="1129"/>
                  </a:lnTo>
                  <a:lnTo>
                    <a:pt x="30" y="1132"/>
                  </a:lnTo>
                  <a:lnTo>
                    <a:pt x="30" y="1132"/>
                  </a:lnTo>
                  <a:lnTo>
                    <a:pt x="28" y="1146"/>
                  </a:lnTo>
                  <a:lnTo>
                    <a:pt x="24" y="1160"/>
                  </a:lnTo>
                  <a:lnTo>
                    <a:pt x="20" y="1174"/>
                  </a:lnTo>
                  <a:lnTo>
                    <a:pt x="20" y="1174"/>
                  </a:lnTo>
                  <a:lnTo>
                    <a:pt x="17" y="1184"/>
                  </a:lnTo>
                  <a:lnTo>
                    <a:pt x="13" y="1190"/>
                  </a:lnTo>
                  <a:lnTo>
                    <a:pt x="9" y="1195"/>
                  </a:lnTo>
                  <a:lnTo>
                    <a:pt x="7" y="1201"/>
                  </a:lnTo>
                  <a:lnTo>
                    <a:pt x="7" y="1201"/>
                  </a:lnTo>
                  <a:lnTo>
                    <a:pt x="6" y="1207"/>
                  </a:lnTo>
                  <a:lnTo>
                    <a:pt x="6" y="1212"/>
                  </a:lnTo>
                  <a:lnTo>
                    <a:pt x="7" y="1216"/>
                  </a:lnTo>
                  <a:lnTo>
                    <a:pt x="7" y="1216"/>
                  </a:lnTo>
                  <a:lnTo>
                    <a:pt x="6" y="1217"/>
                  </a:lnTo>
                  <a:lnTo>
                    <a:pt x="3" y="1218"/>
                  </a:lnTo>
                  <a:lnTo>
                    <a:pt x="3" y="1220"/>
                  </a:lnTo>
                  <a:lnTo>
                    <a:pt x="3" y="1220"/>
                  </a:lnTo>
                  <a:lnTo>
                    <a:pt x="0" y="1236"/>
                  </a:lnTo>
                  <a:lnTo>
                    <a:pt x="0" y="1245"/>
                  </a:lnTo>
                  <a:lnTo>
                    <a:pt x="1" y="1248"/>
                  </a:lnTo>
                  <a:lnTo>
                    <a:pt x="2" y="1252"/>
                  </a:lnTo>
                  <a:lnTo>
                    <a:pt x="2" y="1252"/>
                  </a:lnTo>
                  <a:lnTo>
                    <a:pt x="7" y="1256"/>
                  </a:lnTo>
                  <a:lnTo>
                    <a:pt x="14" y="1259"/>
                  </a:lnTo>
                  <a:lnTo>
                    <a:pt x="22" y="1261"/>
                  </a:lnTo>
                  <a:lnTo>
                    <a:pt x="30" y="1262"/>
                  </a:lnTo>
                  <a:lnTo>
                    <a:pt x="30" y="1262"/>
                  </a:lnTo>
                  <a:lnTo>
                    <a:pt x="36" y="1262"/>
                  </a:lnTo>
                  <a:lnTo>
                    <a:pt x="41" y="1261"/>
                  </a:lnTo>
                  <a:lnTo>
                    <a:pt x="45" y="1259"/>
                  </a:lnTo>
                  <a:lnTo>
                    <a:pt x="46" y="1255"/>
                  </a:lnTo>
                  <a:lnTo>
                    <a:pt x="46" y="1255"/>
                  </a:lnTo>
                  <a:lnTo>
                    <a:pt x="71" y="1261"/>
                  </a:lnTo>
                  <a:lnTo>
                    <a:pt x="92" y="1264"/>
                  </a:lnTo>
                  <a:lnTo>
                    <a:pt x="106" y="1267"/>
                  </a:lnTo>
                  <a:lnTo>
                    <a:pt x="106" y="1267"/>
                  </a:lnTo>
                  <a:lnTo>
                    <a:pt x="137" y="1266"/>
                  </a:lnTo>
                  <a:lnTo>
                    <a:pt x="169" y="1264"/>
                  </a:lnTo>
                  <a:lnTo>
                    <a:pt x="169" y="1264"/>
                  </a:lnTo>
                  <a:lnTo>
                    <a:pt x="171" y="1263"/>
                  </a:lnTo>
                  <a:lnTo>
                    <a:pt x="175" y="1261"/>
                  </a:lnTo>
                  <a:lnTo>
                    <a:pt x="181" y="1253"/>
                  </a:lnTo>
                  <a:lnTo>
                    <a:pt x="185" y="1246"/>
                  </a:lnTo>
                  <a:lnTo>
                    <a:pt x="186" y="1240"/>
                  </a:lnTo>
                  <a:lnTo>
                    <a:pt x="186" y="1240"/>
                  </a:lnTo>
                  <a:lnTo>
                    <a:pt x="185" y="1236"/>
                  </a:lnTo>
                  <a:lnTo>
                    <a:pt x="183" y="1234"/>
                  </a:lnTo>
                  <a:lnTo>
                    <a:pt x="181" y="1231"/>
                  </a:lnTo>
                  <a:lnTo>
                    <a:pt x="181" y="1231"/>
                  </a:lnTo>
                  <a:lnTo>
                    <a:pt x="174" y="1228"/>
                  </a:lnTo>
                  <a:lnTo>
                    <a:pt x="174" y="1228"/>
                  </a:lnTo>
                  <a:lnTo>
                    <a:pt x="153" y="1218"/>
                  </a:lnTo>
                  <a:lnTo>
                    <a:pt x="153" y="1218"/>
                  </a:lnTo>
                  <a:lnTo>
                    <a:pt x="153" y="1217"/>
                  </a:lnTo>
                  <a:lnTo>
                    <a:pt x="152" y="1214"/>
                  </a:lnTo>
                  <a:lnTo>
                    <a:pt x="148" y="1211"/>
                  </a:lnTo>
                  <a:lnTo>
                    <a:pt x="141" y="1206"/>
                  </a:lnTo>
                  <a:lnTo>
                    <a:pt x="141" y="1206"/>
                  </a:lnTo>
                  <a:lnTo>
                    <a:pt x="137" y="1203"/>
                  </a:lnTo>
                  <a:lnTo>
                    <a:pt x="132" y="1201"/>
                  </a:lnTo>
                  <a:lnTo>
                    <a:pt x="124" y="1200"/>
                  </a:lnTo>
                  <a:lnTo>
                    <a:pt x="118" y="1200"/>
                  </a:lnTo>
                  <a:lnTo>
                    <a:pt x="115" y="1201"/>
                  </a:lnTo>
                  <a:lnTo>
                    <a:pt x="115" y="1201"/>
                  </a:lnTo>
                  <a:lnTo>
                    <a:pt x="107" y="1195"/>
                  </a:lnTo>
                  <a:lnTo>
                    <a:pt x="98" y="1190"/>
                  </a:lnTo>
                  <a:lnTo>
                    <a:pt x="91" y="1184"/>
                  </a:lnTo>
                  <a:lnTo>
                    <a:pt x="91" y="1184"/>
                  </a:lnTo>
                  <a:lnTo>
                    <a:pt x="85" y="1177"/>
                  </a:lnTo>
                  <a:lnTo>
                    <a:pt x="84" y="1174"/>
                  </a:lnTo>
                  <a:lnTo>
                    <a:pt x="82" y="1169"/>
                  </a:lnTo>
                  <a:lnTo>
                    <a:pt x="82" y="1169"/>
                  </a:lnTo>
                  <a:lnTo>
                    <a:pt x="82" y="1162"/>
                  </a:lnTo>
                  <a:lnTo>
                    <a:pt x="82" y="1151"/>
                  </a:lnTo>
                  <a:lnTo>
                    <a:pt x="84" y="1139"/>
                  </a:lnTo>
                  <a:lnTo>
                    <a:pt x="84" y="1139"/>
                  </a:lnTo>
                  <a:lnTo>
                    <a:pt x="203" y="1160"/>
                  </a:lnTo>
                  <a:lnTo>
                    <a:pt x="203" y="1160"/>
                  </a:lnTo>
                  <a:lnTo>
                    <a:pt x="228" y="1163"/>
                  </a:lnTo>
                  <a:lnTo>
                    <a:pt x="255" y="1166"/>
                  </a:lnTo>
                  <a:lnTo>
                    <a:pt x="282" y="1167"/>
                  </a:lnTo>
                  <a:lnTo>
                    <a:pt x="282" y="1167"/>
                  </a:lnTo>
                  <a:lnTo>
                    <a:pt x="281" y="1188"/>
                  </a:lnTo>
                  <a:lnTo>
                    <a:pt x="281" y="1188"/>
                  </a:lnTo>
                  <a:lnTo>
                    <a:pt x="280" y="1197"/>
                  </a:lnTo>
                  <a:lnTo>
                    <a:pt x="277" y="1207"/>
                  </a:lnTo>
                  <a:lnTo>
                    <a:pt x="275" y="1217"/>
                  </a:lnTo>
                  <a:lnTo>
                    <a:pt x="275" y="1220"/>
                  </a:lnTo>
                  <a:lnTo>
                    <a:pt x="275" y="1223"/>
                  </a:lnTo>
                  <a:lnTo>
                    <a:pt x="275" y="1223"/>
                  </a:lnTo>
                  <a:lnTo>
                    <a:pt x="277" y="1229"/>
                  </a:lnTo>
                  <a:lnTo>
                    <a:pt x="281" y="1233"/>
                  </a:lnTo>
                  <a:lnTo>
                    <a:pt x="284" y="1235"/>
                  </a:lnTo>
                  <a:lnTo>
                    <a:pt x="284" y="1235"/>
                  </a:lnTo>
                  <a:lnTo>
                    <a:pt x="282" y="1239"/>
                  </a:lnTo>
                  <a:lnTo>
                    <a:pt x="281" y="1241"/>
                  </a:lnTo>
                  <a:lnTo>
                    <a:pt x="280" y="1246"/>
                  </a:lnTo>
                  <a:lnTo>
                    <a:pt x="280" y="1246"/>
                  </a:lnTo>
                  <a:lnTo>
                    <a:pt x="280" y="1263"/>
                  </a:lnTo>
                  <a:lnTo>
                    <a:pt x="280" y="1272"/>
                  </a:lnTo>
                  <a:lnTo>
                    <a:pt x="281" y="1275"/>
                  </a:lnTo>
                  <a:lnTo>
                    <a:pt x="282" y="1279"/>
                  </a:lnTo>
                  <a:lnTo>
                    <a:pt x="282" y="1279"/>
                  </a:lnTo>
                  <a:lnTo>
                    <a:pt x="289" y="1286"/>
                  </a:lnTo>
                  <a:lnTo>
                    <a:pt x="292" y="1289"/>
                  </a:lnTo>
                  <a:lnTo>
                    <a:pt x="297" y="1290"/>
                  </a:lnTo>
                  <a:lnTo>
                    <a:pt x="339" y="1290"/>
                  </a:lnTo>
                  <a:lnTo>
                    <a:pt x="339" y="1290"/>
                  </a:lnTo>
                  <a:lnTo>
                    <a:pt x="338" y="1287"/>
                  </a:lnTo>
                  <a:lnTo>
                    <a:pt x="337" y="1284"/>
                  </a:lnTo>
                  <a:lnTo>
                    <a:pt x="337" y="1279"/>
                  </a:lnTo>
                  <a:lnTo>
                    <a:pt x="338" y="1276"/>
                  </a:lnTo>
                  <a:lnTo>
                    <a:pt x="340" y="1275"/>
                  </a:lnTo>
                  <a:lnTo>
                    <a:pt x="340" y="1275"/>
                  </a:lnTo>
                  <a:lnTo>
                    <a:pt x="349" y="1275"/>
                  </a:lnTo>
                  <a:lnTo>
                    <a:pt x="362" y="1275"/>
                  </a:lnTo>
                  <a:lnTo>
                    <a:pt x="378" y="1275"/>
                  </a:lnTo>
                  <a:lnTo>
                    <a:pt x="392" y="1279"/>
                  </a:lnTo>
                  <a:lnTo>
                    <a:pt x="392" y="1279"/>
                  </a:lnTo>
                  <a:lnTo>
                    <a:pt x="398" y="1280"/>
                  </a:lnTo>
                  <a:lnTo>
                    <a:pt x="406" y="1280"/>
                  </a:lnTo>
                  <a:lnTo>
                    <a:pt x="423" y="1278"/>
                  </a:lnTo>
                  <a:lnTo>
                    <a:pt x="441" y="1274"/>
                  </a:lnTo>
                  <a:lnTo>
                    <a:pt x="454" y="1268"/>
                  </a:lnTo>
                  <a:lnTo>
                    <a:pt x="454" y="1268"/>
                  </a:lnTo>
                  <a:lnTo>
                    <a:pt x="462" y="1263"/>
                  </a:lnTo>
                  <a:lnTo>
                    <a:pt x="466" y="1258"/>
                  </a:lnTo>
                  <a:lnTo>
                    <a:pt x="467" y="1255"/>
                  </a:lnTo>
                  <a:lnTo>
                    <a:pt x="467" y="1253"/>
                  </a:lnTo>
                  <a:lnTo>
                    <a:pt x="465" y="1235"/>
                  </a:lnTo>
                  <a:lnTo>
                    <a:pt x="451" y="1222"/>
                  </a:lnTo>
                  <a:lnTo>
                    <a:pt x="451" y="1222"/>
                  </a:lnTo>
                  <a:lnTo>
                    <a:pt x="451" y="1220"/>
                  </a:lnTo>
                  <a:lnTo>
                    <a:pt x="449" y="1218"/>
                  </a:lnTo>
                  <a:lnTo>
                    <a:pt x="445" y="1217"/>
                  </a:lnTo>
                  <a:lnTo>
                    <a:pt x="445" y="1217"/>
                  </a:lnTo>
                  <a:lnTo>
                    <a:pt x="434" y="1216"/>
                  </a:lnTo>
                  <a:lnTo>
                    <a:pt x="427" y="1214"/>
                  </a:lnTo>
                  <a:lnTo>
                    <a:pt x="427" y="1214"/>
                  </a:lnTo>
                  <a:lnTo>
                    <a:pt x="424" y="1210"/>
                  </a:lnTo>
                  <a:lnTo>
                    <a:pt x="421" y="1206"/>
                  </a:lnTo>
                  <a:lnTo>
                    <a:pt x="416" y="1203"/>
                  </a:lnTo>
                  <a:lnTo>
                    <a:pt x="416" y="1203"/>
                  </a:lnTo>
                  <a:lnTo>
                    <a:pt x="410" y="1201"/>
                  </a:lnTo>
                  <a:lnTo>
                    <a:pt x="404" y="1201"/>
                  </a:lnTo>
                  <a:lnTo>
                    <a:pt x="400" y="1201"/>
                  </a:lnTo>
                  <a:lnTo>
                    <a:pt x="398" y="1202"/>
                  </a:lnTo>
                  <a:lnTo>
                    <a:pt x="398" y="1202"/>
                  </a:lnTo>
                  <a:lnTo>
                    <a:pt x="396" y="1203"/>
                  </a:lnTo>
                  <a:lnTo>
                    <a:pt x="395" y="1203"/>
                  </a:lnTo>
                  <a:lnTo>
                    <a:pt x="381" y="1196"/>
                  </a:lnTo>
                  <a:lnTo>
                    <a:pt x="381" y="1196"/>
                  </a:lnTo>
                  <a:lnTo>
                    <a:pt x="378" y="1175"/>
                  </a:lnTo>
                  <a:lnTo>
                    <a:pt x="376" y="1158"/>
                  </a:lnTo>
                  <a:lnTo>
                    <a:pt x="372" y="1143"/>
                  </a:lnTo>
                  <a:lnTo>
                    <a:pt x="372" y="1143"/>
                  </a:lnTo>
                  <a:lnTo>
                    <a:pt x="367" y="1128"/>
                  </a:lnTo>
                  <a:lnTo>
                    <a:pt x="362" y="1113"/>
                  </a:lnTo>
                  <a:lnTo>
                    <a:pt x="355" y="1095"/>
                  </a:lnTo>
                  <a:lnTo>
                    <a:pt x="355" y="1095"/>
                  </a:lnTo>
                  <a:lnTo>
                    <a:pt x="353" y="1049"/>
                  </a:lnTo>
                  <a:lnTo>
                    <a:pt x="349" y="983"/>
                  </a:lnTo>
                  <a:lnTo>
                    <a:pt x="349" y="983"/>
                  </a:lnTo>
                  <a:lnTo>
                    <a:pt x="346" y="947"/>
                  </a:lnTo>
                  <a:lnTo>
                    <a:pt x="346" y="932"/>
                  </a:lnTo>
                  <a:lnTo>
                    <a:pt x="346" y="924"/>
                  </a:lnTo>
                  <a:lnTo>
                    <a:pt x="346" y="924"/>
                  </a:lnTo>
                  <a:lnTo>
                    <a:pt x="345" y="907"/>
                  </a:lnTo>
                  <a:lnTo>
                    <a:pt x="342" y="875"/>
                  </a:lnTo>
                  <a:lnTo>
                    <a:pt x="336" y="840"/>
                  </a:lnTo>
                  <a:lnTo>
                    <a:pt x="332" y="824"/>
                  </a:lnTo>
                  <a:lnTo>
                    <a:pt x="328" y="814"/>
                  </a:lnTo>
                  <a:lnTo>
                    <a:pt x="328" y="814"/>
                  </a:lnTo>
                  <a:lnTo>
                    <a:pt x="319" y="788"/>
                  </a:lnTo>
                  <a:lnTo>
                    <a:pt x="306" y="754"/>
                  </a:lnTo>
                  <a:lnTo>
                    <a:pt x="293" y="713"/>
                  </a:lnTo>
                  <a:lnTo>
                    <a:pt x="293" y="713"/>
                  </a:lnTo>
                  <a:lnTo>
                    <a:pt x="298" y="714"/>
                  </a:lnTo>
                  <a:lnTo>
                    <a:pt x="323" y="718"/>
                  </a:lnTo>
                  <a:lnTo>
                    <a:pt x="323" y="718"/>
                  </a:lnTo>
                  <a:lnTo>
                    <a:pt x="333" y="718"/>
                  </a:lnTo>
                  <a:lnTo>
                    <a:pt x="343" y="715"/>
                  </a:lnTo>
                  <a:lnTo>
                    <a:pt x="353" y="712"/>
                  </a:lnTo>
                  <a:lnTo>
                    <a:pt x="360" y="708"/>
                  </a:lnTo>
                  <a:lnTo>
                    <a:pt x="372" y="700"/>
                  </a:lnTo>
                  <a:lnTo>
                    <a:pt x="377" y="696"/>
                  </a:lnTo>
                  <a:lnTo>
                    <a:pt x="377" y="696"/>
                  </a:lnTo>
                  <a:lnTo>
                    <a:pt x="385" y="689"/>
                  </a:lnTo>
                  <a:lnTo>
                    <a:pt x="392" y="683"/>
                  </a:lnTo>
                  <a:lnTo>
                    <a:pt x="394" y="678"/>
                  </a:lnTo>
                  <a:lnTo>
                    <a:pt x="394" y="678"/>
                  </a:lnTo>
                  <a:lnTo>
                    <a:pt x="393" y="675"/>
                  </a:lnTo>
                  <a:lnTo>
                    <a:pt x="390" y="672"/>
                  </a:lnTo>
                  <a:lnTo>
                    <a:pt x="387" y="668"/>
                  </a:lnTo>
                  <a:lnTo>
                    <a:pt x="387" y="668"/>
                  </a:lnTo>
                  <a:lnTo>
                    <a:pt x="371" y="623"/>
                  </a:lnTo>
                  <a:lnTo>
                    <a:pt x="361" y="593"/>
                  </a:lnTo>
                  <a:lnTo>
                    <a:pt x="356" y="577"/>
                  </a:lnTo>
                  <a:lnTo>
                    <a:pt x="356" y="577"/>
                  </a:lnTo>
                  <a:lnTo>
                    <a:pt x="356" y="550"/>
                  </a:lnTo>
                  <a:lnTo>
                    <a:pt x="350" y="546"/>
                  </a:lnTo>
                  <a:lnTo>
                    <a:pt x="350" y="534"/>
                  </a:lnTo>
                  <a:lnTo>
                    <a:pt x="378" y="511"/>
                  </a:lnTo>
                  <a:lnTo>
                    <a:pt x="378" y="511"/>
                  </a:lnTo>
                  <a:lnTo>
                    <a:pt x="383" y="494"/>
                  </a:lnTo>
                  <a:lnTo>
                    <a:pt x="387" y="479"/>
                  </a:lnTo>
                  <a:lnTo>
                    <a:pt x="389" y="470"/>
                  </a:lnTo>
                  <a:lnTo>
                    <a:pt x="389" y="470"/>
                  </a:lnTo>
                  <a:lnTo>
                    <a:pt x="389" y="467"/>
                  </a:lnTo>
                  <a:lnTo>
                    <a:pt x="388" y="464"/>
                  </a:lnTo>
                  <a:lnTo>
                    <a:pt x="384" y="459"/>
                  </a:lnTo>
                  <a:lnTo>
                    <a:pt x="378" y="455"/>
                  </a:lnTo>
                  <a:lnTo>
                    <a:pt x="378" y="455"/>
                  </a:lnTo>
                  <a:lnTo>
                    <a:pt x="379" y="454"/>
                  </a:lnTo>
                  <a:lnTo>
                    <a:pt x="379" y="453"/>
                  </a:lnTo>
                  <a:lnTo>
                    <a:pt x="379" y="449"/>
                  </a:lnTo>
                  <a:lnTo>
                    <a:pt x="377" y="442"/>
                  </a:lnTo>
                  <a:lnTo>
                    <a:pt x="377" y="442"/>
                  </a:lnTo>
                  <a:lnTo>
                    <a:pt x="362" y="415"/>
                  </a:lnTo>
                  <a:lnTo>
                    <a:pt x="351" y="397"/>
                  </a:lnTo>
                  <a:lnTo>
                    <a:pt x="351" y="397"/>
                  </a:lnTo>
                  <a:lnTo>
                    <a:pt x="360" y="381"/>
                  </a:lnTo>
                  <a:lnTo>
                    <a:pt x="367" y="369"/>
                  </a:lnTo>
                  <a:lnTo>
                    <a:pt x="372" y="361"/>
                  </a:lnTo>
                  <a:lnTo>
                    <a:pt x="372" y="361"/>
                  </a:lnTo>
                  <a:lnTo>
                    <a:pt x="383" y="352"/>
                  </a:lnTo>
                  <a:lnTo>
                    <a:pt x="389" y="346"/>
                  </a:lnTo>
                  <a:lnTo>
                    <a:pt x="390" y="343"/>
                  </a:lnTo>
                  <a:lnTo>
                    <a:pt x="392" y="341"/>
                  </a:lnTo>
                  <a:lnTo>
                    <a:pt x="392" y="341"/>
                  </a:lnTo>
                  <a:lnTo>
                    <a:pt x="393" y="324"/>
                  </a:lnTo>
                  <a:lnTo>
                    <a:pt x="394" y="313"/>
                  </a:lnTo>
                  <a:lnTo>
                    <a:pt x="393" y="308"/>
                  </a:lnTo>
                  <a:lnTo>
                    <a:pt x="393" y="308"/>
                  </a:lnTo>
                  <a:lnTo>
                    <a:pt x="392" y="305"/>
                  </a:lnTo>
                  <a:lnTo>
                    <a:pt x="390" y="302"/>
                  </a:lnTo>
                  <a:lnTo>
                    <a:pt x="388" y="296"/>
                  </a:lnTo>
                  <a:lnTo>
                    <a:pt x="388" y="296"/>
                  </a:lnTo>
                  <a:lnTo>
                    <a:pt x="385" y="290"/>
                  </a:lnTo>
                  <a:lnTo>
                    <a:pt x="383" y="287"/>
                  </a:lnTo>
                  <a:lnTo>
                    <a:pt x="378" y="285"/>
                  </a:lnTo>
                  <a:lnTo>
                    <a:pt x="378" y="285"/>
                  </a:lnTo>
                  <a:lnTo>
                    <a:pt x="372" y="282"/>
                  </a:lnTo>
                  <a:lnTo>
                    <a:pt x="366" y="281"/>
                  </a:lnTo>
                  <a:lnTo>
                    <a:pt x="360" y="281"/>
                  </a:lnTo>
                  <a:lnTo>
                    <a:pt x="359" y="281"/>
                  </a:lnTo>
                  <a:lnTo>
                    <a:pt x="357" y="282"/>
                  </a:lnTo>
                  <a:lnTo>
                    <a:pt x="357" y="282"/>
                  </a:lnTo>
                  <a:lnTo>
                    <a:pt x="356" y="287"/>
                  </a:lnTo>
                  <a:lnTo>
                    <a:pt x="355" y="288"/>
                  </a:lnTo>
                  <a:lnTo>
                    <a:pt x="355" y="288"/>
                  </a:lnTo>
                  <a:lnTo>
                    <a:pt x="351" y="287"/>
                  </a:lnTo>
                  <a:lnTo>
                    <a:pt x="349" y="287"/>
                  </a:lnTo>
                  <a:lnTo>
                    <a:pt x="348" y="287"/>
                  </a:lnTo>
                  <a:lnTo>
                    <a:pt x="348" y="287"/>
                  </a:lnTo>
                  <a:lnTo>
                    <a:pt x="346" y="291"/>
                  </a:lnTo>
                  <a:lnTo>
                    <a:pt x="346" y="291"/>
                  </a:lnTo>
                  <a:lnTo>
                    <a:pt x="345" y="298"/>
                  </a:lnTo>
                  <a:lnTo>
                    <a:pt x="345" y="298"/>
                  </a:lnTo>
                  <a:lnTo>
                    <a:pt x="340" y="292"/>
                  </a:lnTo>
                  <a:lnTo>
                    <a:pt x="337" y="290"/>
                  </a:lnTo>
                  <a:lnTo>
                    <a:pt x="336" y="288"/>
                  </a:lnTo>
                  <a:lnTo>
                    <a:pt x="333" y="288"/>
                  </a:lnTo>
                  <a:lnTo>
                    <a:pt x="333" y="288"/>
                  </a:lnTo>
                  <a:lnTo>
                    <a:pt x="333" y="290"/>
                  </a:lnTo>
                  <a:lnTo>
                    <a:pt x="332" y="292"/>
                  </a:lnTo>
                  <a:lnTo>
                    <a:pt x="333" y="298"/>
                  </a:lnTo>
                  <a:lnTo>
                    <a:pt x="337" y="310"/>
                  </a:lnTo>
                  <a:lnTo>
                    <a:pt x="337" y="310"/>
                  </a:lnTo>
                  <a:lnTo>
                    <a:pt x="338" y="321"/>
                  </a:lnTo>
                  <a:lnTo>
                    <a:pt x="339" y="331"/>
                  </a:lnTo>
                  <a:lnTo>
                    <a:pt x="339" y="331"/>
                  </a:lnTo>
                  <a:lnTo>
                    <a:pt x="338" y="343"/>
                  </a:lnTo>
                  <a:lnTo>
                    <a:pt x="338" y="343"/>
                  </a:lnTo>
                  <a:lnTo>
                    <a:pt x="328" y="363"/>
                  </a:lnTo>
                  <a:lnTo>
                    <a:pt x="328" y="363"/>
                  </a:lnTo>
                  <a:lnTo>
                    <a:pt x="321" y="365"/>
                  </a:lnTo>
                  <a:lnTo>
                    <a:pt x="315" y="366"/>
                  </a:lnTo>
                  <a:lnTo>
                    <a:pt x="315" y="366"/>
                  </a:lnTo>
                  <a:lnTo>
                    <a:pt x="310" y="328"/>
                  </a:lnTo>
                  <a:lnTo>
                    <a:pt x="310" y="328"/>
                  </a:lnTo>
                  <a:lnTo>
                    <a:pt x="306" y="318"/>
                  </a:lnTo>
                  <a:lnTo>
                    <a:pt x="299" y="300"/>
                  </a:lnTo>
                  <a:lnTo>
                    <a:pt x="286" y="275"/>
                  </a:lnTo>
                  <a:lnTo>
                    <a:pt x="286" y="275"/>
                  </a:lnTo>
                  <a:lnTo>
                    <a:pt x="278" y="263"/>
                  </a:lnTo>
                  <a:lnTo>
                    <a:pt x="271" y="252"/>
                  </a:lnTo>
                  <a:lnTo>
                    <a:pt x="271" y="252"/>
                  </a:lnTo>
                  <a:lnTo>
                    <a:pt x="269" y="246"/>
                  </a:lnTo>
                  <a:lnTo>
                    <a:pt x="265" y="240"/>
                  </a:lnTo>
                  <a:lnTo>
                    <a:pt x="265" y="240"/>
                  </a:lnTo>
                  <a:lnTo>
                    <a:pt x="242" y="224"/>
                  </a:lnTo>
                  <a:lnTo>
                    <a:pt x="242" y="224"/>
                  </a:lnTo>
                  <a:lnTo>
                    <a:pt x="244" y="208"/>
                  </a:lnTo>
                  <a:lnTo>
                    <a:pt x="247" y="196"/>
                  </a:lnTo>
                  <a:lnTo>
                    <a:pt x="249" y="189"/>
                  </a:lnTo>
                  <a:lnTo>
                    <a:pt x="249" y="189"/>
                  </a:lnTo>
                  <a:lnTo>
                    <a:pt x="253" y="185"/>
                  </a:lnTo>
                  <a:lnTo>
                    <a:pt x="253" y="185"/>
                  </a:lnTo>
                  <a:lnTo>
                    <a:pt x="261" y="186"/>
                  </a:lnTo>
                  <a:lnTo>
                    <a:pt x="272" y="185"/>
                  </a:lnTo>
                  <a:lnTo>
                    <a:pt x="272" y="185"/>
                  </a:lnTo>
                  <a:lnTo>
                    <a:pt x="273" y="184"/>
                  </a:lnTo>
                  <a:lnTo>
                    <a:pt x="276" y="182"/>
                  </a:lnTo>
                  <a:lnTo>
                    <a:pt x="280" y="176"/>
                  </a:lnTo>
                  <a:lnTo>
                    <a:pt x="286" y="163"/>
                  </a:lnTo>
                  <a:lnTo>
                    <a:pt x="286" y="163"/>
                  </a:lnTo>
                  <a:lnTo>
                    <a:pt x="289" y="154"/>
                  </a:lnTo>
                  <a:lnTo>
                    <a:pt x="292" y="141"/>
                  </a:lnTo>
                  <a:lnTo>
                    <a:pt x="297" y="116"/>
                  </a:lnTo>
                  <a:lnTo>
                    <a:pt x="297" y="116"/>
                  </a:lnTo>
                  <a:lnTo>
                    <a:pt x="298" y="102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301" y="96"/>
                  </a:lnTo>
                  <a:lnTo>
                    <a:pt x="305" y="92"/>
                  </a:lnTo>
                  <a:lnTo>
                    <a:pt x="306" y="90"/>
                  </a:lnTo>
                  <a:lnTo>
                    <a:pt x="308" y="85"/>
                  </a:lnTo>
                  <a:lnTo>
                    <a:pt x="308" y="85"/>
                  </a:lnTo>
                  <a:lnTo>
                    <a:pt x="309" y="75"/>
                  </a:lnTo>
                  <a:lnTo>
                    <a:pt x="309" y="64"/>
                  </a:lnTo>
                  <a:lnTo>
                    <a:pt x="306" y="53"/>
                  </a:lnTo>
                  <a:lnTo>
                    <a:pt x="306" y="53"/>
                  </a:lnTo>
                  <a:lnTo>
                    <a:pt x="306" y="51"/>
                  </a:lnTo>
                  <a:lnTo>
                    <a:pt x="303" y="45"/>
                  </a:lnTo>
                  <a:lnTo>
                    <a:pt x="300" y="41"/>
                  </a:lnTo>
                  <a:lnTo>
                    <a:pt x="295" y="36"/>
                  </a:lnTo>
                  <a:lnTo>
                    <a:pt x="288" y="30"/>
                  </a:lnTo>
                  <a:lnTo>
                    <a:pt x="280" y="24"/>
                  </a:lnTo>
                  <a:lnTo>
                    <a:pt x="280" y="24"/>
                  </a:lnTo>
                  <a:lnTo>
                    <a:pt x="263" y="13"/>
                  </a:lnTo>
                  <a:lnTo>
                    <a:pt x="252" y="7"/>
                  </a:lnTo>
                  <a:lnTo>
                    <a:pt x="244" y="5"/>
                  </a:lnTo>
                  <a:lnTo>
                    <a:pt x="242" y="4"/>
                  </a:lnTo>
                  <a:lnTo>
                    <a:pt x="242" y="4"/>
                  </a:lnTo>
                  <a:lnTo>
                    <a:pt x="241" y="4"/>
                  </a:lnTo>
                  <a:lnTo>
                    <a:pt x="238" y="1"/>
                  </a:lnTo>
                  <a:lnTo>
                    <a:pt x="23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05" y="1"/>
                  </a:lnTo>
                  <a:lnTo>
                    <a:pt x="196" y="4"/>
                  </a:lnTo>
                  <a:lnTo>
                    <a:pt x="187" y="7"/>
                  </a:lnTo>
                  <a:lnTo>
                    <a:pt x="180" y="11"/>
                  </a:lnTo>
                  <a:lnTo>
                    <a:pt x="168" y="19"/>
                  </a:lnTo>
                  <a:lnTo>
                    <a:pt x="163" y="24"/>
                  </a:lnTo>
                  <a:lnTo>
                    <a:pt x="163" y="24"/>
                  </a:lnTo>
                  <a:lnTo>
                    <a:pt x="154" y="39"/>
                  </a:lnTo>
                  <a:lnTo>
                    <a:pt x="154" y="39"/>
                  </a:lnTo>
                  <a:lnTo>
                    <a:pt x="149" y="43"/>
                  </a:lnTo>
                  <a:lnTo>
                    <a:pt x="146" y="46"/>
                  </a:lnTo>
                  <a:lnTo>
                    <a:pt x="146" y="46"/>
                  </a:lnTo>
                  <a:close/>
                  <a:moveTo>
                    <a:pt x="269" y="642"/>
                  </a:moveTo>
                  <a:lnTo>
                    <a:pt x="269" y="642"/>
                  </a:lnTo>
                  <a:lnTo>
                    <a:pt x="271" y="645"/>
                  </a:lnTo>
                  <a:lnTo>
                    <a:pt x="273" y="647"/>
                  </a:lnTo>
                  <a:lnTo>
                    <a:pt x="276" y="647"/>
                  </a:lnTo>
                  <a:lnTo>
                    <a:pt x="276" y="647"/>
                  </a:lnTo>
                  <a:lnTo>
                    <a:pt x="278" y="645"/>
                  </a:lnTo>
                  <a:lnTo>
                    <a:pt x="282" y="639"/>
                  </a:lnTo>
                  <a:lnTo>
                    <a:pt x="284" y="630"/>
                  </a:lnTo>
                  <a:lnTo>
                    <a:pt x="277" y="681"/>
                  </a:lnTo>
                  <a:lnTo>
                    <a:pt x="277" y="681"/>
                  </a:lnTo>
                  <a:lnTo>
                    <a:pt x="270" y="658"/>
                  </a:lnTo>
                  <a:lnTo>
                    <a:pt x="270" y="658"/>
                  </a:lnTo>
                  <a:lnTo>
                    <a:pt x="269" y="649"/>
                  </a:lnTo>
                  <a:lnTo>
                    <a:pt x="269" y="642"/>
                  </a:lnTo>
                  <a:lnTo>
                    <a:pt x="269" y="642"/>
                  </a:lnTo>
                  <a:close/>
                  <a:moveTo>
                    <a:pt x="348" y="537"/>
                  </a:moveTo>
                  <a:lnTo>
                    <a:pt x="348" y="537"/>
                  </a:lnTo>
                  <a:lnTo>
                    <a:pt x="346" y="551"/>
                  </a:lnTo>
                  <a:lnTo>
                    <a:pt x="346" y="551"/>
                  </a:lnTo>
                  <a:lnTo>
                    <a:pt x="342" y="540"/>
                  </a:lnTo>
                  <a:lnTo>
                    <a:pt x="348" y="537"/>
                  </a:lnTo>
                  <a:close/>
                  <a:moveTo>
                    <a:pt x="338" y="541"/>
                  </a:moveTo>
                  <a:lnTo>
                    <a:pt x="343" y="552"/>
                  </a:lnTo>
                  <a:lnTo>
                    <a:pt x="332" y="558"/>
                  </a:lnTo>
                  <a:lnTo>
                    <a:pt x="332" y="558"/>
                  </a:lnTo>
                  <a:lnTo>
                    <a:pt x="328" y="561"/>
                  </a:lnTo>
                  <a:lnTo>
                    <a:pt x="325" y="566"/>
                  </a:lnTo>
                  <a:lnTo>
                    <a:pt x="320" y="571"/>
                  </a:lnTo>
                  <a:lnTo>
                    <a:pt x="323" y="550"/>
                  </a:lnTo>
                  <a:lnTo>
                    <a:pt x="338" y="541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7" name="Freeform 16">
              <a:extLst>
                <a:ext uri="{FF2B5EF4-FFF2-40B4-BE49-F238E27FC236}">
                  <a16:creationId xmlns:a16="http://schemas.microsoft.com/office/drawing/2014/main" id="{F68F9E66-FB5D-4A9D-B3E1-9802CFAA92F8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4385525" y="4876800"/>
              <a:ext cx="239281" cy="1118401"/>
            </a:xfrm>
            <a:custGeom>
              <a:avLst/>
              <a:gdLst>
                <a:gd name="T0" fmla="*/ 21 w 227"/>
                <a:gd name="T1" fmla="*/ 91 h 1061"/>
                <a:gd name="T2" fmla="*/ 10 w 227"/>
                <a:gd name="T3" fmla="*/ 108 h 1061"/>
                <a:gd name="T4" fmla="*/ 26 w 227"/>
                <a:gd name="T5" fmla="*/ 145 h 1061"/>
                <a:gd name="T6" fmla="*/ 36 w 227"/>
                <a:gd name="T7" fmla="*/ 154 h 1061"/>
                <a:gd name="T8" fmla="*/ 58 w 227"/>
                <a:gd name="T9" fmla="*/ 176 h 1061"/>
                <a:gd name="T10" fmla="*/ 34 w 227"/>
                <a:gd name="T11" fmla="*/ 221 h 1061"/>
                <a:gd name="T12" fmla="*/ 10 w 227"/>
                <a:gd name="T13" fmla="*/ 296 h 1061"/>
                <a:gd name="T14" fmla="*/ 0 w 227"/>
                <a:gd name="T15" fmla="*/ 427 h 1061"/>
                <a:gd name="T16" fmla="*/ 0 w 227"/>
                <a:gd name="T17" fmla="*/ 521 h 1061"/>
                <a:gd name="T18" fmla="*/ 3 w 227"/>
                <a:gd name="T19" fmla="*/ 540 h 1061"/>
                <a:gd name="T20" fmla="*/ 17 w 227"/>
                <a:gd name="T21" fmla="*/ 572 h 1061"/>
                <a:gd name="T22" fmla="*/ 16 w 227"/>
                <a:gd name="T23" fmla="*/ 617 h 1061"/>
                <a:gd name="T24" fmla="*/ 29 w 227"/>
                <a:gd name="T25" fmla="*/ 623 h 1061"/>
                <a:gd name="T26" fmla="*/ 34 w 227"/>
                <a:gd name="T27" fmla="*/ 883 h 1061"/>
                <a:gd name="T28" fmla="*/ 44 w 227"/>
                <a:gd name="T29" fmla="*/ 964 h 1061"/>
                <a:gd name="T30" fmla="*/ 46 w 227"/>
                <a:gd name="T31" fmla="*/ 999 h 1061"/>
                <a:gd name="T32" fmla="*/ 83 w 227"/>
                <a:gd name="T33" fmla="*/ 999 h 1061"/>
                <a:gd name="T34" fmla="*/ 42 w 227"/>
                <a:gd name="T35" fmla="*/ 1041 h 1061"/>
                <a:gd name="T36" fmla="*/ 50 w 227"/>
                <a:gd name="T37" fmla="*/ 1050 h 1061"/>
                <a:gd name="T38" fmla="*/ 77 w 227"/>
                <a:gd name="T39" fmla="*/ 1061 h 1061"/>
                <a:gd name="T40" fmla="*/ 86 w 227"/>
                <a:gd name="T41" fmla="*/ 1058 h 1061"/>
                <a:gd name="T42" fmla="*/ 112 w 227"/>
                <a:gd name="T43" fmla="*/ 1060 h 1061"/>
                <a:gd name="T44" fmla="*/ 180 w 227"/>
                <a:gd name="T45" fmla="*/ 1058 h 1061"/>
                <a:gd name="T46" fmla="*/ 195 w 227"/>
                <a:gd name="T47" fmla="*/ 1048 h 1061"/>
                <a:gd name="T48" fmla="*/ 187 w 227"/>
                <a:gd name="T49" fmla="*/ 1002 h 1061"/>
                <a:gd name="T50" fmla="*/ 212 w 227"/>
                <a:gd name="T51" fmla="*/ 997 h 1061"/>
                <a:gd name="T52" fmla="*/ 222 w 227"/>
                <a:gd name="T53" fmla="*/ 971 h 1061"/>
                <a:gd name="T54" fmla="*/ 216 w 227"/>
                <a:gd name="T55" fmla="*/ 878 h 1061"/>
                <a:gd name="T56" fmla="*/ 190 w 227"/>
                <a:gd name="T57" fmla="*/ 779 h 1061"/>
                <a:gd name="T58" fmla="*/ 204 w 227"/>
                <a:gd name="T59" fmla="*/ 783 h 1061"/>
                <a:gd name="T60" fmla="*/ 219 w 227"/>
                <a:gd name="T61" fmla="*/ 771 h 1061"/>
                <a:gd name="T62" fmla="*/ 221 w 227"/>
                <a:gd name="T63" fmla="*/ 743 h 1061"/>
                <a:gd name="T64" fmla="*/ 205 w 227"/>
                <a:gd name="T65" fmla="*/ 658 h 1061"/>
                <a:gd name="T66" fmla="*/ 211 w 227"/>
                <a:gd name="T67" fmla="*/ 622 h 1061"/>
                <a:gd name="T68" fmla="*/ 219 w 227"/>
                <a:gd name="T69" fmla="*/ 491 h 1061"/>
                <a:gd name="T70" fmla="*/ 217 w 227"/>
                <a:gd name="T71" fmla="*/ 409 h 1061"/>
                <a:gd name="T72" fmla="*/ 213 w 227"/>
                <a:gd name="T73" fmla="*/ 390 h 1061"/>
                <a:gd name="T74" fmla="*/ 223 w 227"/>
                <a:gd name="T75" fmla="*/ 299 h 1061"/>
                <a:gd name="T76" fmla="*/ 218 w 227"/>
                <a:gd name="T77" fmla="*/ 251 h 1061"/>
                <a:gd name="T78" fmla="*/ 227 w 227"/>
                <a:gd name="T79" fmla="*/ 229 h 1061"/>
                <a:gd name="T80" fmla="*/ 213 w 227"/>
                <a:gd name="T81" fmla="*/ 191 h 1061"/>
                <a:gd name="T82" fmla="*/ 190 w 227"/>
                <a:gd name="T83" fmla="*/ 176 h 1061"/>
                <a:gd name="T84" fmla="*/ 136 w 227"/>
                <a:gd name="T85" fmla="*/ 136 h 1061"/>
                <a:gd name="T86" fmla="*/ 152 w 227"/>
                <a:gd name="T87" fmla="*/ 132 h 1061"/>
                <a:gd name="T88" fmla="*/ 141 w 227"/>
                <a:gd name="T89" fmla="*/ 103 h 1061"/>
                <a:gd name="T90" fmla="*/ 158 w 227"/>
                <a:gd name="T91" fmla="*/ 115 h 1061"/>
                <a:gd name="T92" fmla="*/ 150 w 227"/>
                <a:gd name="T93" fmla="*/ 86 h 1061"/>
                <a:gd name="T94" fmla="*/ 156 w 227"/>
                <a:gd name="T95" fmla="*/ 80 h 1061"/>
                <a:gd name="T96" fmla="*/ 162 w 227"/>
                <a:gd name="T97" fmla="*/ 53 h 1061"/>
                <a:gd name="T98" fmla="*/ 158 w 227"/>
                <a:gd name="T99" fmla="*/ 28 h 1061"/>
                <a:gd name="T100" fmla="*/ 125 w 227"/>
                <a:gd name="T101" fmla="*/ 3 h 1061"/>
                <a:gd name="T102" fmla="*/ 95 w 227"/>
                <a:gd name="T103" fmla="*/ 3 h 1061"/>
                <a:gd name="T104" fmla="*/ 59 w 227"/>
                <a:gd name="T105" fmla="*/ 0 h 1061"/>
                <a:gd name="T106" fmla="*/ 36 w 227"/>
                <a:gd name="T107" fmla="*/ 12 h 1061"/>
                <a:gd name="T108" fmla="*/ 21 w 227"/>
                <a:gd name="T109" fmla="*/ 37 h 1061"/>
                <a:gd name="T110" fmla="*/ 6 w 227"/>
                <a:gd name="T111" fmla="*/ 57 h 1061"/>
                <a:gd name="T112" fmla="*/ 21 w 227"/>
                <a:gd name="T113" fmla="*/ 68 h 1061"/>
                <a:gd name="T114" fmla="*/ 133 w 227"/>
                <a:gd name="T115" fmla="*/ 1011 h 1061"/>
                <a:gd name="T116" fmla="*/ 116 w 227"/>
                <a:gd name="T117" fmla="*/ 999 h 1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7" h="1061">
                  <a:moveTo>
                    <a:pt x="21" y="69"/>
                  </a:moveTo>
                  <a:lnTo>
                    <a:pt x="21" y="69"/>
                  </a:lnTo>
                  <a:lnTo>
                    <a:pt x="22" y="74"/>
                  </a:lnTo>
                  <a:lnTo>
                    <a:pt x="22" y="83"/>
                  </a:lnTo>
                  <a:lnTo>
                    <a:pt x="21" y="91"/>
                  </a:lnTo>
                  <a:lnTo>
                    <a:pt x="20" y="95"/>
                  </a:lnTo>
                  <a:lnTo>
                    <a:pt x="17" y="98"/>
                  </a:lnTo>
                  <a:lnTo>
                    <a:pt x="17" y="98"/>
                  </a:lnTo>
                  <a:lnTo>
                    <a:pt x="12" y="104"/>
                  </a:lnTo>
                  <a:lnTo>
                    <a:pt x="10" y="108"/>
                  </a:lnTo>
                  <a:lnTo>
                    <a:pt x="9" y="110"/>
                  </a:lnTo>
                  <a:lnTo>
                    <a:pt x="21" y="119"/>
                  </a:lnTo>
                  <a:lnTo>
                    <a:pt x="21" y="119"/>
                  </a:lnTo>
                  <a:lnTo>
                    <a:pt x="23" y="134"/>
                  </a:lnTo>
                  <a:lnTo>
                    <a:pt x="26" y="145"/>
                  </a:lnTo>
                  <a:lnTo>
                    <a:pt x="28" y="150"/>
                  </a:lnTo>
                  <a:lnTo>
                    <a:pt x="29" y="152"/>
                  </a:lnTo>
                  <a:lnTo>
                    <a:pt x="29" y="152"/>
                  </a:lnTo>
                  <a:lnTo>
                    <a:pt x="33" y="154"/>
                  </a:lnTo>
                  <a:lnTo>
                    <a:pt x="36" y="154"/>
                  </a:lnTo>
                  <a:lnTo>
                    <a:pt x="46" y="154"/>
                  </a:lnTo>
                  <a:lnTo>
                    <a:pt x="58" y="152"/>
                  </a:lnTo>
                  <a:lnTo>
                    <a:pt x="66" y="168"/>
                  </a:lnTo>
                  <a:lnTo>
                    <a:pt x="66" y="168"/>
                  </a:lnTo>
                  <a:lnTo>
                    <a:pt x="58" y="176"/>
                  </a:lnTo>
                  <a:lnTo>
                    <a:pt x="52" y="183"/>
                  </a:lnTo>
                  <a:lnTo>
                    <a:pt x="46" y="190"/>
                  </a:lnTo>
                  <a:lnTo>
                    <a:pt x="46" y="190"/>
                  </a:lnTo>
                  <a:lnTo>
                    <a:pt x="41" y="201"/>
                  </a:lnTo>
                  <a:lnTo>
                    <a:pt x="34" y="221"/>
                  </a:lnTo>
                  <a:lnTo>
                    <a:pt x="26" y="245"/>
                  </a:lnTo>
                  <a:lnTo>
                    <a:pt x="17" y="268"/>
                  </a:lnTo>
                  <a:lnTo>
                    <a:pt x="17" y="268"/>
                  </a:lnTo>
                  <a:lnTo>
                    <a:pt x="14" y="280"/>
                  </a:lnTo>
                  <a:lnTo>
                    <a:pt x="10" y="296"/>
                  </a:lnTo>
                  <a:lnTo>
                    <a:pt x="5" y="332"/>
                  </a:lnTo>
                  <a:lnTo>
                    <a:pt x="0" y="379"/>
                  </a:lnTo>
                  <a:lnTo>
                    <a:pt x="0" y="379"/>
                  </a:lnTo>
                  <a:lnTo>
                    <a:pt x="0" y="394"/>
                  </a:lnTo>
                  <a:lnTo>
                    <a:pt x="0" y="427"/>
                  </a:lnTo>
                  <a:lnTo>
                    <a:pt x="1" y="463"/>
                  </a:lnTo>
                  <a:lnTo>
                    <a:pt x="0" y="491"/>
                  </a:lnTo>
                  <a:lnTo>
                    <a:pt x="0" y="491"/>
                  </a:lnTo>
                  <a:lnTo>
                    <a:pt x="0" y="507"/>
                  </a:lnTo>
                  <a:lnTo>
                    <a:pt x="0" y="521"/>
                  </a:lnTo>
                  <a:lnTo>
                    <a:pt x="1" y="530"/>
                  </a:lnTo>
                  <a:lnTo>
                    <a:pt x="0" y="536"/>
                  </a:lnTo>
                  <a:lnTo>
                    <a:pt x="0" y="536"/>
                  </a:lnTo>
                  <a:lnTo>
                    <a:pt x="1" y="538"/>
                  </a:lnTo>
                  <a:lnTo>
                    <a:pt x="3" y="540"/>
                  </a:lnTo>
                  <a:lnTo>
                    <a:pt x="9" y="547"/>
                  </a:lnTo>
                  <a:lnTo>
                    <a:pt x="11" y="552"/>
                  </a:lnTo>
                  <a:lnTo>
                    <a:pt x="15" y="558"/>
                  </a:lnTo>
                  <a:lnTo>
                    <a:pt x="16" y="565"/>
                  </a:lnTo>
                  <a:lnTo>
                    <a:pt x="17" y="572"/>
                  </a:lnTo>
                  <a:lnTo>
                    <a:pt x="17" y="572"/>
                  </a:lnTo>
                  <a:lnTo>
                    <a:pt x="16" y="589"/>
                  </a:lnTo>
                  <a:lnTo>
                    <a:pt x="15" y="603"/>
                  </a:lnTo>
                  <a:lnTo>
                    <a:pt x="15" y="613"/>
                  </a:lnTo>
                  <a:lnTo>
                    <a:pt x="16" y="617"/>
                  </a:lnTo>
                  <a:lnTo>
                    <a:pt x="17" y="618"/>
                  </a:lnTo>
                  <a:lnTo>
                    <a:pt x="17" y="618"/>
                  </a:lnTo>
                  <a:lnTo>
                    <a:pt x="21" y="621"/>
                  </a:lnTo>
                  <a:lnTo>
                    <a:pt x="26" y="622"/>
                  </a:lnTo>
                  <a:lnTo>
                    <a:pt x="29" y="623"/>
                  </a:lnTo>
                  <a:lnTo>
                    <a:pt x="29" y="623"/>
                  </a:lnTo>
                  <a:lnTo>
                    <a:pt x="33" y="745"/>
                  </a:lnTo>
                  <a:lnTo>
                    <a:pt x="34" y="834"/>
                  </a:lnTo>
                  <a:lnTo>
                    <a:pt x="34" y="865"/>
                  </a:lnTo>
                  <a:lnTo>
                    <a:pt x="34" y="883"/>
                  </a:lnTo>
                  <a:lnTo>
                    <a:pt x="34" y="883"/>
                  </a:lnTo>
                  <a:lnTo>
                    <a:pt x="33" y="893"/>
                  </a:lnTo>
                  <a:lnTo>
                    <a:pt x="34" y="906"/>
                  </a:lnTo>
                  <a:lnTo>
                    <a:pt x="39" y="936"/>
                  </a:lnTo>
                  <a:lnTo>
                    <a:pt x="44" y="964"/>
                  </a:lnTo>
                  <a:lnTo>
                    <a:pt x="46" y="977"/>
                  </a:lnTo>
                  <a:lnTo>
                    <a:pt x="46" y="977"/>
                  </a:lnTo>
                  <a:lnTo>
                    <a:pt x="45" y="988"/>
                  </a:lnTo>
                  <a:lnTo>
                    <a:pt x="45" y="994"/>
                  </a:lnTo>
                  <a:lnTo>
                    <a:pt x="46" y="999"/>
                  </a:lnTo>
                  <a:lnTo>
                    <a:pt x="46" y="999"/>
                  </a:lnTo>
                  <a:lnTo>
                    <a:pt x="48" y="999"/>
                  </a:lnTo>
                  <a:lnTo>
                    <a:pt x="53" y="1000"/>
                  </a:lnTo>
                  <a:lnTo>
                    <a:pt x="65" y="1000"/>
                  </a:lnTo>
                  <a:lnTo>
                    <a:pt x="83" y="999"/>
                  </a:lnTo>
                  <a:lnTo>
                    <a:pt x="83" y="1019"/>
                  </a:lnTo>
                  <a:lnTo>
                    <a:pt x="83" y="1019"/>
                  </a:lnTo>
                  <a:lnTo>
                    <a:pt x="60" y="1029"/>
                  </a:lnTo>
                  <a:lnTo>
                    <a:pt x="46" y="1037"/>
                  </a:lnTo>
                  <a:lnTo>
                    <a:pt x="42" y="1041"/>
                  </a:lnTo>
                  <a:lnTo>
                    <a:pt x="41" y="1042"/>
                  </a:lnTo>
                  <a:lnTo>
                    <a:pt x="42" y="1043"/>
                  </a:lnTo>
                  <a:lnTo>
                    <a:pt x="42" y="1043"/>
                  </a:lnTo>
                  <a:lnTo>
                    <a:pt x="48" y="1049"/>
                  </a:lnTo>
                  <a:lnTo>
                    <a:pt x="50" y="1050"/>
                  </a:lnTo>
                  <a:lnTo>
                    <a:pt x="50" y="1051"/>
                  </a:lnTo>
                  <a:lnTo>
                    <a:pt x="50" y="1060"/>
                  </a:lnTo>
                  <a:lnTo>
                    <a:pt x="50" y="1060"/>
                  </a:lnTo>
                  <a:lnTo>
                    <a:pt x="66" y="1061"/>
                  </a:lnTo>
                  <a:lnTo>
                    <a:pt x="77" y="1061"/>
                  </a:lnTo>
                  <a:lnTo>
                    <a:pt x="81" y="1061"/>
                  </a:lnTo>
                  <a:lnTo>
                    <a:pt x="83" y="1060"/>
                  </a:lnTo>
                  <a:lnTo>
                    <a:pt x="83" y="1060"/>
                  </a:lnTo>
                  <a:lnTo>
                    <a:pt x="85" y="1059"/>
                  </a:lnTo>
                  <a:lnTo>
                    <a:pt x="86" y="1058"/>
                  </a:lnTo>
                  <a:lnTo>
                    <a:pt x="92" y="1056"/>
                  </a:lnTo>
                  <a:lnTo>
                    <a:pt x="100" y="1056"/>
                  </a:lnTo>
                  <a:lnTo>
                    <a:pt x="100" y="1056"/>
                  </a:lnTo>
                  <a:lnTo>
                    <a:pt x="105" y="1058"/>
                  </a:lnTo>
                  <a:lnTo>
                    <a:pt x="112" y="1060"/>
                  </a:lnTo>
                  <a:lnTo>
                    <a:pt x="112" y="1060"/>
                  </a:lnTo>
                  <a:lnTo>
                    <a:pt x="123" y="1061"/>
                  </a:lnTo>
                  <a:lnTo>
                    <a:pt x="146" y="1060"/>
                  </a:lnTo>
                  <a:lnTo>
                    <a:pt x="170" y="1059"/>
                  </a:lnTo>
                  <a:lnTo>
                    <a:pt x="180" y="1058"/>
                  </a:lnTo>
                  <a:lnTo>
                    <a:pt x="187" y="1056"/>
                  </a:lnTo>
                  <a:lnTo>
                    <a:pt x="187" y="1056"/>
                  </a:lnTo>
                  <a:lnTo>
                    <a:pt x="190" y="1054"/>
                  </a:lnTo>
                  <a:lnTo>
                    <a:pt x="193" y="1050"/>
                  </a:lnTo>
                  <a:lnTo>
                    <a:pt x="195" y="1048"/>
                  </a:lnTo>
                  <a:lnTo>
                    <a:pt x="195" y="1044"/>
                  </a:lnTo>
                  <a:lnTo>
                    <a:pt x="195" y="1038"/>
                  </a:lnTo>
                  <a:lnTo>
                    <a:pt x="194" y="1035"/>
                  </a:lnTo>
                  <a:lnTo>
                    <a:pt x="187" y="1023"/>
                  </a:lnTo>
                  <a:lnTo>
                    <a:pt x="187" y="1002"/>
                  </a:lnTo>
                  <a:lnTo>
                    <a:pt x="187" y="1002"/>
                  </a:lnTo>
                  <a:lnTo>
                    <a:pt x="190" y="1002"/>
                  </a:lnTo>
                  <a:lnTo>
                    <a:pt x="201" y="1001"/>
                  </a:lnTo>
                  <a:lnTo>
                    <a:pt x="207" y="1000"/>
                  </a:lnTo>
                  <a:lnTo>
                    <a:pt x="212" y="997"/>
                  </a:lnTo>
                  <a:lnTo>
                    <a:pt x="217" y="994"/>
                  </a:lnTo>
                  <a:lnTo>
                    <a:pt x="219" y="990"/>
                  </a:lnTo>
                  <a:lnTo>
                    <a:pt x="219" y="990"/>
                  </a:lnTo>
                  <a:lnTo>
                    <a:pt x="221" y="983"/>
                  </a:lnTo>
                  <a:lnTo>
                    <a:pt x="222" y="971"/>
                  </a:lnTo>
                  <a:lnTo>
                    <a:pt x="223" y="940"/>
                  </a:lnTo>
                  <a:lnTo>
                    <a:pt x="222" y="923"/>
                  </a:lnTo>
                  <a:lnTo>
                    <a:pt x="221" y="906"/>
                  </a:lnTo>
                  <a:lnTo>
                    <a:pt x="218" y="891"/>
                  </a:lnTo>
                  <a:lnTo>
                    <a:pt x="216" y="878"/>
                  </a:lnTo>
                  <a:lnTo>
                    <a:pt x="216" y="878"/>
                  </a:lnTo>
                  <a:lnTo>
                    <a:pt x="209" y="852"/>
                  </a:lnTo>
                  <a:lnTo>
                    <a:pt x="200" y="822"/>
                  </a:lnTo>
                  <a:lnTo>
                    <a:pt x="194" y="794"/>
                  </a:lnTo>
                  <a:lnTo>
                    <a:pt x="190" y="779"/>
                  </a:lnTo>
                  <a:lnTo>
                    <a:pt x="190" y="779"/>
                  </a:lnTo>
                  <a:lnTo>
                    <a:pt x="190" y="777"/>
                  </a:lnTo>
                  <a:lnTo>
                    <a:pt x="192" y="778"/>
                  </a:lnTo>
                  <a:lnTo>
                    <a:pt x="199" y="782"/>
                  </a:lnTo>
                  <a:lnTo>
                    <a:pt x="204" y="783"/>
                  </a:lnTo>
                  <a:lnTo>
                    <a:pt x="210" y="783"/>
                  </a:lnTo>
                  <a:lnTo>
                    <a:pt x="212" y="781"/>
                  </a:lnTo>
                  <a:lnTo>
                    <a:pt x="215" y="778"/>
                  </a:lnTo>
                  <a:lnTo>
                    <a:pt x="217" y="776"/>
                  </a:lnTo>
                  <a:lnTo>
                    <a:pt x="219" y="771"/>
                  </a:lnTo>
                  <a:lnTo>
                    <a:pt x="219" y="771"/>
                  </a:lnTo>
                  <a:lnTo>
                    <a:pt x="222" y="765"/>
                  </a:lnTo>
                  <a:lnTo>
                    <a:pt x="222" y="759"/>
                  </a:lnTo>
                  <a:lnTo>
                    <a:pt x="222" y="752"/>
                  </a:lnTo>
                  <a:lnTo>
                    <a:pt x="221" y="743"/>
                  </a:lnTo>
                  <a:lnTo>
                    <a:pt x="218" y="725"/>
                  </a:lnTo>
                  <a:lnTo>
                    <a:pt x="213" y="705"/>
                  </a:lnTo>
                  <a:lnTo>
                    <a:pt x="209" y="686"/>
                  </a:lnTo>
                  <a:lnTo>
                    <a:pt x="205" y="666"/>
                  </a:lnTo>
                  <a:lnTo>
                    <a:pt x="205" y="658"/>
                  </a:lnTo>
                  <a:lnTo>
                    <a:pt x="205" y="649"/>
                  </a:lnTo>
                  <a:lnTo>
                    <a:pt x="205" y="641"/>
                  </a:lnTo>
                  <a:lnTo>
                    <a:pt x="207" y="635"/>
                  </a:lnTo>
                  <a:lnTo>
                    <a:pt x="207" y="635"/>
                  </a:lnTo>
                  <a:lnTo>
                    <a:pt x="211" y="622"/>
                  </a:lnTo>
                  <a:lnTo>
                    <a:pt x="213" y="606"/>
                  </a:lnTo>
                  <a:lnTo>
                    <a:pt x="216" y="589"/>
                  </a:lnTo>
                  <a:lnTo>
                    <a:pt x="217" y="572"/>
                  </a:lnTo>
                  <a:lnTo>
                    <a:pt x="218" y="533"/>
                  </a:lnTo>
                  <a:lnTo>
                    <a:pt x="219" y="491"/>
                  </a:lnTo>
                  <a:lnTo>
                    <a:pt x="219" y="491"/>
                  </a:lnTo>
                  <a:lnTo>
                    <a:pt x="221" y="470"/>
                  </a:lnTo>
                  <a:lnTo>
                    <a:pt x="221" y="452"/>
                  </a:lnTo>
                  <a:lnTo>
                    <a:pt x="218" y="426"/>
                  </a:lnTo>
                  <a:lnTo>
                    <a:pt x="217" y="409"/>
                  </a:lnTo>
                  <a:lnTo>
                    <a:pt x="216" y="404"/>
                  </a:lnTo>
                  <a:lnTo>
                    <a:pt x="216" y="404"/>
                  </a:lnTo>
                  <a:lnTo>
                    <a:pt x="215" y="403"/>
                  </a:lnTo>
                  <a:lnTo>
                    <a:pt x="213" y="399"/>
                  </a:lnTo>
                  <a:lnTo>
                    <a:pt x="213" y="390"/>
                  </a:lnTo>
                  <a:lnTo>
                    <a:pt x="216" y="370"/>
                  </a:lnTo>
                  <a:lnTo>
                    <a:pt x="216" y="370"/>
                  </a:lnTo>
                  <a:lnTo>
                    <a:pt x="219" y="344"/>
                  </a:lnTo>
                  <a:lnTo>
                    <a:pt x="222" y="314"/>
                  </a:lnTo>
                  <a:lnTo>
                    <a:pt x="223" y="299"/>
                  </a:lnTo>
                  <a:lnTo>
                    <a:pt x="223" y="284"/>
                  </a:lnTo>
                  <a:lnTo>
                    <a:pt x="222" y="270"/>
                  </a:lnTo>
                  <a:lnTo>
                    <a:pt x="219" y="260"/>
                  </a:lnTo>
                  <a:lnTo>
                    <a:pt x="219" y="260"/>
                  </a:lnTo>
                  <a:lnTo>
                    <a:pt x="218" y="251"/>
                  </a:lnTo>
                  <a:lnTo>
                    <a:pt x="219" y="245"/>
                  </a:lnTo>
                  <a:lnTo>
                    <a:pt x="221" y="240"/>
                  </a:lnTo>
                  <a:lnTo>
                    <a:pt x="223" y="238"/>
                  </a:lnTo>
                  <a:lnTo>
                    <a:pt x="225" y="234"/>
                  </a:lnTo>
                  <a:lnTo>
                    <a:pt x="227" y="229"/>
                  </a:lnTo>
                  <a:lnTo>
                    <a:pt x="227" y="223"/>
                  </a:lnTo>
                  <a:lnTo>
                    <a:pt x="224" y="214"/>
                  </a:lnTo>
                  <a:lnTo>
                    <a:pt x="224" y="214"/>
                  </a:lnTo>
                  <a:lnTo>
                    <a:pt x="216" y="197"/>
                  </a:lnTo>
                  <a:lnTo>
                    <a:pt x="213" y="191"/>
                  </a:lnTo>
                  <a:lnTo>
                    <a:pt x="210" y="186"/>
                  </a:lnTo>
                  <a:lnTo>
                    <a:pt x="206" y="184"/>
                  </a:lnTo>
                  <a:lnTo>
                    <a:pt x="203" y="181"/>
                  </a:lnTo>
                  <a:lnTo>
                    <a:pt x="190" y="176"/>
                  </a:lnTo>
                  <a:lnTo>
                    <a:pt x="190" y="176"/>
                  </a:lnTo>
                  <a:lnTo>
                    <a:pt x="178" y="173"/>
                  </a:lnTo>
                  <a:lnTo>
                    <a:pt x="171" y="168"/>
                  </a:lnTo>
                  <a:lnTo>
                    <a:pt x="165" y="164"/>
                  </a:lnTo>
                  <a:lnTo>
                    <a:pt x="141" y="161"/>
                  </a:lnTo>
                  <a:lnTo>
                    <a:pt x="136" y="136"/>
                  </a:lnTo>
                  <a:lnTo>
                    <a:pt x="129" y="124"/>
                  </a:lnTo>
                  <a:lnTo>
                    <a:pt x="129" y="124"/>
                  </a:lnTo>
                  <a:lnTo>
                    <a:pt x="141" y="128"/>
                  </a:lnTo>
                  <a:lnTo>
                    <a:pt x="150" y="132"/>
                  </a:lnTo>
                  <a:lnTo>
                    <a:pt x="152" y="132"/>
                  </a:lnTo>
                  <a:lnTo>
                    <a:pt x="153" y="132"/>
                  </a:lnTo>
                  <a:lnTo>
                    <a:pt x="153" y="132"/>
                  </a:lnTo>
                  <a:lnTo>
                    <a:pt x="152" y="126"/>
                  </a:lnTo>
                  <a:lnTo>
                    <a:pt x="147" y="116"/>
                  </a:lnTo>
                  <a:lnTo>
                    <a:pt x="141" y="103"/>
                  </a:lnTo>
                  <a:lnTo>
                    <a:pt x="141" y="103"/>
                  </a:lnTo>
                  <a:lnTo>
                    <a:pt x="144" y="104"/>
                  </a:lnTo>
                  <a:lnTo>
                    <a:pt x="150" y="109"/>
                  </a:lnTo>
                  <a:lnTo>
                    <a:pt x="156" y="114"/>
                  </a:lnTo>
                  <a:lnTo>
                    <a:pt x="158" y="115"/>
                  </a:lnTo>
                  <a:lnTo>
                    <a:pt x="158" y="115"/>
                  </a:lnTo>
                  <a:lnTo>
                    <a:pt x="156" y="109"/>
                  </a:lnTo>
                  <a:lnTo>
                    <a:pt x="153" y="101"/>
                  </a:lnTo>
                  <a:lnTo>
                    <a:pt x="151" y="91"/>
                  </a:lnTo>
                  <a:lnTo>
                    <a:pt x="150" y="86"/>
                  </a:lnTo>
                  <a:lnTo>
                    <a:pt x="150" y="86"/>
                  </a:lnTo>
                  <a:lnTo>
                    <a:pt x="150" y="85"/>
                  </a:lnTo>
                  <a:lnTo>
                    <a:pt x="150" y="85"/>
                  </a:lnTo>
                  <a:lnTo>
                    <a:pt x="152" y="84"/>
                  </a:lnTo>
                  <a:lnTo>
                    <a:pt x="156" y="80"/>
                  </a:lnTo>
                  <a:lnTo>
                    <a:pt x="157" y="78"/>
                  </a:lnTo>
                  <a:lnTo>
                    <a:pt x="158" y="74"/>
                  </a:lnTo>
                  <a:lnTo>
                    <a:pt x="158" y="74"/>
                  </a:lnTo>
                  <a:lnTo>
                    <a:pt x="159" y="63"/>
                  </a:lnTo>
                  <a:lnTo>
                    <a:pt x="162" y="53"/>
                  </a:lnTo>
                  <a:lnTo>
                    <a:pt x="163" y="47"/>
                  </a:lnTo>
                  <a:lnTo>
                    <a:pt x="162" y="39"/>
                  </a:lnTo>
                  <a:lnTo>
                    <a:pt x="160" y="34"/>
                  </a:lnTo>
                  <a:lnTo>
                    <a:pt x="158" y="28"/>
                  </a:lnTo>
                  <a:lnTo>
                    <a:pt x="158" y="28"/>
                  </a:lnTo>
                  <a:lnTo>
                    <a:pt x="150" y="18"/>
                  </a:lnTo>
                  <a:lnTo>
                    <a:pt x="140" y="9"/>
                  </a:lnTo>
                  <a:lnTo>
                    <a:pt x="135" y="6"/>
                  </a:lnTo>
                  <a:lnTo>
                    <a:pt x="130" y="4"/>
                  </a:lnTo>
                  <a:lnTo>
                    <a:pt x="125" y="3"/>
                  </a:lnTo>
                  <a:lnTo>
                    <a:pt x="121" y="3"/>
                  </a:lnTo>
                  <a:lnTo>
                    <a:pt x="121" y="3"/>
                  </a:lnTo>
                  <a:lnTo>
                    <a:pt x="111" y="4"/>
                  </a:lnTo>
                  <a:lnTo>
                    <a:pt x="104" y="4"/>
                  </a:lnTo>
                  <a:lnTo>
                    <a:pt x="95" y="3"/>
                  </a:lnTo>
                  <a:lnTo>
                    <a:pt x="95" y="3"/>
                  </a:lnTo>
                  <a:lnTo>
                    <a:pt x="89" y="2"/>
                  </a:lnTo>
                  <a:lnTo>
                    <a:pt x="76" y="1"/>
                  </a:lnTo>
                  <a:lnTo>
                    <a:pt x="68" y="0"/>
                  </a:lnTo>
                  <a:lnTo>
                    <a:pt x="59" y="0"/>
                  </a:lnTo>
                  <a:lnTo>
                    <a:pt x="52" y="1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1" y="7"/>
                  </a:lnTo>
                  <a:lnTo>
                    <a:pt x="36" y="12"/>
                  </a:lnTo>
                  <a:lnTo>
                    <a:pt x="29" y="24"/>
                  </a:lnTo>
                  <a:lnTo>
                    <a:pt x="23" y="32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9" y="51"/>
                  </a:lnTo>
                  <a:lnTo>
                    <a:pt x="6" y="57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14" y="65"/>
                  </a:lnTo>
                  <a:lnTo>
                    <a:pt x="20" y="67"/>
                  </a:lnTo>
                  <a:lnTo>
                    <a:pt x="21" y="68"/>
                  </a:lnTo>
                  <a:lnTo>
                    <a:pt x="21" y="69"/>
                  </a:lnTo>
                  <a:lnTo>
                    <a:pt x="21" y="69"/>
                  </a:lnTo>
                  <a:close/>
                  <a:moveTo>
                    <a:pt x="136" y="999"/>
                  </a:moveTo>
                  <a:lnTo>
                    <a:pt x="133" y="1011"/>
                  </a:lnTo>
                  <a:lnTo>
                    <a:pt x="133" y="1011"/>
                  </a:lnTo>
                  <a:lnTo>
                    <a:pt x="124" y="1014"/>
                  </a:lnTo>
                  <a:lnTo>
                    <a:pt x="118" y="1015"/>
                  </a:lnTo>
                  <a:lnTo>
                    <a:pt x="117" y="1015"/>
                  </a:lnTo>
                  <a:lnTo>
                    <a:pt x="116" y="1014"/>
                  </a:lnTo>
                  <a:lnTo>
                    <a:pt x="116" y="999"/>
                  </a:lnTo>
                  <a:lnTo>
                    <a:pt x="136" y="999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8" name="Freeform 31">
              <a:extLst>
                <a:ext uri="{FF2B5EF4-FFF2-40B4-BE49-F238E27FC236}">
                  <a16:creationId xmlns:a16="http://schemas.microsoft.com/office/drawing/2014/main" id="{3B811CD5-D54D-4A09-8F04-45673E9BCF6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9762062" y="4876800"/>
              <a:ext cx="469527" cy="1118401"/>
            </a:xfrm>
            <a:custGeom>
              <a:avLst/>
              <a:gdLst>
                <a:gd name="T0" fmla="*/ 171 w 466"/>
                <a:gd name="T1" fmla="*/ 4 h 1110"/>
                <a:gd name="T2" fmla="*/ 135 w 466"/>
                <a:gd name="T3" fmla="*/ 43 h 1110"/>
                <a:gd name="T4" fmla="*/ 135 w 466"/>
                <a:gd name="T5" fmla="*/ 82 h 1110"/>
                <a:gd name="T6" fmla="*/ 142 w 466"/>
                <a:gd name="T7" fmla="*/ 95 h 1110"/>
                <a:gd name="T8" fmla="*/ 163 w 466"/>
                <a:gd name="T9" fmla="*/ 166 h 1110"/>
                <a:gd name="T10" fmla="*/ 193 w 466"/>
                <a:gd name="T11" fmla="*/ 178 h 1110"/>
                <a:gd name="T12" fmla="*/ 121 w 466"/>
                <a:gd name="T13" fmla="*/ 226 h 1110"/>
                <a:gd name="T14" fmla="*/ 4 w 466"/>
                <a:gd name="T15" fmla="*/ 465 h 1110"/>
                <a:gd name="T16" fmla="*/ 57 w 466"/>
                <a:gd name="T17" fmla="*/ 524 h 1110"/>
                <a:gd name="T18" fmla="*/ 42 w 466"/>
                <a:gd name="T19" fmla="*/ 603 h 1110"/>
                <a:gd name="T20" fmla="*/ 71 w 466"/>
                <a:gd name="T21" fmla="*/ 618 h 1110"/>
                <a:gd name="T22" fmla="*/ 69 w 466"/>
                <a:gd name="T23" fmla="*/ 604 h 1110"/>
                <a:gd name="T24" fmla="*/ 77 w 466"/>
                <a:gd name="T25" fmla="*/ 592 h 1110"/>
                <a:gd name="T26" fmla="*/ 87 w 466"/>
                <a:gd name="T27" fmla="*/ 559 h 1110"/>
                <a:gd name="T28" fmla="*/ 104 w 466"/>
                <a:gd name="T29" fmla="*/ 536 h 1110"/>
                <a:gd name="T30" fmla="*/ 98 w 466"/>
                <a:gd name="T31" fmla="*/ 556 h 1110"/>
                <a:gd name="T32" fmla="*/ 116 w 466"/>
                <a:gd name="T33" fmla="*/ 600 h 1110"/>
                <a:gd name="T34" fmla="*/ 148 w 466"/>
                <a:gd name="T35" fmla="*/ 591 h 1110"/>
                <a:gd name="T36" fmla="*/ 154 w 466"/>
                <a:gd name="T37" fmla="*/ 739 h 1110"/>
                <a:gd name="T38" fmla="*/ 163 w 466"/>
                <a:gd name="T39" fmla="*/ 820 h 1110"/>
                <a:gd name="T40" fmla="*/ 181 w 466"/>
                <a:gd name="T41" fmla="*/ 931 h 1110"/>
                <a:gd name="T42" fmla="*/ 158 w 466"/>
                <a:gd name="T43" fmla="*/ 969 h 1110"/>
                <a:gd name="T44" fmla="*/ 217 w 466"/>
                <a:gd name="T45" fmla="*/ 1038 h 1110"/>
                <a:gd name="T46" fmla="*/ 184 w 466"/>
                <a:gd name="T47" fmla="*/ 1050 h 1110"/>
                <a:gd name="T48" fmla="*/ 155 w 466"/>
                <a:gd name="T49" fmla="*/ 1071 h 1110"/>
                <a:gd name="T50" fmla="*/ 157 w 466"/>
                <a:gd name="T51" fmla="*/ 1088 h 1110"/>
                <a:gd name="T52" fmla="*/ 205 w 466"/>
                <a:gd name="T53" fmla="*/ 1104 h 1110"/>
                <a:gd name="T54" fmla="*/ 264 w 466"/>
                <a:gd name="T55" fmla="*/ 1107 h 1110"/>
                <a:gd name="T56" fmla="*/ 264 w 466"/>
                <a:gd name="T57" fmla="*/ 1070 h 1110"/>
                <a:gd name="T58" fmla="*/ 264 w 466"/>
                <a:gd name="T59" fmla="*/ 1002 h 1110"/>
                <a:gd name="T60" fmla="*/ 349 w 466"/>
                <a:gd name="T61" fmla="*/ 969 h 1110"/>
                <a:gd name="T62" fmla="*/ 355 w 466"/>
                <a:gd name="T63" fmla="*/ 1038 h 1110"/>
                <a:gd name="T64" fmla="*/ 355 w 466"/>
                <a:gd name="T65" fmla="*/ 1067 h 1110"/>
                <a:gd name="T66" fmla="*/ 364 w 466"/>
                <a:gd name="T67" fmla="*/ 1085 h 1110"/>
                <a:gd name="T68" fmla="*/ 417 w 466"/>
                <a:gd name="T69" fmla="*/ 1040 h 1110"/>
                <a:gd name="T70" fmla="*/ 436 w 466"/>
                <a:gd name="T71" fmla="*/ 999 h 1110"/>
                <a:gd name="T72" fmla="*/ 414 w 466"/>
                <a:gd name="T73" fmla="*/ 975 h 1110"/>
                <a:gd name="T74" fmla="*/ 381 w 466"/>
                <a:gd name="T75" fmla="*/ 884 h 1110"/>
                <a:gd name="T76" fmla="*/ 442 w 466"/>
                <a:gd name="T77" fmla="*/ 740 h 1110"/>
                <a:gd name="T78" fmla="*/ 458 w 466"/>
                <a:gd name="T79" fmla="*/ 709 h 1110"/>
                <a:gd name="T80" fmla="*/ 438 w 466"/>
                <a:gd name="T81" fmla="*/ 638 h 1110"/>
                <a:gd name="T82" fmla="*/ 376 w 466"/>
                <a:gd name="T83" fmla="*/ 568 h 1110"/>
                <a:gd name="T84" fmla="*/ 387 w 466"/>
                <a:gd name="T85" fmla="*/ 472 h 1110"/>
                <a:gd name="T86" fmla="*/ 390 w 466"/>
                <a:gd name="T87" fmla="*/ 443 h 1110"/>
                <a:gd name="T88" fmla="*/ 396 w 466"/>
                <a:gd name="T89" fmla="*/ 359 h 1110"/>
                <a:gd name="T90" fmla="*/ 369 w 466"/>
                <a:gd name="T91" fmla="*/ 302 h 1110"/>
                <a:gd name="T92" fmla="*/ 360 w 466"/>
                <a:gd name="T93" fmla="*/ 219 h 1110"/>
                <a:gd name="T94" fmla="*/ 302 w 466"/>
                <a:gd name="T95" fmla="*/ 163 h 1110"/>
                <a:gd name="T96" fmla="*/ 279 w 466"/>
                <a:gd name="T97" fmla="*/ 152 h 1110"/>
                <a:gd name="T98" fmla="*/ 305 w 466"/>
                <a:gd name="T99" fmla="*/ 154 h 1110"/>
                <a:gd name="T100" fmla="*/ 301 w 466"/>
                <a:gd name="T101" fmla="*/ 146 h 1110"/>
                <a:gd name="T102" fmla="*/ 284 w 466"/>
                <a:gd name="T103" fmla="*/ 86 h 1110"/>
                <a:gd name="T104" fmla="*/ 293 w 466"/>
                <a:gd name="T105" fmla="*/ 53 h 1110"/>
                <a:gd name="T106" fmla="*/ 267 w 466"/>
                <a:gd name="T107" fmla="*/ 33 h 1110"/>
                <a:gd name="T108" fmla="*/ 234 w 466"/>
                <a:gd name="T109" fmla="*/ 9 h 1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66" h="1110">
                  <a:moveTo>
                    <a:pt x="213" y="4"/>
                  </a:moveTo>
                  <a:lnTo>
                    <a:pt x="213" y="4"/>
                  </a:lnTo>
                  <a:lnTo>
                    <a:pt x="206" y="1"/>
                  </a:lnTo>
                  <a:lnTo>
                    <a:pt x="199" y="0"/>
                  </a:lnTo>
                  <a:lnTo>
                    <a:pt x="190" y="0"/>
                  </a:lnTo>
                  <a:lnTo>
                    <a:pt x="181" y="1"/>
                  </a:lnTo>
                  <a:lnTo>
                    <a:pt x="171" y="4"/>
                  </a:lnTo>
                  <a:lnTo>
                    <a:pt x="162" y="9"/>
                  </a:lnTo>
                  <a:lnTo>
                    <a:pt x="157" y="11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43" y="24"/>
                  </a:lnTo>
                  <a:lnTo>
                    <a:pt x="139" y="34"/>
                  </a:lnTo>
                  <a:lnTo>
                    <a:pt x="135" y="43"/>
                  </a:lnTo>
                  <a:lnTo>
                    <a:pt x="134" y="53"/>
                  </a:lnTo>
                  <a:lnTo>
                    <a:pt x="133" y="60"/>
                  </a:lnTo>
                  <a:lnTo>
                    <a:pt x="134" y="68"/>
                  </a:lnTo>
                  <a:lnTo>
                    <a:pt x="134" y="75"/>
                  </a:lnTo>
                  <a:lnTo>
                    <a:pt x="134" y="75"/>
                  </a:lnTo>
                  <a:lnTo>
                    <a:pt x="134" y="77"/>
                  </a:lnTo>
                  <a:lnTo>
                    <a:pt x="135" y="82"/>
                  </a:lnTo>
                  <a:lnTo>
                    <a:pt x="136" y="87"/>
                  </a:lnTo>
                  <a:lnTo>
                    <a:pt x="136" y="89"/>
                  </a:lnTo>
                  <a:lnTo>
                    <a:pt x="136" y="89"/>
                  </a:lnTo>
                  <a:lnTo>
                    <a:pt x="137" y="90"/>
                  </a:lnTo>
                  <a:lnTo>
                    <a:pt x="139" y="93"/>
                  </a:lnTo>
                  <a:lnTo>
                    <a:pt x="142" y="95"/>
                  </a:lnTo>
                  <a:lnTo>
                    <a:pt x="142" y="95"/>
                  </a:lnTo>
                  <a:lnTo>
                    <a:pt x="146" y="107"/>
                  </a:lnTo>
                  <a:lnTo>
                    <a:pt x="152" y="128"/>
                  </a:lnTo>
                  <a:lnTo>
                    <a:pt x="152" y="128"/>
                  </a:lnTo>
                  <a:lnTo>
                    <a:pt x="155" y="149"/>
                  </a:lnTo>
                  <a:lnTo>
                    <a:pt x="159" y="160"/>
                  </a:lnTo>
                  <a:lnTo>
                    <a:pt x="160" y="164"/>
                  </a:lnTo>
                  <a:lnTo>
                    <a:pt x="163" y="166"/>
                  </a:lnTo>
                  <a:lnTo>
                    <a:pt x="163" y="166"/>
                  </a:lnTo>
                  <a:lnTo>
                    <a:pt x="166" y="167"/>
                  </a:lnTo>
                  <a:lnTo>
                    <a:pt x="170" y="167"/>
                  </a:lnTo>
                  <a:lnTo>
                    <a:pt x="180" y="167"/>
                  </a:lnTo>
                  <a:lnTo>
                    <a:pt x="189" y="166"/>
                  </a:lnTo>
                  <a:lnTo>
                    <a:pt x="193" y="178"/>
                  </a:lnTo>
                  <a:lnTo>
                    <a:pt x="193" y="178"/>
                  </a:lnTo>
                  <a:lnTo>
                    <a:pt x="168" y="184"/>
                  </a:lnTo>
                  <a:lnTo>
                    <a:pt x="148" y="192"/>
                  </a:lnTo>
                  <a:lnTo>
                    <a:pt x="141" y="195"/>
                  </a:lnTo>
                  <a:lnTo>
                    <a:pt x="136" y="199"/>
                  </a:lnTo>
                  <a:lnTo>
                    <a:pt x="136" y="199"/>
                  </a:lnTo>
                  <a:lnTo>
                    <a:pt x="131" y="207"/>
                  </a:lnTo>
                  <a:lnTo>
                    <a:pt x="121" y="226"/>
                  </a:lnTo>
                  <a:lnTo>
                    <a:pt x="92" y="282"/>
                  </a:lnTo>
                  <a:lnTo>
                    <a:pt x="62" y="342"/>
                  </a:lnTo>
                  <a:lnTo>
                    <a:pt x="42" y="384"/>
                  </a:lnTo>
                  <a:lnTo>
                    <a:pt x="42" y="384"/>
                  </a:lnTo>
                  <a:lnTo>
                    <a:pt x="29" y="413"/>
                  </a:lnTo>
                  <a:lnTo>
                    <a:pt x="15" y="441"/>
                  </a:lnTo>
                  <a:lnTo>
                    <a:pt x="4" y="465"/>
                  </a:lnTo>
                  <a:lnTo>
                    <a:pt x="1" y="473"/>
                  </a:lnTo>
                  <a:lnTo>
                    <a:pt x="0" y="479"/>
                  </a:lnTo>
                  <a:lnTo>
                    <a:pt x="0" y="479"/>
                  </a:lnTo>
                  <a:lnTo>
                    <a:pt x="4" y="484"/>
                  </a:lnTo>
                  <a:lnTo>
                    <a:pt x="11" y="490"/>
                  </a:lnTo>
                  <a:lnTo>
                    <a:pt x="30" y="504"/>
                  </a:lnTo>
                  <a:lnTo>
                    <a:pt x="57" y="524"/>
                  </a:lnTo>
                  <a:lnTo>
                    <a:pt x="57" y="524"/>
                  </a:lnTo>
                  <a:lnTo>
                    <a:pt x="50" y="544"/>
                  </a:lnTo>
                  <a:lnTo>
                    <a:pt x="45" y="562"/>
                  </a:lnTo>
                  <a:lnTo>
                    <a:pt x="42" y="577"/>
                  </a:lnTo>
                  <a:lnTo>
                    <a:pt x="42" y="577"/>
                  </a:lnTo>
                  <a:lnTo>
                    <a:pt x="41" y="591"/>
                  </a:lnTo>
                  <a:lnTo>
                    <a:pt x="42" y="603"/>
                  </a:lnTo>
                  <a:lnTo>
                    <a:pt x="42" y="603"/>
                  </a:lnTo>
                  <a:lnTo>
                    <a:pt x="44" y="607"/>
                  </a:lnTo>
                  <a:lnTo>
                    <a:pt x="47" y="610"/>
                  </a:lnTo>
                  <a:lnTo>
                    <a:pt x="52" y="613"/>
                  </a:lnTo>
                  <a:lnTo>
                    <a:pt x="57" y="615"/>
                  </a:lnTo>
                  <a:lnTo>
                    <a:pt x="66" y="618"/>
                  </a:lnTo>
                  <a:lnTo>
                    <a:pt x="71" y="618"/>
                  </a:lnTo>
                  <a:lnTo>
                    <a:pt x="71" y="618"/>
                  </a:lnTo>
                  <a:lnTo>
                    <a:pt x="74" y="615"/>
                  </a:lnTo>
                  <a:lnTo>
                    <a:pt x="72" y="613"/>
                  </a:lnTo>
                  <a:lnTo>
                    <a:pt x="71" y="612"/>
                  </a:lnTo>
                  <a:lnTo>
                    <a:pt x="71" y="612"/>
                  </a:lnTo>
                  <a:lnTo>
                    <a:pt x="70" y="609"/>
                  </a:lnTo>
                  <a:lnTo>
                    <a:pt x="69" y="604"/>
                  </a:lnTo>
                  <a:lnTo>
                    <a:pt x="69" y="598"/>
                  </a:lnTo>
                  <a:lnTo>
                    <a:pt x="69" y="595"/>
                  </a:lnTo>
                  <a:lnTo>
                    <a:pt x="69" y="595"/>
                  </a:lnTo>
                  <a:lnTo>
                    <a:pt x="71" y="579"/>
                  </a:lnTo>
                  <a:lnTo>
                    <a:pt x="71" y="579"/>
                  </a:lnTo>
                  <a:lnTo>
                    <a:pt x="75" y="588"/>
                  </a:lnTo>
                  <a:lnTo>
                    <a:pt x="77" y="592"/>
                  </a:lnTo>
                  <a:lnTo>
                    <a:pt x="80" y="595"/>
                  </a:lnTo>
                  <a:lnTo>
                    <a:pt x="81" y="595"/>
                  </a:lnTo>
                  <a:lnTo>
                    <a:pt x="81" y="595"/>
                  </a:lnTo>
                  <a:lnTo>
                    <a:pt x="82" y="592"/>
                  </a:lnTo>
                  <a:lnTo>
                    <a:pt x="83" y="588"/>
                  </a:lnTo>
                  <a:lnTo>
                    <a:pt x="86" y="573"/>
                  </a:lnTo>
                  <a:lnTo>
                    <a:pt x="87" y="559"/>
                  </a:lnTo>
                  <a:lnTo>
                    <a:pt x="87" y="550"/>
                  </a:lnTo>
                  <a:lnTo>
                    <a:pt x="87" y="550"/>
                  </a:lnTo>
                  <a:lnTo>
                    <a:pt x="87" y="545"/>
                  </a:lnTo>
                  <a:lnTo>
                    <a:pt x="89" y="539"/>
                  </a:lnTo>
                  <a:lnTo>
                    <a:pt x="93" y="532"/>
                  </a:lnTo>
                  <a:lnTo>
                    <a:pt x="93" y="532"/>
                  </a:lnTo>
                  <a:lnTo>
                    <a:pt x="104" y="536"/>
                  </a:lnTo>
                  <a:lnTo>
                    <a:pt x="111" y="538"/>
                  </a:lnTo>
                  <a:lnTo>
                    <a:pt x="113" y="538"/>
                  </a:lnTo>
                  <a:lnTo>
                    <a:pt x="113" y="538"/>
                  </a:lnTo>
                  <a:lnTo>
                    <a:pt x="111" y="539"/>
                  </a:lnTo>
                  <a:lnTo>
                    <a:pt x="109" y="542"/>
                  </a:lnTo>
                  <a:lnTo>
                    <a:pt x="101" y="551"/>
                  </a:lnTo>
                  <a:lnTo>
                    <a:pt x="98" y="556"/>
                  </a:lnTo>
                  <a:lnTo>
                    <a:pt x="95" y="563"/>
                  </a:lnTo>
                  <a:lnTo>
                    <a:pt x="94" y="568"/>
                  </a:lnTo>
                  <a:lnTo>
                    <a:pt x="95" y="573"/>
                  </a:lnTo>
                  <a:lnTo>
                    <a:pt x="95" y="573"/>
                  </a:lnTo>
                  <a:lnTo>
                    <a:pt x="99" y="579"/>
                  </a:lnTo>
                  <a:lnTo>
                    <a:pt x="104" y="585"/>
                  </a:lnTo>
                  <a:lnTo>
                    <a:pt x="116" y="600"/>
                  </a:lnTo>
                  <a:lnTo>
                    <a:pt x="129" y="612"/>
                  </a:lnTo>
                  <a:lnTo>
                    <a:pt x="134" y="614"/>
                  </a:lnTo>
                  <a:lnTo>
                    <a:pt x="136" y="615"/>
                  </a:lnTo>
                  <a:lnTo>
                    <a:pt x="136" y="615"/>
                  </a:lnTo>
                  <a:lnTo>
                    <a:pt x="139" y="613"/>
                  </a:lnTo>
                  <a:lnTo>
                    <a:pt x="142" y="607"/>
                  </a:lnTo>
                  <a:lnTo>
                    <a:pt x="148" y="591"/>
                  </a:lnTo>
                  <a:lnTo>
                    <a:pt x="153" y="577"/>
                  </a:lnTo>
                  <a:lnTo>
                    <a:pt x="154" y="571"/>
                  </a:lnTo>
                  <a:lnTo>
                    <a:pt x="154" y="571"/>
                  </a:lnTo>
                  <a:lnTo>
                    <a:pt x="154" y="579"/>
                  </a:lnTo>
                  <a:lnTo>
                    <a:pt x="153" y="600"/>
                  </a:lnTo>
                  <a:lnTo>
                    <a:pt x="154" y="667"/>
                  </a:lnTo>
                  <a:lnTo>
                    <a:pt x="154" y="739"/>
                  </a:lnTo>
                  <a:lnTo>
                    <a:pt x="154" y="786"/>
                  </a:lnTo>
                  <a:lnTo>
                    <a:pt x="154" y="786"/>
                  </a:lnTo>
                  <a:lnTo>
                    <a:pt x="154" y="796"/>
                  </a:lnTo>
                  <a:lnTo>
                    <a:pt x="155" y="803"/>
                  </a:lnTo>
                  <a:lnTo>
                    <a:pt x="158" y="809"/>
                  </a:lnTo>
                  <a:lnTo>
                    <a:pt x="160" y="814"/>
                  </a:lnTo>
                  <a:lnTo>
                    <a:pt x="163" y="820"/>
                  </a:lnTo>
                  <a:lnTo>
                    <a:pt x="166" y="828"/>
                  </a:lnTo>
                  <a:lnTo>
                    <a:pt x="169" y="839"/>
                  </a:lnTo>
                  <a:lnTo>
                    <a:pt x="172" y="855"/>
                  </a:lnTo>
                  <a:lnTo>
                    <a:pt x="172" y="855"/>
                  </a:lnTo>
                  <a:lnTo>
                    <a:pt x="180" y="911"/>
                  </a:lnTo>
                  <a:lnTo>
                    <a:pt x="181" y="931"/>
                  </a:lnTo>
                  <a:lnTo>
                    <a:pt x="181" y="931"/>
                  </a:lnTo>
                  <a:lnTo>
                    <a:pt x="176" y="937"/>
                  </a:lnTo>
                  <a:lnTo>
                    <a:pt x="166" y="949"/>
                  </a:lnTo>
                  <a:lnTo>
                    <a:pt x="162" y="955"/>
                  </a:lnTo>
                  <a:lnTo>
                    <a:pt x="158" y="961"/>
                  </a:lnTo>
                  <a:lnTo>
                    <a:pt x="155" y="967"/>
                  </a:lnTo>
                  <a:lnTo>
                    <a:pt x="157" y="968"/>
                  </a:lnTo>
                  <a:lnTo>
                    <a:pt x="158" y="969"/>
                  </a:lnTo>
                  <a:lnTo>
                    <a:pt x="158" y="969"/>
                  </a:lnTo>
                  <a:lnTo>
                    <a:pt x="169" y="976"/>
                  </a:lnTo>
                  <a:lnTo>
                    <a:pt x="186" y="985"/>
                  </a:lnTo>
                  <a:lnTo>
                    <a:pt x="207" y="996"/>
                  </a:lnTo>
                  <a:lnTo>
                    <a:pt x="213" y="1014"/>
                  </a:lnTo>
                  <a:lnTo>
                    <a:pt x="219" y="1017"/>
                  </a:lnTo>
                  <a:lnTo>
                    <a:pt x="217" y="1038"/>
                  </a:lnTo>
                  <a:lnTo>
                    <a:pt x="189" y="1050"/>
                  </a:lnTo>
                  <a:lnTo>
                    <a:pt x="189" y="1050"/>
                  </a:lnTo>
                  <a:lnTo>
                    <a:pt x="190" y="1048"/>
                  </a:lnTo>
                  <a:lnTo>
                    <a:pt x="189" y="1047"/>
                  </a:lnTo>
                  <a:lnTo>
                    <a:pt x="188" y="1047"/>
                  </a:lnTo>
                  <a:lnTo>
                    <a:pt x="184" y="1050"/>
                  </a:lnTo>
                  <a:lnTo>
                    <a:pt x="184" y="1050"/>
                  </a:lnTo>
                  <a:lnTo>
                    <a:pt x="180" y="1052"/>
                  </a:lnTo>
                  <a:lnTo>
                    <a:pt x="177" y="1056"/>
                  </a:lnTo>
                  <a:lnTo>
                    <a:pt x="175" y="1058"/>
                  </a:lnTo>
                  <a:lnTo>
                    <a:pt x="175" y="1058"/>
                  </a:lnTo>
                  <a:lnTo>
                    <a:pt x="165" y="1064"/>
                  </a:lnTo>
                  <a:lnTo>
                    <a:pt x="158" y="1069"/>
                  </a:lnTo>
                  <a:lnTo>
                    <a:pt x="155" y="1071"/>
                  </a:lnTo>
                  <a:lnTo>
                    <a:pt x="154" y="1073"/>
                  </a:lnTo>
                  <a:lnTo>
                    <a:pt x="154" y="1073"/>
                  </a:lnTo>
                  <a:lnTo>
                    <a:pt x="154" y="1080"/>
                  </a:lnTo>
                  <a:lnTo>
                    <a:pt x="154" y="1085"/>
                  </a:lnTo>
                  <a:lnTo>
                    <a:pt x="154" y="1085"/>
                  </a:lnTo>
                  <a:lnTo>
                    <a:pt x="154" y="1086"/>
                  </a:lnTo>
                  <a:lnTo>
                    <a:pt x="157" y="1088"/>
                  </a:lnTo>
                  <a:lnTo>
                    <a:pt x="162" y="1092"/>
                  </a:lnTo>
                  <a:lnTo>
                    <a:pt x="169" y="1095"/>
                  </a:lnTo>
                  <a:lnTo>
                    <a:pt x="175" y="1097"/>
                  </a:lnTo>
                  <a:lnTo>
                    <a:pt x="175" y="1097"/>
                  </a:lnTo>
                  <a:lnTo>
                    <a:pt x="201" y="1099"/>
                  </a:lnTo>
                  <a:lnTo>
                    <a:pt x="201" y="1099"/>
                  </a:lnTo>
                  <a:lnTo>
                    <a:pt x="205" y="1104"/>
                  </a:lnTo>
                  <a:lnTo>
                    <a:pt x="207" y="1106"/>
                  </a:lnTo>
                  <a:lnTo>
                    <a:pt x="211" y="1109"/>
                  </a:lnTo>
                  <a:lnTo>
                    <a:pt x="211" y="1109"/>
                  </a:lnTo>
                  <a:lnTo>
                    <a:pt x="220" y="1109"/>
                  </a:lnTo>
                  <a:lnTo>
                    <a:pt x="240" y="1110"/>
                  </a:lnTo>
                  <a:lnTo>
                    <a:pt x="258" y="1109"/>
                  </a:lnTo>
                  <a:lnTo>
                    <a:pt x="264" y="1107"/>
                  </a:lnTo>
                  <a:lnTo>
                    <a:pt x="266" y="1106"/>
                  </a:lnTo>
                  <a:lnTo>
                    <a:pt x="266" y="1105"/>
                  </a:lnTo>
                  <a:lnTo>
                    <a:pt x="266" y="1105"/>
                  </a:lnTo>
                  <a:lnTo>
                    <a:pt x="266" y="1098"/>
                  </a:lnTo>
                  <a:lnTo>
                    <a:pt x="265" y="1086"/>
                  </a:lnTo>
                  <a:lnTo>
                    <a:pt x="264" y="1076"/>
                  </a:lnTo>
                  <a:lnTo>
                    <a:pt x="264" y="1070"/>
                  </a:lnTo>
                  <a:lnTo>
                    <a:pt x="264" y="1070"/>
                  </a:lnTo>
                  <a:lnTo>
                    <a:pt x="264" y="1065"/>
                  </a:lnTo>
                  <a:lnTo>
                    <a:pt x="264" y="1058"/>
                  </a:lnTo>
                  <a:lnTo>
                    <a:pt x="264" y="1058"/>
                  </a:lnTo>
                  <a:lnTo>
                    <a:pt x="264" y="1027"/>
                  </a:lnTo>
                  <a:lnTo>
                    <a:pt x="264" y="1002"/>
                  </a:lnTo>
                  <a:lnTo>
                    <a:pt x="264" y="1002"/>
                  </a:lnTo>
                  <a:lnTo>
                    <a:pt x="279" y="999"/>
                  </a:lnTo>
                  <a:lnTo>
                    <a:pt x="305" y="996"/>
                  </a:lnTo>
                  <a:lnTo>
                    <a:pt x="305" y="996"/>
                  </a:lnTo>
                  <a:lnTo>
                    <a:pt x="311" y="994"/>
                  </a:lnTo>
                  <a:lnTo>
                    <a:pt x="318" y="992"/>
                  </a:lnTo>
                  <a:lnTo>
                    <a:pt x="332" y="982"/>
                  </a:lnTo>
                  <a:lnTo>
                    <a:pt x="349" y="969"/>
                  </a:lnTo>
                  <a:lnTo>
                    <a:pt x="349" y="969"/>
                  </a:lnTo>
                  <a:lnTo>
                    <a:pt x="354" y="997"/>
                  </a:lnTo>
                  <a:lnTo>
                    <a:pt x="357" y="1016"/>
                  </a:lnTo>
                  <a:lnTo>
                    <a:pt x="358" y="1028"/>
                  </a:lnTo>
                  <a:lnTo>
                    <a:pt x="358" y="1028"/>
                  </a:lnTo>
                  <a:lnTo>
                    <a:pt x="358" y="1034"/>
                  </a:lnTo>
                  <a:lnTo>
                    <a:pt x="355" y="1038"/>
                  </a:lnTo>
                  <a:lnTo>
                    <a:pt x="355" y="1042"/>
                  </a:lnTo>
                  <a:lnTo>
                    <a:pt x="355" y="1046"/>
                  </a:lnTo>
                  <a:lnTo>
                    <a:pt x="355" y="1046"/>
                  </a:lnTo>
                  <a:lnTo>
                    <a:pt x="355" y="1052"/>
                  </a:lnTo>
                  <a:lnTo>
                    <a:pt x="355" y="1058"/>
                  </a:lnTo>
                  <a:lnTo>
                    <a:pt x="355" y="1067"/>
                  </a:lnTo>
                  <a:lnTo>
                    <a:pt x="355" y="1067"/>
                  </a:lnTo>
                  <a:lnTo>
                    <a:pt x="354" y="1070"/>
                  </a:lnTo>
                  <a:lnTo>
                    <a:pt x="353" y="1075"/>
                  </a:lnTo>
                  <a:lnTo>
                    <a:pt x="353" y="1079"/>
                  </a:lnTo>
                  <a:lnTo>
                    <a:pt x="354" y="1081"/>
                  </a:lnTo>
                  <a:lnTo>
                    <a:pt x="358" y="1083"/>
                  </a:lnTo>
                  <a:lnTo>
                    <a:pt x="364" y="1085"/>
                  </a:lnTo>
                  <a:lnTo>
                    <a:pt x="364" y="1085"/>
                  </a:lnTo>
                  <a:lnTo>
                    <a:pt x="367" y="1085"/>
                  </a:lnTo>
                  <a:lnTo>
                    <a:pt x="371" y="1083"/>
                  </a:lnTo>
                  <a:lnTo>
                    <a:pt x="379" y="1080"/>
                  </a:lnTo>
                  <a:lnTo>
                    <a:pt x="388" y="1075"/>
                  </a:lnTo>
                  <a:lnTo>
                    <a:pt x="395" y="1068"/>
                  </a:lnTo>
                  <a:lnTo>
                    <a:pt x="408" y="1052"/>
                  </a:lnTo>
                  <a:lnTo>
                    <a:pt x="417" y="1040"/>
                  </a:lnTo>
                  <a:lnTo>
                    <a:pt x="417" y="1040"/>
                  </a:lnTo>
                  <a:lnTo>
                    <a:pt x="425" y="1024"/>
                  </a:lnTo>
                  <a:lnTo>
                    <a:pt x="428" y="1018"/>
                  </a:lnTo>
                  <a:lnTo>
                    <a:pt x="429" y="1014"/>
                  </a:lnTo>
                  <a:lnTo>
                    <a:pt x="429" y="1014"/>
                  </a:lnTo>
                  <a:lnTo>
                    <a:pt x="431" y="1009"/>
                  </a:lnTo>
                  <a:lnTo>
                    <a:pt x="436" y="999"/>
                  </a:lnTo>
                  <a:lnTo>
                    <a:pt x="437" y="994"/>
                  </a:lnTo>
                  <a:lnTo>
                    <a:pt x="438" y="991"/>
                  </a:lnTo>
                  <a:lnTo>
                    <a:pt x="437" y="987"/>
                  </a:lnTo>
                  <a:lnTo>
                    <a:pt x="435" y="985"/>
                  </a:lnTo>
                  <a:lnTo>
                    <a:pt x="435" y="985"/>
                  </a:lnTo>
                  <a:lnTo>
                    <a:pt x="422" y="977"/>
                  </a:lnTo>
                  <a:lnTo>
                    <a:pt x="414" y="975"/>
                  </a:lnTo>
                  <a:lnTo>
                    <a:pt x="414" y="975"/>
                  </a:lnTo>
                  <a:lnTo>
                    <a:pt x="411" y="971"/>
                  </a:lnTo>
                  <a:lnTo>
                    <a:pt x="403" y="962"/>
                  </a:lnTo>
                  <a:lnTo>
                    <a:pt x="394" y="949"/>
                  </a:lnTo>
                  <a:lnTo>
                    <a:pt x="396" y="934"/>
                  </a:lnTo>
                  <a:lnTo>
                    <a:pt x="396" y="934"/>
                  </a:lnTo>
                  <a:lnTo>
                    <a:pt x="381" y="884"/>
                  </a:lnTo>
                  <a:lnTo>
                    <a:pt x="367" y="844"/>
                  </a:lnTo>
                  <a:lnTo>
                    <a:pt x="358" y="819"/>
                  </a:lnTo>
                  <a:lnTo>
                    <a:pt x="358" y="819"/>
                  </a:lnTo>
                  <a:lnTo>
                    <a:pt x="337" y="768"/>
                  </a:lnTo>
                  <a:lnTo>
                    <a:pt x="337" y="768"/>
                  </a:lnTo>
                  <a:lnTo>
                    <a:pt x="399" y="752"/>
                  </a:lnTo>
                  <a:lnTo>
                    <a:pt x="442" y="740"/>
                  </a:lnTo>
                  <a:lnTo>
                    <a:pt x="458" y="736"/>
                  </a:lnTo>
                  <a:lnTo>
                    <a:pt x="465" y="733"/>
                  </a:lnTo>
                  <a:lnTo>
                    <a:pt x="465" y="733"/>
                  </a:lnTo>
                  <a:lnTo>
                    <a:pt x="466" y="731"/>
                  </a:lnTo>
                  <a:lnTo>
                    <a:pt x="466" y="728"/>
                  </a:lnTo>
                  <a:lnTo>
                    <a:pt x="464" y="720"/>
                  </a:lnTo>
                  <a:lnTo>
                    <a:pt x="458" y="709"/>
                  </a:lnTo>
                  <a:lnTo>
                    <a:pt x="453" y="695"/>
                  </a:lnTo>
                  <a:lnTo>
                    <a:pt x="453" y="695"/>
                  </a:lnTo>
                  <a:lnTo>
                    <a:pt x="448" y="677"/>
                  </a:lnTo>
                  <a:lnTo>
                    <a:pt x="446" y="659"/>
                  </a:lnTo>
                  <a:lnTo>
                    <a:pt x="443" y="638"/>
                  </a:lnTo>
                  <a:lnTo>
                    <a:pt x="438" y="638"/>
                  </a:lnTo>
                  <a:lnTo>
                    <a:pt x="438" y="638"/>
                  </a:lnTo>
                  <a:lnTo>
                    <a:pt x="428" y="621"/>
                  </a:lnTo>
                  <a:lnTo>
                    <a:pt x="415" y="607"/>
                  </a:lnTo>
                  <a:lnTo>
                    <a:pt x="402" y="591"/>
                  </a:lnTo>
                  <a:lnTo>
                    <a:pt x="402" y="591"/>
                  </a:lnTo>
                  <a:lnTo>
                    <a:pt x="390" y="580"/>
                  </a:lnTo>
                  <a:lnTo>
                    <a:pt x="382" y="573"/>
                  </a:lnTo>
                  <a:lnTo>
                    <a:pt x="376" y="568"/>
                  </a:lnTo>
                  <a:lnTo>
                    <a:pt x="376" y="568"/>
                  </a:lnTo>
                  <a:lnTo>
                    <a:pt x="382" y="526"/>
                  </a:lnTo>
                  <a:lnTo>
                    <a:pt x="387" y="496"/>
                  </a:lnTo>
                  <a:lnTo>
                    <a:pt x="388" y="485"/>
                  </a:lnTo>
                  <a:lnTo>
                    <a:pt x="388" y="479"/>
                  </a:lnTo>
                  <a:lnTo>
                    <a:pt x="388" y="479"/>
                  </a:lnTo>
                  <a:lnTo>
                    <a:pt x="387" y="472"/>
                  </a:lnTo>
                  <a:lnTo>
                    <a:pt x="387" y="462"/>
                  </a:lnTo>
                  <a:lnTo>
                    <a:pt x="388" y="449"/>
                  </a:lnTo>
                  <a:lnTo>
                    <a:pt x="388" y="449"/>
                  </a:lnTo>
                  <a:lnTo>
                    <a:pt x="388" y="450"/>
                  </a:lnTo>
                  <a:lnTo>
                    <a:pt x="389" y="452"/>
                  </a:lnTo>
                  <a:lnTo>
                    <a:pt x="390" y="449"/>
                  </a:lnTo>
                  <a:lnTo>
                    <a:pt x="390" y="443"/>
                  </a:lnTo>
                  <a:lnTo>
                    <a:pt x="390" y="443"/>
                  </a:lnTo>
                  <a:lnTo>
                    <a:pt x="391" y="420"/>
                  </a:lnTo>
                  <a:lnTo>
                    <a:pt x="390" y="402"/>
                  </a:lnTo>
                  <a:lnTo>
                    <a:pt x="390" y="402"/>
                  </a:lnTo>
                  <a:lnTo>
                    <a:pt x="391" y="394"/>
                  </a:lnTo>
                  <a:lnTo>
                    <a:pt x="394" y="378"/>
                  </a:lnTo>
                  <a:lnTo>
                    <a:pt x="396" y="359"/>
                  </a:lnTo>
                  <a:lnTo>
                    <a:pt x="397" y="350"/>
                  </a:lnTo>
                  <a:lnTo>
                    <a:pt x="396" y="343"/>
                  </a:lnTo>
                  <a:lnTo>
                    <a:pt x="396" y="343"/>
                  </a:lnTo>
                  <a:lnTo>
                    <a:pt x="394" y="336"/>
                  </a:lnTo>
                  <a:lnTo>
                    <a:pt x="390" y="329"/>
                  </a:lnTo>
                  <a:lnTo>
                    <a:pt x="379" y="314"/>
                  </a:lnTo>
                  <a:lnTo>
                    <a:pt x="369" y="302"/>
                  </a:lnTo>
                  <a:lnTo>
                    <a:pt x="364" y="296"/>
                  </a:lnTo>
                  <a:lnTo>
                    <a:pt x="364" y="296"/>
                  </a:lnTo>
                  <a:lnTo>
                    <a:pt x="364" y="264"/>
                  </a:lnTo>
                  <a:lnTo>
                    <a:pt x="363" y="240"/>
                  </a:lnTo>
                  <a:lnTo>
                    <a:pt x="361" y="222"/>
                  </a:lnTo>
                  <a:lnTo>
                    <a:pt x="361" y="222"/>
                  </a:lnTo>
                  <a:lnTo>
                    <a:pt x="360" y="219"/>
                  </a:lnTo>
                  <a:lnTo>
                    <a:pt x="358" y="216"/>
                  </a:lnTo>
                  <a:lnTo>
                    <a:pt x="353" y="210"/>
                  </a:lnTo>
                  <a:lnTo>
                    <a:pt x="344" y="202"/>
                  </a:lnTo>
                  <a:lnTo>
                    <a:pt x="336" y="196"/>
                  </a:lnTo>
                  <a:lnTo>
                    <a:pt x="320" y="186"/>
                  </a:lnTo>
                  <a:lnTo>
                    <a:pt x="314" y="181"/>
                  </a:lnTo>
                  <a:lnTo>
                    <a:pt x="302" y="163"/>
                  </a:lnTo>
                  <a:lnTo>
                    <a:pt x="278" y="163"/>
                  </a:lnTo>
                  <a:lnTo>
                    <a:pt x="264" y="140"/>
                  </a:lnTo>
                  <a:lnTo>
                    <a:pt x="264" y="140"/>
                  </a:lnTo>
                  <a:lnTo>
                    <a:pt x="270" y="145"/>
                  </a:lnTo>
                  <a:lnTo>
                    <a:pt x="278" y="151"/>
                  </a:lnTo>
                  <a:lnTo>
                    <a:pt x="278" y="151"/>
                  </a:lnTo>
                  <a:lnTo>
                    <a:pt x="279" y="152"/>
                  </a:lnTo>
                  <a:lnTo>
                    <a:pt x="281" y="152"/>
                  </a:lnTo>
                  <a:lnTo>
                    <a:pt x="283" y="149"/>
                  </a:lnTo>
                  <a:lnTo>
                    <a:pt x="284" y="146"/>
                  </a:lnTo>
                  <a:lnTo>
                    <a:pt x="284" y="146"/>
                  </a:lnTo>
                  <a:lnTo>
                    <a:pt x="293" y="149"/>
                  </a:lnTo>
                  <a:lnTo>
                    <a:pt x="300" y="153"/>
                  </a:lnTo>
                  <a:lnTo>
                    <a:pt x="305" y="154"/>
                  </a:lnTo>
                  <a:lnTo>
                    <a:pt x="305" y="154"/>
                  </a:lnTo>
                  <a:lnTo>
                    <a:pt x="310" y="153"/>
                  </a:lnTo>
                  <a:lnTo>
                    <a:pt x="313" y="152"/>
                  </a:lnTo>
                  <a:lnTo>
                    <a:pt x="317" y="148"/>
                  </a:lnTo>
                  <a:lnTo>
                    <a:pt x="317" y="148"/>
                  </a:lnTo>
                  <a:lnTo>
                    <a:pt x="307" y="147"/>
                  </a:lnTo>
                  <a:lnTo>
                    <a:pt x="301" y="146"/>
                  </a:lnTo>
                  <a:lnTo>
                    <a:pt x="298" y="145"/>
                  </a:lnTo>
                  <a:lnTo>
                    <a:pt x="296" y="142"/>
                  </a:lnTo>
                  <a:lnTo>
                    <a:pt x="296" y="142"/>
                  </a:lnTo>
                  <a:lnTo>
                    <a:pt x="294" y="137"/>
                  </a:lnTo>
                  <a:lnTo>
                    <a:pt x="292" y="131"/>
                  </a:lnTo>
                  <a:lnTo>
                    <a:pt x="290" y="124"/>
                  </a:lnTo>
                  <a:lnTo>
                    <a:pt x="284" y="86"/>
                  </a:lnTo>
                  <a:lnTo>
                    <a:pt x="284" y="86"/>
                  </a:lnTo>
                  <a:lnTo>
                    <a:pt x="287" y="83"/>
                  </a:lnTo>
                  <a:lnTo>
                    <a:pt x="290" y="75"/>
                  </a:lnTo>
                  <a:lnTo>
                    <a:pt x="294" y="65"/>
                  </a:lnTo>
                  <a:lnTo>
                    <a:pt x="294" y="59"/>
                  </a:lnTo>
                  <a:lnTo>
                    <a:pt x="293" y="53"/>
                  </a:lnTo>
                  <a:lnTo>
                    <a:pt x="293" y="53"/>
                  </a:lnTo>
                  <a:lnTo>
                    <a:pt x="292" y="46"/>
                  </a:lnTo>
                  <a:lnTo>
                    <a:pt x="292" y="41"/>
                  </a:lnTo>
                  <a:lnTo>
                    <a:pt x="289" y="39"/>
                  </a:lnTo>
                  <a:lnTo>
                    <a:pt x="284" y="36"/>
                  </a:lnTo>
                  <a:lnTo>
                    <a:pt x="284" y="36"/>
                  </a:lnTo>
                  <a:lnTo>
                    <a:pt x="276" y="34"/>
                  </a:lnTo>
                  <a:lnTo>
                    <a:pt x="267" y="33"/>
                  </a:lnTo>
                  <a:lnTo>
                    <a:pt x="258" y="33"/>
                  </a:lnTo>
                  <a:lnTo>
                    <a:pt x="258" y="33"/>
                  </a:lnTo>
                  <a:lnTo>
                    <a:pt x="251" y="24"/>
                  </a:lnTo>
                  <a:lnTo>
                    <a:pt x="246" y="18"/>
                  </a:lnTo>
                  <a:lnTo>
                    <a:pt x="240" y="12"/>
                  </a:lnTo>
                  <a:lnTo>
                    <a:pt x="240" y="12"/>
                  </a:lnTo>
                  <a:lnTo>
                    <a:pt x="234" y="9"/>
                  </a:lnTo>
                  <a:lnTo>
                    <a:pt x="225" y="6"/>
                  </a:lnTo>
                  <a:lnTo>
                    <a:pt x="213" y="4"/>
                  </a:lnTo>
                  <a:lnTo>
                    <a:pt x="213" y="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9" name="Freeform 7">
              <a:extLst>
                <a:ext uri="{FF2B5EF4-FFF2-40B4-BE49-F238E27FC236}">
                  <a16:creationId xmlns:a16="http://schemas.microsoft.com/office/drawing/2014/main" id="{9720EBD2-3074-49AA-B4AE-87AAB95E453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240850" y="4889199"/>
              <a:ext cx="439348" cy="1129239"/>
            </a:xfrm>
            <a:custGeom>
              <a:avLst/>
              <a:gdLst>
                <a:gd name="T0" fmla="*/ 223 w 491"/>
                <a:gd name="T1" fmla="*/ 0 h 1262"/>
                <a:gd name="T2" fmla="*/ 185 w 491"/>
                <a:gd name="T3" fmla="*/ 18 h 1262"/>
                <a:gd name="T4" fmla="*/ 159 w 491"/>
                <a:gd name="T5" fmla="*/ 81 h 1262"/>
                <a:gd name="T6" fmla="*/ 170 w 491"/>
                <a:gd name="T7" fmla="*/ 130 h 1262"/>
                <a:gd name="T8" fmla="*/ 190 w 491"/>
                <a:gd name="T9" fmla="*/ 158 h 1262"/>
                <a:gd name="T10" fmla="*/ 176 w 491"/>
                <a:gd name="T11" fmla="*/ 207 h 1262"/>
                <a:gd name="T12" fmla="*/ 110 w 491"/>
                <a:gd name="T13" fmla="*/ 232 h 1262"/>
                <a:gd name="T14" fmla="*/ 69 w 491"/>
                <a:gd name="T15" fmla="*/ 321 h 1262"/>
                <a:gd name="T16" fmla="*/ 25 w 491"/>
                <a:gd name="T17" fmla="*/ 518 h 1262"/>
                <a:gd name="T18" fmla="*/ 0 w 491"/>
                <a:gd name="T19" fmla="*/ 602 h 1262"/>
                <a:gd name="T20" fmla="*/ 18 w 491"/>
                <a:gd name="T21" fmla="*/ 631 h 1262"/>
                <a:gd name="T22" fmla="*/ 4 w 491"/>
                <a:gd name="T23" fmla="*/ 656 h 1262"/>
                <a:gd name="T24" fmla="*/ 33 w 491"/>
                <a:gd name="T25" fmla="*/ 694 h 1262"/>
                <a:gd name="T26" fmla="*/ 52 w 491"/>
                <a:gd name="T27" fmla="*/ 689 h 1262"/>
                <a:gd name="T28" fmla="*/ 66 w 491"/>
                <a:gd name="T29" fmla="*/ 662 h 1262"/>
                <a:gd name="T30" fmla="*/ 92 w 491"/>
                <a:gd name="T31" fmla="*/ 638 h 1262"/>
                <a:gd name="T32" fmla="*/ 81 w 491"/>
                <a:gd name="T33" fmla="*/ 838 h 1262"/>
                <a:gd name="T34" fmla="*/ 81 w 491"/>
                <a:gd name="T35" fmla="*/ 967 h 1262"/>
                <a:gd name="T36" fmla="*/ 114 w 491"/>
                <a:gd name="T37" fmla="*/ 1071 h 1262"/>
                <a:gd name="T38" fmla="*/ 181 w 491"/>
                <a:gd name="T39" fmla="*/ 1071 h 1262"/>
                <a:gd name="T40" fmla="*/ 197 w 491"/>
                <a:gd name="T41" fmla="*/ 1087 h 1262"/>
                <a:gd name="T42" fmla="*/ 212 w 491"/>
                <a:gd name="T43" fmla="*/ 1101 h 1262"/>
                <a:gd name="T44" fmla="*/ 234 w 491"/>
                <a:gd name="T45" fmla="*/ 1157 h 1262"/>
                <a:gd name="T46" fmla="*/ 229 w 491"/>
                <a:gd name="T47" fmla="*/ 1189 h 1262"/>
                <a:gd name="T48" fmla="*/ 206 w 491"/>
                <a:gd name="T49" fmla="*/ 1205 h 1262"/>
                <a:gd name="T50" fmla="*/ 186 w 491"/>
                <a:gd name="T51" fmla="*/ 1244 h 1262"/>
                <a:gd name="T52" fmla="*/ 214 w 491"/>
                <a:gd name="T53" fmla="*/ 1261 h 1262"/>
                <a:gd name="T54" fmla="*/ 267 w 491"/>
                <a:gd name="T55" fmla="*/ 1255 h 1262"/>
                <a:gd name="T56" fmla="*/ 285 w 491"/>
                <a:gd name="T57" fmla="*/ 1235 h 1262"/>
                <a:gd name="T58" fmla="*/ 287 w 491"/>
                <a:gd name="T59" fmla="*/ 1227 h 1262"/>
                <a:gd name="T60" fmla="*/ 291 w 491"/>
                <a:gd name="T61" fmla="*/ 1185 h 1262"/>
                <a:gd name="T62" fmla="*/ 287 w 491"/>
                <a:gd name="T63" fmla="*/ 1150 h 1262"/>
                <a:gd name="T64" fmla="*/ 295 w 491"/>
                <a:gd name="T65" fmla="*/ 1065 h 1262"/>
                <a:gd name="T66" fmla="*/ 321 w 491"/>
                <a:gd name="T67" fmla="*/ 1046 h 1262"/>
                <a:gd name="T68" fmla="*/ 329 w 491"/>
                <a:gd name="T69" fmla="*/ 1080 h 1262"/>
                <a:gd name="T70" fmla="*/ 335 w 491"/>
                <a:gd name="T71" fmla="*/ 1148 h 1262"/>
                <a:gd name="T72" fmla="*/ 365 w 491"/>
                <a:gd name="T73" fmla="*/ 1220 h 1262"/>
                <a:gd name="T74" fmla="*/ 394 w 491"/>
                <a:gd name="T75" fmla="*/ 1221 h 1262"/>
                <a:gd name="T76" fmla="*/ 402 w 491"/>
                <a:gd name="T77" fmla="*/ 1201 h 1262"/>
                <a:gd name="T78" fmla="*/ 411 w 491"/>
                <a:gd name="T79" fmla="*/ 1150 h 1262"/>
                <a:gd name="T80" fmla="*/ 385 w 491"/>
                <a:gd name="T81" fmla="*/ 1096 h 1262"/>
                <a:gd name="T82" fmla="*/ 368 w 491"/>
                <a:gd name="T83" fmla="*/ 1048 h 1262"/>
                <a:gd name="T84" fmla="*/ 404 w 491"/>
                <a:gd name="T85" fmla="*/ 987 h 1262"/>
                <a:gd name="T86" fmla="*/ 368 w 491"/>
                <a:gd name="T87" fmla="*/ 905 h 1262"/>
                <a:gd name="T88" fmla="*/ 376 w 491"/>
                <a:gd name="T89" fmla="*/ 842 h 1262"/>
                <a:gd name="T90" fmla="*/ 392 w 491"/>
                <a:gd name="T91" fmla="*/ 750 h 1262"/>
                <a:gd name="T92" fmla="*/ 401 w 491"/>
                <a:gd name="T93" fmla="*/ 698 h 1262"/>
                <a:gd name="T94" fmla="*/ 422 w 491"/>
                <a:gd name="T95" fmla="*/ 681 h 1262"/>
                <a:gd name="T96" fmla="*/ 473 w 491"/>
                <a:gd name="T97" fmla="*/ 620 h 1262"/>
                <a:gd name="T98" fmla="*/ 467 w 491"/>
                <a:gd name="T99" fmla="*/ 513 h 1262"/>
                <a:gd name="T100" fmla="*/ 442 w 491"/>
                <a:gd name="T101" fmla="*/ 407 h 1262"/>
                <a:gd name="T102" fmla="*/ 405 w 491"/>
                <a:gd name="T103" fmla="*/ 275 h 1262"/>
                <a:gd name="T104" fmla="*/ 368 w 491"/>
                <a:gd name="T105" fmla="*/ 218 h 1262"/>
                <a:gd name="T106" fmla="*/ 330 w 491"/>
                <a:gd name="T107" fmla="*/ 207 h 1262"/>
                <a:gd name="T108" fmla="*/ 307 w 491"/>
                <a:gd name="T109" fmla="*/ 197 h 1262"/>
                <a:gd name="T110" fmla="*/ 278 w 491"/>
                <a:gd name="T111" fmla="*/ 176 h 1262"/>
                <a:gd name="T112" fmla="*/ 284 w 491"/>
                <a:gd name="T113" fmla="*/ 163 h 1262"/>
                <a:gd name="T114" fmla="*/ 315 w 491"/>
                <a:gd name="T115" fmla="*/ 108 h 1262"/>
                <a:gd name="T116" fmla="*/ 309 w 491"/>
                <a:gd name="T117" fmla="*/ 61 h 1262"/>
                <a:gd name="T118" fmla="*/ 282 w 491"/>
                <a:gd name="T119" fmla="*/ 14 h 1262"/>
                <a:gd name="T120" fmla="*/ 257 w 491"/>
                <a:gd name="T121" fmla="*/ 3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91" h="1262">
                  <a:moveTo>
                    <a:pt x="257" y="3"/>
                  </a:moveTo>
                  <a:lnTo>
                    <a:pt x="257" y="3"/>
                  </a:lnTo>
                  <a:lnTo>
                    <a:pt x="251" y="2"/>
                  </a:lnTo>
                  <a:lnTo>
                    <a:pt x="240" y="1"/>
                  </a:lnTo>
                  <a:lnTo>
                    <a:pt x="232" y="0"/>
                  </a:lnTo>
                  <a:lnTo>
                    <a:pt x="223" y="0"/>
                  </a:lnTo>
                  <a:lnTo>
                    <a:pt x="214" y="1"/>
                  </a:lnTo>
                  <a:lnTo>
                    <a:pt x="204" y="3"/>
                  </a:lnTo>
                  <a:lnTo>
                    <a:pt x="204" y="3"/>
                  </a:lnTo>
                  <a:lnTo>
                    <a:pt x="199" y="6"/>
                  </a:lnTo>
                  <a:lnTo>
                    <a:pt x="195" y="9"/>
                  </a:lnTo>
                  <a:lnTo>
                    <a:pt x="185" y="18"/>
                  </a:lnTo>
                  <a:lnTo>
                    <a:pt x="178" y="30"/>
                  </a:lnTo>
                  <a:lnTo>
                    <a:pt x="171" y="41"/>
                  </a:lnTo>
                  <a:lnTo>
                    <a:pt x="165" y="53"/>
                  </a:lnTo>
                  <a:lnTo>
                    <a:pt x="161" y="65"/>
                  </a:lnTo>
                  <a:lnTo>
                    <a:pt x="159" y="75"/>
                  </a:lnTo>
                  <a:lnTo>
                    <a:pt x="159" y="81"/>
                  </a:lnTo>
                  <a:lnTo>
                    <a:pt x="159" y="81"/>
                  </a:lnTo>
                  <a:lnTo>
                    <a:pt x="162" y="106"/>
                  </a:lnTo>
                  <a:lnTo>
                    <a:pt x="166" y="124"/>
                  </a:lnTo>
                  <a:lnTo>
                    <a:pt x="166" y="124"/>
                  </a:lnTo>
                  <a:lnTo>
                    <a:pt x="167" y="126"/>
                  </a:lnTo>
                  <a:lnTo>
                    <a:pt x="170" y="130"/>
                  </a:lnTo>
                  <a:lnTo>
                    <a:pt x="172" y="133"/>
                  </a:lnTo>
                  <a:lnTo>
                    <a:pt x="183" y="140"/>
                  </a:lnTo>
                  <a:lnTo>
                    <a:pt x="183" y="140"/>
                  </a:lnTo>
                  <a:lnTo>
                    <a:pt x="185" y="149"/>
                  </a:lnTo>
                  <a:lnTo>
                    <a:pt x="190" y="158"/>
                  </a:lnTo>
                  <a:lnTo>
                    <a:pt x="190" y="158"/>
                  </a:lnTo>
                  <a:lnTo>
                    <a:pt x="196" y="164"/>
                  </a:lnTo>
                  <a:lnTo>
                    <a:pt x="201" y="169"/>
                  </a:lnTo>
                  <a:lnTo>
                    <a:pt x="201" y="183"/>
                  </a:lnTo>
                  <a:lnTo>
                    <a:pt x="193" y="183"/>
                  </a:lnTo>
                  <a:lnTo>
                    <a:pt x="176" y="207"/>
                  </a:lnTo>
                  <a:lnTo>
                    <a:pt x="176" y="207"/>
                  </a:lnTo>
                  <a:lnTo>
                    <a:pt x="168" y="209"/>
                  </a:lnTo>
                  <a:lnTo>
                    <a:pt x="149" y="214"/>
                  </a:lnTo>
                  <a:lnTo>
                    <a:pt x="127" y="222"/>
                  </a:lnTo>
                  <a:lnTo>
                    <a:pt x="117" y="226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06" y="236"/>
                  </a:lnTo>
                  <a:lnTo>
                    <a:pt x="103" y="240"/>
                  </a:lnTo>
                  <a:lnTo>
                    <a:pt x="96" y="252"/>
                  </a:lnTo>
                  <a:lnTo>
                    <a:pt x="89" y="269"/>
                  </a:lnTo>
                  <a:lnTo>
                    <a:pt x="81" y="286"/>
                  </a:lnTo>
                  <a:lnTo>
                    <a:pt x="69" y="321"/>
                  </a:lnTo>
                  <a:lnTo>
                    <a:pt x="60" y="347"/>
                  </a:lnTo>
                  <a:lnTo>
                    <a:pt x="60" y="347"/>
                  </a:lnTo>
                  <a:lnTo>
                    <a:pt x="56" y="362"/>
                  </a:lnTo>
                  <a:lnTo>
                    <a:pt x="52" y="387"/>
                  </a:lnTo>
                  <a:lnTo>
                    <a:pt x="39" y="452"/>
                  </a:lnTo>
                  <a:lnTo>
                    <a:pt x="25" y="518"/>
                  </a:lnTo>
                  <a:lnTo>
                    <a:pt x="19" y="543"/>
                  </a:lnTo>
                  <a:lnTo>
                    <a:pt x="15" y="557"/>
                  </a:lnTo>
                  <a:lnTo>
                    <a:pt x="15" y="557"/>
                  </a:lnTo>
                  <a:lnTo>
                    <a:pt x="8" y="575"/>
                  </a:lnTo>
                  <a:lnTo>
                    <a:pt x="3" y="590"/>
                  </a:lnTo>
                  <a:lnTo>
                    <a:pt x="0" y="602"/>
                  </a:lnTo>
                  <a:lnTo>
                    <a:pt x="0" y="606"/>
                  </a:lnTo>
                  <a:lnTo>
                    <a:pt x="0" y="607"/>
                  </a:lnTo>
                  <a:lnTo>
                    <a:pt x="0" y="607"/>
                  </a:lnTo>
                  <a:lnTo>
                    <a:pt x="5" y="611"/>
                  </a:lnTo>
                  <a:lnTo>
                    <a:pt x="11" y="619"/>
                  </a:lnTo>
                  <a:lnTo>
                    <a:pt x="18" y="631"/>
                  </a:lnTo>
                  <a:lnTo>
                    <a:pt x="18" y="631"/>
                  </a:lnTo>
                  <a:lnTo>
                    <a:pt x="11" y="640"/>
                  </a:lnTo>
                  <a:lnTo>
                    <a:pt x="6" y="649"/>
                  </a:lnTo>
                  <a:lnTo>
                    <a:pt x="5" y="652"/>
                  </a:lnTo>
                  <a:lnTo>
                    <a:pt x="4" y="656"/>
                  </a:lnTo>
                  <a:lnTo>
                    <a:pt x="4" y="656"/>
                  </a:lnTo>
                  <a:lnTo>
                    <a:pt x="6" y="664"/>
                  </a:lnTo>
                  <a:lnTo>
                    <a:pt x="10" y="675"/>
                  </a:lnTo>
                  <a:lnTo>
                    <a:pt x="15" y="687"/>
                  </a:lnTo>
                  <a:lnTo>
                    <a:pt x="15" y="687"/>
                  </a:lnTo>
                  <a:lnTo>
                    <a:pt x="21" y="690"/>
                  </a:lnTo>
                  <a:lnTo>
                    <a:pt x="33" y="694"/>
                  </a:lnTo>
                  <a:lnTo>
                    <a:pt x="33" y="694"/>
                  </a:lnTo>
                  <a:lnTo>
                    <a:pt x="43" y="696"/>
                  </a:lnTo>
                  <a:lnTo>
                    <a:pt x="47" y="696"/>
                  </a:lnTo>
                  <a:lnTo>
                    <a:pt x="50" y="694"/>
                  </a:lnTo>
                  <a:lnTo>
                    <a:pt x="50" y="694"/>
                  </a:lnTo>
                  <a:lnTo>
                    <a:pt x="52" y="689"/>
                  </a:lnTo>
                  <a:lnTo>
                    <a:pt x="54" y="682"/>
                  </a:lnTo>
                  <a:lnTo>
                    <a:pt x="58" y="675"/>
                  </a:lnTo>
                  <a:lnTo>
                    <a:pt x="60" y="670"/>
                  </a:lnTo>
                  <a:lnTo>
                    <a:pt x="60" y="670"/>
                  </a:lnTo>
                  <a:lnTo>
                    <a:pt x="64" y="667"/>
                  </a:lnTo>
                  <a:lnTo>
                    <a:pt x="66" y="662"/>
                  </a:lnTo>
                  <a:lnTo>
                    <a:pt x="67" y="656"/>
                  </a:lnTo>
                  <a:lnTo>
                    <a:pt x="67" y="656"/>
                  </a:lnTo>
                  <a:lnTo>
                    <a:pt x="80" y="649"/>
                  </a:lnTo>
                  <a:lnTo>
                    <a:pt x="89" y="643"/>
                  </a:lnTo>
                  <a:lnTo>
                    <a:pt x="91" y="640"/>
                  </a:lnTo>
                  <a:lnTo>
                    <a:pt x="92" y="638"/>
                  </a:lnTo>
                  <a:lnTo>
                    <a:pt x="92" y="638"/>
                  </a:lnTo>
                  <a:lnTo>
                    <a:pt x="90" y="718"/>
                  </a:lnTo>
                  <a:lnTo>
                    <a:pt x="86" y="786"/>
                  </a:lnTo>
                  <a:lnTo>
                    <a:pt x="84" y="815"/>
                  </a:lnTo>
                  <a:lnTo>
                    <a:pt x="81" y="838"/>
                  </a:lnTo>
                  <a:lnTo>
                    <a:pt x="81" y="838"/>
                  </a:lnTo>
                  <a:lnTo>
                    <a:pt x="79" y="857"/>
                  </a:lnTo>
                  <a:lnTo>
                    <a:pt x="78" y="879"/>
                  </a:lnTo>
                  <a:lnTo>
                    <a:pt x="77" y="900"/>
                  </a:lnTo>
                  <a:lnTo>
                    <a:pt x="78" y="923"/>
                  </a:lnTo>
                  <a:lnTo>
                    <a:pt x="79" y="945"/>
                  </a:lnTo>
                  <a:lnTo>
                    <a:pt x="81" y="967"/>
                  </a:lnTo>
                  <a:lnTo>
                    <a:pt x="86" y="987"/>
                  </a:lnTo>
                  <a:lnTo>
                    <a:pt x="92" y="1006"/>
                  </a:lnTo>
                  <a:lnTo>
                    <a:pt x="92" y="1006"/>
                  </a:lnTo>
                  <a:lnTo>
                    <a:pt x="103" y="1037"/>
                  </a:lnTo>
                  <a:lnTo>
                    <a:pt x="110" y="1060"/>
                  </a:lnTo>
                  <a:lnTo>
                    <a:pt x="114" y="1071"/>
                  </a:lnTo>
                  <a:lnTo>
                    <a:pt x="115" y="1075"/>
                  </a:lnTo>
                  <a:lnTo>
                    <a:pt x="116" y="1076"/>
                  </a:lnTo>
                  <a:lnTo>
                    <a:pt x="116" y="1076"/>
                  </a:lnTo>
                  <a:lnTo>
                    <a:pt x="150" y="1073"/>
                  </a:lnTo>
                  <a:lnTo>
                    <a:pt x="173" y="1071"/>
                  </a:lnTo>
                  <a:lnTo>
                    <a:pt x="181" y="1071"/>
                  </a:lnTo>
                  <a:lnTo>
                    <a:pt x="186" y="1073"/>
                  </a:lnTo>
                  <a:lnTo>
                    <a:pt x="186" y="1073"/>
                  </a:lnTo>
                  <a:lnTo>
                    <a:pt x="191" y="1076"/>
                  </a:lnTo>
                  <a:lnTo>
                    <a:pt x="193" y="1081"/>
                  </a:lnTo>
                  <a:lnTo>
                    <a:pt x="197" y="1087"/>
                  </a:lnTo>
                  <a:lnTo>
                    <a:pt x="197" y="1087"/>
                  </a:lnTo>
                  <a:lnTo>
                    <a:pt x="203" y="1096"/>
                  </a:lnTo>
                  <a:lnTo>
                    <a:pt x="206" y="1100"/>
                  </a:lnTo>
                  <a:lnTo>
                    <a:pt x="209" y="1101"/>
                  </a:lnTo>
                  <a:lnTo>
                    <a:pt x="211" y="1101"/>
                  </a:lnTo>
                  <a:lnTo>
                    <a:pt x="211" y="1101"/>
                  </a:lnTo>
                  <a:lnTo>
                    <a:pt x="212" y="1101"/>
                  </a:lnTo>
                  <a:lnTo>
                    <a:pt x="214" y="1102"/>
                  </a:lnTo>
                  <a:lnTo>
                    <a:pt x="217" y="1108"/>
                  </a:lnTo>
                  <a:lnTo>
                    <a:pt x="226" y="1127"/>
                  </a:lnTo>
                  <a:lnTo>
                    <a:pt x="235" y="1157"/>
                  </a:lnTo>
                  <a:lnTo>
                    <a:pt x="235" y="1157"/>
                  </a:lnTo>
                  <a:lnTo>
                    <a:pt x="234" y="1157"/>
                  </a:lnTo>
                  <a:lnTo>
                    <a:pt x="232" y="1158"/>
                  </a:lnTo>
                  <a:lnTo>
                    <a:pt x="229" y="1161"/>
                  </a:lnTo>
                  <a:lnTo>
                    <a:pt x="229" y="1168"/>
                  </a:lnTo>
                  <a:lnTo>
                    <a:pt x="229" y="1168"/>
                  </a:lnTo>
                  <a:lnTo>
                    <a:pt x="229" y="1182"/>
                  </a:lnTo>
                  <a:lnTo>
                    <a:pt x="229" y="1189"/>
                  </a:lnTo>
                  <a:lnTo>
                    <a:pt x="227" y="1193"/>
                  </a:lnTo>
                  <a:lnTo>
                    <a:pt x="226" y="1195"/>
                  </a:lnTo>
                  <a:lnTo>
                    <a:pt x="226" y="1195"/>
                  </a:lnTo>
                  <a:lnTo>
                    <a:pt x="220" y="1199"/>
                  </a:lnTo>
                  <a:lnTo>
                    <a:pt x="214" y="1202"/>
                  </a:lnTo>
                  <a:lnTo>
                    <a:pt x="206" y="1205"/>
                  </a:lnTo>
                  <a:lnTo>
                    <a:pt x="201" y="1210"/>
                  </a:lnTo>
                  <a:lnTo>
                    <a:pt x="201" y="1210"/>
                  </a:lnTo>
                  <a:lnTo>
                    <a:pt x="198" y="1213"/>
                  </a:lnTo>
                  <a:lnTo>
                    <a:pt x="195" y="1218"/>
                  </a:lnTo>
                  <a:lnTo>
                    <a:pt x="191" y="1230"/>
                  </a:lnTo>
                  <a:lnTo>
                    <a:pt x="186" y="1244"/>
                  </a:lnTo>
                  <a:lnTo>
                    <a:pt x="186" y="1244"/>
                  </a:lnTo>
                  <a:lnTo>
                    <a:pt x="190" y="1246"/>
                  </a:lnTo>
                  <a:lnTo>
                    <a:pt x="201" y="1255"/>
                  </a:lnTo>
                  <a:lnTo>
                    <a:pt x="201" y="1255"/>
                  </a:lnTo>
                  <a:lnTo>
                    <a:pt x="205" y="1258"/>
                  </a:lnTo>
                  <a:lnTo>
                    <a:pt x="214" y="1261"/>
                  </a:lnTo>
                  <a:lnTo>
                    <a:pt x="223" y="1262"/>
                  </a:lnTo>
                  <a:lnTo>
                    <a:pt x="233" y="1262"/>
                  </a:lnTo>
                  <a:lnTo>
                    <a:pt x="243" y="1262"/>
                  </a:lnTo>
                  <a:lnTo>
                    <a:pt x="253" y="1261"/>
                  </a:lnTo>
                  <a:lnTo>
                    <a:pt x="261" y="1258"/>
                  </a:lnTo>
                  <a:lnTo>
                    <a:pt x="267" y="1255"/>
                  </a:lnTo>
                  <a:lnTo>
                    <a:pt x="267" y="1255"/>
                  </a:lnTo>
                  <a:lnTo>
                    <a:pt x="276" y="1249"/>
                  </a:lnTo>
                  <a:lnTo>
                    <a:pt x="280" y="1244"/>
                  </a:lnTo>
                  <a:lnTo>
                    <a:pt x="285" y="1237"/>
                  </a:lnTo>
                  <a:lnTo>
                    <a:pt x="285" y="1237"/>
                  </a:lnTo>
                  <a:lnTo>
                    <a:pt x="285" y="1235"/>
                  </a:lnTo>
                  <a:lnTo>
                    <a:pt x="285" y="1231"/>
                  </a:lnTo>
                  <a:lnTo>
                    <a:pt x="285" y="1227"/>
                  </a:lnTo>
                  <a:lnTo>
                    <a:pt x="285" y="1227"/>
                  </a:lnTo>
                  <a:lnTo>
                    <a:pt x="285" y="1227"/>
                  </a:lnTo>
                  <a:lnTo>
                    <a:pt x="286" y="1229"/>
                  </a:lnTo>
                  <a:lnTo>
                    <a:pt x="287" y="1227"/>
                  </a:lnTo>
                  <a:lnTo>
                    <a:pt x="287" y="1220"/>
                  </a:lnTo>
                  <a:lnTo>
                    <a:pt x="287" y="1220"/>
                  </a:lnTo>
                  <a:lnTo>
                    <a:pt x="289" y="1210"/>
                  </a:lnTo>
                  <a:lnTo>
                    <a:pt x="291" y="1201"/>
                  </a:lnTo>
                  <a:lnTo>
                    <a:pt x="292" y="1194"/>
                  </a:lnTo>
                  <a:lnTo>
                    <a:pt x="291" y="1185"/>
                  </a:lnTo>
                  <a:lnTo>
                    <a:pt x="291" y="1185"/>
                  </a:lnTo>
                  <a:lnTo>
                    <a:pt x="290" y="1162"/>
                  </a:lnTo>
                  <a:lnTo>
                    <a:pt x="290" y="1152"/>
                  </a:lnTo>
                  <a:lnTo>
                    <a:pt x="289" y="1150"/>
                  </a:lnTo>
                  <a:lnTo>
                    <a:pt x="287" y="1150"/>
                  </a:lnTo>
                  <a:lnTo>
                    <a:pt x="287" y="1150"/>
                  </a:lnTo>
                  <a:lnTo>
                    <a:pt x="285" y="1150"/>
                  </a:lnTo>
                  <a:lnTo>
                    <a:pt x="282" y="1150"/>
                  </a:lnTo>
                  <a:lnTo>
                    <a:pt x="278" y="1150"/>
                  </a:lnTo>
                  <a:lnTo>
                    <a:pt x="274" y="1058"/>
                  </a:lnTo>
                  <a:lnTo>
                    <a:pt x="295" y="1065"/>
                  </a:lnTo>
                  <a:lnTo>
                    <a:pt x="295" y="1065"/>
                  </a:lnTo>
                  <a:lnTo>
                    <a:pt x="305" y="1054"/>
                  </a:lnTo>
                  <a:lnTo>
                    <a:pt x="314" y="1046"/>
                  </a:lnTo>
                  <a:lnTo>
                    <a:pt x="317" y="1044"/>
                  </a:lnTo>
                  <a:lnTo>
                    <a:pt x="320" y="1045"/>
                  </a:lnTo>
                  <a:lnTo>
                    <a:pt x="320" y="1045"/>
                  </a:lnTo>
                  <a:lnTo>
                    <a:pt x="321" y="1046"/>
                  </a:lnTo>
                  <a:lnTo>
                    <a:pt x="323" y="1050"/>
                  </a:lnTo>
                  <a:lnTo>
                    <a:pt x="324" y="1058"/>
                  </a:lnTo>
                  <a:lnTo>
                    <a:pt x="324" y="1067"/>
                  </a:lnTo>
                  <a:lnTo>
                    <a:pt x="327" y="1073"/>
                  </a:lnTo>
                  <a:lnTo>
                    <a:pt x="327" y="1073"/>
                  </a:lnTo>
                  <a:lnTo>
                    <a:pt x="329" y="1080"/>
                  </a:lnTo>
                  <a:lnTo>
                    <a:pt x="332" y="1088"/>
                  </a:lnTo>
                  <a:lnTo>
                    <a:pt x="333" y="1099"/>
                  </a:lnTo>
                  <a:lnTo>
                    <a:pt x="334" y="1108"/>
                  </a:lnTo>
                  <a:lnTo>
                    <a:pt x="334" y="1108"/>
                  </a:lnTo>
                  <a:lnTo>
                    <a:pt x="334" y="1123"/>
                  </a:lnTo>
                  <a:lnTo>
                    <a:pt x="335" y="1148"/>
                  </a:lnTo>
                  <a:lnTo>
                    <a:pt x="336" y="1161"/>
                  </a:lnTo>
                  <a:lnTo>
                    <a:pt x="339" y="1174"/>
                  </a:lnTo>
                  <a:lnTo>
                    <a:pt x="342" y="1186"/>
                  </a:lnTo>
                  <a:lnTo>
                    <a:pt x="347" y="1195"/>
                  </a:lnTo>
                  <a:lnTo>
                    <a:pt x="347" y="1195"/>
                  </a:lnTo>
                  <a:lnTo>
                    <a:pt x="365" y="1220"/>
                  </a:lnTo>
                  <a:lnTo>
                    <a:pt x="365" y="1220"/>
                  </a:lnTo>
                  <a:lnTo>
                    <a:pt x="371" y="1223"/>
                  </a:lnTo>
                  <a:lnTo>
                    <a:pt x="378" y="1224"/>
                  </a:lnTo>
                  <a:lnTo>
                    <a:pt x="386" y="1224"/>
                  </a:lnTo>
                  <a:lnTo>
                    <a:pt x="386" y="1224"/>
                  </a:lnTo>
                  <a:lnTo>
                    <a:pt x="394" y="1221"/>
                  </a:lnTo>
                  <a:lnTo>
                    <a:pt x="398" y="1217"/>
                  </a:lnTo>
                  <a:lnTo>
                    <a:pt x="401" y="1213"/>
                  </a:lnTo>
                  <a:lnTo>
                    <a:pt x="401" y="1210"/>
                  </a:lnTo>
                  <a:lnTo>
                    <a:pt x="401" y="1210"/>
                  </a:lnTo>
                  <a:lnTo>
                    <a:pt x="401" y="1206"/>
                  </a:lnTo>
                  <a:lnTo>
                    <a:pt x="402" y="1201"/>
                  </a:lnTo>
                  <a:lnTo>
                    <a:pt x="408" y="1187"/>
                  </a:lnTo>
                  <a:lnTo>
                    <a:pt x="413" y="1173"/>
                  </a:lnTo>
                  <a:lnTo>
                    <a:pt x="414" y="1166"/>
                  </a:lnTo>
                  <a:lnTo>
                    <a:pt x="414" y="1161"/>
                  </a:lnTo>
                  <a:lnTo>
                    <a:pt x="414" y="1161"/>
                  </a:lnTo>
                  <a:lnTo>
                    <a:pt x="411" y="1150"/>
                  </a:lnTo>
                  <a:lnTo>
                    <a:pt x="407" y="1137"/>
                  </a:lnTo>
                  <a:lnTo>
                    <a:pt x="401" y="1126"/>
                  </a:lnTo>
                  <a:lnTo>
                    <a:pt x="397" y="1118"/>
                  </a:lnTo>
                  <a:lnTo>
                    <a:pt x="397" y="1118"/>
                  </a:lnTo>
                  <a:lnTo>
                    <a:pt x="392" y="1110"/>
                  </a:lnTo>
                  <a:lnTo>
                    <a:pt x="385" y="1096"/>
                  </a:lnTo>
                  <a:lnTo>
                    <a:pt x="376" y="1076"/>
                  </a:lnTo>
                  <a:lnTo>
                    <a:pt x="376" y="1076"/>
                  </a:lnTo>
                  <a:lnTo>
                    <a:pt x="373" y="1071"/>
                  </a:lnTo>
                  <a:lnTo>
                    <a:pt x="371" y="1063"/>
                  </a:lnTo>
                  <a:lnTo>
                    <a:pt x="368" y="1055"/>
                  </a:lnTo>
                  <a:lnTo>
                    <a:pt x="368" y="1048"/>
                  </a:lnTo>
                  <a:lnTo>
                    <a:pt x="372" y="1031"/>
                  </a:lnTo>
                  <a:lnTo>
                    <a:pt x="404" y="1038"/>
                  </a:lnTo>
                  <a:lnTo>
                    <a:pt x="404" y="1038"/>
                  </a:lnTo>
                  <a:lnTo>
                    <a:pt x="404" y="1030"/>
                  </a:lnTo>
                  <a:lnTo>
                    <a:pt x="405" y="1011"/>
                  </a:lnTo>
                  <a:lnTo>
                    <a:pt x="404" y="987"/>
                  </a:lnTo>
                  <a:lnTo>
                    <a:pt x="403" y="976"/>
                  </a:lnTo>
                  <a:lnTo>
                    <a:pt x="401" y="968"/>
                  </a:lnTo>
                  <a:lnTo>
                    <a:pt x="401" y="968"/>
                  </a:lnTo>
                  <a:lnTo>
                    <a:pt x="392" y="950"/>
                  </a:lnTo>
                  <a:lnTo>
                    <a:pt x="383" y="932"/>
                  </a:lnTo>
                  <a:lnTo>
                    <a:pt x="368" y="905"/>
                  </a:lnTo>
                  <a:lnTo>
                    <a:pt x="368" y="905"/>
                  </a:lnTo>
                  <a:lnTo>
                    <a:pt x="354" y="873"/>
                  </a:lnTo>
                  <a:lnTo>
                    <a:pt x="354" y="873"/>
                  </a:lnTo>
                  <a:lnTo>
                    <a:pt x="365" y="859"/>
                  </a:lnTo>
                  <a:lnTo>
                    <a:pt x="372" y="849"/>
                  </a:lnTo>
                  <a:lnTo>
                    <a:pt x="376" y="842"/>
                  </a:lnTo>
                  <a:lnTo>
                    <a:pt x="376" y="842"/>
                  </a:lnTo>
                  <a:lnTo>
                    <a:pt x="380" y="809"/>
                  </a:lnTo>
                  <a:lnTo>
                    <a:pt x="385" y="784"/>
                  </a:lnTo>
                  <a:lnTo>
                    <a:pt x="390" y="761"/>
                  </a:lnTo>
                  <a:lnTo>
                    <a:pt x="390" y="761"/>
                  </a:lnTo>
                  <a:lnTo>
                    <a:pt x="392" y="750"/>
                  </a:lnTo>
                  <a:lnTo>
                    <a:pt x="394" y="739"/>
                  </a:lnTo>
                  <a:lnTo>
                    <a:pt x="394" y="719"/>
                  </a:lnTo>
                  <a:lnTo>
                    <a:pt x="394" y="704"/>
                  </a:lnTo>
                  <a:lnTo>
                    <a:pt x="394" y="698"/>
                  </a:lnTo>
                  <a:lnTo>
                    <a:pt x="394" y="698"/>
                  </a:lnTo>
                  <a:lnTo>
                    <a:pt x="401" y="698"/>
                  </a:lnTo>
                  <a:lnTo>
                    <a:pt x="408" y="696"/>
                  </a:lnTo>
                  <a:lnTo>
                    <a:pt x="414" y="694"/>
                  </a:lnTo>
                  <a:lnTo>
                    <a:pt x="414" y="694"/>
                  </a:lnTo>
                  <a:lnTo>
                    <a:pt x="416" y="693"/>
                  </a:lnTo>
                  <a:lnTo>
                    <a:pt x="419" y="689"/>
                  </a:lnTo>
                  <a:lnTo>
                    <a:pt x="422" y="681"/>
                  </a:lnTo>
                  <a:lnTo>
                    <a:pt x="424" y="670"/>
                  </a:lnTo>
                  <a:lnTo>
                    <a:pt x="428" y="634"/>
                  </a:lnTo>
                  <a:lnTo>
                    <a:pt x="428" y="634"/>
                  </a:lnTo>
                  <a:lnTo>
                    <a:pt x="448" y="628"/>
                  </a:lnTo>
                  <a:lnTo>
                    <a:pt x="464" y="625"/>
                  </a:lnTo>
                  <a:lnTo>
                    <a:pt x="473" y="620"/>
                  </a:lnTo>
                  <a:lnTo>
                    <a:pt x="473" y="620"/>
                  </a:lnTo>
                  <a:lnTo>
                    <a:pt x="485" y="614"/>
                  </a:lnTo>
                  <a:lnTo>
                    <a:pt x="491" y="611"/>
                  </a:lnTo>
                  <a:lnTo>
                    <a:pt x="491" y="611"/>
                  </a:lnTo>
                  <a:lnTo>
                    <a:pt x="477" y="555"/>
                  </a:lnTo>
                  <a:lnTo>
                    <a:pt x="467" y="513"/>
                  </a:lnTo>
                  <a:lnTo>
                    <a:pt x="464" y="495"/>
                  </a:lnTo>
                  <a:lnTo>
                    <a:pt x="463" y="484"/>
                  </a:lnTo>
                  <a:lnTo>
                    <a:pt x="463" y="484"/>
                  </a:lnTo>
                  <a:lnTo>
                    <a:pt x="461" y="472"/>
                  </a:lnTo>
                  <a:lnTo>
                    <a:pt x="457" y="455"/>
                  </a:lnTo>
                  <a:lnTo>
                    <a:pt x="442" y="407"/>
                  </a:lnTo>
                  <a:lnTo>
                    <a:pt x="426" y="355"/>
                  </a:lnTo>
                  <a:lnTo>
                    <a:pt x="419" y="330"/>
                  </a:lnTo>
                  <a:lnTo>
                    <a:pt x="414" y="309"/>
                  </a:lnTo>
                  <a:lnTo>
                    <a:pt x="414" y="309"/>
                  </a:lnTo>
                  <a:lnTo>
                    <a:pt x="410" y="290"/>
                  </a:lnTo>
                  <a:lnTo>
                    <a:pt x="405" y="275"/>
                  </a:lnTo>
                  <a:lnTo>
                    <a:pt x="399" y="259"/>
                  </a:lnTo>
                  <a:lnTo>
                    <a:pt x="394" y="247"/>
                  </a:lnTo>
                  <a:lnTo>
                    <a:pt x="386" y="237"/>
                  </a:lnTo>
                  <a:lnTo>
                    <a:pt x="380" y="228"/>
                  </a:lnTo>
                  <a:lnTo>
                    <a:pt x="374" y="221"/>
                  </a:lnTo>
                  <a:lnTo>
                    <a:pt x="368" y="218"/>
                  </a:lnTo>
                  <a:lnTo>
                    <a:pt x="368" y="218"/>
                  </a:lnTo>
                  <a:lnTo>
                    <a:pt x="358" y="213"/>
                  </a:lnTo>
                  <a:lnTo>
                    <a:pt x="346" y="209"/>
                  </a:lnTo>
                  <a:lnTo>
                    <a:pt x="335" y="207"/>
                  </a:lnTo>
                  <a:lnTo>
                    <a:pt x="333" y="207"/>
                  </a:lnTo>
                  <a:lnTo>
                    <a:pt x="330" y="207"/>
                  </a:lnTo>
                  <a:lnTo>
                    <a:pt x="330" y="207"/>
                  </a:lnTo>
                  <a:lnTo>
                    <a:pt x="326" y="208"/>
                  </a:lnTo>
                  <a:lnTo>
                    <a:pt x="318" y="208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7" y="197"/>
                  </a:lnTo>
                  <a:lnTo>
                    <a:pt x="303" y="190"/>
                  </a:lnTo>
                  <a:lnTo>
                    <a:pt x="301" y="188"/>
                  </a:lnTo>
                  <a:lnTo>
                    <a:pt x="298" y="187"/>
                  </a:lnTo>
                  <a:lnTo>
                    <a:pt x="298" y="187"/>
                  </a:lnTo>
                  <a:lnTo>
                    <a:pt x="286" y="180"/>
                  </a:lnTo>
                  <a:lnTo>
                    <a:pt x="278" y="176"/>
                  </a:lnTo>
                  <a:lnTo>
                    <a:pt x="282" y="162"/>
                  </a:lnTo>
                  <a:lnTo>
                    <a:pt x="282" y="162"/>
                  </a:lnTo>
                  <a:lnTo>
                    <a:pt x="282" y="163"/>
                  </a:lnTo>
                  <a:lnTo>
                    <a:pt x="282" y="164"/>
                  </a:lnTo>
                  <a:lnTo>
                    <a:pt x="283" y="164"/>
                  </a:lnTo>
                  <a:lnTo>
                    <a:pt x="284" y="163"/>
                  </a:lnTo>
                  <a:lnTo>
                    <a:pt x="286" y="161"/>
                  </a:lnTo>
                  <a:lnTo>
                    <a:pt x="295" y="151"/>
                  </a:lnTo>
                  <a:lnTo>
                    <a:pt x="295" y="151"/>
                  </a:lnTo>
                  <a:lnTo>
                    <a:pt x="305" y="137"/>
                  </a:lnTo>
                  <a:lnTo>
                    <a:pt x="311" y="121"/>
                  </a:lnTo>
                  <a:lnTo>
                    <a:pt x="315" y="108"/>
                  </a:lnTo>
                  <a:lnTo>
                    <a:pt x="316" y="101"/>
                  </a:lnTo>
                  <a:lnTo>
                    <a:pt x="316" y="95"/>
                  </a:lnTo>
                  <a:lnTo>
                    <a:pt x="316" y="95"/>
                  </a:lnTo>
                  <a:lnTo>
                    <a:pt x="315" y="83"/>
                  </a:lnTo>
                  <a:lnTo>
                    <a:pt x="313" y="72"/>
                  </a:lnTo>
                  <a:lnTo>
                    <a:pt x="309" y="61"/>
                  </a:lnTo>
                  <a:lnTo>
                    <a:pt x="302" y="46"/>
                  </a:lnTo>
                  <a:lnTo>
                    <a:pt x="302" y="46"/>
                  </a:lnTo>
                  <a:lnTo>
                    <a:pt x="297" y="33"/>
                  </a:lnTo>
                  <a:lnTo>
                    <a:pt x="295" y="27"/>
                  </a:lnTo>
                  <a:lnTo>
                    <a:pt x="290" y="21"/>
                  </a:lnTo>
                  <a:lnTo>
                    <a:pt x="282" y="14"/>
                  </a:lnTo>
                  <a:lnTo>
                    <a:pt x="282" y="14"/>
                  </a:lnTo>
                  <a:lnTo>
                    <a:pt x="270" y="7"/>
                  </a:lnTo>
                  <a:lnTo>
                    <a:pt x="264" y="5"/>
                  </a:lnTo>
                  <a:lnTo>
                    <a:pt x="259" y="3"/>
                  </a:lnTo>
                  <a:lnTo>
                    <a:pt x="257" y="3"/>
                  </a:lnTo>
                  <a:lnTo>
                    <a:pt x="257" y="3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0" name="Freeform 28">
              <a:extLst>
                <a:ext uri="{FF2B5EF4-FFF2-40B4-BE49-F238E27FC236}">
                  <a16:creationId xmlns:a16="http://schemas.microsoft.com/office/drawing/2014/main" id="{924DCEE7-36E0-4439-A305-3425C11294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07049" y="4838700"/>
              <a:ext cx="288042" cy="963580"/>
            </a:xfrm>
            <a:custGeom>
              <a:avLst/>
              <a:gdLst>
                <a:gd name="T0" fmla="*/ 116 w 307"/>
                <a:gd name="T1" fmla="*/ 32 h 1027"/>
                <a:gd name="T2" fmla="*/ 97 w 307"/>
                <a:gd name="T3" fmla="*/ 35 h 1027"/>
                <a:gd name="T4" fmla="*/ 71 w 307"/>
                <a:gd name="T5" fmla="*/ 55 h 1027"/>
                <a:gd name="T6" fmla="*/ 66 w 307"/>
                <a:gd name="T7" fmla="*/ 57 h 1027"/>
                <a:gd name="T8" fmla="*/ 56 w 307"/>
                <a:gd name="T9" fmla="*/ 86 h 1027"/>
                <a:gd name="T10" fmla="*/ 40 w 307"/>
                <a:gd name="T11" fmla="*/ 163 h 1027"/>
                <a:gd name="T12" fmla="*/ 13 w 307"/>
                <a:gd name="T13" fmla="*/ 176 h 1027"/>
                <a:gd name="T14" fmla="*/ 0 w 307"/>
                <a:gd name="T15" fmla="*/ 245 h 1027"/>
                <a:gd name="T16" fmla="*/ 9 w 307"/>
                <a:gd name="T17" fmla="*/ 270 h 1027"/>
                <a:gd name="T18" fmla="*/ 46 w 307"/>
                <a:gd name="T19" fmla="*/ 279 h 1027"/>
                <a:gd name="T20" fmla="*/ 76 w 307"/>
                <a:gd name="T21" fmla="*/ 314 h 1027"/>
                <a:gd name="T22" fmla="*/ 46 w 307"/>
                <a:gd name="T23" fmla="*/ 388 h 1027"/>
                <a:gd name="T24" fmla="*/ 56 w 307"/>
                <a:gd name="T25" fmla="*/ 472 h 1027"/>
                <a:gd name="T26" fmla="*/ 22 w 307"/>
                <a:gd name="T27" fmla="*/ 592 h 1027"/>
                <a:gd name="T28" fmla="*/ 18 w 307"/>
                <a:gd name="T29" fmla="*/ 671 h 1027"/>
                <a:gd name="T30" fmla="*/ 24 w 307"/>
                <a:gd name="T31" fmla="*/ 679 h 1027"/>
                <a:gd name="T32" fmla="*/ 40 w 307"/>
                <a:gd name="T33" fmla="*/ 688 h 1027"/>
                <a:gd name="T34" fmla="*/ 86 w 307"/>
                <a:gd name="T35" fmla="*/ 842 h 1027"/>
                <a:gd name="T36" fmla="*/ 101 w 307"/>
                <a:gd name="T37" fmla="*/ 912 h 1027"/>
                <a:gd name="T38" fmla="*/ 80 w 307"/>
                <a:gd name="T39" fmla="*/ 942 h 1027"/>
                <a:gd name="T40" fmla="*/ 65 w 307"/>
                <a:gd name="T41" fmla="*/ 968 h 1027"/>
                <a:gd name="T42" fmla="*/ 63 w 307"/>
                <a:gd name="T43" fmla="*/ 985 h 1027"/>
                <a:gd name="T44" fmla="*/ 74 w 307"/>
                <a:gd name="T45" fmla="*/ 996 h 1027"/>
                <a:gd name="T46" fmla="*/ 130 w 307"/>
                <a:gd name="T47" fmla="*/ 1027 h 1027"/>
                <a:gd name="T48" fmla="*/ 162 w 307"/>
                <a:gd name="T49" fmla="*/ 1020 h 1027"/>
                <a:gd name="T50" fmla="*/ 156 w 307"/>
                <a:gd name="T51" fmla="*/ 976 h 1027"/>
                <a:gd name="T52" fmla="*/ 189 w 307"/>
                <a:gd name="T53" fmla="*/ 1004 h 1027"/>
                <a:gd name="T54" fmla="*/ 226 w 307"/>
                <a:gd name="T55" fmla="*/ 1011 h 1027"/>
                <a:gd name="T56" fmla="*/ 241 w 307"/>
                <a:gd name="T57" fmla="*/ 1001 h 1027"/>
                <a:gd name="T58" fmla="*/ 245 w 307"/>
                <a:gd name="T59" fmla="*/ 980 h 1027"/>
                <a:gd name="T60" fmla="*/ 243 w 307"/>
                <a:gd name="T61" fmla="*/ 944 h 1027"/>
                <a:gd name="T62" fmla="*/ 243 w 307"/>
                <a:gd name="T63" fmla="*/ 886 h 1027"/>
                <a:gd name="T64" fmla="*/ 259 w 307"/>
                <a:gd name="T65" fmla="*/ 791 h 1027"/>
                <a:gd name="T66" fmla="*/ 250 w 307"/>
                <a:gd name="T67" fmla="*/ 719 h 1027"/>
                <a:gd name="T68" fmla="*/ 265 w 307"/>
                <a:gd name="T69" fmla="*/ 659 h 1027"/>
                <a:gd name="T70" fmla="*/ 264 w 307"/>
                <a:gd name="T71" fmla="*/ 585 h 1027"/>
                <a:gd name="T72" fmla="*/ 275 w 307"/>
                <a:gd name="T73" fmla="*/ 464 h 1027"/>
                <a:gd name="T74" fmla="*/ 275 w 307"/>
                <a:gd name="T75" fmla="*/ 301 h 1027"/>
                <a:gd name="T76" fmla="*/ 306 w 307"/>
                <a:gd name="T77" fmla="*/ 229 h 1027"/>
                <a:gd name="T78" fmla="*/ 301 w 307"/>
                <a:gd name="T79" fmla="*/ 191 h 1027"/>
                <a:gd name="T80" fmla="*/ 278 w 307"/>
                <a:gd name="T81" fmla="*/ 185 h 1027"/>
                <a:gd name="T82" fmla="*/ 265 w 307"/>
                <a:gd name="T83" fmla="*/ 108 h 1027"/>
                <a:gd name="T84" fmla="*/ 256 w 307"/>
                <a:gd name="T85" fmla="*/ 38 h 1027"/>
                <a:gd name="T86" fmla="*/ 213 w 307"/>
                <a:gd name="T87" fmla="*/ 2 h 1027"/>
                <a:gd name="T88" fmla="*/ 195 w 307"/>
                <a:gd name="T89" fmla="*/ 0 h 1027"/>
                <a:gd name="T90" fmla="*/ 156 w 307"/>
                <a:gd name="T91" fmla="*/ 19 h 1027"/>
                <a:gd name="T92" fmla="*/ 60 w 307"/>
                <a:gd name="T93" fmla="*/ 176 h 1027"/>
                <a:gd name="T94" fmla="*/ 82 w 307"/>
                <a:gd name="T95" fmla="*/ 133 h 1027"/>
                <a:gd name="T96" fmla="*/ 134 w 307"/>
                <a:gd name="T97" fmla="*/ 77 h 1027"/>
                <a:gd name="T98" fmla="*/ 127 w 307"/>
                <a:gd name="T99" fmla="*/ 141 h 1027"/>
                <a:gd name="T100" fmla="*/ 114 w 307"/>
                <a:gd name="T101" fmla="*/ 163 h 1027"/>
                <a:gd name="T102" fmla="*/ 93 w 307"/>
                <a:gd name="T103" fmla="*/ 185 h 1027"/>
                <a:gd name="T104" fmla="*/ 73 w 307"/>
                <a:gd name="T105" fmla="*/ 190 h 1027"/>
                <a:gd name="T106" fmla="*/ 165 w 307"/>
                <a:gd name="T107" fmla="*/ 691 h 1027"/>
                <a:gd name="T108" fmla="*/ 189 w 307"/>
                <a:gd name="T109" fmla="*/ 745 h 1027"/>
                <a:gd name="T110" fmla="*/ 195 w 307"/>
                <a:gd name="T111" fmla="*/ 774 h 1027"/>
                <a:gd name="T112" fmla="*/ 202 w 307"/>
                <a:gd name="T113" fmla="*/ 861 h 1027"/>
                <a:gd name="T114" fmla="*/ 191 w 307"/>
                <a:gd name="T115" fmla="*/ 908 h 1027"/>
                <a:gd name="T116" fmla="*/ 175 w 307"/>
                <a:gd name="T117" fmla="*/ 921 h 1027"/>
                <a:gd name="T118" fmla="*/ 157 w 307"/>
                <a:gd name="T119" fmla="*/ 932 h 1027"/>
                <a:gd name="T120" fmla="*/ 149 w 307"/>
                <a:gd name="T121" fmla="*/ 867 h 1027"/>
                <a:gd name="T122" fmla="*/ 149 w 307"/>
                <a:gd name="T123" fmla="*/ 753 h 1027"/>
                <a:gd name="T124" fmla="*/ 156 w 307"/>
                <a:gd name="T125" fmla="*/ 691 h 1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07" h="1027">
                  <a:moveTo>
                    <a:pt x="147" y="35"/>
                  </a:moveTo>
                  <a:lnTo>
                    <a:pt x="117" y="35"/>
                  </a:lnTo>
                  <a:lnTo>
                    <a:pt x="114" y="35"/>
                  </a:lnTo>
                  <a:lnTo>
                    <a:pt x="114" y="35"/>
                  </a:lnTo>
                  <a:lnTo>
                    <a:pt x="116" y="32"/>
                  </a:lnTo>
                  <a:lnTo>
                    <a:pt x="116" y="30"/>
                  </a:lnTo>
                  <a:lnTo>
                    <a:pt x="114" y="28"/>
                  </a:lnTo>
                  <a:lnTo>
                    <a:pt x="114" y="28"/>
                  </a:lnTo>
                  <a:lnTo>
                    <a:pt x="108" y="31"/>
                  </a:lnTo>
                  <a:lnTo>
                    <a:pt x="97" y="35"/>
                  </a:lnTo>
                  <a:lnTo>
                    <a:pt x="86" y="40"/>
                  </a:lnTo>
                  <a:lnTo>
                    <a:pt x="79" y="44"/>
                  </a:lnTo>
                  <a:lnTo>
                    <a:pt x="79" y="44"/>
                  </a:lnTo>
                  <a:lnTo>
                    <a:pt x="75" y="49"/>
                  </a:lnTo>
                  <a:lnTo>
                    <a:pt x="71" y="55"/>
                  </a:lnTo>
                  <a:lnTo>
                    <a:pt x="69" y="61"/>
                  </a:lnTo>
                  <a:lnTo>
                    <a:pt x="69" y="61"/>
                  </a:lnTo>
                  <a:lnTo>
                    <a:pt x="69" y="60"/>
                  </a:lnTo>
                  <a:lnTo>
                    <a:pt x="67" y="58"/>
                  </a:lnTo>
                  <a:lnTo>
                    <a:pt x="66" y="57"/>
                  </a:lnTo>
                  <a:lnTo>
                    <a:pt x="66" y="57"/>
                  </a:lnTo>
                  <a:lnTo>
                    <a:pt x="65" y="58"/>
                  </a:lnTo>
                  <a:lnTo>
                    <a:pt x="63" y="60"/>
                  </a:lnTo>
                  <a:lnTo>
                    <a:pt x="61" y="68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2" y="112"/>
                  </a:lnTo>
                  <a:lnTo>
                    <a:pt x="46" y="138"/>
                  </a:lnTo>
                  <a:lnTo>
                    <a:pt x="46" y="138"/>
                  </a:lnTo>
                  <a:lnTo>
                    <a:pt x="40" y="163"/>
                  </a:lnTo>
                  <a:lnTo>
                    <a:pt x="31" y="167"/>
                  </a:lnTo>
                  <a:lnTo>
                    <a:pt x="31" y="167"/>
                  </a:lnTo>
                  <a:lnTo>
                    <a:pt x="22" y="169"/>
                  </a:lnTo>
                  <a:lnTo>
                    <a:pt x="15" y="174"/>
                  </a:lnTo>
                  <a:lnTo>
                    <a:pt x="13" y="176"/>
                  </a:lnTo>
                  <a:lnTo>
                    <a:pt x="11" y="180"/>
                  </a:lnTo>
                  <a:lnTo>
                    <a:pt x="11" y="180"/>
                  </a:lnTo>
                  <a:lnTo>
                    <a:pt x="7" y="194"/>
                  </a:lnTo>
                  <a:lnTo>
                    <a:pt x="2" y="219"/>
                  </a:lnTo>
                  <a:lnTo>
                    <a:pt x="0" y="245"/>
                  </a:lnTo>
                  <a:lnTo>
                    <a:pt x="0" y="255"/>
                  </a:lnTo>
                  <a:lnTo>
                    <a:pt x="1" y="262"/>
                  </a:lnTo>
                  <a:lnTo>
                    <a:pt x="1" y="262"/>
                  </a:lnTo>
                  <a:lnTo>
                    <a:pt x="5" y="266"/>
                  </a:lnTo>
                  <a:lnTo>
                    <a:pt x="9" y="270"/>
                  </a:lnTo>
                  <a:lnTo>
                    <a:pt x="15" y="272"/>
                  </a:lnTo>
                  <a:lnTo>
                    <a:pt x="20" y="274"/>
                  </a:lnTo>
                  <a:lnTo>
                    <a:pt x="33" y="276"/>
                  </a:lnTo>
                  <a:lnTo>
                    <a:pt x="46" y="279"/>
                  </a:lnTo>
                  <a:lnTo>
                    <a:pt x="46" y="279"/>
                  </a:lnTo>
                  <a:lnTo>
                    <a:pt x="58" y="281"/>
                  </a:lnTo>
                  <a:lnTo>
                    <a:pt x="70" y="288"/>
                  </a:lnTo>
                  <a:lnTo>
                    <a:pt x="82" y="294"/>
                  </a:lnTo>
                  <a:lnTo>
                    <a:pt x="82" y="294"/>
                  </a:lnTo>
                  <a:lnTo>
                    <a:pt x="76" y="314"/>
                  </a:lnTo>
                  <a:lnTo>
                    <a:pt x="71" y="332"/>
                  </a:lnTo>
                  <a:lnTo>
                    <a:pt x="62" y="352"/>
                  </a:lnTo>
                  <a:lnTo>
                    <a:pt x="62" y="352"/>
                  </a:lnTo>
                  <a:lnTo>
                    <a:pt x="54" y="370"/>
                  </a:lnTo>
                  <a:lnTo>
                    <a:pt x="46" y="388"/>
                  </a:lnTo>
                  <a:lnTo>
                    <a:pt x="40" y="406"/>
                  </a:lnTo>
                  <a:lnTo>
                    <a:pt x="73" y="433"/>
                  </a:lnTo>
                  <a:lnTo>
                    <a:pt x="73" y="433"/>
                  </a:lnTo>
                  <a:lnTo>
                    <a:pt x="67" y="443"/>
                  </a:lnTo>
                  <a:lnTo>
                    <a:pt x="56" y="472"/>
                  </a:lnTo>
                  <a:lnTo>
                    <a:pt x="41" y="509"/>
                  </a:lnTo>
                  <a:lnTo>
                    <a:pt x="36" y="530"/>
                  </a:lnTo>
                  <a:lnTo>
                    <a:pt x="31" y="550"/>
                  </a:lnTo>
                  <a:lnTo>
                    <a:pt x="31" y="550"/>
                  </a:lnTo>
                  <a:lnTo>
                    <a:pt x="22" y="592"/>
                  </a:lnTo>
                  <a:lnTo>
                    <a:pt x="15" y="631"/>
                  </a:lnTo>
                  <a:lnTo>
                    <a:pt x="7" y="672"/>
                  </a:lnTo>
                  <a:lnTo>
                    <a:pt x="7" y="672"/>
                  </a:lnTo>
                  <a:lnTo>
                    <a:pt x="11" y="671"/>
                  </a:lnTo>
                  <a:lnTo>
                    <a:pt x="18" y="671"/>
                  </a:lnTo>
                  <a:lnTo>
                    <a:pt x="26" y="672"/>
                  </a:lnTo>
                  <a:lnTo>
                    <a:pt x="27" y="674"/>
                  </a:lnTo>
                  <a:lnTo>
                    <a:pt x="27" y="675"/>
                  </a:lnTo>
                  <a:lnTo>
                    <a:pt x="27" y="675"/>
                  </a:lnTo>
                  <a:lnTo>
                    <a:pt x="24" y="679"/>
                  </a:lnTo>
                  <a:lnTo>
                    <a:pt x="22" y="683"/>
                  </a:lnTo>
                  <a:lnTo>
                    <a:pt x="22" y="685"/>
                  </a:lnTo>
                  <a:lnTo>
                    <a:pt x="24" y="687"/>
                  </a:lnTo>
                  <a:lnTo>
                    <a:pt x="40" y="688"/>
                  </a:lnTo>
                  <a:lnTo>
                    <a:pt x="40" y="688"/>
                  </a:lnTo>
                  <a:lnTo>
                    <a:pt x="71" y="691"/>
                  </a:lnTo>
                  <a:lnTo>
                    <a:pt x="79" y="691"/>
                  </a:lnTo>
                  <a:lnTo>
                    <a:pt x="79" y="691"/>
                  </a:lnTo>
                  <a:lnTo>
                    <a:pt x="82" y="757"/>
                  </a:lnTo>
                  <a:lnTo>
                    <a:pt x="86" y="842"/>
                  </a:lnTo>
                  <a:lnTo>
                    <a:pt x="86" y="842"/>
                  </a:lnTo>
                  <a:lnTo>
                    <a:pt x="88" y="861"/>
                  </a:lnTo>
                  <a:lnTo>
                    <a:pt x="92" y="882"/>
                  </a:lnTo>
                  <a:lnTo>
                    <a:pt x="101" y="912"/>
                  </a:lnTo>
                  <a:lnTo>
                    <a:pt x="101" y="912"/>
                  </a:lnTo>
                  <a:lnTo>
                    <a:pt x="104" y="925"/>
                  </a:lnTo>
                  <a:lnTo>
                    <a:pt x="104" y="932"/>
                  </a:lnTo>
                  <a:lnTo>
                    <a:pt x="104" y="932"/>
                  </a:lnTo>
                  <a:lnTo>
                    <a:pt x="91" y="937"/>
                  </a:lnTo>
                  <a:lnTo>
                    <a:pt x="80" y="942"/>
                  </a:lnTo>
                  <a:lnTo>
                    <a:pt x="76" y="946"/>
                  </a:lnTo>
                  <a:lnTo>
                    <a:pt x="73" y="950"/>
                  </a:lnTo>
                  <a:lnTo>
                    <a:pt x="73" y="950"/>
                  </a:lnTo>
                  <a:lnTo>
                    <a:pt x="67" y="959"/>
                  </a:lnTo>
                  <a:lnTo>
                    <a:pt x="65" y="968"/>
                  </a:lnTo>
                  <a:lnTo>
                    <a:pt x="63" y="976"/>
                  </a:lnTo>
                  <a:lnTo>
                    <a:pt x="62" y="983"/>
                  </a:lnTo>
                  <a:lnTo>
                    <a:pt x="62" y="983"/>
                  </a:lnTo>
                  <a:lnTo>
                    <a:pt x="63" y="985"/>
                  </a:lnTo>
                  <a:lnTo>
                    <a:pt x="63" y="985"/>
                  </a:lnTo>
                  <a:lnTo>
                    <a:pt x="65" y="987"/>
                  </a:lnTo>
                  <a:lnTo>
                    <a:pt x="66" y="989"/>
                  </a:lnTo>
                  <a:lnTo>
                    <a:pt x="66" y="989"/>
                  </a:lnTo>
                  <a:lnTo>
                    <a:pt x="69" y="992"/>
                  </a:lnTo>
                  <a:lnTo>
                    <a:pt x="74" y="996"/>
                  </a:lnTo>
                  <a:lnTo>
                    <a:pt x="91" y="1006"/>
                  </a:lnTo>
                  <a:lnTo>
                    <a:pt x="121" y="1024"/>
                  </a:lnTo>
                  <a:lnTo>
                    <a:pt x="121" y="1024"/>
                  </a:lnTo>
                  <a:lnTo>
                    <a:pt x="125" y="1026"/>
                  </a:lnTo>
                  <a:lnTo>
                    <a:pt x="130" y="1027"/>
                  </a:lnTo>
                  <a:lnTo>
                    <a:pt x="143" y="1027"/>
                  </a:lnTo>
                  <a:lnTo>
                    <a:pt x="156" y="1024"/>
                  </a:lnTo>
                  <a:lnTo>
                    <a:pt x="160" y="1023"/>
                  </a:lnTo>
                  <a:lnTo>
                    <a:pt x="162" y="1020"/>
                  </a:lnTo>
                  <a:lnTo>
                    <a:pt x="162" y="1020"/>
                  </a:lnTo>
                  <a:lnTo>
                    <a:pt x="162" y="1018"/>
                  </a:lnTo>
                  <a:lnTo>
                    <a:pt x="162" y="1011"/>
                  </a:lnTo>
                  <a:lnTo>
                    <a:pt x="160" y="996"/>
                  </a:lnTo>
                  <a:lnTo>
                    <a:pt x="156" y="976"/>
                  </a:lnTo>
                  <a:lnTo>
                    <a:pt x="156" y="976"/>
                  </a:lnTo>
                  <a:lnTo>
                    <a:pt x="165" y="981"/>
                  </a:lnTo>
                  <a:lnTo>
                    <a:pt x="172" y="987"/>
                  </a:lnTo>
                  <a:lnTo>
                    <a:pt x="178" y="992"/>
                  </a:lnTo>
                  <a:lnTo>
                    <a:pt x="178" y="992"/>
                  </a:lnTo>
                  <a:lnTo>
                    <a:pt x="189" y="1004"/>
                  </a:lnTo>
                  <a:lnTo>
                    <a:pt x="195" y="1007"/>
                  </a:lnTo>
                  <a:lnTo>
                    <a:pt x="204" y="1011"/>
                  </a:lnTo>
                  <a:lnTo>
                    <a:pt x="204" y="1011"/>
                  </a:lnTo>
                  <a:lnTo>
                    <a:pt x="215" y="1013"/>
                  </a:lnTo>
                  <a:lnTo>
                    <a:pt x="226" y="1011"/>
                  </a:lnTo>
                  <a:lnTo>
                    <a:pt x="235" y="1009"/>
                  </a:lnTo>
                  <a:lnTo>
                    <a:pt x="238" y="1007"/>
                  </a:lnTo>
                  <a:lnTo>
                    <a:pt x="239" y="1005"/>
                  </a:lnTo>
                  <a:lnTo>
                    <a:pt x="239" y="1005"/>
                  </a:lnTo>
                  <a:lnTo>
                    <a:pt x="241" y="1001"/>
                  </a:lnTo>
                  <a:lnTo>
                    <a:pt x="241" y="996"/>
                  </a:lnTo>
                  <a:lnTo>
                    <a:pt x="239" y="992"/>
                  </a:lnTo>
                  <a:lnTo>
                    <a:pt x="239" y="992"/>
                  </a:lnTo>
                  <a:lnTo>
                    <a:pt x="242" y="987"/>
                  </a:lnTo>
                  <a:lnTo>
                    <a:pt x="245" y="980"/>
                  </a:lnTo>
                  <a:lnTo>
                    <a:pt x="246" y="972"/>
                  </a:lnTo>
                  <a:lnTo>
                    <a:pt x="246" y="972"/>
                  </a:lnTo>
                  <a:lnTo>
                    <a:pt x="246" y="964"/>
                  </a:lnTo>
                  <a:lnTo>
                    <a:pt x="245" y="954"/>
                  </a:lnTo>
                  <a:lnTo>
                    <a:pt x="243" y="944"/>
                  </a:lnTo>
                  <a:lnTo>
                    <a:pt x="243" y="944"/>
                  </a:lnTo>
                  <a:lnTo>
                    <a:pt x="242" y="921"/>
                  </a:lnTo>
                  <a:lnTo>
                    <a:pt x="242" y="903"/>
                  </a:lnTo>
                  <a:lnTo>
                    <a:pt x="243" y="886"/>
                  </a:lnTo>
                  <a:lnTo>
                    <a:pt x="243" y="886"/>
                  </a:lnTo>
                  <a:lnTo>
                    <a:pt x="252" y="848"/>
                  </a:lnTo>
                  <a:lnTo>
                    <a:pt x="256" y="822"/>
                  </a:lnTo>
                  <a:lnTo>
                    <a:pt x="258" y="807"/>
                  </a:lnTo>
                  <a:lnTo>
                    <a:pt x="259" y="791"/>
                  </a:lnTo>
                  <a:lnTo>
                    <a:pt x="259" y="791"/>
                  </a:lnTo>
                  <a:lnTo>
                    <a:pt x="259" y="774"/>
                  </a:lnTo>
                  <a:lnTo>
                    <a:pt x="258" y="761"/>
                  </a:lnTo>
                  <a:lnTo>
                    <a:pt x="255" y="739"/>
                  </a:lnTo>
                  <a:lnTo>
                    <a:pt x="251" y="725"/>
                  </a:lnTo>
                  <a:lnTo>
                    <a:pt x="250" y="719"/>
                  </a:lnTo>
                  <a:lnTo>
                    <a:pt x="252" y="666"/>
                  </a:lnTo>
                  <a:lnTo>
                    <a:pt x="252" y="666"/>
                  </a:lnTo>
                  <a:lnTo>
                    <a:pt x="258" y="662"/>
                  </a:lnTo>
                  <a:lnTo>
                    <a:pt x="261" y="659"/>
                  </a:lnTo>
                  <a:lnTo>
                    <a:pt x="265" y="659"/>
                  </a:lnTo>
                  <a:lnTo>
                    <a:pt x="265" y="659"/>
                  </a:lnTo>
                  <a:lnTo>
                    <a:pt x="267" y="657"/>
                  </a:lnTo>
                  <a:lnTo>
                    <a:pt x="267" y="648"/>
                  </a:lnTo>
                  <a:lnTo>
                    <a:pt x="267" y="619"/>
                  </a:lnTo>
                  <a:lnTo>
                    <a:pt x="264" y="585"/>
                  </a:lnTo>
                  <a:lnTo>
                    <a:pt x="261" y="560"/>
                  </a:lnTo>
                  <a:lnTo>
                    <a:pt x="261" y="560"/>
                  </a:lnTo>
                  <a:lnTo>
                    <a:pt x="250" y="468"/>
                  </a:lnTo>
                  <a:lnTo>
                    <a:pt x="275" y="464"/>
                  </a:lnTo>
                  <a:lnTo>
                    <a:pt x="275" y="464"/>
                  </a:lnTo>
                  <a:lnTo>
                    <a:pt x="272" y="339"/>
                  </a:lnTo>
                  <a:lnTo>
                    <a:pt x="272" y="339"/>
                  </a:lnTo>
                  <a:lnTo>
                    <a:pt x="272" y="322"/>
                  </a:lnTo>
                  <a:lnTo>
                    <a:pt x="273" y="310"/>
                  </a:lnTo>
                  <a:lnTo>
                    <a:pt x="275" y="301"/>
                  </a:lnTo>
                  <a:lnTo>
                    <a:pt x="275" y="301"/>
                  </a:lnTo>
                  <a:lnTo>
                    <a:pt x="286" y="276"/>
                  </a:lnTo>
                  <a:lnTo>
                    <a:pt x="304" y="237"/>
                  </a:lnTo>
                  <a:lnTo>
                    <a:pt x="304" y="237"/>
                  </a:lnTo>
                  <a:lnTo>
                    <a:pt x="306" y="229"/>
                  </a:lnTo>
                  <a:lnTo>
                    <a:pt x="307" y="221"/>
                  </a:lnTo>
                  <a:lnTo>
                    <a:pt x="307" y="215"/>
                  </a:lnTo>
                  <a:lnTo>
                    <a:pt x="306" y="207"/>
                  </a:lnTo>
                  <a:lnTo>
                    <a:pt x="303" y="197"/>
                  </a:lnTo>
                  <a:lnTo>
                    <a:pt x="301" y="191"/>
                  </a:lnTo>
                  <a:lnTo>
                    <a:pt x="301" y="191"/>
                  </a:lnTo>
                  <a:lnTo>
                    <a:pt x="297" y="190"/>
                  </a:lnTo>
                  <a:lnTo>
                    <a:pt x="289" y="187"/>
                  </a:lnTo>
                  <a:lnTo>
                    <a:pt x="278" y="185"/>
                  </a:lnTo>
                  <a:lnTo>
                    <a:pt x="278" y="185"/>
                  </a:lnTo>
                  <a:lnTo>
                    <a:pt x="272" y="164"/>
                  </a:lnTo>
                  <a:lnTo>
                    <a:pt x="268" y="146"/>
                  </a:lnTo>
                  <a:lnTo>
                    <a:pt x="265" y="128"/>
                  </a:lnTo>
                  <a:lnTo>
                    <a:pt x="265" y="128"/>
                  </a:lnTo>
                  <a:lnTo>
                    <a:pt x="265" y="108"/>
                  </a:lnTo>
                  <a:lnTo>
                    <a:pt x="264" y="82"/>
                  </a:lnTo>
                  <a:lnTo>
                    <a:pt x="264" y="69"/>
                  </a:lnTo>
                  <a:lnTo>
                    <a:pt x="263" y="57"/>
                  </a:lnTo>
                  <a:lnTo>
                    <a:pt x="260" y="47"/>
                  </a:lnTo>
                  <a:lnTo>
                    <a:pt x="256" y="38"/>
                  </a:lnTo>
                  <a:lnTo>
                    <a:pt x="256" y="38"/>
                  </a:lnTo>
                  <a:lnTo>
                    <a:pt x="245" y="26"/>
                  </a:lnTo>
                  <a:lnTo>
                    <a:pt x="234" y="15"/>
                  </a:lnTo>
                  <a:lnTo>
                    <a:pt x="224" y="8"/>
                  </a:lnTo>
                  <a:lnTo>
                    <a:pt x="213" y="2"/>
                  </a:lnTo>
                  <a:lnTo>
                    <a:pt x="213" y="2"/>
                  </a:lnTo>
                  <a:lnTo>
                    <a:pt x="207" y="1"/>
                  </a:lnTo>
                  <a:lnTo>
                    <a:pt x="200" y="0"/>
                  </a:lnTo>
                  <a:lnTo>
                    <a:pt x="195" y="0"/>
                  </a:lnTo>
                  <a:lnTo>
                    <a:pt x="195" y="0"/>
                  </a:lnTo>
                  <a:lnTo>
                    <a:pt x="182" y="4"/>
                  </a:lnTo>
                  <a:lnTo>
                    <a:pt x="172" y="8"/>
                  </a:lnTo>
                  <a:lnTo>
                    <a:pt x="162" y="13"/>
                  </a:lnTo>
                  <a:lnTo>
                    <a:pt x="162" y="13"/>
                  </a:lnTo>
                  <a:lnTo>
                    <a:pt x="156" y="19"/>
                  </a:lnTo>
                  <a:lnTo>
                    <a:pt x="151" y="27"/>
                  </a:lnTo>
                  <a:lnTo>
                    <a:pt x="147" y="35"/>
                  </a:lnTo>
                  <a:lnTo>
                    <a:pt x="147" y="35"/>
                  </a:lnTo>
                  <a:close/>
                  <a:moveTo>
                    <a:pt x="60" y="176"/>
                  </a:moveTo>
                  <a:lnTo>
                    <a:pt x="60" y="176"/>
                  </a:lnTo>
                  <a:lnTo>
                    <a:pt x="65" y="164"/>
                  </a:lnTo>
                  <a:lnTo>
                    <a:pt x="70" y="154"/>
                  </a:lnTo>
                  <a:lnTo>
                    <a:pt x="75" y="144"/>
                  </a:lnTo>
                  <a:lnTo>
                    <a:pt x="75" y="144"/>
                  </a:lnTo>
                  <a:lnTo>
                    <a:pt x="82" y="133"/>
                  </a:lnTo>
                  <a:lnTo>
                    <a:pt x="88" y="120"/>
                  </a:lnTo>
                  <a:lnTo>
                    <a:pt x="99" y="96"/>
                  </a:lnTo>
                  <a:lnTo>
                    <a:pt x="99" y="96"/>
                  </a:lnTo>
                  <a:lnTo>
                    <a:pt x="104" y="77"/>
                  </a:lnTo>
                  <a:lnTo>
                    <a:pt x="134" y="77"/>
                  </a:lnTo>
                  <a:lnTo>
                    <a:pt x="134" y="77"/>
                  </a:lnTo>
                  <a:lnTo>
                    <a:pt x="132" y="101"/>
                  </a:lnTo>
                  <a:lnTo>
                    <a:pt x="130" y="124"/>
                  </a:lnTo>
                  <a:lnTo>
                    <a:pt x="127" y="141"/>
                  </a:lnTo>
                  <a:lnTo>
                    <a:pt x="127" y="141"/>
                  </a:lnTo>
                  <a:lnTo>
                    <a:pt x="123" y="151"/>
                  </a:lnTo>
                  <a:lnTo>
                    <a:pt x="121" y="156"/>
                  </a:lnTo>
                  <a:lnTo>
                    <a:pt x="118" y="159"/>
                  </a:lnTo>
                  <a:lnTo>
                    <a:pt x="114" y="163"/>
                  </a:lnTo>
                  <a:lnTo>
                    <a:pt x="114" y="163"/>
                  </a:lnTo>
                  <a:lnTo>
                    <a:pt x="109" y="169"/>
                  </a:lnTo>
                  <a:lnTo>
                    <a:pt x="105" y="177"/>
                  </a:lnTo>
                  <a:lnTo>
                    <a:pt x="101" y="185"/>
                  </a:lnTo>
                  <a:lnTo>
                    <a:pt x="101" y="185"/>
                  </a:lnTo>
                  <a:lnTo>
                    <a:pt x="93" y="185"/>
                  </a:lnTo>
                  <a:lnTo>
                    <a:pt x="86" y="185"/>
                  </a:lnTo>
                  <a:lnTo>
                    <a:pt x="79" y="185"/>
                  </a:lnTo>
                  <a:lnTo>
                    <a:pt x="79" y="185"/>
                  </a:lnTo>
                  <a:lnTo>
                    <a:pt x="75" y="187"/>
                  </a:lnTo>
                  <a:lnTo>
                    <a:pt x="73" y="190"/>
                  </a:lnTo>
                  <a:lnTo>
                    <a:pt x="66" y="197"/>
                  </a:lnTo>
                  <a:lnTo>
                    <a:pt x="60" y="204"/>
                  </a:lnTo>
                  <a:lnTo>
                    <a:pt x="60" y="176"/>
                  </a:lnTo>
                  <a:close/>
                  <a:moveTo>
                    <a:pt x="156" y="691"/>
                  </a:moveTo>
                  <a:lnTo>
                    <a:pt x="165" y="691"/>
                  </a:lnTo>
                  <a:lnTo>
                    <a:pt x="165" y="682"/>
                  </a:lnTo>
                  <a:lnTo>
                    <a:pt x="178" y="682"/>
                  </a:lnTo>
                  <a:lnTo>
                    <a:pt x="178" y="682"/>
                  </a:lnTo>
                  <a:lnTo>
                    <a:pt x="189" y="745"/>
                  </a:lnTo>
                  <a:lnTo>
                    <a:pt x="189" y="745"/>
                  </a:lnTo>
                  <a:lnTo>
                    <a:pt x="190" y="755"/>
                  </a:lnTo>
                  <a:lnTo>
                    <a:pt x="192" y="762"/>
                  </a:lnTo>
                  <a:lnTo>
                    <a:pt x="195" y="769"/>
                  </a:lnTo>
                  <a:lnTo>
                    <a:pt x="195" y="774"/>
                  </a:lnTo>
                  <a:lnTo>
                    <a:pt x="195" y="774"/>
                  </a:lnTo>
                  <a:lnTo>
                    <a:pt x="195" y="787"/>
                  </a:lnTo>
                  <a:lnTo>
                    <a:pt x="198" y="811"/>
                  </a:lnTo>
                  <a:lnTo>
                    <a:pt x="200" y="837"/>
                  </a:lnTo>
                  <a:lnTo>
                    <a:pt x="202" y="850"/>
                  </a:lnTo>
                  <a:lnTo>
                    <a:pt x="202" y="861"/>
                  </a:lnTo>
                  <a:lnTo>
                    <a:pt x="202" y="861"/>
                  </a:lnTo>
                  <a:lnTo>
                    <a:pt x="196" y="891"/>
                  </a:lnTo>
                  <a:lnTo>
                    <a:pt x="194" y="902"/>
                  </a:lnTo>
                  <a:lnTo>
                    <a:pt x="191" y="908"/>
                  </a:lnTo>
                  <a:lnTo>
                    <a:pt x="191" y="908"/>
                  </a:lnTo>
                  <a:lnTo>
                    <a:pt x="186" y="920"/>
                  </a:lnTo>
                  <a:lnTo>
                    <a:pt x="185" y="925"/>
                  </a:lnTo>
                  <a:lnTo>
                    <a:pt x="185" y="925"/>
                  </a:lnTo>
                  <a:lnTo>
                    <a:pt x="175" y="921"/>
                  </a:lnTo>
                  <a:lnTo>
                    <a:pt x="175" y="921"/>
                  </a:lnTo>
                  <a:lnTo>
                    <a:pt x="172" y="921"/>
                  </a:lnTo>
                  <a:lnTo>
                    <a:pt x="169" y="923"/>
                  </a:lnTo>
                  <a:lnTo>
                    <a:pt x="162" y="928"/>
                  </a:lnTo>
                  <a:lnTo>
                    <a:pt x="162" y="928"/>
                  </a:lnTo>
                  <a:lnTo>
                    <a:pt x="157" y="932"/>
                  </a:lnTo>
                  <a:lnTo>
                    <a:pt x="151" y="934"/>
                  </a:lnTo>
                  <a:lnTo>
                    <a:pt x="143" y="937"/>
                  </a:lnTo>
                  <a:lnTo>
                    <a:pt x="143" y="937"/>
                  </a:lnTo>
                  <a:lnTo>
                    <a:pt x="149" y="867"/>
                  </a:lnTo>
                  <a:lnTo>
                    <a:pt x="149" y="867"/>
                  </a:lnTo>
                  <a:lnTo>
                    <a:pt x="151" y="841"/>
                  </a:lnTo>
                  <a:lnTo>
                    <a:pt x="151" y="804"/>
                  </a:lnTo>
                  <a:lnTo>
                    <a:pt x="149" y="755"/>
                  </a:lnTo>
                  <a:lnTo>
                    <a:pt x="149" y="755"/>
                  </a:lnTo>
                  <a:lnTo>
                    <a:pt x="149" y="753"/>
                  </a:lnTo>
                  <a:lnTo>
                    <a:pt x="149" y="751"/>
                  </a:lnTo>
                  <a:lnTo>
                    <a:pt x="151" y="745"/>
                  </a:lnTo>
                  <a:lnTo>
                    <a:pt x="152" y="736"/>
                  </a:lnTo>
                  <a:lnTo>
                    <a:pt x="152" y="736"/>
                  </a:lnTo>
                  <a:lnTo>
                    <a:pt x="156" y="691"/>
                  </a:lnTo>
                  <a:lnTo>
                    <a:pt x="156" y="691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1" name="Freeform 10">
              <a:extLst>
                <a:ext uri="{FF2B5EF4-FFF2-40B4-BE49-F238E27FC236}">
                  <a16:creationId xmlns:a16="http://schemas.microsoft.com/office/drawing/2014/main" id="{1BCFF94C-FB9C-40A7-BE84-38DD205107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10091" y="4889199"/>
              <a:ext cx="299479" cy="917066"/>
            </a:xfrm>
            <a:custGeom>
              <a:avLst/>
              <a:gdLst>
                <a:gd name="T0" fmla="*/ 107 w 418"/>
                <a:gd name="T1" fmla="*/ 43 h 1280"/>
                <a:gd name="T2" fmla="*/ 53 w 418"/>
                <a:gd name="T3" fmla="*/ 61 h 1280"/>
                <a:gd name="T4" fmla="*/ 11 w 418"/>
                <a:gd name="T5" fmla="*/ 95 h 1280"/>
                <a:gd name="T6" fmla="*/ 1 w 418"/>
                <a:gd name="T7" fmla="*/ 166 h 1280"/>
                <a:gd name="T8" fmla="*/ 42 w 418"/>
                <a:gd name="T9" fmla="*/ 228 h 1280"/>
                <a:gd name="T10" fmla="*/ 70 w 418"/>
                <a:gd name="T11" fmla="*/ 231 h 1280"/>
                <a:gd name="T12" fmla="*/ 35 w 418"/>
                <a:gd name="T13" fmla="*/ 308 h 1280"/>
                <a:gd name="T14" fmla="*/ 84 w 418"/>
                <a:gd name="T15" fmla="*/ 486 h 1280"/>
                <a:gd name="T16" fmla="*/ 147 w 418"/>
                <a:gd name="T17" fmla="*/ 804 h 1280"/>
                <a:gd name="T18" fmla="*/ 148 w 418"/>
                <a:gd name="T19" fmla="*/ 859 h 1280"/>
                <a:gd name="T20" fmla="*/ 108 w 418"/>
                <a:gd name="T21" fmla="*/ 1077 h 1280"/>
                <a:gd name="T22" fmla="*/ 143 w 418"/>
                <a:gd name="T23" fmla="*/ 1165 h 1280"/>
                <a:gd name="T24" fmla="*/ 121 w 418"/>
                <a:gd name="T25" fmla="*/ 1240 h 1280"/>
                <a:gd name="T26" fmla="*/ 182 w 418"/>
                <a:gd name="T27" fmla="*/ 1255 h 1280"/>
                <a:gd name="T28" fmla="*/ 203 w 418"/>
                <a:gd name="T29" fmla="*/ 1249 h 1280"/>
                <a:gd name="T30" fmla="*/ 202 w 418"/>
                <a:gd name="T31" fmla="*/ 1274 h 1280"/>
                <a:gd name="T32" fmla="*/ 294 w 418"/>
                <a:gd name="T33" fmla="*/ 1280 h 1280"/>
                <a:gd name="T34" fmla="*/ 400 w 418"/>
                <a:gd name="T35" fmla="*/ 1261 h 1280"/>
                <a:gd name="T36" fmla="*/ 370 w 418"/>
                <a:gd name="T37" fmla="*/ 1239 h 1280"/>
                <a:gd name="T38" fmla="*/ 285 w 418"/>
                <a:gd name="T39" fmla="*/ 1199 h 1280"/>
                <a:gd name="T40" fmla="*/ 295 w 418"/>
                <a:gd name="T41" fmla="*/ 1112 h 1280"/>
                <a:gd name="T42" fmla="*/ 319 w 418"/>
                <a:gd name="T43" fmla="*/ 1013 h 1280"/>
                <a:gd name="T44" fmla="*/ 378 w 418"/>
                <a:gd name="T45" fmla="*/ 797 h 1280"/>
                <a:gd name="T46" fmla="*/ 387 w 418"/>
                <a:gd name="T47" fmla="*/ 654 h 1280"/>
                <a:gd name="T48" fmla="*/ 298 w 418"/>
                <a:gd name="T49" fmla="*/ 374 h 1280"/>
                <a:gd name="T50" fmla="*/ 389 w 418"/>
                <a:gd name="T51" fmla="*/ 346 h 1280"/>
                <a:gd name="T52" fmla="*/ 370 w 418"/>
                <a:gd name="T53" fmla="*/ 234 h 1280"/>
                <a:gd name="T54" fmla="*/ 339 w 418"/>
                <a:gd name="T55" fmla="*/ 149 h 1280"/>
                <a:gd name="T56" fmla="*/ 333 w 418"/>
                <a:gd name="T57" fmla="*/ 99 h 1280"/>
                <a:gd name="T58" fmla="*/ 320 w 418"/>
                <a:gd name="T59" fmla="*/ 80 h 1280"/>
                <a:gd name="T60" fmla="*/ 313 w 418"/>
                <a:gd name="T61" fmla="*/ 49 h 1280"/>
                <a:gd name="T62" fmla="*/ 257 w 418"/>
                <a:gd name="T63" fmla="*/ 17 h 1280"/>
                <a:gd name="T64" fmla="*/ 265 w 418"/>
                <a:gd name="T65" fmla="*/ 58 h 1280"/>
                <a:gd name="T66" fmla="*/ 257 w 418"/>
                <a:gd name="T67" fmla="*/ 67 h 1280"/>
                <a:gd name="T68" fmla="*/ 241 w 418"/>
                <a:gd name="T69" fmla="*/ 150 h 1280"/>
                <a:gd name="T70" fmla="*/ 210 w 418"/>
                <a:gd name="T71" fmla="*/ 248 h 1280"/>
                <a:gd name="T72" fmla="*/ 169 w 418"/>
                <a:gd name="T73" fmla="*/ 217 h 1280"/>
                <a:gd name="T74" fmla="*/ 181 w 418"/>
                <a:gd name="T75" fmla="*/ 183 h 1280"/>
                <a:gd name="T76" fmla="*/ 197 w 418"/>
                <a:gd name="T77" fmla="*/ 153 h 1280"/>
                <a:gd name="T78" fmla="*/ 182 w 418"/>
                <a:gd name="T79" fmla="*/ 119 h 1280"/>
                <a:gd name="T80" fmla="*/ 237 w 418"/>
                <a:gd name="T81" fmla="*/ 66 h 1280"/>
                <a:gd name="T82" fmla="*/ 220 w 418"/>
                <a:gd name="T83" fmla="*/ 27 h 1280"/>
                <a:gd name="T84" fmla="*/ 154 w 418"/>
                <a:gd name="T85" fmla="*/ 49 h 1280"/>
                <a:gd name="T86" fmla="*/ 304 w 418"/>
                <a:gd name="T87" fmla="*/ 190 h 1280"/>
                <a:gd name="T88" fmla="*/ 305 w 418"/>
                <a:gd name="T89" fmla="*/ 224 h 1280"/>
                <a:gd name="T90" fmla="*/ 313 w 418"/>
                <a:gd name="T91" fmla="*/ 262 h 1280"/>
                <a:gd name="T92" fmla="*/ 313 w 418"/>
                <a:gd name="T93" fmla="*/ 293 h 1280"/>
                <a:gd name="T94" fmla="*/ 258 w 418"/>
                <a:gd name="T95" fmla="*/ 234 h 1280"/>
                <a:gd name="T96" fmla="*/ 263 w 418"/>
                <a:gd name="T97" fmla="*/ 181 h 1280"/>
                <a:gd name="T98" fmla="*/ 274 w 418"/>
                <a:gd name="T99" fmla="*/ 153 h 1280"/>
                <a:gd name="T100" fmla="*/ 244 w 418"/>
                <a:gd name="T101" fmla="*/ 899 h 1280"/>
                <a:gd name="T102" fmla="*/ 229 w 418"/>
                <a:gd name="T103" fmla="*/ 1094 h 1280"/>
                <a:gd name="T104" fmla="*/ 221 w 418"/>
                <a:gd name="T105" fmla="*/ 1184 h 1280"/>
                <a:gd name="T106" fmla="*/ 187 w 418"/>
                <a:gd name="T107" fmla="*/ 1157 h 1280"/>
                <a:gd name="T108" fmla="*/ 190 w 418"/>
                <a:gd name="T109" fmla="*/ 1090 h 1280"/>
                <a:gd name="T110" fmla="*/ 232 w 418"/>
                <a:gd name="T111" fmla="*/ 924 h 1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18" h="1280">
                  <a:moveTo>
                    <a:pt x="154" y="49"/>
                  </a:moveTo>
                  <a:lnTo>
                    <a:pt x="143" y="45"/>
                  </a:lnTo>
                  <a:lnTo>
                    <a:pt x="143" y="45"/>
                  </a:lnTo>
                  <a:lnTo>
                    <a:pt x="134" y="41"/>
                  </a:lnTo>
                  <a:lnTo>
                    <a:pt x="125" y="39"/>
                  </a:lnTo>
                  <a:lnTo>
                    <a:pt x="119" y="39"/>
                  </a:lnTo>
                  <a:lnTo>
                    <a:pt x="119" y="39"/>
                  </a:lnTo>
                  <a:lnTo>
                    <a:pt x="107" y="43"/>
                  </a:lnTo>
                  <a:lnTo>
                    <a:pt x="98" y="45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72" y="46"/>
                  </a:lnTo>
                  <a:lnTo>
                    <a:pt x="64" y="51"/>
                  </a:lnTo>
                  <a:lnTo>
                    <a:pt x="59" y="56"/>
                  </a:lnTo>
                  <a:lnTo>
                    <a:pt x="59" y="56"/>
                  </a:lnTo>
                  <a:lnTo>
                    <a:pt x="53" y="61"/>
                  </a:lnTo>
                  <a:lnTo>
                    <a:pt x="44" y="66"/>
                  </a:lnTo>
                  <a:lnTo>
                    <a:pt x="20" y="77"/>
                  </a:lnTo>
                  <a:lnTo>
                    <a:pt x="20" y="77"/>
                  </a:lnTo>
                  <a:lnTo>
                    <a:pt x="16" y="80"/>
                  </a:lnTo>
                  <a:lnTo>
                    <a:pt x="13" y="83"/>
                  </a:lnTo>
                  <a:lnTo>
                    <a:pt x="12" y="85"/>
                  </a:lnTo>
                  <a:lnTo>
                    <a:pt x="11" y="89"/>
                  </a:lnTo>
                  <a:lnTo>
                    <a:pt x="11" y="95"/>
                  </a:lnTo>
                  <a:lnTo>
                    <a:pt x="11" y="101"/>
                  </a:lnTo>
                  <a:lnTo>
                    <a:pt x="11" y="101"/>
                  </a:lnTo>
                  <a:lnTo>
                    <a:pt x="3" y="125"/>
                  </a:lnTo>
                  <a:lnTo>
                    <a:pt x="1" y="140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0" y="159"/>
                  </a:lnTo>
                  <a:lnTo>
                    <a:pt x="1" y="166"/>
                  </a:lnTo>
                  <a:lnTo>
                    <a:pt x="5" y="174"/>
                  </a:lnTo>
                  <a:lnTo>
                    <a:pt x="7" y="181"/>
                  </a:lnTo>
                  <a:lnTo>
                    <a:pt x="11" y="189"/>
                  </a:lnTo>
                  <a:lnTo>
                    <a:pt x="11" y="189"/>
                  </a:lnTo>
                  <a:lnTo>
                    <a:pt x="14" y="197"/>
                  </a:lnTo>
                  <a:lnTo>
                    <a:pt x="20" y="207"/>
                  </a:lnTo>
                  <a:lnTo>
                    <a:pt x="30" y="217"/>
                  </a:lnTo>
                  <a:lnTo>
                    <a:pt x="42" y="228"/>
                  </a:lnTo>
                  <a:lnTo>
                    <a:pt x="42" y="228"/>
                  </a:lnTo>
                  <a:lnTo>
                    <a:pt x="48" y="231"/>
                  </a:lnTo>
                  <a:lnTo>
                    <a:pt x="53" y="234"/>
                  </a:lnTo>
                  <a:lnTo>
                    <a:pt x="58" y="235"/>
                  </a:lnTo>
                  <a:lnTo>
                    <a:pt x="62" y="235"/>
                  </a:lnTo>
                  <a:lnTo>
                    <a:pt x="68" y="232"/>
                  </a:lnTo>
                  <a:lnTo>
                    <a:pt x="70" y="231"/>
                  </a:lnTo>
                  <a:lnTo>
                    <a:pt x="70" y="231"/>
                  </a:lnTo>
                  <a:lnTo>
                    <a:pt x="62" y="240"/>
                  </a:lnTo>
                  <a:lnTo>
                    <a:pt x="56" y="247"/>
                  </a:lnTo>
                  <a:lnTo>
                    <a:pt x="52" y="252"/>
                  </a:lnTo>
                  <a:lnTo>
                    <a:pt x="52" y="252"/>
                  </a:lnTo>
                  <a:lnTo>
                    <a:pt x="41" y="276"/>
                  </a:lnTo>
                  <a:lnTo>
                    <a:pt x="36" y="293"/>
                  </a:lnTo>
                  <a:lnTo>
                    <a:pt x="34" y="302"/>
                  </a:lnTo>
                  <a:lnTo>
                    <a:pt x="35" y="308"/>
                  </a:lnTo>
                  <a:lnTo>
                    <a:pt x="35" y="308"/>
                  </a:lnTo>
                  <a:lnTo>
                    <a:pt x="57" y="393"/>
                  </a:lnTo>
                  <a:lnTo>
                    <a:pt x="70" y="445"/>
                  </a:lnTo>
                  <a:lnTo>
                    <a:pt x="74" y="462"/>
                  </a:lnTo>
                  <a:lnTo>
                    <a:pt x="78" y="469"/>
                  </a:lnTo>
                  <a:lnTo>
                    <a:pt x="78" y="469"/>
                  </a:lnTo>
                  <a:lnTo>
                    <a:pt x="79" y="473"/>
                  </a:lnTo>
                  <a:lnTo>
                    <a:pt x="84" y="486"/>
                  </a:lnTo>
                  <a:lnTo>
                    <a:pt x="95" y="526"/>
                  </a:lnTo>
                  <a:lnTo>
                    <a:pt x="106" y="568"/>
                  </a:lnTo>
                  <a:lnTo>
                    <a:pt x="112" y="598"/>
                  </a:lnTo>
                  <a:lnTo>
                    <a:pt x="112" y="598"/>
                  </a:lnTo>
                  <a:lnTo>
                    <a:pt x="130" y="707"/>
                  </a:lnTo>
                  <a:lnTo>
                    <a:pt x="141" y="773"/>
                  </a:lnTo>
                  <a:lnTo>
                    <a:pt x="145" y="795"/>
                  </a:lnTo>
                  <a:lnTo>
                    <a:pt x="147" y="804"/>
                  </a:lnTo>
                  <a:lnTo>
                    <a:pt x="147" y="804"/>
                  </a:lnTo>
                  <a:lnTo>
                    <a:pt x="148" y="807"/>
                  </a:lnTo>
                  <a:lnTo>
                    <a:pt x="148" y="811"/>
                  </a:lnTo>
                  <a:lnTo>
                    <a:pt x="148" y="820"/>
                  </a:lnTo>
                  <a:lnTo>
                    <a:pt x="147" y="834"/>
                  </a:lnTo>
                  <a:lnTo>
                    <a:pt x="147" y="846"/>
                  </a:lnTo>
                  <a:lnTo>
                    <a:pt x="147" y="846"/>
                  </a:lnTo>
                  <a:lnTo>
                    <a:pt x="148" y="859"/>
                  </a:lnTo>
                  <a:lnTo>
                    <a:pt x="147" y="874"/>
                  </a:lnTo>
                  <a:lnTo>
                    <a:pt x="145" y="888"/>
                  </a:lnTo>
                  <a:lnTo>
                    <a:pt x="140" y="902"/>
                  </a:lnTo>
                  <a:lnTo>
                    <a:pt x="140" y="902"/>
                  </a:lnTo>
                  <a:lnTo>
                    <a:pt x="137" y="915"/>
                  </a:lnTo>
                  <a:lnTo>
                    <a:pt x="132" y="937"/>
                  </a:lnTo>
                  <a:lnTo>
                    <a:pt x="121" y="997"/>
                  </a:lnTo>
                  <a:lnTo>
                    <a:pt x="108" y="1077"/>
                  </a:lnTo>
                  <a:lnTo>
                    <a:pt x="134" y="1088"/>
                  </a:lnTo>
                  <a:lnTo>
                    <a:pt x="134" y="1088"/>
                  </a:lnTo>
                  <a:lnTo>
                    <a:pt x="137" y="1103"/>
                  </a:lnTo>
                  <a:lnTo>
                    <a:pt x="141" y="1117"/>
                  </a:lnTo>
                  <a:lnTo>
                    <a:pt x="143" y="1129"/>
                  </a:lnTo>
                  <a:lnTo>
                    <a:pt x="143" y="1129"/>
                  </a:lnTo>
                  <a:lnTo>
                    <a:pt x="145" y="1145"/>
                  </a:lnTo>
                  <a:lnTo>
                    <a:pt x="143" y="1165"/>
                  </a:lnTo>
                  <a:lnTo>
                    <a:pt x="142" y="1182"/>
                  </a:lnTo>
                  <a:lnTo>
                    <a:pt x="140" y="1189"/>
                  </a:lnTo>
                  <a:lnTo>
                    <a:pt x="140" y="1189"/>
                  </a:lnTo>
                  <a:lnTo>
                    <a:pt x="132" y="1206"/>
                  </a:lnTo>
                  <a:lnTo>
                    <a:pt x="123" y="1227"/>
                  </a:lnTo>
                  <a:lnTo>
                    <a:pt x="123" y="1227"/>
                  </a:lnTo>
                  <a:lnTo>
                    <a:pt x="120" y="1234"/>
                  </a:lnTo>
                  <a:lnTo>
                    <a:pt x="121" y="1240"/>
                  </a:lnTo>
                  <a:lnTo>
                    <a:pt x="124" y="1246"/>
                  </a:lnTo>
                  <a:lnTo>
                    <a:pt x="130" y="1252"/>
                  </a:lnTo>
                  <a:lnTo>
                    <a:pt x="130" y="1252"/>
                  </a:lnTo>
                  <a:lnTo>
                    <a:pt x="135" y="1255"/>
                  </a:lnTo>
                  <a:lnTo>
                    <a:pt x="140" y="1256"/>
                  </a:lnTo>
                  <a:lnTo>
                    <a:pt x="154" y="1257"/>
                  </a:lnTo>
                  <a:lnTo>
                    <a:pt x="169" y="1257"/>
                  </a:lnTo>
                  <a:lnTo>
                    <a:pt x="182" y="1255"/>
                  </a:lnTo>
                  <a:lnTo>
                    <a:pt x="182" y="1255"/>
                  </a:lnTo>
                  <a:lnTo>
                    <a:pt x="187" y="1253"/>
                  </a:lnTo>
                  <a:lnTo>
                    <a:pt x="191" y="1251"/>
                  </a:lnTo>
                  <a:lnTo>
                    <a:pt x="197" y="1246"/>
                  </a:lnTo>
                  <a:lnTo>
                    <a:pt x="199" y="1243"/>
                  </a:lnTo>
                  <a:lnTo>
                    <a:pt x="201" y="1241"/>
                  </a:lnTo>
                  <a:lnTo>
                    <a:pt x="203" y="1249"/>
                  </a:lnTo>
                  <a:lnTo>
                    <a:pt x="203" y="1249"/>
                  </a:lnTo>
                  <a:lnTo>
                    <a:pt x="203" y="1253"/>
                  </a:lnTo>
                  <a:lnTo>
                    <a:pt x="203" y="1257"/>
                  </a:lnTo>
                  <a:lnTo>
                    <a:pt x="203" y="1258"/>
                  </a:lnTo>
                  <a:lnTo>
                    <a:pt x="203" y="1258"/>
                  </a:lnTo>
                  <a:lnTo>
                    <a:pt x="202" y="1263"/>
                  </a:lnTo>
                  <a:lnTo>
                    <a:pt x="201" y="1269"/>
                  </a:lnTo>
                  <a:lnTo>
                    <a:pt x="201" y="1269"/>
                  </a:lnTo>
                  <a:lnTo>
                    <a:pt x="202" y="1274"/>
                  </a:lnTo>
                  <a:lnTo>
                    <a:pt x="204" y="1278"/>
                  </a:lnTo>
                  <a:lnTo>
                    <a:pt x="205" y="1279"/>
                  </a:lnTo>
                  <a:lnTo>
                    <a:pt x="207" y="1280"/>
                  </a:lnTo>
                  <a:lnTo>
                    <a:pt x="207" y="1280"/>
                  </a:lnTo>
                  <a:lnTo>
                    <a:pt x="246" y="1280"/>
                  </a:lnTo>
                  <a:lnTo>
                    <a:pt x="274" y="1280"/>
                  </a:lnTo>
                  <a:lnTo>
                    <a:pt x="294" y="1280"/>
                  </a:lnTo>
                  <a:lnTo>
                    <a:pt x="294" y="1280"/>
                  </a:lnTo>
                  <a:lnTo>
                    <a:pt x="349" y="1274"/>
                  </a:lnTo>
                  <a:lnTo>
                    <a:pt x="379" y="1269"/>
                  </a:lnTo>
                  <a:lnTo>
                    <a:pt x="390" y="1268"/>
                  </a:lnTo>
                  <a:lnTo>
                    <a:pt x="396" y="1266"/>
                  </a:lnTo>
                  <a:lnTo>
                    <a:pt x="396" y="1266"/>
                  </a:lnTo>
                  <a:lnTo>
                    <a:pt x="400" y="1263"/>
                  </a:lnTo>
                  <a:lnTo>
                    <a:pt x="401" y="1262"/>
                  </a:lnTo>
                  <a:lnTo>
                    <a:pt x="400" y="1261"/>
                  </a:lnTo>
                  <a:lnTo>
                    <a:pt x="399" y="1257"/>
                  </a:lnTo>
                  <a:lnTo>
                    <a:pt x="396" y="1252"/>
                  </a:lnTo>
                  <a:lnTo>
                    <a:pt x="396" y="1252"/>
                  </a:lnTo>
                  <a:lnTo>
                    <a:pt x="395" y="1250"/>
                  </a:lnTo>
                  <a:lnTo>
                    <a:pt x="394" y="1249"/>
                  </a:lnTo>
                  <a:lnTo>
                    <a:pt x="388" y="1245"/>
                  </a:lnTo>
                  <a:lnTo>
                    <a:pt x="379" y="1241"/>
                  </a:lnTo>
                  <a:lnTo>
                    <a:pt x="370" y="1239"/>
                  </a:lnTo>
                  <a:lnTo>
                    <a:pt x="353" y="1235"/>
                  </a:lnTo>
                  <a:lnTo>
                    <a:pt x="344" y="1234"/>
                  </a:lnTo>
                  <a:lnTo>
                    <a:pt x="344" y="1234"/>
                  </a:lnTo>
                  <a:lnTo>
                    <a:pt x="334" y="1230"/>
                  </a:lnTo>
                  <a:lnTo>
                    <a:pt x="315" y="1219"/>
                  </a:lnTo>
                  <a:lnTo>
                    <a:pt x="294" y="1207"/>
                  </a:lnTo>
                  <a:lnTo>
                    <a:pt x="288" y="1202"/>
                  </a:lnTo>
                  <a:lnTo>
                    <a:pt x="285" y="1199"/>
                  </a:lnTo>
                  <a:lnTo>
                    <a:pt x="285" y="1199"/>
                  </a:lnTo>
                  <a:lnTo>
                    <a:pt x="283" y="1194"/>
                  </a:lnTo>
                  <a:lnTo>
                    <a:pt x="283" y="1183"/>
                  </a:lnTo>
                  <a:lnTo>
                    <a:pt x="285" y="1154"/>
                  </a:lnTo>
                  <a:lnTo>
                    <a:pt x="286" y="1124"/>
                  </a:lnTo>
                  <a:lnTo>
                    <a:pt x="288" y="1112"/>
                  </a:lnTo>
                  <a:lnTo>
                    <a:pt x="288" y="1112"/>
                  </a:lnTo>
                  <a:lnTo>
                    <a:pt x="295" y="1112"/>
                  </a:lnTo>
                  <a:lnTo>
                    <a:pt x="302" y="1112"/>
                  </a:lnTo>
                  <a:lnTo>
                    <a:pt x="302" y="1112"/>
                  </a:lnTo>
                  <a:lnTo>
                    <a:pt x="302" y="1094"/>
                  </a:lnTo>
                  <a:lnTo>
                    <a:pt x="302" y="1079"/>
                  </a:lnTo>
                  <a:lnTo>
                    <a:pt x="302" y="1066"/>
                  </a:lnTo>
                  <a:lnTo>
                    <a:pt x="302" y="1066"/>
                  </a:lnTo>
                  <a:lnTo>
                    <a:pt x="308" y="1045"/>
                  </a:lnTo>
                  <a:lnTo>
                    <a:pt x="319" y="1013"/>
                  </a:lnTo>
                  <a:lnTo>
                    <a:pt x="337" y="958"/>
                  </a:lnTo>
                  <a:lnTo>
                    <a:pt x="337" y="958"/>
                  </a:lnTo>
                  <a:lnTo>
                    <a:pt x="338" y="948"/>
                  </a:lnTo>
                  <a:lnTo>
                    <a:pt x="339" y="930"/>
                  </a:lnTo>
                  <a:lnTo>
                    <a:pt x="341" y="881"/>
                  </a:lnTo>
                  <a:lnTo>
                    <a:pt x="341" y="814"/>
                  </a:lnTo>
                  <a:lnTo>
                    <a:pt x="341" y="814"/>
                  </a:lnTo>
                  <a:lnTo>
                    <a:pt x="378" y="797"/>
                  </a:lnTo>
                  <a:lnTo>
                    <a:pt x="405" y="784"/>
                  </a:lnTo>
                  <a:lnTo>
                    <a:pt x="418" y="776"/>
                  </a:lnTo>
                  <a:lnTo>
                    <a:pt x="418" y="776"/>
                  </a:lnTo>
                  <a:lnTo>
                    <a:pt x="418" y="773"/>
                  </a:lnTo>
                  <a:lnTo>
                    <a:pt x="418" y="768"/>
                  </a:lnTo>
                  <a:lnTo>
                    <a:pt x="415" y="752"/>
                  </a:lnTo>
                  <a:lnTo>
                    <a:pt x="415" y="752"/>
                  </a:lnTo>
                  <a:lnTo>
                    <a:pt x="387" y="654"/>
                  </a:lnTo>
                  <a:lnTo>
                    <a:pt x="367" y="589"/>
                  </a:lnTo>
                  <a:lnTo>
                    <a:pt x="355" y="553"/>
                  </a:lnTo>
                  <a:lnTo>
                    <a:pt x="355" y="553"/>
                  </a:lnTo>
                  <a:lnTo>
                    <a:pt x="348" y="532"/>
                  </a:lnTo>
                  <a:lnTo>
                    <a:pt x="338" y="503"/>
                  </a:lnTo>
                  <a:lnTo>
                    <a:pt x="326" y="461"/>
                  </a:lnTo>
                  <a:lnTo>
                    <a:pt x="326" y="461"/>
                  </a:lnTo>
                  <a:lnTo>
                    <a:pt x="298" y="374"/>
                  </a:lnTo>
                  <a:lnTo>
                    <a:pt x="298" y="374"/>
                  </a:lnTo>
                  <a:lnTo>
                    <a:pt x="376" y="364"/>
                  </a:lnTo>
                  <a:lnTo>
                    <a:pt x="376" y="364"/>
                  </a:lnTo>
                  <a:lnTo>
                    <a:pt x="381" y="361"/>
                  </a:lnTo>
                  <a:lnTo>
                    <a:pt x="384" y="359"/>
                  </a:lnTo>
                  <a:lnTo>
                    <a:pt x="387" y="353"/>
                  </a:lnTo>
                  <a:lnTo>
                    <a:pt x="389" y="346"/>
                  </a:lnTo>
                  <a:lnTo>
                    <a:pt x="389" y="346"/>
                  </a:lnTo>
                  <a:lnTo>
                    <a:pt x="390" y="340"/>
                  </a:lnTo>
                  <a:lnTo>
                    <a:pt x="388" y="327"/>
                  </a:lnTo>
                  <a:lnTo>
                    <a:pt x="381" y="297"/>
                  </a:lnTo>
                  <a:lnTo>
                    <a:pt x="372" y="268"/>
                  </a:lnTo>
                  <a:lnTo>
                    <a:pt x="368" y="252"/>
                  </a:lnTo>
                  <a:lnTo>
                    <a:pt x="368" y="252"/>
                  </a:lnTo>
                  <a:lnTo>
                    <a:pt x="370" y="240"/>
                  </a:lnTo>
                  <a:lnTo>
                    <a:pt x="370" y="234"/>
                  </a:lnTo>
                  <a:lnTo>
                    <a:pt x="368" y="228"/>
                  </a:lnTo>
                  <a:lnTo>
                    <a:pt x="368" y="228"/>
                  </a:lnTo>
                  <a:lnTo>
                    <a:pt x="365" y="220"/>
                  </a:lnTo>
                  <a:lnTo>
                    <a:pt x="358" y="213"/>
                  </a:lnTo>
                  <a:lnTo>
                    <a:pt x="348" y="203"/>
                  </a:lnTo>
                  <a:lnTo>
                    <a:pt x="341" y="172"/>
                  </a:lnTo>
                  <a:lnTo>
                    <a:pt x="341" y="172"/>
                  </a:lnTo>
                  <a:lnTo>
                    <a:pt x="339" y="149"/>
                  </a:lnTo>
                  <a:lnTo>
                    <a:pt x="339" y="131"/>
                  </a:lnTo>
                  <a:lnTo>
                    <a:pt x="341" y="123"/>
                  </a:lnTo>
                  <a:lnTo>
                    <a:pt x="341" y="123"/>
                  </a:lnTo>
                  <a:lnTo>
                    <a:pt x="341" y="119"/>
                  </a:lnTo>
                  <a:lnTo>
                    <a:pt x="339" y="116"/>
                  </a:lnTo>
                  <a:lnTo>
                    <a:pt x="337" y="108"/>
                  </a:lnTo>
                  <a:lnTo>
                    <a:pt x="337" y="108"/>
                  </a:lnTo>
                  <a:lnTo>
                    <a:pt x="333" y="99"/>
                  </a:lnTo>
                  <a:lnTo>
                    <a:pt x="331" y="93"/>
                  </a:lnTo>
                  <a:lnTo>
                    <a:pt x="330" y="88"/>
                  </a:lnTo>
                  <a:lnTo>
                    <a:pt x="330" y="88"/>
                  </a:lnTo>
                  <a:lnTo>
                    <a:pt x="330" y="85"/>
                  </a:lnTo>
                  <a:lnTo>
                    <a:pt x="328" y="84"/>
                  </a:lnTo>
                  <a:lnTo>
                    <a:pt x="325" y="82"/>
                  </a:lnTo>
                  <a:lnTo>
                    <a:pt x="320" y="80"/>
                  </a:lnTo>
                  <a:lnTo>
                    <a:pt x="320" y="80"/>
                  </a:lnTo>
                  <a:lnTo>
                    <a:pt x="319" y="77"/>
                  </a:lnTo>
                  <a:lnTo>
                    <a:pt x="320" y="69"/>
                  </a:lnTo>
                  <a:lnTo>
                    <a:pt x="320" y="69"/>
                  </a:lnTo>
                  <a:lnTo>
                    <a:pt x="319" y="66"/>
                  </a:lnTo>
                  <a:lnTo>
                    <a:pt x="317" y="61"/>
                  </a:lnTo>
                  <a:lnTo>
                    <a:pt x="314" y="55"/>
                  </a:lnTo>
                  <a:lnTo>
                    <a:pt x="313" y="49"/>
                  </a:lnTo>
                  <a:lnTo>
                    <a:pt x="313" y="49"/>
                  </a:lnTo>
                  <a:lnTo>
                    <a:pt x="311" y="46"/>
                  </a:lnTo>
                  <a:lnTo>
                    <a:pt x="310" y="45"/>
                  </a:lnTo>
                  <a:lnTo>
                    <a:pt x="306" y="44"/>
                  </a:lnTo>
                  <a:lnTo>
                    <a:pt x="302" y="45"/>
                  </a:lnTo>
                  <a:lnTo>
                    <a:pt x="292" y="4"/>
                  </a:lnTo>
                  <a:lnTo>
                    <a:pt x="260" y="0"/>
                  </a:lnTo>
                  <a:lnTo>
                    <a:pt x="260" y="0"/>
                  </a:lnTo>
                  <a:lnTo>
                    <a:pt x="257" y="17"/>
                  </a:lnTo>
                  <a:lnTo>
                    <a:pt x="257" y="17"/>
                  </a:lnTo>
                  <a:lnTo>
                    <a:pt x="258" y="26"/>
                  </a:lnTo>
                  <a:lnTo>
                    <a:pt x="263" y="43"/>
                  </a:lnTo>
                  <a:lnTo>
                    <a:pt x="270" y="67"/>
                  </a:lnTo>
                  <a:lnTo>
                    <a:pt x="266" y="67"/>
                  </a:lnTo>
                  <a:lnTo>
                    <a:pt x="266" y="67"/>
                  </a:lnTo>
                  <a:lnTo>
                    <a:pt x="266" y="61"/>
                  </a:lnTo>
                  <a:lnTo>
                    <a:pt x="265" y="58"/>
                  </a:lnTo>
                  <a:lnTo>
                    <a:pt x="265" y="56"/>
                  </a:lnTo>
                  <a:lnTo>
                    <a:pt x="263" y="56"/>
                  </a:lnTo>
                  <a:lnTo>
                    <a:pt x="263" y="56"/>
                  </a:lnTo>
                  <a:lnTo>
                    <a:pt x="261" y="56"/>
                  </a:lnTo>
                  <a:lnTo>
                    <a:pt x="260" y="57"/>
                  </a:lnTo>
                  <a:lnTo>
                    <a:pt x="259" y="61"/>
                  </a:lnTo>
                  <a:lnTo>
                    <a:pt x="257" y="67"/>
                  </a:lnTo>
                  <a:lnTo>
                    <a:pt x="257" y="67"/>
                  </a:lnTo>
                  <a:lnTo>
                    <a:pt x="247" y="86"/>
                  </a:lnTo>
                  <a:lnTo>
                    <a:pt x="238" y="108"/>
                  </a:lnTo>
                  <a:lnTo>
                    <a:pt x="238" y="108"/>
                  </a:lnTo>
                  <a:lnTo>
                    <a:pt x="240" y="121"/>
                  </a:lnTo>
                  <a:lnTo>
                    <a:pt x="242" y="136"/>
                  </a:lnTo>
                  <a:lnTo>
                    <a:pt x="242" y="136"/>
                  </a:lnTo>
                  <a:lnTo>
                    <a:pt x="242" y="141"/>
                  </a:lnTo>
                  <a:lnTo>
                    <a:pt x="241" y="150"/>
                  </a:lnTo>
                  <a:lnTo>
                    <a:pt x="235" y="169"/>
                  </a:lnTo>
                  <a:lnTo>
                    <a:pt x="225" y="200"/>
                  </a:lnTo>
                  <a:lnTo>
                    <a:pt x="225" y="200"/>
                  </a:lnTo>
                  <a:lnTo>
                    <a:pt x="222" y="212"/>
                  </a:lnTo>
                  <a:lnTo>
                    <a:pt x="221" y="230"/>
                  </a:lnTo>
                  <a:lnTo>
                    <a:pt x="221" y="256"/>
                  </a:lnTo>
                  <a:lnTo>
                    <a:pt x="221" y="256"/>
                  </a:lnTo>
                  <a:lnTo>
                    <a:pt x="210" y="248"/>
                  </a:lnTo>
                  <a:lnTo>
                    <a:pt x="210" y="248"/>
                  </a:lnTo>
                  <a:lnTo>
                    <a:pt x="207" y="247"/>
                  </a:lnTo>
                  <a:lnTo>
                    <a:pt x="203" y="247"/>
                  </a:lnTo>
                  <a:lnTo>
                    <a:pt x="192" y="247"/>
                  </a:lnTo>
                  <a:lnTo>
                    <a:pt x="179" y="248"/>
                  </a:lnTo>
                  <a:lnTo>
                    <a:pt x="179" y="248"/>
                  </a:lnTo>
                  <a:lnTo>
                    <a:pt x="174" y="234"/>
                  </a:lnTo>
                  <a:lnTo>
                    <a:pt x="169" y="217"/>
                  </a:lnTo>
                  <a:lnTo>
                    <a:pt x="169" y="217"/>
                  </a:lnTo>
                  <a:lnTo>
                    <a:pt x="169" y="211"/>
                  </a:lnTo>
                  <a:lnTo>
                    <a:pt x="169" y="201"/>
                  </a:lnTo>
                  <a:lnTo>
                    <a:pt x="171" y="191"/>
                  </a:lnTo>
                  <a:lnTo>
                    <a:pt x="174" y="187"/>
                  </a:lnTo>
                  <a:lnTo>
                    <a:pt x="175" y="185"/>
                  </a:lnTo>
                  <a:lnTo>
                    <a:pt x="175" y="185"/>
                  </a:lnTo>
                  <a:lnTo>
                    <a:pt x="181" y="183"/>
                  </a:lnTo>
                  <a:lnTo>
                    <a:pt x="188" y="179"/>
                  </a:lnTo>
                  <a:lnTo>
                    <a:pt x="196" y="174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6"/>
                  </a:lnTo>
                  <a:lnTo>
                    <a:pt x="201" y="162"/>
                  </a:lnTo>
                  <a:lnTo>
                    <a:pt x="199" y="158"/>
                  </a:lnTo>
                  <a:lnTo>
                    <a:pt x="197" y="153"/>
                  </a:lnTo>
                  <a:lnTo>
                    <a:pt x="197" y="153"/>
                  </a:lnTo>
                  <a:lnTo>
                    <a:pt x="193" y="147"/>
                  </a:lnTo>
                  <a:lnTo>
                    <a:pt x="191" y="142"/>
                  </a:lnTo>
                  <a:lnTo>
                    <a:pt x="190" y="136"/>
                  </a:lnTo>
                  <a:lnTo>
                    <a:pt x="190" y="136"/>
                  </a:lnTo>
                  <a:lnTo>
                    <a:pt x="188" y="131"/>
                  </a:lnTo>
                  <a:lnTo>
                    <a:pt x="186" y="125"/>
                  </a:lnTo>
                  <a:lnTo>
                    <a:pt x="182" y="119"/>
                  </a:lnTo>
                  <a:lnTo>
                    <a:pt x="182" y="119"/>
                  </a:lnTo>
                  <a:lnTo>
                    <a:pt x="193" y="111"/>
                  </a:lnTo>
                  <a:lnTo>
                    <a:pt x="207" y="101"/>
                  </a:lnTo>
                  <a:lnTo>
                    <a:pt x="221" y="88"/>
                  </a:lnTo>
                  <a:lnTo>
                    <a:pt x="221" y="88"/>
                  </a:lnTo>
                  <a:lnTo>
                    <a:pt x="229" y="80"/>
                  </a:lnTo>
                  <a:lnTo>
                    <a:pt x="233" y="73"/>
                  </a:lnTo>
                  <a:lnTo>
                    <a:pt x="237" y="66"/>
                  </a:lnTo>
                  <a:lnTo>
                    <a:pt x="238" y="58"/>
                  </a:lnTo>
                  <a:lnTo>
                    <a:pt x="238" y="51"/>
                  </a:lnTo>
                  <a:lnTo>
                    <a:pt x="236" y="45"/>
                  </a:lnTo>
                  <a:lnTo>
                    <a:pt x="233" y="38"/>
                  </a:lnTo>
                  <a:lnTo>
                    <a:pt x="229" y="32"/>
                  </a:lnTo>
                  <a:lnTo>
                    <a:pt x="229" y="32"/>
                  </a:lnTo>
                  <a:lnTo>
                    <a:pt x="225" y="29"/>
                  </a:lnTo>
                  <a:lnTo>
                    <a:pt x="220" y="27"/>
                  </a:lnTo>
                  <a:lnTo>
                    <a:pt x="215" y="27"/>
                  </a:lnTo>
                  <a:lnTo>
                    <a:pt x="210" y="27"/>
                  </a:lnTo>
                  <a:lnTo>
                    <a:pt x="198" y="29"/>
                  </a:lnTo>
                  <a:lnTo>
                    <a:pt x="186" y="34"/>
                  </a:lnTo>
                  <a:lnTo>
                    <a:pt x="174" y="39"/>
                  </a:lnTo>
                  <a:lnTo>
                    <a:pt x="164" y="44"/>
                  </a:lnTo>
                  <a:lnTo>
                    <a:pt x="154" y="49"/>
                  </a:lnTo>
                  <a:lnTo>
                    <a:pt x="154" y="49"/>
                  </a:lnTo>
                  <a:close/>
                  <a:moveTo>
                    <a:pt x="285" y="129"/>
                  </a:moveTo>
                  <a:lnTo>
                    <a:pt x="285" y="129"/>
                  </a:lnTo>
                  <a:lnTo>
                    <a:pt x="286" y="142"/>
                  </a:lnTo>
                  <a:lnTo>
                    <a:pt x="287" y="155"/>
                  </a:lnTo>
                  <a:lnTo>
                    <a:pt x="292" y="168"/>
                  </a:lnTo>
                  <a:lnTo>
                    <a:pt x="292" y="168"/>
                  </a:lnTo>
                  <a:lnTo>
                    <a:pt x="298" y="180"/>
                  </a:lnTo>
                  <a:lnTo>
                    <a:pt x="304" y="190"/>
                  </a:lnTo>
                  <a:lnTo>
                    <a:pt x="309" y="197"/>
                  </a:lnTo>
                  <a:lnTo>
                    <a:pt x="313" y="203"/>
                  </a:lnTo>
                  <a:lnTo>
                    <a:pt x="313" y="203"/>
                  </a:lnTo>
                  <a:lnTo>
                    <a:pt x="314" y="208"/>
                  </a:lnTo>
                  <a:lnTo>
                    <a:pt x="313" y="209"/>
                  </a:lnTo>
                  <a:lnTo>
                    <a:pt x="313" y="209"/>
                  </a:lnTo>
                  <a:lnTo>
                    <a:pt x="309" y="217"/>
                  </a:lnTo>
                  <a:lnTo>
                    <a:pt x="305" y="224"/>
                  </a:lnTo>
                  <a:lnTo>
                    <a:pt x="305" y="224"/>
                  </a:lnTo>
                  <a:lnTo>
                    <a:pt x="305" y="226"/>
                  </a:lnTo>
                  <a:lnTo>
                    <a:pt x="306" y="231"/>
                  </a:lnTo>
                  <a:lnTo>
                    <a:pt x="308" y="236"/>
                  </a:lnTo>
                  <a:lnTo>
                    <a:pt x="309" y="241"/>
                  </a:lnTo>
                  <a:lnTo>
                    <a:pt x="309" y="241"/>
                  </a:lnTo>
                  <a:lnTo>
                    <a:pt x="311" y="252"/>
                  </a:lnTo>
                  <a:lnTo>
                    <a:pt x="313" y="262"/>
                  </a:lnTo>
                  <a:lnTo>
                    <a:pt x="313" y="262"/>
                  </a:lnTo>
                  <a:lnTo>
                    <a:pt x="314" y="268"/>
                  </a:lnTo>
                  <a:lnTo>
                    <a:pt x="315" y="274"/>
                  </a:lnTo>
                  <a:lnTo>
                    <a:pt x="316" y="280"/>
                  </a:lnTo>
                  <a:lnTo>
                    <a:pt x="316" y="284"/>
                  </a:lnTo>
                  <a:lnTo>
                    <a:pt x="316" y="284"/>
                  </a:lnTo>
                  <a:lnTo>
                    <a:pt x="314" y="290"/>
                  </a:lnTo>
                  <a:lnTo>
                    <a:pt x="313" y="293"/>
                  </a:lnTo>
                  <a:lnTo>
                    <a:pt x="313" y="293"/>
                  </a:lnTo>
                  <a:lnTo>
                    <a:pt x="304" y="291"/>
                  </a:lnTo>
                  <a:lnTo>
                    <a:pt x="294" y="287"/>
                  </a:lnTo>
                  <a:lnTo>
                    <a:pt x="285" y="284"/>
                  </a:lnTo>
                  <a:lnTo>
                    <a:pt x="257" y="269"/>
                  </a:lnTo>
                  <a:lnTo>
                    <a:pt x="257" y="269"/>
                  </a:lnTo>
                  <a:lnTo>
                    <a:pt x="257" y="250"/>
                  </a:lnTo>
                  <a:lnTo>
                    <a:pt x="258" y="234"/>
                  </a:lnTo>
                  <a:lnTo>
                    <a:pt x="257" y="224"/>
                  </a:lnTo>
                  <a:lnTo>
                    <a:pt x="257" y="224"/>
                  </a:lnTo>
                  <a:lnTo>
                    <a:pt x="255" y="220"/>
                  </a:lnTo>
                  <a:lnTo>
                    <a:pt x="257" y="214"/>
                  </a:lnTo>
                  <a:lnTo>
                    <a:pt x="259" y="201"/>
                  </a:lnTo>
                  <a:lnTo>
                    <a:pt x="263" y="187"/>
                  </a:lnTo>
                  <a:lnTo>
                    <a:pt x="263" y="181"/>
                  </a:lnTo>
                  <a:lnTo>
                    <a:pt x="263" y="181"/>
                  </a:lnTo>
                  <a:lnTo>
                    <a:pt x="263" y="180"/>
                  </a:lnTo>
                  <a:lnTo>
                    <a:pt x="264" y="179"/>
                  </a:lnTo>
                  <a:lnTo>
                    <a:pt x="266" y="172"/>
                  </a:lnTo>
                  <a:lnTo>
                    <a:pt x="266" y="172"/>
                  </a:lnTo>
                  <a:lnTo>
                    <a:pt x="271" y="161"/>
                  </a:lnTo>
                  <a:lnTo>
                    <a:pt x="274" y="157"/>
                  </a:lnTo>
                  <a:lnTo>
                    <a:pt x="274" y="153"/>
                  </a:lnTo>
                  <a:lnTo>
                    <a:pt x="274" y="153"/>
                  </a:lnTo>
                  <a:lnTo>
                    <a:pt x="275" y="149"/>
                  </a:lnTo>
                  <a:lnTo>
                    <a:pt x="278" y="140"/>
                  </a:lnTo>
                  <a:lnTo>
                    <a:pt x="285" y="129"/>
                  </a:lnTo>
                  <a:lnTo>
                    <a:pt x="285" y="129"/>
                  </a:lnTo>
                  <a:close/>
                  <a:moveTo>
                    <a:pt x="242" y="836"/>
                  </a:moveTo>
                  <a:lnTo>
                    <a:pt x="246" y="836"/>
                  </a:lnTo>
                  <a:lnTo>
                    <a:pt x="246" y="836"/>
                  </a:lnTo>
                  <a:lnTo>
                    <a:pt x="244" y="899"/>
                  </a:lnTo>
                  <a:lnTo>
                    <a:pt x="242" y="961"/>
                  </a:lnTo>
                  <a:lnTo>
                    <a:pt x="242" y="961"/>
                  </a:lnTo>
                  <a:lnTo>
                    <a:pt x="240" y="970"/>
                  </a:lnTo>
                  <a:lnTo>
                    <a:pt x="235" y="992"/>
                  </a:lnTo>
                  <a:lnTo>
                    <a:pt x="230" y="1017"/>
                  </a:lnTo>
                  <a:lnTo>
                    <a:pt x="229" y="1030"/>
                  </a:lnTo>
                  <a:lnTo>
                    <a:pt x="229" y="1038"/>
                  </a:lnTo>
                  <a:lnTo>
                    <a:pt x="229" y="1094"/>
                  </a:lnTo>
                  <a:lnTo>
                    <a:pt x="232" y="1101"/>
                  </a:lnTo>
                  <a:lnTo>
                    <a:pt x="232" y="1101"/>
                  </a:lnTo>
                  <a:lnTo>
                    <a:pt x="232" y="1118"/>
                  </a:lnTo>
                  <a:lnTo>
                    <a:pt x="232" y="1137"/>
                  </a:lnTo>
                  <a:lnTo>
                    <a:pt x="232" y="1137"/>
                  </a:lnTo>
                  <a:lnTo>
                    <a:pt x="230" y="1146"/>
                  </a:lnTo>
                  <a:lnTo>
                    <a:pt x="226" y="1166"/>
                  </a:lnTo>
                  <a:lnTo>
                    <a:pt x="221" y="1184"/>
                  </a:lnTo>
                  <a:lnTo>
                    <a:pt x="218" y="1196"/>
                  </a:lnTo>
                  <a:lnTo>
                    <a:pt x="218" y="1196"/>
                  </a:lnTo>
                  <a:lnTo>
                    <a:pt x="213" y="1204"/>
                  </a:lnTo>
                  <a:lnTo>
                    <a:pt x="210" y="1206"/>
                  </a:lnTo>
                  <a:lnTo>
                    <a:pt x="210" y="1206"/>
                  </a:lnTo>
                  <a:lnTo>
                    <a:pt x="190" y="1165"/>
                  </a:lnTo>
                  <a:lnTo>
                    <a:pt x="190" y="1165"/>
                  </a:lnTo>
                  <a:lnTo>
                    <a:pt x="187" y="1157"/>
                  </a:lnTo>
                  <a:lnTo>
                    <a:pt x="185" y="1149"/>
                  </a:lnTo>
                  <a:lnTo>
                    <a:pt x="182" y="1128"/>
                  </a:lnTo>
                  <a:lnTo>
                    <a:pt x="179" y="1101"/>
                  </a:lnTo>
                  <a:lnTo>
                    <a:pt x="179" y="1101"/>
                  </a:lnTo>
                  <a:lnTo>
                    <a:pt x="181" y="1098"/>
                  </a:lnTo>
                  <a:lnTo>
                    <a:pt x="182" y="1094"/>
                  </a:lnTo>
                  <a:lnTo>
                    <a:pt x="190" y="1090"/>
                  </a:lnTo>
                  <a:lnTo>
                    <a:pt x="190" y="1090"/>
                  </a:lnTo>
                  <a:lnTo>
                    <a:pt x="192" y="1067"/>
                  </a:lnTo>
                  <a:lnTo>
                    <a:pt x="197" y="1032"/>
                  </a:lnTo>
                  <a:lnTo>
                    <a:pt x="197" y="1032"/>
                  </a:lnTo>
                  <a:lnTo>
                    <a:pt x="198" y="1023"/>
                  </a:lnTo>
                  <a:lnTo>
                    <a:pt x="202" y="1009"/>
                  </a:lnTo>
                  <a:lnTo>
                    <a:pt x="214" y="975"/>
                  </a:lnTo>
                  <a:lnTo>
                    <a:pt x="232" y="924"/>
                  </a:lnTo>
                  <a:lnTo>
                    <a:pt x="232" y="924"/>
                  </a:lnTo>
                  <a:lnTo>
                    <a:pt x="233" y="908"/>
                  </a:lnTo>
                  <a:lnTo>
                    <a:pt x="236" y="879"/>
                  </a:lnTo>
                  <a:lnTo>
                    <a:pt x="238" y="840"/>
                  </a:lnTo>
                  <a:lnTo>
                    <a:pt x="242" y="83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2" name="Freeform 26">
              <a:extLst>
                <a:ext uri="{FF2B5EF4-FFF2-40B4-BE49-F238E27FC236}">
                  <a16:creationId xmlns:a16="http://schemas.microsoft.com/office/drawing/2014/main" id="{20446EE6-0DF0-4813-8F11-3B1365AE1F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95700" y="4886213"/>
              <a:ext cx="292704" cy="981186"/>
            </a:xfrm>
            <a:custGeom>
              <a:avLst/>
              <a:gdLst>
                <a:gd name="T0" fmla="*/ 196 w 443"/>
                <a:gd name="T1" fmla="*/ 9 h 1485"/>
                <a:gd name="T2" fmla="*/ 183 w 443"/>
                <a:gd name="T3" fmla="*/ 11 h 1485"/>
                <a:gd name="T4" fmla="*/ 135 w 443"/>
                <a:gd name="T5" fmla="*/ 61 h 1485"/>
                <a:gd name="T6" fmla="*/ 124 w 443"/>
                <a:gd name="T7" fmla="*/ 104 h 1485"/>
                <a:gd name="T8" fmla="*/ 84 w 443"/>
                <a:gd name="T9" fmla="*/ 142 h 1485"/>
                <a:gd name="T10" fmla="*/ 53 w 443"/>
                <a:gd name="T11" fmla="*/ 182 h 1485"/>
                <a:gd name="T12" fmla="*/ 2 w 443"/>
                <a:gd name="T13" fmla="*/ 249 h 1485"/>
                <a:gd name="T14" fmla="*/ 5 w 443"/>
                <a:gd name="T15" fmla="*/ 310 h 1485"/>
                <a:gd name="T16" fmla="*/ 48 w 443"/>
                <a:gd name="T17" fmla="*/ 462 h 1485"/>
                <a:gd name="T18" fmla="*/ 15 w 443"/>
                <a:gd name="T19" fmla="*/ 632 h 1485"/>
                <a:gd name="T20" fmla="*/ 36 w 443"/>
                <a:gd name="T21" fmla="*/ 771 h 1485"/>
                <a:gd name="T22" fmla="*/ 44 w 443"/>
                <a:gd name="T23" fmla="*/ 1242 h 1485"/>
                <a:gd name="T24" fmla="*/ 40 w 443"/>
                <a:gd name="T25" fmla="*/ 1400 h 1485"/>
                <a:gd name="T26" fmla="*/ 36 w 443"/>
                <a:gd name="T27" fmla="*/ 1468 h 1485"/>
                <a:gd name="T28" fmla="*/ 88 w 443"/>
                <a:gd name="T29" fmla="*/ 1477 h 1485"/>
                <a:gd name="T30" fmla="*/ 126 w 443"/>
                <a:gd name="T31" fmla="*/ 1463 h 1485"/>
                <a:gd name="T32" fmla="*/ 112 w 443"/>
                <a:gd name="T33" fmla="*/ 1423 h 1485"/>
                <a:gd name="T34" fmla="*/ 96 w 443"/>
                <a:gd name="T35" fmla="*/ 1311 h 1485"/>
                <a:gd name="T36" fmla="*/ 104 w 443"/>
                <a:gd name="T37" fmla="*/ 1248 h 1485"/>
                <a:gd name="T38" fmla="*/ 141 w 443"/>
                <a:gd name="T39" fmla="*/ 1216 h 1485"/>
                <a:gd name="T40" fmla="*/ 205 w 443"/>
                <a:gd name="T41" fmla="*/ 1206 h 1485"/>
                <a:gd name="T42" fmla="*/ 222 w 443"/>
                <a:gd name="T43" fmla="*/ 1278 h 1485"/>
                <a:gd name="T44" fmla="*/ 222 w 443"/>
                <a:gd name="T45" fmla="*/ 1324 h 1485"/>
                <a:gd name="T46" fmla="*/ 213 w 443"/>
                <a:gd name="T47" fmla="*/ 1411 h 1485"/>
                <a:gd name="T48" fmla="*/ 196 w 443"/>
                <a:gd name="T49" fmla="*/ 1472 h 1485"/>
                <a:gd name="T50" fmla="*/ 240 w 443"/>
                <a:gd name="T51" fmla="*/ 1485 h 1485"/>
                <a:gd name="T52" fmla="*/ 296 w 443"/>
                <a:gd name="T53" fmla="*/ 1477 h 1485"/>
                <a:gd name="T54" fmla="*/ 298 w 443"/>
                <a:gd name="T55" fmla="*/ 1434 h 1485"/>
                <a:gd name="T56" fmla="*/ 270 w 443"/>
                <a:gd name="T57" fmla="*/ 1385 h 1485"/>
                <a:gd name="T58" fmla="*/ 279 w 443"/>
                <a:gd name="T59" fmla="*/ 1264 h 1485"/>
                <a:gd name="T60" fmla="*/ 315 w 443"/>
                <a:gd name="T61" fmla="*/ 1244 h 1485"/>
                <a:gd name="T62" fmla="*/ 335 w 443"/>
                <a:gd name="T63" fmla="*/ 1143 h 1485"/>
                <a:gd name="T64" fmla="*/ 353 w 443"/>
                <a:gd name="T65" fmla="*/ 838 h 1485"/>
                <a:gd name="T66" fmla="*/ 397 w 443"/>
                <a:gd name="T67" fmla="*/ 732 h 1485"/>
                <a:gd name="T68" fmla="*/ 388 w 443"/>
                <a:gd name="T69" fmla="*/ 678 h 1485"/>
                <a:gd name="T70" fmla="*/ 365 w 443"/>
                <a:gd name="T71" fmla="*/ 549 h 1485"/>
                <a:gd name="T72" fmla="*/ 371 w 443"/>
                <a:gd name="T73" fmla="*/ 463 h 1485"/>
                <a:gd name="T74" fmla="*/ 423 w 443"/>
                <a:gd name="T75" fmla="*/ 387 h 1485"/>
                <a:gd name="T76" fmla="*/ 440 w 443"/>
                <a:gd name="T77" fmla="*/ 323 h 1485"/>
                <a:gd name="T78" fmla="*/ 440 w 443"/>
                <a:gd name="T79" fmla="*/ 252 h 1485"/>
                <a:gd name="T80" fmla="*/ 362 w 443"/>
                <a:gd name="T81" fmla="*/ 144 h 1485"/>
                <a:gd name="T82" fmla="*/ 329 w 443"/>
                <a:gd name="T83" fmla="*/ 77 h 1485"/>
                <a:gd name="T84" fmla="*/ 306 w 443"/>
                <a:gd name="T85" fmla="*/ 17 h 1485"/>
                <a:gd name="T86" fmla="*/ 266 w 443"/>
                <a:gd name="T87" fmla="*/ 0 h 1485"/>
                <a:gd name="T88" fmla="*/ 118 w 443"/>
                <a:gd name="T89" fmla="*/ 254 h 1485"/>
                <a:gd name="T90" fmla="*/ 122 w 443"/>
                <a:gd name="T91" fmla="*/ 211 h 1485"/>
                <a:gd name="T92" fmla="*/ 135 w 443"/>
                <a:gd name="T93" fmla="*/ 235 h 1485"/>
                <a:gd name="T94" fmla="*/ 155 w 443"/>
                <a:gd name="T95" fmla="*/ 245 h 1485"/>
                <a:gd name="T96" fmla="*/ 152 w 443"/>
                <a:gd name="T97" fmla="*/ 257 h 1485"/>
                <a:gd name="T98" fmla="*/ 331 w 443"/>
                <a:gd name="T99" fmla="*/ 235 h 1485"/>
                <a:gd name="T100" fmla="*/ 345 w 443"/>
                <a:gd name="T101" fmla="*/ 246 h 1485"/>
                <a:gd name="T102" fmla="*/ 341 w 443"/>
                <a:gd name="T103" fmla="*/ 271 h 1485"/>
                <a:gd name="T104" fmla="*/ 324 w 443"/>
                <a:gd name="T105" fmla="*/ 268 h 1485"/>
                <a:gd name="T106" fmla="*/ 306 w 443"/>
                <a:gd name="T107" fmla="*/ 258 h 1485"/>
                <a:gd name="T108" fmla="*/ 326 w 443"/>
                <a:gd name="T109" fmla="*/ 240 h 1485"/>
                <a:gd name="T110" fmla="*/ 331 w 443"/>
                <a:gd name="T111" fmla="*/ 235 h 1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43" h="1485">
                  <a:moveTo>
                    <a:pt x="201" y="14"/>
                  </a:moveTo>
                  <a:lnTo>
                    <a:pt x="196" y="14"/>
                  </a:lnTo>
                  <a:lnTo>
                    <a:pt x="196" y="14"/>
                  </a:lnTo>
                  <a:lnTo>
                    <a:pt x="197" y="13"/>
                  </a:lnTo>
                  <a:lnTo>
                    <a:pt x="197" y="11"/>
                  </a:lnTo>
                  <a:lnTo>
                    <a:pt x="196" y="9"/>
                  </a:lnTo>
                  <a:lnTo>
                    <a:pt x="196" y="9"/>
                  </a:lnTo>
                  <a:lnTo>
                    <a:pt x="195" y="8"/>
                  </a:lnTo>
                  <a:lnTo>
                    <a:pt x="193" y="8"/>
                  </a:lnTo>
                  <a:lnTo>
                    <a:pt x="188" y="9"/>
                  </a:lnTo>
                  <a:lnTo>
                    <a:pt x="188" y="9"/>
                  </a:lnTo>
                  <a:lnTo>
                    <a:pt x="183" y="11"/>
                  </a:lnTo>
                  <a:lnTo>
                    <a:pt x="177" y="16"/>
                  </a:lnTo>
                  <a:lnTo>
                    <a:pt x="161" y="31"/>
                  </a:lnTo>
                  <a:lnTo>
                    <a:pt x="161" y="31"/>
                  </a:lnTo>
                  <a:lnTo>
                    <a:pt x="152" y="41"/>
                  </a:lnTo>
                  <a:lnTo>
                    <a:pt x="144" y="49"/>
                  </a:lnTo>
                  <a:lnTo>
                    <a:pt x="135" y="61"/>
                  </a:lnTo>
                  <a:lnTo>
                    <a:pt x="135" y="61"/>
                  </a:lnTo>
                  <a:lnTo>
                    <a:pt x="133" y="69"/>
                  </a:lnTo>
                  <a:lnTo>
                    <a:pt x="131" y="80"/>
                  </a:lnTo>
                  <a:lnTo>
                    <a:pt x="127" y="100"/>
                  </a:lnTo>
                  <a:lnTo>
                    <a:pt x="127" y="100"/>
                  </a:lnTo>
                  <a:lnTo>
                    <a:pt x="124" y="104"/>
                  </a:lnTo>
                  <a:lnTo>
                    <a:pt x="122" y="109"/>
                  </a:lnTo>
                  <a:lnTo>
                    <a:pt x="112" y="117"/>
                  </a:lnTo>
                  <a:lnTo>
                    <a:pt x="100" y="127"/>
                  </a:lnTo>
                  <a:lnTo>
                    <a:pt x="96" y="131"/>
                  </a:lnTo>
                  <a:lnTo>
                    <a:pt x="96" y="131"/>
                  </a:lnTo>
                  <a:lnTo>
                    <a:pt x="84" y="142"/>
                  </a:lnTo>
                  <a:lnTo>
                    <a:pt x="75" y="153"/>
                  </a:lnTo>
                  <a:lnTo>
                    <a:pt x="70" y="160"/>
                  </a:lnTo>
                  <a:lnTo>
                    <a:pt x="66" y="166"/>
                  </a:lnTo>
                  <a:lnTo>
                    <a:pt x="66" y="166"/>
                  </a:lnTo>
                  <a:lnTo>
                    <a:pt x="60" y="173"/>
                  </a:lnTo>
                  <a:lnTo>
                    <a:pt x="53" y="182"/>
                  </a:lnTo>
                  <a:lnTo>
                    <a:pt x="34" y="202"/>
                  </a:lnTo>
                  <a:lnTo>
                    <a:pt x="16" y="222"/>
                  </a:lnTo>
                  <a:lnTo>
                    <a:pt x="9" y="232"/>
                  </a:lnTo>
                  <a:lnTo>
                    <a:pt x="5" y="240"/>
                  </a:lnTo>
                  <a:lnTo>
                    <a:pt x="5" y="240"/>
                  </a:lnTo>
                  <a:lnTo>
                    <a:pt x="2" y="249"/>
                  </a:lnTo>
                  <a:lnTo>
                    <a:pt x="0" y="257"/>
                  </a:lnTo>
                  <a:lnTo>
                    <a:pt x="0" y="267"/>
                  </a:lnTo>
                  <a:lnTo>
                    <a:pt x="0" y="277"/>
                  </a:lnTo>
                  <a:lnTo>
                    <a:pt x="3" y="295"/>
                  </a:lnTo>
                  <a:lnTo>
                    <a:pt x="5" y="310"/>
                  </a:lnTo>
                  <a:lnTo>
                    <a:pt x="5" y="310"/>
                  </a:lnTo>
                  <a:lnTo>
                    <a:pt x="12" y="338"/>
                  </a:lnTo>
                  <a:lnTo>
                    <a:pt x="27" y="384"/>
                  </a:lnTo>
                  <a:lnTo>
                    <a:pt x="42" y="429"/>
                  </a:lnTo>
                  <a:lnTo>
                    <a:pt x="48" y="453"/>
                  </a:lnTo>
                  <a:lnTo>
                    <a:pt x="48" y="453"/>
                  </a:lnTo>
                  <a:lnTo>
                    <a:pt x="48" y="462"/>
                  </a:lnTo>
                  <a:lnTo>
                    <a:pt x="44" y="477"/>
                  </a:lnTo>
                  <a:lnTo>
                    <a:pt x="34" y="524"/>
                  </a:lnTo>
                  <a:lnTo>
                    <a:pt x="23" y="571"/>
                  </a:lnTo>
                  <a:lnTo>
                    <a:pt x="17" y="602"/>
                  </a:lnTo>
                  <a:lnTo>
                    <a:pt x="17" y="602"/>
                  </a:lnTo>
                  <a:lnTo>
                    <a:pt x="15" y="632"/>
                  </a:lnTo>
                  <a:lnTo>
                    <a:pt x="10" y="679"/>
                  </a:lnTo>
                  <a:lnTo>
                    <a:pt x="5" y="745"/>
                  </a:lnTo>
                  <a:lnTo>
                    <a:pt x="5" y="745"/>
                  </a:lnTo>
                  <a:lnTo>
                    <a:pt x="20" y="759"/>
                  </a:lnTo>
                  <a:lnTo>
                    <a:pt x="36" y="771"/>
                  </a:lnTo>
                  <a:lnTo>
                    <a:pt x="36" y="771"/>
                  </a:lnTo>
                  <a:lnTo>
                    <a:pt x="38" y="856"/>
                  </a:lnTo>
                  <a:lnTo>
                    <a:pt x="39" y="922"/>
                  </a:lnTo>
                  <a:lnTo>
                    <a:pt x="39" y="967"/>
                  </a:lnTo>
                  <a:lnTo>
                    <a:pt x="39" y="967"/>
                  </a:lnTo>
                  <a:lnTo>
                    <a:pt x="31" y="1233"/>
                  </a:lnTo>
                  <a:lnTo>
                    <a:pt x="44" y="1242"/>
                  </a:lnTo>
                  <a:lnTo>
                    <a:pt x="44" y="1242"/>
                  </a:lnTo>
                  <a:lnTo>
                    <a:pt x="44" y="1276"/>
                  </a:lnTo>
                  <a:lnTo>
                    <a:pt x="44" y="1311"/>
                  </a:lnTo>
                  <a:lnTo>
                    <a:pt x="44" y="1311"/>
                  </a:lnTo>
                  <a:lnTo>
                    <a:pt x="42" y="1363"/>
                  </a:lnTo>
                  <a:lnTo>
                    <a:pt x="40" y="1400"/>
                  </a:lnTo>
                  <a:lnTo>
                    <a:pt x="39" y="1419"/>
                  </a:lnTo>
                  <a:lnTo>
                    <a:pt x="39" y="1419"/>
                  </a:lnTo>
                  <a:lnTo>
                    <a:pt x="36" y="1445"/>
                  </a:lnTo>
                  <a:lnTo>
                    <a:pt x="34" y="1460"/>
                  </a:lnTo>
                  <a:lnTo>
                    <a:pt x="34" y="1466"/>
                  </a:lnTo>
                  <a:lnTo>
                    <a:pt x="36" y="1468"/>
                  </a:lnTo>
                  <a:lnTo>
                    <a:pt x="36" y="1468"/>
                  </a:lnTo>
                  <a:lnTo>
                    <a:pt x="42" y="1470"/>
                  </a:lnTo>
                  <a:lnTo>
                    <a:pt x="55" y="1473"/>
                  </a:lnTo>
                  <a:lnTo>
                    <a:pt x="71" y="1475"/>
                  </a:lnTo>
                  <a:lnTo>
                    <a:pt x="88" y="1477"/>
                  </a:lnTo>
                  <a:lnTo>
                    <a:pt x="88" y="1477"/>
                  </a:lnTo>
                  <a:lnTo>
                    <a:pt x="103" y="1475"/>
                  </a:lnTo>
                  <a:lnTo>
                    <a:pt x="109" y="1474"/>
                  </a:lnTo>
                  <a:lnTo>
                    <a:pt x="115" y="1472"/>
                  </a:lnTo>
                  <a:lnTo>
                    <a:pt x="120" y="1469"/>
                  </a:lnTo>
                  <a:lnTo>
                    <a:pt x="123" y="1466"/>
                  </a:lnTo>
                  <a:lnTo>
                    <a:pt x="126" y="1463"/>
                  </a:lnTo>
                  <a:lnTo>
                    <a:pt x="127" y="1460"/>
                  </a:lnTo>
                  <a:lnTo>
                    <a:pt x="127" y="1460"/>
                  </a:lnTo>
                  <a:lnTo>
                    <a:pt x="127" y="1455"/>
                  </a:lnTo>
                  <a:lnTo>
                    <a:pt x="124" y="1449"/>
                  </a:lnTo>
                  <a:lnTo>
                    <a:pt x="118" y="1436"/>
                  </a:lnTo>
                  <a:lnTo>
                    <a:pt x="112" y="1423"/>
                  </a:lnTo>
                  <a:lnTo>
                    <a:pt x="110" y="1417"/>
                  </a:lnTo>
                  <a:lnTo>
                    <a:pt x="109" y="1411"/>
                  </a:lnTo>
                  <a:lnTo>
                    <a:pt x="109" y="1411"/>
                  </a:lnTo>
                  <a:lnTo>
                    <a:pt x="103" y="1356"/>
                  </a:lnTo>
                  <a:lnTo>
                    <a:pt x="96" y="1311"/>
                  </a:lnTo>
                  <a:lnTo>
                    <a:pt x="96" y="1311"/>
                  </a:lnTo>
                  <a:lnTo>
                    <a:pt x="98" y="1284"/>
                  </a:lnTo>
                  <a:lnTo>
                    <a:pt x="99" y="1265"/>
                  </a:lnTo>
                  <a:lnTo>
                    <a:pt x="99" y="1258"/>
                  </a:lnTo>
                  <a:lnTo>
                    <a:pt x="100" y="1254"/>
                  </a:lnTo>
                  <a:lnTo>
                    <a:pt x="100" y="1254"/>
                  </a:lnTo>
                  <a:lnTo>
                    <a:pt x="104" y="1248"/>
                  </a:lnTo>
                  <a:lnTo>
                    <a:pt x="109" y="1237"/>
                  </a:lnTo>
                  <a:lnTo>
                    <a:pt x="113" y="1220"/>
                  </a:lnTo>
                  <a:lnTo>
                    <a:pt x="113" y="1220"/>
                  </a:lnTo>
                  <a:lnTo>
                    <a:pt x="117" y="1217"/>
                  </a:lnTo>
                  <a:lnTo>
                    <a:pt x="128" y="1216"/>
                  </a:lnTo>
                  <a:lnTo>
                    <a:pt x="141" y="1216"/>
                  </a:lnTo>
                  <a:lnTo>
                    <a:pt x="157" y="1215"/>
                  </a:lnTo>
                  <a:lnTo>
                    <a:pt x="157" y="1215"/>
                  </a:lnTo>
                  <a:lnTo>
                    <a:pt x="173" y="1214"/>
                  </a:lnTo>
                  <a:lnTo>
                    <a:pt x="189" y="1211"/>
                  </a:lnTo>
                  <a:lnTo>
                    <a:pt x="205" y="1206"/>
                  </a:lnTo>
                  <a:lnTo>
                    <a:pt x="205" y="1206"/>
                  </a:lnTo>
                  <a:lnTo>
                    <a:pt x="210" y="1240"/>
                  </a:lnTo>
                  <a:lnTo>
                    <a:pt x="214" y="1265"/>
                  </a:lnTo>
                  <a:lnTo>
                    <a:pt x="217" y="1273"/>
                  </a:lnTo>
                  <a:lnTo>
                    <a:pt x="218" y="1276"/>
                  </a:lnTo>
                  <a:lnTo>
                    <a:pt x="218" y="1276"/>
                  </a:lnTo>
                  <a:lnTo>
                    <a:pt x="222" y="1278"/>
                  </a:lnTo>
                  <a:lnTo>
                    <a:pt x="222" y="1281"/>
                  </a:lnTo>
                  <a:lnTo>
                    <a:pt x="222" y="1281"/>
                  </a:lnTo>
                  <a:lnTo>
                    <a:pt x="223" y="1303"/>
                  </a:lnTo>
                  <a:lnTo>
                    <a:pt x="223" y="1317"/>
                  </a:lnTo>
                  <a:lnTo>
                    <a:pt x="222" y="1324"/>
                  </a:lnTo>
                  <a:lnTo>
                    <a:pt x="222" y="1324"/>
                  </a:lnTo>
                  <a:lnTo>
                    <a:pt x="221" y="1334"/>
                  </a:lnTo>
                  <a:lnTo>
                    <a:pt x="217" y="1356"/>
                  </a:lnTo>
                  <a:lnTo>
                    <a:pt x="214" y="1382"/>
                  </a:lnTo>
                  <a:lnTo>
                    <a:pt x="213" y="1402"/>
                  </a:lnTo>
                  <a:lnTo>
                    <a:pt x="213" y="1402"/>
                  </a:lnTo>
                  <a:lnTo>
                    <a:pt x="213" y="1411"/>
                  </a:lnTo>
                  <a:lnTo>
                    <a:pt x="211" y="1421"/>
                  </a:lnTo>
                  <a:lnTo>
                    <a:pt x="204" y="1440"/>
                  </a:lnTo>
                  <a:lnTo>
                    <a:pt x="197" y="1460"/>
                  </a:lnTo>
                  <a:lnTo>
                    <a:pt x="196" y="1467"/>
                  </a:lnTo>
                  <a:lnTo>
                    <a:pt x="196" y="1472"/>
                  </a:lnTo>
                  <a:lnTo>
                    <a:pt x="196" y="1472"/>
                  </a:lnTo>
                  <a:lnTo>
                    <a:pt x="197" y="1475"/>
                  </a:lnTo>
                  <a:lnTo>
                    <a:pt x="201" y="1479"/>
                  </a:lnTo>
                  <a:lnTo>
                    <a:pt x="206" y="1481"/>
                  </a:lnTo>
                  <a:lnTo>
                    <a:pt x="212" y="1483"/>
                  </a:lnTo>
                  <a:lnTo>
                    <a:pt x="225" y="1485"/>
                  </a:lnTo>
                  <a:lnTo>
                    <a:pt x="240" y="1485"/>
                  </a:lnTo>
                  <a:lnTo>
                    <a:pt x="240" y="1485"/>
                  </a:lnTo>
                  <a:lnTo>
                    <a:pt x="256" y="1484"/>
                  </a:lnTo>
                  <a:lnTo>
                    <a:pt x="275" y="1481"/>
                  </a:lnTo>
                  <a:lnTo>
                    <a:pt x="290" y="1478"/>
                  </a:lnTo>
                  <a:lnTo>
                    <a:pt x="296" y="1477"/>
                  </a:lnTo>
                  <a:lnTo>
                    <a:pt x="296" y="1477"/>
                  </a:lnTo>
                  <a:lnTo>
                    <a:pt x="297" y="1473"/>
                  </a:lnTo>
                  <a:lnTo>
                    <a:pt x="298" y="1467"/>
                  </a:lnTo>
                  <a:lnTo>
                    <a:pt x="301" y="1456"/>
                  </a:lnTo>
                  <a:lnTo>
                    <a:pt x="301" y="1441"/>
                  </a:lnTo>
                  <a:lnTo>
                    <a:pt x="301" y="1441"/>
                  </a:lnTo>
                  <a:lnTo>
                    <a:pt x="298" y="1434"/>
                  </a:lnTo>
                  <a:lnTo>
                    <a:pt x="295" y="1425"/>
                  </a:lnTo>
                  <a:lnTo>
                    <a:pt x="290" y="1418"/>
                  </a:lnTo>
                  <a:lnTo>
                    <a:pt x="285" y="1411"/>
                  </a:lnTo>
                  <a:lnTo>
                    <a:pt x="275" y="1396"/>
                  </a:lnTo>
                  <a:lnTo>
                    <a:pt x="272" y="1390"/>
                  </a:lnTo>
                  <a:lnTo>
                    <a:pt x="270" y="1385"/>
                  </a:lnTo>
                  <a:lnTo>
                    <a:pt x="270" y="1385"/>
                  </a:lnTo>
                  <a:lnTo>
                    <a:pt x="273" y="1345"/>
                  </a:lnTo>
                  <a:lnTo>
                    <a:pt x="274" y="1311"/>
                  </a:lnTo>
                  <a:lnTo>
                    <a:pt x="274" y="1311"/>
                  </a:lnTo>
                  <a:lnTo>
                    <a:pt x="277" y="1284"/>
                  </a:lnTo>
                  <a:lnTo>
                    <a:pt x="279" y="1264"/>
                  </a:lnTo>
                  <a:lnTo>
                    <a:pt x="279" y="1264"/>
                  </a:lnTo>
                  <a:lnTo>
                    <a:pt x="284" y="1262"/>
                  </a:lnTo>
                  <a:lnTo>
                    <a:pt x="295" y="1259"/>
                  </a:lnTo>
                  <a:lnTo>
                    <a:pt x="302" y="1255"/>
                  </a:lnTo>
                  <a:lnTo>
                    <a:pt x="309" y="1250"/>
                  </a:lnTo>
                  <a:lnTo>
                    <a:pt x="315" y="1244"/>
                  </a:lnTo>
                  <a:lnTo>
                    <a:pt x="323" y="1237"/>
                  </a:lnTo>
                  <a:lnTo>
                    <a:pt x="323" y="1237"/>
                  </a:lnTo>
                  <a:lnTo>
                    <a:pt x="325" y="1231"/>
                  </a:lnTo>
                  <a:lnTo>
                    <a:pt x="328" y="1220"/>
                  </a:lnTo>
                  <a:lnTo>
                    <a:pt x="331" y="1187"/>
                  </a:lnTo>
                  <a:lnTo>
                    <a:pt x="335" y="1143"/>
                  </a:lnTo>
                  <a:lnTo>
                    <a:pt x="336" y="1094"/>
                  </a:lnTo>
                  <a:lnTo>
                    <a:pt x="339" y="1002"/>
                  </a:lnTo>
                  <a:lnTo>
                    <a:pt x="340" y="945"/>
                  </a:lnTo>
                  <a:lnTo>
                    <a:pt x="340" y="945"/>
                  </a:lnTo>
                  <a:lnTo>
                    <a:pt x="345" y="901"/>
                  </a:lnTo>
                  <a:lnTo>
                    <a:pt x="353" y="838"/>
                  </a:lnTo>
                  <a:lnTo>
                    <a:pt x="365" y="754"/>
                  </a:lnTo>
                  <a:lnTo>
                    <a:pt x="365" y="754"/>
                  </a:lnTo>
                  <a:lnTo>
                    <a:pt x="379" y="746"/>
                  </a:lnTo>
                  <a:lnTo>
                    <a:pt x="388" y="740"/>
                  </a:lnTo>
                  <a:lnTo>
                    <a:pt x="393" y="735"/>
                  </a:lnTo>
                  <a:lnTo>
                    <a:pt x="397" y="732"/>
                  </a:lnTo>
                  <a:lnTo>
                    <a:pt x="397" y="732"/>
                  </a:lnTo>
                  <a:lnTo>
                    <a:pt x="397" y="729"/>
                  </a:lnTo>
                  <a:lnTo>
                    <a:pt x="397" y="725"/>
                  </a:lnTo>
                  <a:lnTo>
                    <a:pt x="396" y="712"/>
                  </a:lnTo>
                  <a:lnTo>
                    <a:pt x="393" y="697"/>
                  </a:lnTo>
                  <a:lnTo>
                    <a:pt x="388" y="678"/>
                  </a:lnTo>
                  <a:lnTo>
                    <a:pt x="379" y="642"/>
                  </a:lnTo>
                  <a:lnTo>
                    <a:pt x="370" y="615"/>
                  </a:lnTo>
                  <a:lnTo>
                    <a:pt x="370" y="615"/>
                  </a:lnTo>
                  <a:lnTo>
                    <a:pt x="368" y="603"/>
                  </a:lnTo>
                  <a:lnTo>
                    <a:pt x="367" y="587"/>
                  </a:lnTo>
                  <a:lnTo>
                    <a:pt x="365" y="549"/>
                  </a:lnTo>
                  <a:lnTo>
                    <a:pt x="365" y="484"/>
                  </a:lnTo>
                  <a:lnTo>
                    <a:pt x="365" y="484"/>
                  </a:lnTo>
                  <a:lnTo>
                    <a:pt x="367" y="476"/>
                  </a:lnTo>
                  <a:lnTo>
                    <a:pt x="368" y="470"/>
                  </a:lnTo>
                  <a:lnTo>
                    <a:pt x="369" y="465"/>
                  </a:lnTo>
                  <a:lnTo>
                    <a:pt x="371" y="463"/>
                  </a:lnTo>
                  <a:lnTo>
                    <a:pt x="375" y="459"/>
                  </a:lnTo>
                  <a:lnTo>
                    <a:pt x="379" y="458"/>
                  </a:lnTo>
                  <a:lnTo>
                    <a:pt x="379" y="458"/>
                  </a:lnTo>
                  <a:lnTo>
                    <a:pt x="386" y="448"/>
                  </a:lnTo>
                  <a:lnTo>
                    <a:pt x="399" y="426"/>
                  </a:lnTo>
                  <a:lnTo>
                    <a:pt x="423" y="387"/>
                  </a:lnTo>
                  <a:lnTo>
                    <a:pt x="423" y="387"/>
                  </a:lnTo>
                  <a:lnTo>
                    <a:pt x="425" y="383"/>
                  </a:lnTo>
                  <a:lnTo>
                    <a:pt x="427" y="375"/>
                  </a:lnTo>
                  <a:lnTo>
                    <a:pt x="432" y="356"/>
                  </a:lnTo>
                  <a:lnTo>
                    <a:pt x="437" y="336"/>
                  </a:lnTo>
                  <a:lnTo>
                    <a:pt x="440" y="323"/>
                  </a:lnTo>
                  <a:lnTo>
                    <a:pt x="440" y="323"/>
                  </a:lnTo>
                  <a:lnTo>
                    <a:pt x="442" y="308"/>
                  </a:lnTo>
                  <a:lnTo>
                    <a:pt x="443" y="286"/>
                  </a:lnTo>
                  <a:lnTo>
                    <a:pt x="443" y="274"/>
                  </a:lnTo>
                  <a:lnTo>
                    <a:pt x="441" y="262"/>
                  </a:lnTo>
                  <a:lnTo>
                    <a:pt x="440" y="252"/>
                  </a:lnTo>
                  <a:lnTo>
                    <a:pt x="436" y="244"/>
                  </a:lnTo>
                  <a:lnTo>
                    <a:pt x="436" y="244"/>
                  </a:lnTo>
                  <a:lnTo>
                    <a:pt x="419" y="221"/>
                  </a:lnTo>
                  <a:lnTo>
                    <a:pt x="395" y="188"/>
                  </a:lnTo>
                  <a:lnTo>
                    <a:pt x="362" y="144"/>
                  </a:lnTo>
                  <a:lnTo>
                    <a:pt x="362" y="144"/>
                  </a:lnTo>
                  <a:lnTo>
                    <a:pt x="346" y="118"/>
                  </a:lnTo>
                  <a:lnTo>
                    <a:pt x="336" y="99"/>
                  </a:lnTo>
                  <a:lnTo>
                    <a:pt x="333" y="92"/>
                  </a:lnTo>
                  <a:lnTo>
                    <a:pt x="331" y="88"/>
                  </a:lnTo>
                  <a:lnTo>
                    <a:pt x="331" y="88"/>
                  </a:lnTo>
                  <a:lnTo>
                    <a:pt x="329" y="77"/>
                  </a:lnTo>
                  <a:lnTo>
                    <a:pt x="324" y="58"/>
                  </a:lnTo>
                  <a:lnTo>
                    <a:pt x="317" y="37"/>
                  </a:lnTo>
                  <a:lnTo>
                    <a:pt x="313" y="28"/>
                  </a:lnTo>
                  <a:lnTo>
                    <a:pt x="309" y="22"/>
                  </a:lnTo>
                  <a:lnTo>
                    <a:pt x="309" y="22"/>
                  </a:lnTo>
                  <a:lnTo>
                    <a:pt x="306" y="17"/>
                  </a:lnTo>
                  <a:lnTo>
                    <a:pt x="300" y="14"/>
                  </a:lnTo>
                  <a:lnTo>
                    <a:pt x="286" y="7"/>
                  </a:lnTo>
                  <a:lnTo>
                    <a:pt x="273" y="2"/>
                  </a:lnTo>
                  <a:lnTo>
                    <a:pt x="269" y="0"/>
                  </a:lnTo>
                  <a:lnTo>
                    <a:pt x="266" y="0"/>
                  </a:lnTo>
                  <a:lnTo>
                    <a:pt x="266" y="0"/>
                  </a:lnTo>
                  <a:lnTo>
                    <a:pt x="264" y="2"/>
                  </a:lnTo>
                  <a:lnTo>
                    <a:pt x="264" y="3"/>
                  </a:lnTo>
                  <a:lnTo>
                    <a:pt x="267" y="8"/>
                  </a:lnTo>
                  <a:lnTo>
                    <a:pt x="270" y="14"/>
                  </a:lnTo>
                  <a:lnTo>
                    <a:pt x="201" y="14"/>
                  </a:lnTo>
                  <a:close/>
                  <a:moveTo>
                    <a:pt x="118" y="254"/>
                  </a:moveTo>
                  <a:lnTo>
                    <a:pt x="118" y="254"/>
                  </a:lnTo>
                  <a:lnTo>
                    <a:pt x="120" y="246"/>
                  </a:lnTo>
                  <a:lnTo>
                    <a:pt x="122" y="235"/>
                  </a:lnTo>
                  <a:lnTo>
                    <a:pt x="122" y="235"/>
                  </a:lnTo>
                  <a:lnTo>
                    <a:pt x="122" y="211"/>
                  </a:lnTo>
                  <a:lnTo>
                    <a:pt x="122" y="211"/>
                  </a:lnTo>
                  <a:lnTo>
                    <a:pt x="123" y="217"/>
                  </a:lnTo>
                  <a:lnTo>
                    <a:pt x="124" y="226"/>
                  </a:lnTo>
                  <a:lnTo>
                    <a:pt x="127" y="229"/>
                  </a:lnTo>
                  <a:lnTo>
                    <a:pt x="128" y="232"/>
                  </a:lnTo>
                  <a:lnTo>
                    <a:pt x="132" y="234"/>
                  </a:lnTo>
                  <a:lnTo>
                    <a:pt x="135" y="235"/>
                  </a:lnTo>
                  <a:lnTo>
                    <a:pt x="135" y="235"/>
                  </a:lnTo>
                  <a:lnTo>
                    <a:pt x="144" y="237"/>
                  </a:lnTo>
                  <a:lnTo>
                    <a:pt x="151" y="237"/>
                  </a:lnTo>
                  <a:lnTo>
                    <a:pt x="157" y="235"/>
                  </a:lnTo>
                  <a:lnTo>
                    <a:pt x="157" y="235"/>
                  </a:lnTo>
                  <a:lnTo>
                    <a:pt x="155" y="245"/>
                  </a:lnTo>
                  <a:lnTo>
                    <a:pt x="152" y="257"/>
                  </a:lnTo>
                  <a:lnTo>
                    <a:pt x="152" y="257"/>
                  </a:lnTo>
                  <a:lnTo>
                    <a:pt x="134" y="255"/>
                  </a:lnTo>
                  <a:lnTo>
                    <a:pt x="118" y="254"/>
                  </a:lnTo>
                  <a:lnTo>
                    <a:pt x="118" y="254"/>
                  </a:lnTo>
                  <a:close/>
                  <a:moveTo>
                    <a:pt x="152" y="257"/>
                  </a:moveTo>
                  <a:lnTo>
                    <a:pt x="152" y="257"/>
                  </a:lnTo>
                  <a:lnTo>
                    <a:pt x="152" y="257"/>
                  </a:lnTo>
                  <a:lnTo>
                    <a:pt x="152" y="257"/>
                  </a:lnTo>
                  <a:lnTo>
                    <a:pt x="152" y="257"/>
                  </a:lnTo>
                  <a:lnTo>
                    <a:pt x="152" y="257"/>
                  </a:lnTo>
                  <a:close/>
                  <a:moveTo>
                    <a:pt x="331" y="235"/>
                  </a:moveTo>
                  <a:lnTo>
                    <a:pt x="340" y="223"/>
                  </a:lnTo>
                  <a:lnTo>
                    <a:pt x="340" y="223"/>
                  </a:lnTo>
                  <a:lnTo>
                    <a:pt x="345" y="232"/>
                  </a:lnTo>
                  <a:lnTo>
                    <a:pt x="345" y="232"/>
                  </a:lnTo>
                  <a:lnTo>
                    <a:pt x="345" y="238"/>
                  </a:lnTo>
                  <a:lnTo>
                    <a:pt x="345" y="246"/>
                  </a:lnTo>
                  <a:lnTo>
                    <a:pt x="345" y="257"/>
                  </a:lnTo>
                  <a:lnTo>
                    <a:pt x="345" y="257"/>
                  </a:lnTo>
                  <a:lnTo>
                    <a:pt x="345" y="262"/>
                  </a:lnTo>
                  <a:lnTo>
                    <a:pt x="345" y="266"/>
                  </a:lnTo>
                  <a:lnTo>
                    <a:pt x="345" y="266"/>
                  </a:lnTo>
                  <a:lnTo>
                    <a:pt x="341" y="271"/>
                  </a:lnTo>
                  <a:lnTo>
                    <a:pt x="340" y="274"/>
                  </a:lnTo>
                  <a:lnTo>
                    <a:pt x="340" y="274"/>
                  </a:lnTo>
                  <a:lnTo>
                    <a:pt x="337" y="274"/>
                  </a:lnTo>
                  <a:lnTo>
                    <a:pt x="331" y="271"/>
                  </a:lnTo>
                  <a:lnTo>
                    <a:pt x="331" y="271"/>
                  </a:lnTo>
                  <a:lnTo>
                    <a:pt x="324" y="268"/>
                  </a:lnTo>
                  <a:lnTo>
                    <a:pt x="314" y="266"/>
                  </a:lnTo>
                  <a:lnTo>
                    <a:pt x="305" y="263"/>
                  </a:lnTo>
                  <a:lnTo>
                    <a:pt x="301" y="262"/>
                  </a:lnTo>
                  <a:lnTo>
                    <a:pt x="301" y="262"/>
                  </a:lnTo>
                  <a:lnTo>
                    <a:pt x="303" y="260"/>
                  </a:lnTo>
                  <a:lnTo>
                    <a:pt x="306" y="258"/>
                  </a:lnTo>
                  <a:lnTo>
                    <a:pt x="309" y="257"/>
                  </a:lnTo>
                  <a:lnTo>
                    <a:pt x="309" y="257"/>
                  </a:lnTo>
                  <a:lnTo>
                    <a:pt x="314" y="256"/>
                  </a:lnTo>
                  <a:lnTo>
                    <a:pt x="319" y="251"/>
                  </a:lnTo>
                  <a:lnTo>
                    <a:pt x="323" y="246"/>
                  </a:lnTo>
                  <a:lnTo>
                    <a:pt x="326" y="240"/>
                  </a:lnTo>
                  <a:lnTo>
                    <a:pt x="326" y="240"/>
                  </a:lnTo>
                  <a:lnTo>
                    <a:pt x="329" y="235"/>
                  </a:lnTo>
                  <a:lnTo>
                    <a:pt x="330" y="235"/>
                  </a:lnTo>
                  <a:lnTo>
                    <a:pt x="331" y="235"/>
                  </a:lnTo>
                  <a:lnTo>
                    <a:pt x="331" y="235"/>
                  </a:lnTo>
                  <a:lnTo>
                    <a:pt x="331" y="235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593" name="グループ化 592">
              <a:extLst>
                <a:ext uri="{FF2B5EF4-FFF2-40B4-BE49-F238E27FC236}">
                  <a16:creationId xmlns:a16="http://schemas.microsoft.com/office/drawing/2014/main" id="{CCAE2CE1-C218-46A6-B843-02509A3FEB6A}"/>
                </a:ext>
              </a:extLst>
            </p:cNvPr>
            <p:cNvGrpSpPr/>
            <p:nvPr/>
          </p:nvGrpSpPr>
          <p:grpSpPr>
            <a:xfrm>
              <a:off x="5495926" y="6045983"/>
              <a:ext cx="1133474" cy="812016"/>
              <a:chOff x="5238751" y="6032507"/>
              <a:chExt cx="1647824" cy="825493"/>
            </a:xfrm>
          </p:grpSpPr>
          <p:sp>
            <p:nvSpPr>
              <p:cNvPr id="600" name="台形 599">
                <a:extLst>
                  <a:ext uri="{FF2B5EF4-FFF2-40B4-BE49-F238E27FC236}">
                    <a16:creationId xmlns:a16="http://schemas.microsoft.com/office/drawing/2014/main" id="{4C6713BB-AF88-4715-BE4C-42D262E9E3C4}"/>
                  </a:ext>
                </a:extLst>
              </p:cNvPr>
              <p:cNvSpPr/>
              <p:nvPr/>
            </p:nvSpPr>
            <p:spPr>
              <a:xfrm>
                <a:off x="5238751" y="6032507"/>
                <a:ext cx="1647824" cy="825490"/>
              </a:xfrm>
              <a:prstGeom prst="trapezoid">
                <a:avLst>
                  <a:gd name="adj" fmla="val 1607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台形 600">
                <a:extLst>
                  <a:ext uri="{FF2B5EF4-FFF2-40B4-BE49-F238E27FC236}">
                    <a16:creationId xmlns:a16="http://schemas.microsoft.com/office/drawing/2014/main" id="{78CE1EFD-AA91-4409-B4E7-680268DF77FE}"/>
                  </a:ext>
                </a:extLst>
              </p:cNvPr>
              <p:cNvSpPr/>
              <p:nvPr/>
            </p:nvSpPr>
            <p:spPr>
              <a:xfrm>
                <a:off x="5419726" y="6032510"/>
                <a:ext cx="1285874" cy="825490"/>
              </a:xfrm>
              <a:prstGeom prst="trapezoid">
                <a:avLst>
                  <a:gd name="adj" fmla="val 11223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2" name="正方形/長方形 601">
                <a:extLst>
                  <a:ext uri="{FF2B5EF4-FFF2-40B4-BE49-F238E27FC236}">
                    <a16:creationId xmlns:a16="http://schemas.microsoft.com/office/drawing/2014/main" id="{95020AF8-B49C-43C0-ABCE-BF8381C5CE86}"/>
                  </a:ext>
                </a:extLst>
              </p:cNvPr>
              <p:cNvSpPr/>
              <p:nvPr/>
            </p:nvSpPr>
            <p:spPr>
              <a:xfrm>
                <a:off x="5557237" y="6169812"/>
                <a:ext cx="1010852" cy="11078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3" name="正方形/長方形 602">
                <a:extLst>
                  <a:ext uri="{FF2B5EF4-FFF2-40B4-BE49-F238E27FC236}">
                    <a16:creationId xmlns:a16="http://schemas.microsoft.com/office/drawing/2014/main" id="{EC1A8C98-BBC1-47A1-8EFD-7F5930E11707}"/>
                  </a:ext>
                </a:extLst>
              </p:cNvPr>
              <p:cNvSpPr/>
              <p:nvPr/>
            </p:nvSpPr>
            <p:spPr>
              <a:xfrm>
                <a:off x="5571087" y="6052360"/>
                <a:ext cx="983155" cy="105553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正方形/長方形 603">
                <a:extLst>
                  <a:ext uri="{FF2B5EF4-FFF2-40B4-BE49-F238E27FC236}">
                    <a16:creationId xmlns:a16="http://schemas.microsoft.com/office/drawing/2014/main" id="{CE7F1E9C-948C-4808-A79D-35A6B2078930}"/>
                  </a:ext>
                </a:extLst>
              </p:cNvPr>
              <p:cNvSpPr/>
              <p:nvPr/>
            </p:nvSpPr>
            <p:spPr>
              <a:xfrm>
                <a:off x="5511081" y="6412700"/>
                <a:ext cx="1103165" cy="11078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5" name="正方形/長方形 604">
                <a:extLst>
                  <a:ext uri="{FF2B5EF4-FFF2-40B4-BE49-F238E27FC236}">
                    <a16:creationId xmlns:a16="http://schemas.microsoft.com/office/drawing/2014/main" id="{15688E55-48F4-4A11-A5D5-A1DF412D3E8B}"/>
                  </a:ext>
                </a:extLst>
              </p:cNvPr>
              <p:cNvSpPr/>
              <p:nvPr/>
            </p:nvSpPr>
            <p:spPr>
              <a:xfrm>
                <a:off x="5534161" y="6295248"/>
                <a:ext cx="1057007" cy="105553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正方形/長方形 605">
                <a:extLst>
                  <a:ext uri="{FF2B5EF4-FFF2-40B4-BE49-F238E27FC236}">
                    <a16:creationId xmlns:a16="http://schemas.microsoft.com/office/drawing/2014/main" id="{21F594EF-2C7D-4DA3-981D-53F4E857C4A3}"/>
                  </a:ext>
                </a:extLst>
              </p:cNvPr>
              <p:cNvSpPr/>
              <p:nvPr/>
            </p:nvSpPr>
            <p:spPr>
              <a:xfrm>
                <a:off x="5501852" y="6541287"/>
                <a:ext cx="1121625" cy="11078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正方形/長方形 606">
                <a:extLst>
                  <a:ext uri="{FF2B5EF4-FFF2-40B4-BE49-F238E27FC236}">
                    <a16:creationId xmlns:a16="http://schemas.microsoft.com/office/drawing/2014/main" id="{12658870-E17A-4105-96ED-C37FF0ADFE5F}"/>
                  </a:ext>
                </a:extLst>
              </p:cNvPr>
              <p:cNvSpPr/>
              <p:nvPr/>
            </p:nvSpPr>
            <p:spPr>
              <a:xfrm>
                <a:off x="5462588" y="6784175"/>
                <a:ext cx="1200150" cy="73825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正方形/長方形 607">
                <a:extLst>
                  <a:ext uri="{FF2B5EF4-FFF2-40B4-BE49-F238E27FC236}">
                    <a16:creationId xmlns:a16="http://schemas.microsoft.com/office/drawing/2014/main" id="{1E29F276-B5C5-48C2-AEB0-7E4113F48639}"/>
                  </a:ext>
                </a:extLst>
              </p:cNvPr>
              <p:cNvSpPr/>
              <p:nvPr/>
            </p:nvSpPr>
            <p:spPr>
              <a:xfrm>
                <a:off x="5464922" y="6666723"/>
                <a:ext cx="1195483" cy="105553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94" name="Freeform 6">
              <a:extLst>
                <a:ext uri="{FF2B5EF4-FFF2-40B4-BE49-F238E27FC236}">
                  <a16:creationId xmlns:a16="http://schemas.microsoft.com/office/drawing/2014/main" id="{20C798D6-0CA3-460D-AA59-3BF213A129A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024943" y="5501452"/>
              <a:ext cx="583102" cy="1272223"/>
            </a:xfrm>
            <a:custGeom>
              <a:avLst/>
              <a:gdLst>
                <a:gd name="T0" fmla="*/ 277 w 572"/>
                <a:gd name="T1" fmla="*/ 9 h 1248"/>
                <a:gd name="T2" fmla="*/ 247 w 572"/>
                <a:gd name="T3" fmla="*/ 26 h 1248"/>
                <a:gd name="T4" fmla="*/ 236 w 572"/>
                <a:gd name="T5" fmla="*/ 70 h 1248"/>
                <a:gd name="T6" fmla="*/ 246 w 572"/>
                <a:gd name="T7" fmla="*/ 131 h 1248"/>
                <a:gd name="T8" fmla="*/ 249 w 572"/>
                <a:gd name="T9" fmla="*/ 147 h 1248"/>
                <a:gd name="T10" fmla="*/ 261 w 572"/>
                <a:gd name="T11" fmla="*/ 166 h 1248"/>
                <a:gd name="T12" fmla="*/ 256 w 572"/>
                <a:gd name="T13" fmla="*/ 182 h 1248"/>
                <a:gd name="T14" fmla="*/ 237 w 572"/>
                <a:gd name="T15" fmla="*/ 211 h 1248"/>
                <a:gd name="T16" fmla="*/ 182 w 572"/>
                <a:gd name="T17" fmla="*/ 214 h 1248"/>
                <a:gd name="T18" fmla="*/ 161 w 572"/>
                <a:gd name="T19" fmla="*/ 237 h 1248"/>
                <a:gd name="T20" fmla="*/ 93 w 572"/>
                <a:gd name="T21" fmla="*/ 403 h 1248"/>
                <a:gd name="T22" fmla="*/ 7 w 572"/>
                <a:gd name="T23" fmla="*/ 553 h 1248"/>
                <a:gd name="T24" fmla="*/ 67 w 572"/>
                <a:gd name="T25" fmla="*/ 627 h 1248"/>
                <a:gd name="T26" fmla="*/ 65 w 572"/>
                <a:gd name="T27" fmla="*/ 643 h 1248"/>
                <a:gd name="T28" fmla="*/ 75 w 572"/>
                <a:gd name="T29" fmla="*/ 663 h 1248"/>
                <a:gd name="T30" fmla="*/ 85 w 572"/>
                <a:gd name="T31" fmla="*/ 677 h 1248"/>
                <a:gd name="T32" fmla="*/ 107 w 572"/>
                <a:gd name="T33" fmla="*/ 678 h 1248"/>
                <a:gd name="T34" fmla="*/ 107 w 572"/>
                <a:gd name="T35" fmla="*/ 663 h 1248"/>
                <a:gd name="T36" fmla="*/ 123 w 572"/>
                <a:gd name="T37" fmla="*/ 671 h 1248"/>
                <a:gd name="T38" fmla="*/ 147 w 572"/>
                <a:gd name="T39" fmla="*/ 667 h 1248"/>
                <a:gd name="T40" fmla="*/ 175 w 572"/>
                <a:gd name="T41" fmla="*/ 565 h 1248"/>
                <a:gd name="T42" fmla="*/ 194 w 572"/>
                <a:gd name="T43" fmla="*/ 817 h 1248"/>
                <a:gd name="T44" fmla="*/ 196 w 572"/>
                <a:gd name="T45" fmla="*/ 864 h 1248"/>
                <a:gd name="T46" fmla="*/ 224 w 572"/>
                <a:gd name="T47" fmla="*/ 949 h 1248"/>
                <a:gd name="T48" fmla="*/ 243 w 572"/>
                <a:gd name="T49" fmla="*/ 1017 h 1248"/>
                <a:gd name="T50" fmla="*/ 265 w 572"/>
                <a:gd name="T51" fmla="*/ 1036 h 1248"/>
                <a:gd name="T52" fmla="*/ 288 w 572"/>
                <a:gd name="T53" fmla="*/ 1073 h 1248"/>
                <a:gd name="T54" fmla="*/ 271 w 572"/>
                <a:gd name="T55" fmla="*/ 1114 h 1248"/>
                <a:gd name="T56" fmla="*/ 263 w 572"/>
                <a:gd name="T57" fmla="*/ 1161 h 1248"/>
                <a:gd name="T58" fmla="*/ 280 w 572"/>
                <a:gd name="T59" fmla="*/ 1186 h 1248"/>
                <a:gd name="T60" fmla="*/ 297 w 572"/>
                <a:gd name="T61" fmla="*/ 1182 h 1248"/>
                <a:gd name="T62" fmla="*/ 292 w 572"/>
                <a:gd name="T63" fmla="*/ 1194 h 1248"/>
                <a:gd name="T64" fmla="*/ 285 w 572"/>
                <a:gd name="T65" fmla="*/ 1223 h 1248"/>
                <a:gd name="T66" fmla="*/ 283 w 572"/>
                <a:gd name="T67" fmla="*/ 1241 h 1248"/>
                <a:gd name="T68" fmla="*/ 328 w 572"/>
                <a:gd name="T69" fmla="*/ 1248 h 1248"/>
                <a:gd name="T70" fmla="*/ 367 w 572"/>
                <a:gd name="T71" fmla="*/ 1236 h 1248"/>
                <a:gd name="T72" fmla="*/ 367 w 572"/>
                <a:gd name="T73" fmla="*/ 1212 h 1248"/>
                <a:gd name="T74" fmla="*/ 348 w 572"/>
                <a:gd name="T75" fmla="*/ 1185 h 1248"/>
                <a:gd name="T76" fmla="*/ 355 w 572"/>
                <a:gd name="T77" fmla="*/ 1146 h 1248"/>
                <a:gd name="T78" fmla="*/ 384 w 572"/>
                <a:gd name="T79" fmla="*/ 1085 h 1248"/>
                <a:gd name="T80" fmla="*/ 458 w 572"/>
                <a:gd name="T81" fmla="*/ 1079 h 1248"/>
                <a:gd name="T82" fmla="*/ 471 w 572"/>
                <a:gd name="T83" fmla="*/ 998 h 1248"/>
                <a:gd name="T84" fmla="*/ 453 w 572"/>
                <a:gd name="T85" fmla="*/ 734 h 1248"/>
                <a:gd name="T86" fmla="*/ 447 w 572"/>
                <a:gd name="T87" fmla="*/ 587 h 1248"/>
                <a:gd name="T88" fmla="*/ 487 w 572"/>
                <a:gd name="T89" fmla="*/ 648 h 1248"/>
                <a:gd name="T90" fmla="*/ 514 w 572"/>
                <a:gd name="T91" fmla="*/ 699 h 1248"/>
                <a:gd name="T92" fmla="*/ 561 w 572"/>
                <a:gd name="T93" fmla="*/ 645 h 1248"/>
                <a:gd name="T94" fmla="*/ 571 w 572"/>
                <a:gd name="T95" fmla="*/ 587 h 1248"/>
                <a:gd name="T96" fmla="*/ 536 w 572"/>
                <a:gd name="T97" fmla="*/ 458 h 1248"/>
                <a:gd name="T98" fmla="*/ 493 w 572"/>
                <a:gd name="T99" fmla="*/ 358 h 1248"/>
                <a:gd name="T100" fmla="*/ 483 w 572"/>
                <a:gd name="T101" fmla="*/ 306 h 1248"/>
                <a:gd name="T102" fmla="*/ 450 w 572"/>
                <a:gd name="T103" fmla="*/ 250 h 1248"/>
                <a:gd name="T104" fmla="*/ 415 w 572"/>
                <a:gd name="T105" fmla="*/ 221 h 1248"/>
                <a:gd name="T106" fmla="*/ 358 w 572"/>
                <a:gd name="T107" fmla="*/ 189 h 1248"/>
                <a:gd name="T108" fmla="*/ 356 w 572"/>
                <a:gd name="T109" fmla="*/ 178 h 1248"/>
                <a:gd name="T110" fmla="*/ 364 w 572"/>
                <a:gd name="T111" fmla="*/ 143 h 1248"/>
                <a:gd name="T112" fmla="*/ 375 w 572"/>
                <a:gd name="T113" fmla="*/ 91 h 1248"/>
                <a:gd name="T114" fmla="*/ 364 w 572"/>
                <a:gd name="T115" fmla="*/ 28 h 1248"/>
                <a:gd name="T116" fmla="*/ 323 w 572"/>
                <a:gd name="T117" fmla="*/ 2 h 1248"/>
                <a:gd name="T118" fmla="*/ 294 w 572"/>
                <a:gd name="T119" fmla="*/ 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72" h="1248">
                  <a:moveTo>
                    <a:pt x="288" y="13"/>
                  </a:moveTo>
                  <a:lnTo>
                    <a:pt x="288" y="13"/>
                  </a:lnTo>
                  <a:lnTo>
                    <a:pt x="286" y="12"/>
                  </a:lnTo>
                  <a:lnTo>
                    <a:pt x="284" y="10"/>
                  </a:lnTo>
                  <a:lnTo>
                    <a:pt x="280" y="9"/>
                  </a:lnTo>
                  <a:lnTo>
                    <a:pt x="277" y="9"/>
                  </a:lnTo>
                  <a:lnTo>
                    <a:pt x="271" y="10"/>
                  </a:lnTo>
                  <a:lnTo>
                    <a:pt x="265" y="13"/>
                  </a:lnTo>
                  <a:lnTo>
                    <a:pt x="257" y="16"/>
                  </a:lnTo>
                  <a:lnTo>
                    <a:pt x="257" y="16"/>
                  </a:lnTo>
                  <a:lnTo>
                    <a:pt x="250" y="22"/>
                  </a:lnTo>
                  <a:lnTo>
                    <a:pt x="247" y="26"/>
                  </a:lnTo>
                  <a:lnTo>
                    <a:pt x="243" y="31"/>
                  </a:lnTo>
                  <a:lnTo>
                    <a:pt x="242" y="34"/>
                  </a:lnTo>
                  <a:lnTo>
                    <a:pt x="241" y="45"/>
                  </a:lnTo>
                  <a:lnTo>
                    <a:pt x="237" y="61"/>
                  </a:lnTo>
                  <a:lnTo>
                    <a:pt x="237" y="61"/>
                  </a:lnTo>
                  <a:lnTo>
                    <a:pt x="236" y="70"/>
                  </a:lnTo>
                  <a:lnTo>
                    <a:pt x="235" y="80"/>
                  </a:lnTo>
                  <a:lnTo>
                    <a:pt x="236" y="89"/>
                  </a:lnTo>
                  <a:lnTo>
                    <a:pt x="237" y="97"/>
                  </a:lnTo>
                  <a:lnTo>
                    <a:pt x="240" y="111"/>
                  </a:lnTo>
                  <a:lnTo>
                    <a:pt x="241" y="115"/>
                  </a:lnTo>
                  <a:lnTo>
                    <a:pt x="246" y="131"/>
                  </a:lnTo>
                  <a:lnTo>
                    <a:pt x="246" y="131"/>
                  </a:lnTo>
                  <a:lnTo>
                    <a:pt x="246" y="138"/>
                  </a:lnTo>
                  <a:lnTo>
                    <a:pt x="247" y="144"/>
                  </a:lnTo>
                  <a:lnTo>
                    <a:pt x="248" y="145"/>
                  </a:lnTo>
                  <a:lnTo>
                    <a:pt x="249" y="147"/>
                  </a:lnTo>
                  <a:lnTo>
                    <a:pt x="249" y="147"/>
                  </a:lnTo>
                  <a:lnTo>
                    <a:pt x="253" y="149"/>
                  </a:lnTo>
                  <a:lnTo>
                    <a:pt x="255" y="147"/>
                  </a:lnTo>
                  <a:lnTo>
                    <a:pt x="257" y="147"/>
                  </a:lnTo>
                  <a:lnTo>
                    <a:pt x="257" y="147"/>
                  </a:lnTo>
                  <a:lnTo>
                    <a:pt x="259" y="155"/>
                  </a:lnTo>
                  <a:lnTo>
                    <a:pt x="261" y="166"/>
                  </a:lnTo>
                  <a:lnTo>
                    <a:pt x="261" y="166"/>
                  </a:lnTo>
                  <a:lnTo>
                    <a:pt x="265" y="178"/>
                  </a:lnTo>
                  <a:lnTo>
                    <a:pt x="265" y="187"/>
                  </a:lnTo>
                  <a:lnTo>
                    <a:pt x="265" y="187"/>
                  </a:lnTo>
                  <a:lnTo>
                    <a:pt x="260" y="183"/>
                  </a:lnTo>
                  <a:lnTo>
                    <a:pt x="256" y="182"/>
                  </a:lnTo>
                  <a:lnTo>
                    <a:pt x="255" y="182"/>
                  </a:lnTo>
                  <a:lnTo>
                    <a:pt x="253" y="182"/>
                  </a:lnTo>
                  <a:lnTo>
                    <a:pt x="253" y="182"/>
                  </a:lnTo>
                  <a:lnTo>
                    <a:pt x="249" y="188"/>
                  </a:lnTo>
                  <a:lnTo>
                    <a:pt x="244" y="197"/>
                  </a:lnTo>
                  <a:lnTo>
                    <a:pt x="237" y="211"/>
                  </a:lnTo>
                  <a:lnTo>
                    <a:pt x="237" y="211"/>
                  </a:lnTo>
                  <a:lnTo>
                    <a:pt x="228" y="209"/>
                  </a:lnTo>
                  <a:lnTo>
                    <a:pt x="218" y="209"/>
                  </a:lnTo>
                  <a:lnTo>
                    <a:pt x="206" y="209"/>
                  </a:lnTo>
                  <a:lnTo>
                    <a:pt x="194" y="211"/>
                  </a:lnTo>
                  <a:lnTo>
                    <a:pt x="182" y="214"/>
                  </a:lnTo>
                  <a:lnTo>
                    <a:pt x="178" y="216"/>
                  </a:lnTo>
                  <a:lnTo>
                    <a:pt x="173" y="219"/>
                  </a:lnTo>
                  <a:lnTo>
                    <a:pt x="169" y="222"/>
                  </a:lnTo>
                  <a:lnTo>
                    <a:pt x="166" y="226"/>
                  </a:lnTo>
                  <a:lnTo>
                    <a:pt x="166" y="226"/>
                  </a:lnTo>
                  <a:lnTo>
                    <a:pt x="161" y="237"/>
                  </a:lnTo>
                  <a:lnTo>
                    <a:pt x="155" y="251"/>
                  </a:lnTo>
                  <a:lnTo>
                    <a:pt x="141" y="288"/>
                  </a:lnTo>
                  <a:lnTo>
                    <a:pt x="126" y="326"/>
                  </a:lnTo>
                  <a:lnTo>
                    <a:pt x="115" y="356"/>
                  </a:lnTo>
                  <a:lnTo>
                    <a:pt x="115" y="356"/>
                  </a:lnTo>
                  <a:lnTo>
                    <a:pt x="93" y="403"/>
                  </a:lnTo>
                  <a:lnTo>
                    <a:pt x="79" y="431"/>
                  </a:lnTo>
                  <a:lnTo>
                    <a:pt x="63" y="462"/>
                  </a:lnTo>
                  <a:lnTo>
                    <a:pt x="63" y="462"/>
                  </a:lnTo>
                  <a:lnTo>
                    <a:pt x="44" y="496"/>
                  </a:lnTo>
                  <a:lnTo>
                    <a:pt x="23" y="528"/>
                  </a:lnTo>
                  <a:lnTo>
                    <a:pt x="7" y="553"/>
                  </a:lnTo>
                  <a:lnTo>
                    <a:pt x="0" y="564"/>
                  </a:lnTo>
                  <a:lnTo>
                    <a:pt x="0" y="564"/>
                  </a:lnTo>
                  <a:lnTo>
                    <a:pt x="11" y="575"/>
                  </a:lnTo>
                  <a:lnTo>
                    <a:pt x="34" y="596"/>
                  </a:lnTo>
                  <a:lnTo>
                    <a:pt x="67" y="627"/>
                  </a:lnTo>
                  <a:lnTo>
                    <a:pt x="67" y="627"/>
                  </a:lnTo>
                  <a:lnTo>
                    <a:pt x="67" y="628"/>
                  </a:lnTo>
                  <a:lnTo>
                    <a:pt x="65" y="630"/>
                  </a:lnTo>
                  <a:lnTo>
                    <a:pt x="63" y="633"/>
                  </a:lnTo>
                  <a:lnTo>
                    <a:pt x="63" y="639"/>
                  </a:lnTo>
                  <a:lnTo>
                    <a:pt x="63" y="639"/>
                  </a:lnTo>
                  <a:lnTo>
                    <a:pt x="65" y="643"/>
                  </a:lnTo>
                  <a:lnTo>
                    <a:pt x="66" y="646"/>
                  </a:lnTo>
                  <a:lnTo>
                    <a:pt x="70" y="653"/>
                  </a:lnTo>
                  <a:lnTo>
                    <a:pt x="74" y="659"/>
                  </a:lnTo>
                  <a:lnTo>
                    <a:pt x="75" y="662"/>
                  </a:lnTo>
                  <a:lnTo>
                    <a:pt x="75" y="663"/>
                  </a:lnTo>
                  <a:lnTo>
                    <a:pt x="75" y="663"/>
                  </a:lnTo>
                  <a:lnTo>
                    <a:pt x="74" y="665"/>
                  </a:lnTo>
                  <a:lnTo>
                    <a:pt x="73" y="668"/>
                  </a:lnTo>
                  <a:lnTo>
                    <a:pt x="74" y="671"/>
                  </a:lnTo>
                  <a:lnTo>
                    <a:pt x="79" y="675"/>
                  </a:lnTo>
                  <a:lnTo>
                    <a:pt x="79" y="675"/>
                  </a:lnTo>
                  <a:lnTo>
                    <a:pt x="85" y="677"/>
                  </a:lnTo>
                  <a:lnTo>
                    <a:pt x="87" y="677"/>
                  </a:lnTo>
                  <a:lnTo>
                    <a:pt x="95" y="678"/>
                  </a:lnTo>
                  <a:lnTo>
                    <a:pt x="95" y="678"/>
                  </a:lnTo>
                  <a:lnTo>
                    <a:pt x="105" y="682"/>
                  </a:lnTo>
                  <a:lnTo>
                    <a:pt x="107" y="682"/>
                  </a:lnTo>
                  <a:lnTo>
                    <a:pt x="107" y="678"/>
                  </a:lnTo>
                  <a:lnTo>
                    <a:pt x="107" y="678"/>
                  </a:lnTo>
                  <a:lnTo>
                    <a:pt x="103" y="667"/>
                  </a:lnTo>
                  <a:lnTo>
                    <a:pt x="103" y="667"/>
                  </a:lnTo>
                  <a:lnTo>
                    <a:pt x="105" y="667"/>
                  </a:lnTo>
                  <a:lnTo>
                    <a:pt x="106" y="665"/>
                  </a:lnTo>
                  <a:lnTo>
                    <a:pt x="107" y="663"/>
                  </a:lnTo>
                  <a:lnTo>
                    <a:pt x="107" y="663"/>
                  </a:lnTo>
                  <a:lnTo>
                    <a:pt x="107" y="662"/>
                  </a:lnTo>
                  <a:lnTo>
                    <a:pt x="109" y="662"/>
                  </a:lnTo>
                  <a:lnTo>
                    <a:pt x="111" y="663"/>
                  </a:lnTo>
                  <a:lnTo>
                    <a:pt x="123" y="671"/>
                  </a:lnTo>
                  <a:lnTo>
                    <a:pt x="123" y="671"/>
                  </a:lnTo>
                  <a:lnTo>
                    <a:pt x="129" y="674"/>
                  </a:lnTo>
                  <a:lnTo>
                    <a:pt x="131" y="675"/>
                  </a:lnTo>
                  <a:lnTo>
                    <a:pt x="134" y="675"/>
                  </a:lnTo>
                  <a:lnTo>
                    <a:pt x="140" y="673"/>
                  </a:lnTo>
                  <a:lnTo>
                    <a:pt x="147" y="667"/>
                  </a:lnTo>
                  <a:lnTo>
                    <a:pt x="147" y="667"/>
                  </a:lnTo>
                  <a:lnTo>
                    <a:pt x="149" y="664"/>
                  </a:lnTo>
                  <a:lnTo>
                    <a:pt x="151" y="658"/>
                  </a:lnTo>
                  <a:lnTo>
                    <a:pt x="156" y="644"/>
                  </a:lnTo>
                  <a:lnTo>
                    <a:pt x="162" y="625"/>
                  </a:lnTo>
                  <a:lnTo>
                    <a:pt x="167" y="603"/>
                  </a:lnTo>
                  <a:lnTo>
                    <a:pt x="175" y="565"/>
                  </a:lnTo>
                  <a:lnTo>
                    <a:pt x="178" y="549"/>
                  </a:lnTo>
                  <a:lnTo>
                    <a:pt x="178" y="549"/>
                  </a:lnTo>
                  <a:lnTo>
                    <a:pt x="185" y="676"/>
                  </a:lnTo>
                  <a:lnTo>
                    <a:pt x="190" y="768"/>
                  </a:lnTo>
                  <a:lnTo>
                    <a:pt x="192" y="800"/>
                  </a:lnTo>
                  <a:lnTo>
                    <a:pt x="194" y="817"/>
                  </a:lnTo>
                  <a:lnTo>
                    <a:pt x="194" y="817"/>
                  </a:lnTo>
                  <a:lnTo>
                    <a:pt x="194" y="823"/>
                  </a:lnTo>
                  <a:lnTo>
                    <a:pt x="194" y="827"/>
                  </a:lnTo>
                  <a:lnTo>
                    <a:pt x="194" y="837"/>
                  </a:lnTo>
                  <a:lnTo>
                    <a:pt x="194" y="852"/>
                  </a:lnTo>
                  <a:lnTo>
                    <a:pt x="196" y="864"/>
                  </a:lnTo>
                  <a:lnTo>
                    <a:pt x="198" y="880"/>
                  </a:lnTo>
                  <a:lnTo>
                    <a:pt x="198" y="880"/>
                  </a:lnTo>
                  <a:lnTo>
                    <a:pt x="203" y="898"/>
                  </a:lnTo>
                  <a:lnTo>
                    <a:pt x="209" y="915"/>
                  </a:lnTo>
                  <a:lnTo>
                    <a:pt x="216" y="932"/>
                  </a:lnTo>
                  <a:lnTo>
                    <a:pt x="224" y="949"/>
                  </a:lnTo>
                  <a:lnTo>
                    <a:pt x="238" y="977"/>
                  </a:lnTo>
                  <a:lnTo>
                    <a:pt x="243" y="989"/>
                  </a:lnTo>
                  <a:lnTo>
                    <a:pt x="246" y="998"/>
                  </a:lnTo>
                  <a:lnTo>
                    <a:pt x="246" y="998"/>
                  </a:lnTo>
                  <a:lnTo>
                    <a:pt x="244" y="1010"/>
                  </a:lnTo>
                  <a:lnTo>
                    <a:pt x="243" y="1017"/>
                  </a:lnTo>
                  <a:lnTo>
                    <a:pt x="244" y="1019"/>
                  </a:lnTo>
                  <a:lnTo>
                    <a:pt x="246" y="1023"/>
                  </a:lnTo>
                  <a:lnTo>
                    <a:pt x="253" y="1029"/>
                  </a:lnTo>
                  <a:lnTo>
                    <a:pt x="253" y="1029"/>
                  </a:lnTo>
                  <a:lnTo>
                    <a:pt x="259" y="1033"/>
                  </a:lnTo>
                  <a:lnTo>
                    <a:pt x="265" y="1036"/>
                  </a:lnTo>
                  <a:lnTo>
                    <a:pt x="274" y="1039"/>
                  </a:lnTo>
                  <a:lnTo>
                    <a:pt x="281" y="1040"/>
                  </a:lnTo>
                  <a:lnTo>
                    <a:pt x="285" y="1040"/>
                  </a:lnTo>
                  <a:lnTo>
                    <a:pt x="285" y="1064"/>
                  </a:lnTo>
                  <a:lnTo>
                    <a:pt x="288" y="1073"/>
                  </a:lnTo>
                  <a:lnTo>
                    <a:pt x="288" y="1073"/>
                  </a:lnTo>
                  <a:lnTo>
                    <a:pt x="286" y="1085"/>
                  </a:lnTo>
                  <a:lnTo>
                    <a:pt x="284" y="1093"/>
                  </a:lnTo>
                  <a:lnTo>
                    <a:pt x="281" y="1100"/>
                  </a:lnTo>
                  <a:lnTo>
                    <a:pt x="281" y="1100"/>
                  </a:lnTo>
                  <a:lnTo>
                    <a:pt x="273" y="1110"/>
                  </a:lnTo>
                  <a:lnTo>
                    <a:pt x="271" y="1114"/>
                  </a:lnTo>
                  <a:lnTo>
                    <a:pt x="269" y="1120"/>
                  </a:lnTo>
                  <a:lnTo>
                    <a:pt x="269" y="1120"/>
                  </a:lnTo>
                  <a:lnTo>
                    <a:pt x="267" y="1129"/>
                  </a:lnTo>
                  <a:lnTo>
                    <a:pt x="265" y="1141"/>
                  </a:lnTo>
                  <a:lnTo>
                    <a:pt x="263" y="1154"/>
                  </a:lnTo>
                  <a:lnTo>
                    <a:pt x="263" y="1161"/>
                  </a:lnTo>
                  <a:lnTo>
                    <a:pt x="265" y="1167"/>
                  </a:lnTo>
                  <a:lnTo>
                    <a:pt x="265" y="1167"/>
                  </a:lnTo>
                  <a:lnTo>
                    <a:pt x="267" y="1173"/>
                  </a:lnTo>
                  <a:lnTo>
                    <a:pt x="269" y="1177"/>
                  </a:lnTo>
                  <a:lnTo>
                    <a:pt x="275" y="1182"/>
                  </a:lnTo>
                  <a:lnTo>
                    <a:pt x="280" y="1186"/>
                  </a:lnTo>
                  <a:lnTo>
                    <a:pt x="285" y="1187"/>
                  </a:lnTo>
                  <a:lnTo>
                    <a:pt x="285" y="1187"/>
                  </a:lnTo>
                  <a:lnTo>
                    <a:pt x="290" y="1187"/>
                  </a:lnTo>
                  <a:lnTo>
                    <a:pt x="293" y="1186"/>
                  </a:lnTo>
                  <a:lnTo>
                    <a:pt x="297" y="1182"/>
                  </a:lnTo>
                  <a:lnTo>
                    <a:pt x="297" y="1182"/>
                  </a:lnTo>
                  <a:lnTo>
                    <a:pt x="297" y="1188"/>
                  </a:lnTo>
                  <a:lnTo>
                    <a:pt x="297" y="1194"/>
                  </a:lnTo>
                  <a:lnTo>
                    <a:pt x="297" y="1194"/>
                  </a:lnTo>
                  <a:lnTo>
                    <a:pt x="296" y="1194"/>
                  </a:lnTo>
                  <a:lnTo>
                    <a:pt x="293" y="1194"/>
                  </a:lnTo>
                  <a:lnTo>
                    <a:pt x="292" y="1194"/>
                  </a:lnTo>
                  <a:lnTo>
                    <a:pt x="291" y="1196"/>
                  </a:lnTo>
                  <a:lnTo>
                    <a:pt x="288" y="1202"/>
                  </a:lnTo>
                  <a:lnTo>
                    <a:pt x="288" y="1202"/>
                  </a:lnTo>
                  <a:lnTo>
                    <a:pt x="287" y="1214"/>
                  </a:lnTo>
                  <a:lnTo>
                    <a:pt x="285" y="1223"/>
                  </a:lnTo>
                  <a:lnTo>
                    <a:pt x="285" y="1223"/>
                  </a:lnTo>
                  <a:lnTo>
                    <a:pt x="284" y="1227"/>
                  </a:lnTo>
                  <a:lnTo>
                    <a:pt x="284" y="1232"/>
                  </a:lnTo>
                  <a:lnTo>
                    <a:pt x="285" y="1238"/>
                  </a:lnTo>
                  <a:lnTo>
                    <a:pt x="285" y="1238"/>
                  </a:lnTo>
                  <a:lnTo>
                    <a:pt x="284" y="1238"/>
                  </a:lnTo>
                  <a:lnTo>
                    <a:pt x="283" y="1241"/>
                  </a:lnTo>
                  <a:lnTo>
                    <a:pt x="284" y="1243"/>
                  </a:lnTo>
                  <a:lnTo>
                    <a:pt x="288" y="1245"/>
                  </a:lnTo>
                  <a:lnTo>
                    <a:pt x="288" y="1245"/>
                  </a:lnTo>
                  <a:lnTo>
                    <a:pt x="294" y="1246"/>
                  </a:lnTo>
                  <a:lnTo>
                    <a:pt x="304" y="1248"/>
                  </a:lnTo>
                  <a:lnTo>
                    <a:pt x="328" y="1248"/>
                  </a:lnTo>
                  <a:lnTo>
                    <a:pt x="352" y="1245"/>
                  </a:lnTo>
                  <a:lnTo>
                    <a:pt x="360" y="1244"/>
                  </a:lnTo>
                  <a:lnTo>
                    <a:pt x="364" y="1242"/>
                  </a:lnTo>
                  <a:lnTo>
                    <a:pt x="364" y="1242"/>
                  </a:lnTo>
                  <a:lnTo>
                    <a:pt x="366" y="1239"/>
                  </a:lnTo>
                  <a:lnTo>
                    <a:pt x="367" y="1236"/>
                  </a:lnTo>
                  <a:lnTo>
                    <a:pt x="368" y="1226"/>
                  </a:lnTo>
                  <a:lnTo>
                    <a:pt x="369" y="1219"/>
                  </a:lnTo>
                  <a:lnTo>
                    <a:pt x="368" y="1216"/>
                  </a:lnTo>
                  <a:lnTo>
                    <a:pt x="368" y="1214"/>
                  </a:lnTo>
                  <a:lnTo>
                    <a:pt x="368" y="1214"/>
                  </a:lnTo>
                  <a:lnTo>
                    <a:pt x="367" y="1212"/>
                  </a:lnTo>
                  <a:lnTo>
                    <a:pt x="366" y="1210"/>
                  </a:lnTo>
                  <a:lnTo>
                    <a:pt x="365" y="1205"/>
                  </a:lnTo>
                  <a:lnTo>
                    <a:pt x="360" y="1199"/>
                  </a:lnTo>
                  <a:lnTo>
                    <a:pt x="360" y="1199"/>
                  </a:lnTo>
                  <a:lnTo>
                    <a:pt x="350" y="1188"/>
                  </a:lnTo>
                  <a:lnTo>
                    <a:pt x="348" y="1185"/>
                  </a:lnTo>
                  <a:lnTo>
                    <a:pt x="348" y="1182"/>
                  </a:lnTo>
                  <a:lnTo>
                    <a:pt x="348" y="1182"/>
                  </a:lnTo>
                  <a:lnTo>
                    <a:pt x="350" y="1171"/>
                  </a:lnTo>
                  <a:lnTo>
                    <a:pt x="352" y="1160"/>
                  </a:lnTo>
                  <a:lnTo>
                    <a:pt x="352" y="1160"/>
                  </a:lnTo>
                  <a:lnTo>
                    <a:pt x="355" y="1146"/>
                  </a:lnTo>
                  <a:lnTo>
                    <a:pt x="360" y="1127"/>
                  </a:lnTo>
                  <a:lnTo>
                    <a:pt x="360" y="1127"/>
                  </a:lnTo>
                  <a:lnTo>
                    <a:pt x="368" y="1080"/>
                  </a:lnTo>
                  <a:lnTo>
                    <a:pt x="368" y="1080"/>
                  </a:lnTo>
                  <a:lnTo>
                    <a:pt x="372" y="1082"/>
                  </a:lnTo>
                  <a:lnTo>
                    <a:pt x="384" y="1085"/>
                  </a:lnTo>
                  <a:lnTo>
                    <a:pt x="402" y="1086"/>
                  </a:lnTo>
                  <a:lnTo>
                    <a:pt x="412" y="1086"/>
                  </a:lnTo>
                  <a:lnTo>
                    <a:pt x="423" y="1085"/>
                  </a:lnTo>
                  <a:lnTo>
                    <a:pt x="423" y="1085"/>
                  </a:lnTo>
                  <a:lnTo>
                    <a:pt x="453" y="1080"/>
                  </a:lnTo>
                  <a:lnTo>
                    <a:pt x="458" y="1079"/>
                  </a:lnTo>
                  <a:lnTo>
                    <a:pt x="459" y="1076"/>
                  </a:lnTo>
                  <a:lnTo>
                    <a:pt x="459" y="1076"/>
                  </a:lnTo>
                  <a:lnTo>
                    <a:pt x="465" y="1040"/>
                  </a:lnTo>
                  <a:lnTo>
                    <a:pt x="468" y="1015"/>
                  </a:lnTo>
                  <a:lnTo>
                    <a:pt x="471" y="998"/>
                  </a:lnTo>
                  <a:lnTo>
                    <a:pt x="471" y="998"/>
                  </a:lnTo>
                  <a:lnTo>
                    <a:pt x="470" y="961"/>
                  </a:lnTo>
                  <a:lnTo>
                    <a:pt x="465" y="889"/>
                  </a:lnTo>
                  <a:lnTo>
                    <a:pt x="460" y="811"/>
                  </a:lnTo>
                  <a:lnTo>
                    <a:pt x="455" y="754"/>
                  </a:lnTo>
                  <a:lnTo>
                    <a:pt x="455" y="754"/>
                  </a:lnTo>
                  <a:lnTo>
                    <a:pt x="453" y="734"/>
                  </a:lnTo>
                  <a:lnTo>
                    <a:pt x="452" y="715"/>
                  </a:lnTo>
                  <a:lnTo>
                    <a:pt x="450" y="680"/>
                  </a:lnTo>
                  <a:lnTo>
                    <a:pt x="450" y="631"/>
                  </a:lnTo>
                  <a:lnTo>
                    <a:pt x="450" y="631"/>
                  </a:lnTo>
                  <a:lnTo>
                    <a:pt x="449" y="612"/>
                  </a:lnTo>
                  <a:lnTo>
                    <a:pt x="447" y="587"/>
                  </a:lnTo>
                  <a:lnTo>
                    <a:pt x="443" y="557"/>
                  </a:lnTo>
                  <a:lnTo>
                    <a:pt x="471" y="584"/>
                  </a:lnTo>
                  <a:lnTo>
                    <a:pt x="471" y="584"/>
                  </a:lnTo>
                  <a:lnTo>
                    <a:pt x="473" y="594"/>
                  </a:lnTo>
                  <a:lnTo>
                    <a:pt x="479" y="619"/>
                  </a:lnTo>
                  <a:lnTo>
                    <a:pt x="487" y="648"/>
                  </a:lnTo>
                  <a:lnTo>
                    <a:pt x="493" y="661"/>
                  </a:lnTo>
                  <a:lnTo>
                    <a:pt x="498" y="671"/>
                  </a:lnTo>
                  <a:lnTo>
                    <a:pt x="498" y="671"/>
                  </a:lnTo>
                  <a:lnTo>
                    <a:pt x="506" y="686"/>
                  </a:lnTo>
                  <a:lnTo>
                    <a:pt x="511" y="696"/>
                  </a:lnTo>
                  <a:lnTo>
                    <a:pt x="514" y="699"/>
                  </a:lnTo>
                  <a:lnTo>
                    <a:pt x="516" y="700"/>
                  </a:lnTo>
                  <a:lnTo>
                    <a:pt x="518" y="699"/>
                  </a:lnTo>
                  <a:lnTo>
                    <a:pt x="522" y="694"/>
                  </a:lnTo>
                  <a:lnTo>
                    <a:pt x="522" y="694"/>
                  </a:lnTo>
                  <a:lnTo>
                    <a:pt x="548" y="663"/>
                  </a:lnTo>
                  <a:lnTo>
                    <a:pt x="561" y="645"/>
                  </a:lnTo>
                  <a:lnTo>
                    <a:pt x="566" y="637"/>
                  </a:lnTo>
                  <a:lnTo>
                    <a:pt x="570" y="631"/>
                  </a:lnTo>
                  <a:lnTo>
                    <a:pt x="570" y="631"/>
                  </a:lnTo>
                  <a:lnTo>
                    <a:pt x="572" y="619"/>
                  </a:lnTo>
                  <a:lnTo>
                    <a:pt x="572" y="603"/>
                  </a:lnTo>
                  <a:lnTo>
                    <a:pt x="571" y="587"/>
                  </a:lnTo>
                  <a:lnTo>
                    <a:pt x="570" y="569"/>
                  </a:lnTo>
                  <a:lnTo>
                    <a:pt x="570" y="569"/>
                  </a:lnTo>
                  <a:lnTo>
                    <a:pt x="567" y="557"/>
                  </a:lnTo>
                  <a:lnTo>
                    <a:pt x="562" y="540"/>
                  </a:lnTo>
                  <a:lnTo>
                    <a:pt x="551" y="501"/>
                  </a:lnTo>
                  <a:lnTo>
                    <a:pt x="536" y="458"/>
                  </a:lnTo>
                  <a:lnTo>
                    <a:pt x="522" y="422"/>
                  </a:lnTo>
                  <a:lnTo>
                    <a:pt x="522" y="422"/>
                  </a:lnTo>
                  <a:lnTo>
                    <a:pt x="510" y="397"/>
                  </a:lnTo>
                  <a:lnTo>
                    <a:pt x="501" y="377"/>
                  </a:lnTo>
                  <a:lnTo>
                    <a:pt x="497" y="368"/>
                  </a:lnTo>
                  <a:lnTo>
                    <a:pt x="493" y="358"/>
                  </a:lnTo>
                  <a:lnTo>
                    <a:pt x="491" y="350"/>
                  </a:lnTo>
                  <a:lnTo>
                    <a:pt x="490" y="340"/>
                  </a:lnTo>
                  <a:lnTo>
                    <a:pt x="490" y="340"/>
                  </a:lnTo>
                  <a:lnTo>
                    <a:pt x="489" y="330"/>
                  </a:lnTo>
                  <a:lnTo>
                    <a:pt x="486" y="318"/>
                  </a:lnTo>
                  <a:lnTo>
                    <a:pt x="483" y="306"/>
                  </a:lnTo>
                  <a:lnTo>
                    <a:pt x="478" y="294"/>
                  </a:lnTo>
                  <a:lnTo>
                    <a:pt x="472" y="281"/>
                  </a:lnTo>
                  <a:lnTo>
                    <a:pt x="466" y="269"/>
                  </a:lnTo>
                  <a:lnTo>
                    <a:pt x="459" y="258"/>
                  </a:lnTo>
                  <a:lnTo>
                    <a:pt x="450" y="250"/>
                  </a:lnTo>
                  <a:lnTo>
                    <a:pt x="450" y="250"/>
                  </a:lnTo>
                  <a:lnTo>
                    <a:pt x="440" y="237"/>
                  </a:lnTo>
                  <a:lnTo>
                    <a:pt x="434" y="230"/>
                  </a:lnTo>
                  <a:lnTo>
                    <a:pt x="431" y="228"/>
                  </a:lnTo>
                  <a:lnTo>
                    <a:pt x="428" y="226"/>
                  </a:lnTo>
                  <a:lnTo>
                    <a:pt x="415" y="221"/>
                  </a:lnTo>
                  <a:lnTo>
                    <a:pt x="415" y="221"/>
                  </a:lnTo>
                  <a:lnTo>
                    <a:pt x="398" y="218"/>
                  </a:lnTo>
                  <a:lnTo>
                    <a:pt x="386" y="215"/>
                  </a:lnTo>
                  <a:lnTo>
                    <a:pt x="375" y="214"/>
                  </a:lnTo>
                  <a:lnTo>
                    <a:pt x="375" y="214"/>
                  </a:lnTo>
                  <a:lnTo>
                    <a:pt x="365" y="200"/>
                  </a:lnTo>
                  <a:lnTo>
                    <a:pt x="358" y="189"/>
                  </a:lnTo>
                  <a:lnTo>
                    <a:pt x="352" y="182"/>
                  </a:lnTo>
                  <a:lnTo>
                    <a:pt x="352" y="182"/>
                  </a:lnTo>
                  <a:lnTo>
                    <a:pt x="347" y="180"/>
                  </a:lnTo>
                  <a:lnTo>
                    <a:pt x="344" y="178"/>
                  </a:lnTo>
                  <a:lnTo>
                    <a:pt x="344" y="170"/>
                  </a:lnTo>
                  <a:lnTo>
                    <a:pt x="356" y="178"/>
                  </a:lnTo>
                  <a:lnTo>
                    <a:pt x="352" y="166"/>
                  </a:lnTo>
                  <a:lnTo>
                    <a:pt x="360" y="166"/>
                  </a:lnTo>
                  <a:lnTo>
                    <a:pt x="360" y="151"/>
                  </a:lnTo>
                  <a:lnTo>
                    <a:pt x="360" y="151"/>
                  </a:lnTo>
                  <a:lnTo>
                    <a:pt x="360" y="150"/>
                  </a:lnTo>
                  <a:lnTo>
                    <a:pt x="364" y="143"/>
                  </a:lnTo>
                  <a:lnTo>
                    <a:pt x="364" y="143"/>
                  </a:lnTo>
                  <a:lnTo>
                    <a:pt x="368" y="134"/>
                  </a:lnTo>
                  <a:lnTo>
                    <a:pt x="372" y="119"/>
                  </a:lnTo>
                  <a:lnTo>
                    <a:pt x="375" y="105"/>
                  </a:lnTo>
                  <a:lnTo>
                    <a:pt x="375" y="97"/>
                  </a:lnTo>
                  <a:lnTo>
                    <a:pt x="375" y="91"/>
                  </a:lnTo>
                  <a:lnTo>
                    <a:pt x="375" y="91"/>
                  </a:lnTo>
                  <a:lnTo>
                    <a:pt x="373" y="62"/>
                  </a:lnTo>
                  <a:lnTo>
                    <a:pt x="369" y="44"/>
                  </a:lnTo>
                  <a:lnTo>
                    <a:pt x="367" y="35"/>
                  </a:lnTo>
                  <a:lnTo>
                    <a:pt x="364" y="28"/>
                  </a:lnTo>
                  <a:lnTo>
                    <a:pt x="364" y="28"/>
                  </a:lnTo>
                  <a:lnTo>
                    <a:pt x="358" y="19"/>
                  </a:lnTo>
                  <a:lnTo>
                    <a:pt x="350" y="13"/>
                  </a:lnTo>
                  <a:lnTo>
                    <a:pt x="343" y="8"/>
                  </a:lnTo>
                  <a:lnTo>
                    <a:pt x="333" y="6"/>
                  </a:lnTo>
                  <a:lnTo>
                    <a:pt x="333" y="6"/>
                  </a:lnTo>
                  <a:lnTo>
                    <a:pt x="323" y="2"/>
                  </a:lnTo>
                  <a:lnTo>
                    <a:pt x="318" y="0"/>
                  </a:lnTo>
                  <a:lnTo>
                    <a:pt x="315" y="0"/>
                  </a:lnTo>
                  <a:lnTo>
                    <a:pt x="309" y="1"/>
                  </a:lnTo>
                  <a:lnTo>
                    <a:pt x="309" y="1"/>
                  </a:lnTo>
                  <a:lnTo>
                    <a:pt x="300" y="5"/>
                  </a:lnTo>
                  <a:lnTo>
                    <a:pt x="294" y="8"/>
                  </a:lnTo>
                  <a:lnTo>
                    <a:pt x="288" y="13"/>
                  </a:lnTo>
                  <a:lnTo>
                    <a:pt x="288" y="13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5" name="Freeform 13">
              <a:extLst>
                <a:ext uri="{FF2B5EF4-FFF2-40B4-BE49-F238E27FC236}">
                  <a16:creationId xmlns:a16="http://schemas.microsoft.com/office/drawing/2014/main" id="{1F9DEE84-F7C7-4CA3-A0D9-91C39004E9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35212" y="5056401"/>
              <a:ext cx="371700" cy="747763"/>
            </a:xfrm>
            <a:custGeom>
              <a:avLst/>
              <a:gdLst>
                <a:gd name="T0" fmla="*/ 225 w 511"/>
                <a:gd name="T1" fmla="*/ 2 h 1028"/>
                <a:gd name="T2" fmla="*/ 195 w 511"/>
                <a:gd name="T3" fmla="*/ 0 h 1028"/>
                <a:gd name="T4" fmla="*/ 146 w 511"/>
                <a:gd name="T5" fmla="*/ 47 h 1028"/>
                <a:gd name="T6" fmla="*/ 145 w 511"/>
                <a:gd name="T7" fmla="*/ 100 h 1028"/>
                <a:gd name="T8" fmla="*/ 169 w 511"/>
                <a:gd name="T9" fmla="*/ 139 h 1028"/>
                <a:gd name="T10" fmla="*/ 157 w 511"/>
                <a:gd name="T11" fmla="*/ 175 h 1028"/>
                <a:gd name="T12" fmla="*/ 145 w 511"/>
                <a:gd name="T13" fmla="*/ 203 h 1028"/>
                <a:gd name="T14" fmla="*/ 93 w 511"/>
                <a:gd name="T15" fmla="*/ 222 h 1028"/>
                <a:gd name="T16" fmla="*/ 65 w 511"/>
                <a:gd name="T17" fmla="*/ 317 h 1028"/>
                <a:gd name="T18" fmla="*/ 65 w 511"/>
                <a:gd name="T19" fmla="*/ 385 h 1028"/>
                <a:gd name="T20" fmla="*/ 48 w 511"/>
                <a:gd name="T21" fmla="*/ 498 h 1028"/>
                <a:gd name="T22" fmla="*/ 1 w 511"/>
                <a:gd name="T23" fmla="*/ 717 h 1028"/>
                <a:gd name="T24" fmla="*/ 72 w 511"/>
                <a:gd name="T25" fmla="*/ 730 h 1028"/>
                <a:gd name="T26" fmla="*/ 125 w 511"/>
                <a:gd name="T27" fmla="*/ 838 h 1028"/>
                <a:gd name="T28" fmla="*/ 131 w 511"/>
                <a:gd name="T29" fmla="*/ 932 h 1028"/>
                <a:gd name="T30" fmla="*/ 108 w 511"/>
                <a:gd name="T31" fmla="*/ 986 h 1028"/>
                <a:gd name="T32" fmla="*/ 145 w 511"/>
                <a:gd name="T33" fmla="*/ 1003 h 1028"/>
                <a:gd name="T34" fmla="*/ 176 w 511"/>
                <a:gd name="T35" fmla="*/ 987 h 1028"/>
                <a:gd name="T36" fmla="*/ 211 w 511"/>
                <a:gd name="T37" fmla="*/ 1005 h 1028"/>
                <a:gd name="T38" fmla="*/ 243 w 511"/>
                <a:gd name="T39" fmla="*/ 973 h 1028"/>
                <a:gd name="T40" fmla="*/ 252 w 511"/>
                <a:gd name="T41" fmla="*/ 945 h 1028"/>
                <a:gd name="T42" fmla="*/ 233 w 511"/>
                <a:gd name="T43" fmla="*/ 828 h 1028"/>
                <a:gd name="T44" fmla="*/ 223 w 511"/>
                <a:gd name="T45" fmla="*/ 763 h 1028"/>
                <a:gd name="T46" fmla="*/ 294 w 511"/>
                <a:gd name="T47" fmla="*/ 735 h 1028"/>
                <a:gd name="T48" fmla="*/ 294 w 511"/>
                <a:gd name="T49" fmla="*/ 831 h 1028"/>
                <a:gd name="T50" fmla="*/ 317 w 511"/>
                <a:gd name="T51" fmla="*/ 918 h 1028"/>
                <a:gd name="T52" fmla="*/ 299 w 511"/>
                <a:gd name="T53" fmla="*/ 988 h 1028"/>
                <a:gd name="T54" fmla="*/ 298 w 511"/>
                <a:gd name="T55" fmla="*/ 1024 h 1028"/>
                <a:gd name="T56" fmla="*/ 354 w 511"/>
                <a:gd name="T57" fmla="*/ 1022 h 1028"/>
                <a:gd name="T58" fmla="*/ 383 w 511"/>
                <a:gd name="T59" fmla="*/ 1013 h 1028"/>
                <a:gd name="T60" fmla="*/ 423 w 511"/>
                <a:gd name="T61" fmla="*/ 1026 h 1028"/>
                <a:gd name="T62" fmla="*/ 453 w 511"/>
                <a:gd name="T63" fmla="*/ 982 h 1028"/>
                <a:gd name="T64" fmla="*/ 470 w 511"/>
                <a:gd name="T65" fmla="*/ 935 h 1028"/>
                <a:gd name="T66" fmla="*/ 459 w 511"/>
                <a:gd name="T67" fmla="*/ 892 h 1028"/>
                <a:gd name="T68" fmla="*/ 472 w 511"/>
                <a:gd name="T69" fmla="*/ 769 h 1028"/>
                <a:gd name="T70" fmla="*/ 483 w 511"/>
                <a:gd name="T71" fmla="*/ 645 h 1028"/>
                <a:gd name="T72" fmla="*/ 509 w 511"/>
                <a:gd name="T73" fmla="*/ 475 h 1028"/>
                <a:gd name="T74" fmla="*/ 478 w 511"/>
                <a:gd name="T75" fmla="*/ 386 h 1028"/>
                <a:gd name="T76" fmla="*/ 423 w 511"/>
                <a:gd name="T77" fmla="*/ 350 h 1028"/>
                <a:gd name="T78" fmla="*/ 440 w 511"/>
                <a:gd name="T79" fmla="*/ 327 h 1028"/>
                <a:gd name="T80" fmla="*/ 457 w 511"/>
                <a:gd name="T81" fmla="*/ 326 h 1028"/>
                <a:gd name="T82" fmla="*/ 470 w 511"/>
                <a:gd name="T83" fmla="*/ 285 h 1028"/>
                <a:gd name="T84" fmla="*/ 476 w 511"/>
                <a:gd name="T85" fmla="*/ 216 h 1028"/>
                <a:gd name="T86" fmla="*/ 426 w 511"/>
                <a:gd name="T87" fmla="*/ 179 h 1028"/>
                <a:gd name="T88" fmla="*/ 367 w 511"/>
                <a:gd name="T89" fmla="*/ 177 h 1028"/>
                <a:gd name="T90" fmla="*/ 328 w 511"/>
                <a:gd name="T91" fmla="*/ 217 h 1028"/>
                <a:gd name="T92" fmla="*/ 286 w 511"/>
                <a:gd name="T93" fmla="*/ 220 h 1028"/>
                <a:gd name="T94" fmla="*/ 260 w 511"/>
                <a:gd name="T95" fmla="*/ 192 h 1028"/>
                <a:gd name="T96" fmla="*/ 273 w 511"/>
                <a:gd name="T97" fmla="*/ 145 h 1028"/>
                <a:gd name="T98" fmla="*/ 296 w 511"/>
                <a:gd name="T99" fmla="*/ 107 h 1028"/>
                <a:gd name="T100" fmla="*/ 279 w 511"/>
                <a:gd name="T101" fmla="*/ 51 h 1028"/>
                <a:gd name="T102" fmla="*/ 279 w 511"/>
                <a:gd name="T103" fmla="*/ 37 h 1028"/>
                <a:gd name="T104" fmla="*/ 253 w 511"/>
                <a:gd name="T105" fmla="*/ 19 h 1028"/>
                <a:gd name="T106" fmla="*/ 294 w 511"/>
                <a:gd name="T107" fmla="*/ 643 h 1028"/>
                <a:gd name="T108" fmla="*/ 294 w 511"/>
                <a:gd name="T109" fmla="*/ 672 h 1028"/>
                <a:gd name="T110" fmla="*/ 286 w 511"/>
                <a:gd name="T111" fmla="*/ 639 h 1028"/>
                <a:gd name="T112" fmla="*/ 190 w 511"/>
                <a:gd name="T113" fmla="*/ 873 h 1028"/>
                <a:gd name="T114" fmla="*/ 176 w 511"/>
                <a:gd name="T115" fmla="*/ 866 h 1028"/>
                <a:gd name="T116" fmla="*/ 393 w 511"/>
                <a:gd name="T117" fmla="*/ 826 h 1028"/>
                <a:gd name="T118" fmla="*/ 383 w 511"/>
                <a:gd name="T119" fmla="*/ 885 h 1028"/>
                <a:gd name="T120" fmla="*/ 387 w 511"/>
                <a:gd name="T121" fmla="*/ 793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11" h="1028">
                  <a:moveTo>
                    <a:pt x="253" y="19"/>
                  </a:moveTo>
                  <a:lnTo>
                    <a:pt x="253" y="19"/>
                  </a:lnTo>
                  <a:lnTo>
                    <a:pt x="251" y="16"/>
                  </a:lnTo>
                  <a:lnTo>
                    <a:pt x="245" y="10"/>
                  </a:lnTo>
                  <a:lnTo>
                    <a:pt x="235" y="4"/>
                  </a:lnTo>
                  <a:lnTo>
                    <a:pt x="230" y="3"/>
                  </a:lnTo>
                  <a:lnTo>
                    <a:pt x="225" y="2"/>
                  </a:lnTo>
                  <a:lnTo>
                    <a:pt x="225" y="2"/>
                  </a:lnTo>
                  <a:lnTo>
                    <a:pt x="216" y="2"/>
                  </a:lnTo>
                  <a:lnTo>
                    <a:pt x="211" y="3"/>
                  </a:lnTo>
                  <a:lnTo>
                    <a:pt x="208" y="4"/>
                  </a:lnTo>
                  <a:lnTo>
                    <a:pt x="208" y="4"/>
                  </a:lnTo>
                  <a:lnTo>
                    <a:pt x="207" y="3"/>
                  </a:lnTo>
                  <a:lnTo>
                    <a:pt x="202" y="0"/>
                  </a:lnTo>
                  <a:lnTo>
                    <a:pt x="198" y="0"/>
                  </a:lnTo>
                  <a:lnTo>
                    <a:pt x="195" y="0"/>
                  </a:lnTo>
                  <a:lnTo>
                    <a:pt x="190" y="3"/>
                  </a:lnTo>
                  <a:lnTo>
                    <a:pt x="184" y="5"/>
                  </a:lnTo>
                  <a:lnTo>
                    <a:pt x="184" y="5"/>
                  </a:lnTo>
                  <a:lnTo>
                    <a:pt x="177" y="10"/>
                  </a:lnTo>
                  <a:lnTo>
                    <a:pt x="171" y="16"/>
                  </a:lnTo>
                  <a:lnTo>
                    <a:pt x="159" y="28"/>
                  </a:lnTo>
                  <a:lnTo>
                    <a:pt x="151" y="40"/>
                  </a:lnTo>
                  <a:lnTo>
                    <a:pt x="146" y="47"/>
                  </a:lnTo>
                  <a:lnTo>
                    <a:pt x="146" y="47"/>
                  </a:lnTo>
                  <a:lnTo>
                    <a:pt x="146" y="56"/>
                  </a:lnTo>
                  <a:lnTo>
                    <a:pt x="146" y="69"/>
                  </a:lnTo>
                  <a:lnTo>
                    <a:pt x="149" y="86"/>
                  </a:lnTo>
                  <a:lnTo>
                    <a:pt x="150" y="95"/>
                  </a:lnTo>
                  <a:lnTo>
                    <a:pt x="150" y="95"/>
                  </a:lnTo>
                  <a:lnTo>
                    <a:pt x="146" y="98"/>
                  </a:lnTo>
                  <a:lnTo>
                    <a:pt x="145" y="100"/>
                  </a:lnTo>
                  <a:lnTo>
                    <a:pt x="145" y="105"/>
                  </a:lnTo>
                  <a:lnTo>
                    <a:pt x="145" y="105"/>
                  </a:lnTo>
                  <a:lnTo>
                    <a:pt x="149" y="113"/>
                  </a:lnTo>
                  <a:lnTo>
                    <a:pt x="155" y="124"/>
                  </a:lnTo>
                  <a:lnTo>
                    <a:pt x="159" y="133"/>
                  </a:lnTo>
                  <a:lnTo>
                    <a:pt x="164" y="138"/>
                  </a:lnTo>
                  <a:lnTo>
                    <a:pt x="164" y="138"/>
                  </a:lnTo>
                  <a:lnTo>
                    <a:pt x="169" y="139"/>
                  </a:lnTo>
                  <a:lnTo>
                    <a:pt x="169" y="139"/>
                  </a:lnTo>
                  <a:lnTo>
                    <a:pt x="168" y="140"/>
                  </a:lnTo>
                  <a:lnTo>
                    <a:pt x="165" y="141"/>
                  </a:lnTo>
                  <a:lnTo>
                    <a:pt x="162" y="146"/>
                  </a:lnTo>
                  <a:lnTo>
                    <a:pt x="159" y="154"/>
                  </a:lnTo>
                  <a:lnTo>
                    <a:pt x="159" y="154"/>
                  </a:lnTo>
                  <a:lnTo>
                    <a:pt x="158" y="165"/>
                  </a:lnTo>
                  <a:lnTo>
                    <a:pt x="157" y="175"/>
                  </a:lnTo>
                  <a:lnTo>
                    <a:pt x="158" y="184"/>
                  </a:lnTo>
                  <a:lnTo>
                    <a:pt x="158" y="184"/>
                  </a:lnTo>
                  <a:lnTo>
                    <a:pt x="152" y="188"/>
                  </a:lnTo>
                  <a:lnTo>
                    <a:pt x="148" y="190"/>
                  </a:lnTo>
                  <a:lnTo>
                    <a:pt x="146" y="192"/>
                  </a:lnTo>
                  <a:lnTo>
                    <a:pt x="145" y="193"/>
                  </a:lnTo>
                  <a:lnTo>
                    <a:pt x="145" y="193"/>
                  </a:lnTo>
                  <a:lnTo>
                    <a:pt x="145" y="203"/>
                  </a:lnTo>
                  <a:lnTo>
                    <a:pt x="108" y="216"/>
                  </a:lnTo>
                  <a:lnTo>
                    <a:pt x="108" y="216"/>
                  </a:lnTo>
                  <a:lnTo>
                    <a:pt x="107" y="215"/>
                  </a:lnTo>
                  <a:lnTo>
                    <a:pt x="106" y="214"/>
                  </a:lnTo>
                  <a:lnTo>
                    <a:pt x="103" y="214"/>
                  </a:lnTo>
                  <a:lnTo>
                    <a:pt x="97" y="217"/>
                  </a:lnTo>
                  <a:lnTo>
                    <a:pt x="97" y="217"/>
                  </a:lnTo>
                  <a:lnTo>
                    <a:pt x="93" y="222"/>
                  </a:lnTo>
                  <a:lnTo>
                    <a:pt x="88" y="230"/>
                  </a:lnTo>
                  <a:lnTo>
                    <a:pt x="78" y="254"/>
                  </a:lnTo>
                  <a:lnTo>
                    <a:pt x="68" y="278"/>
                  </a:lnTo>
                  <a:lnTo>
                    <a:pt x="66" y="287"/>
                  </a:lnTo>
                  <a:lnTo>
                    <a:pt x="65" y="293"/>
                  </a:lnTo>
                  <a:lnTo>
                    <a:pt x="65" y="293"/>
                  </a:lnTo>
                  <a:lnTo>
                    <a:pt x="66" y="304"/>
                  </a:lnTo>
                  <a:lnTo>
                    <a:pt x="65" y="317"/>
                  </a:lnTo>
                  <a:lnTo>
                    <a:pt x="65" y="333"/>
                  </a:lnTo>
                  <a:lnTo>
                    <a:pt x="65" y="333"/>
                  </a:lnTo>
                  <a:lnTo>
                    <a:pt x="66" y="347"/>
                  </a:lnTo>
                  <a:lnTo>
                    <a:pt x="66" y="359"/>
                  </a:lnTo>
                  <a:lnTo>
                    <a:pt x="65" y="370"/>
                  </a:lnTo>
                  <a:lnTo>
                    <a:pt x="65" y="370"/>
                  </a:lnTo>
                  <a:lnTo>
                    <a:pt x="65" y="377"/>
                  </a:lnTo>
                  <a:lnTo>
                    <a:pt x="65" y="385"/>
                  </a:lnTo>
                  <a:lnTo>
                    <a:pt x="67" y="405"/>
                  </a:lnTo>
                  <a:lnTo>
                    <a:pt x="71" y="431"/>
                  </a:lnTo>
                  <a:lnTo>
                    <a:pt x="71" y="431"/>
                  </a:lnTo>
                  <a:lnTo>
                    <a:pt x="61" y="455"/>
                  </a:lnTo>
                  <a:lnTo>
                    <a:pt x="54" y="476"/>
                  </a:lnTo>
                  <a:lnTo>
                    <a:pt x="50" y="487"/>
                  </a:lnTo>
                  <a:lnTo>
                    <a:pt x="48" y="498"/>
                  </a:lnTo>
                  <a:lnTo>
                    <a:pt x="48" y="498"/>
                  </a:lnTo>
                  <a:lnTo>
                    <a:pt x="40" y="532"/>
                  </a:lnTo>
                  <a:lnTo>
                    <a:pt x="26" y="587"/>
                  </a:lnTo>
                  <a:lnTo>
                    <a:pt x="13" y="640"/>
                  </a:lnTo>
                  <a:lnTo>
                    <a:pt x="5" y="673"/>
                  </a:lnTo>
                  <a:lnTo>
                    <a:pt x="5" y="673"/>
                  </a:lnTo>
                  <a:lnTo>
                    <a:pt x="1" y="704"/>
                  </a:lnTo>
                  <a:lnTo>
                    <a:pt x="0" y="715"/>
                  </a:lnTo>
                  <a:lnTo>
                    <a:pt x="1" y="717"/>
                  </a:lnTo>
                  <a:lnTo>
                    <a:pt x="2" y="719"/>
                  </a:lnTo>
                  <a:lnTo>
                    <a:pt x="2" y="719"/>
                  </a:lnTo>
                  <a:lnTo>
                    <a:pt x="11" y="722"/>
                  </a:lnTo>
                  <a:lnTo>
                    <a:pt x="28" y="725"/>
                  </a:lnTo>
                  <a:lnTo>
                    <a:pt x="46" y="728"/>
                  </a:lnTo>
                  <a:lnTo>
                    <a:pt x="59" y="729"/>
                  </a:lnTo>
                  <a:lnTo>
                    <a:pt x="59" y="729"/>
                  </a:lnTo>
                  <a:lnTo>
                    <a:pt x="72" y="730"/>
                  </a:lnTo>
                  <a:lnTo>
                    <a:pt x="87" y="731"/>
                  </a:lnTo>
                  <a:lnTo>
                    <a:pt x="106" y="735"/>
                  </a:lnTo>
                  <a:lnTo>
                    <a:pt x="107" y="762"/>
                  </a:lnTo>
                  <a:lnTo>
                    <a:pt x="107" y="762"/>
                  </a:lnTo>
                  <a:lnTo>
                    <a:pt x="107" y="763"/>
                  </a:lnTo>
                  <a:lnTo>
                    <a:pt x="107" y="770"/>
                  </a:lnTo>
                  <a:lnTo>
                    <a:pt x="107" y="770"/>
                  </a:lnTo>
                  <a:lnTo>
                    <a:pt x="125" y="838"/>
                  </a:lnTo>
                  <a:lnTo>
                    <a:pt x="136" y="883"/>
                  </a:lnTo>
                  <a:lnTo>
                    <a:pt x="139" y="898"/>
                  </a:lnTo>
                  <a:lnTo>
                    <a:pt x="140" y="906"/>
                  </a:lnTo>
                  <a:lnTo>
                    <a:pt x="140" y="906"/>
                  </a:lnTo>
                  <a:lnTo>
                    <a:pt x="139" y="913"/>
                  </a:lnTo>
                  <a:lnTo>
                    <a:pt x="136" y="919"/>
                  </a:lnTo>
                  <a:lnTo>
                    <a:pt x="133" y="926"/>
                  </a:lnTo>
                  <a:lnTo>
                    <a:pt x="131" y="932"/>
                  </a:lnTo>
                  <a:lnTo>
                    <a:pt x="131" y="932"/>
                  </a:lnTo>
                  <a:lnTo>
                    <a:pt x="131" y="937"/>
                  </a:lnTo>
                  <a:lnTo>
                    <a:pt x="129" y="943"/>
                  </a:lnTo>
                  <a:lnTo>
                    <a:pt x="120" y="958"/>
                  </a:lnTo>
                  <a:lnTo>
                    <a:pt x="120" y="958"/>
                  </a:lnTo>
                  <a:lnTo>
                    <a:pt x="114" y="969"/>
                  </a:lnTo>
                  <a:lnTo>
                    <a:pt x="110" y="980"/>
                  </a:lnTo>
                  <a:lnTo>
                    <a:pt x="108" y="986"/>
                  </a:lnTo>
                  <a:lnTo>
                    <a:pt x="108" y="992"/>
                  </a:lnTo>
                  <a:lnTo>
                    <a:pt x="111" y="996"/>
                  </a:lnTo>
                  <a:lnTo>
                    <a:pt x="113" y="1000"/>
                  </a:lnTo>
                  <a:lnTo>
                    <a:pt x="113" y="1000"/>
                  </a:lnTo>
                  <a:lnTo>
                    <a:pt x="118" y="1002"/>
                  </a:lnTo>
                  <a:lnTo>
                    <a:pt x="124" y="1003"/>
                  </a:lnTo>
                  <a:lnTo>
                    <a:pt x="135" y="1005"/>
                  </a:lnTo>
                  <a:lnTo>
                    <a:pt x="145" y="1003"/>
                  </a:lnTo>
                  <a:lnTo>
                    <a:pt x="153" y="1002"/>
                  </a:lnTo>
                  <a:lnTo>
                    <a:pt x="153" y="1002"/>
                  </a:lnTo>
                  <a:lnTo>
                    <a:pt x="157" y="1001"/>
                  </a:lnTo>
                  <a:lnTo>
                    <a:pt x="161" y="999"/>
                  </a:lnTo>
                  <a:lnTo>
                    <a:pt x="168" y="993"/>
                  </a:lnTo>
                  <a:lnTo>
                    <a:pt x="176" y="986"/>
                  </a:lnTo>
                  <a:lnTo>
                    <a:pt x="176" y="986"/>
                  </a:lnTo>
                  <a:lnTo>
                    <a:pt x="176" y="987"/>
                  </a:lnTo>
                  <a:lnTo>
                    <a:pt x="177" y="992"/>
                  </a:lnTo>
                  <a:lnTo>
                    <a:pt x="181" y="998"/>
                  </a:lnTo>
                  <a:lnTo>
                    <a:pt x="183" y="1000"/>
                  </a:lnTo>
                  <a:lnTo>
                    <a:pt x="187" y="1002"/>
                  </a:lnTo>
                  <a:lnTo>
                    <a:pt x="187" y="1002"/>
                  </a:lnTo>
                  <a:lnTo>
                    <a:pt x="191" y="1003"/>
                  </a:lnTo>
                  <a:lnTo>
                    <a:pt x="197" y="1005"/>
                  </a:lnTo>
                  <a:lnTo>
                    <a:pt x="211" y="1005"/>
                  </a:lnTo>
                  <a:lnTo>
                    <a:pt x="225" y="1002"/>
                  </a:lnTo>
                  <a:lnTo>
                    <a:pt x="230" y="1001"/>
                  </a:lnTo>
                  <a:lnTo>
                    <a:pt x="234" y="999"/>
                  </a:lnTo>
                  <a:lnTo>
                    <a:pt x="234" y="999"/>
                  </a:lnTo>
                  <a:lnTo>
                    <a:pt x="239" y="993"/>
                  </a:lnTo>
                  <a:lnTo>
                    <a:pt x="242" y="987"/>
                  </a:lnTo>
                  <a:lnTo>
                    <a:pt x="243" y="980"/>
                  </a:lnTo>
                  <a:lnTo>
                    <a:pt x="243" y="973"/>
                  </a:lnTo>
                  <a:lnTo>
                    <a:pt x="243" y="973"/>
                  </a:lnTo>
                  <a:lnTo>
                    <a:pt x="245" y="950"/>
                  </a:lnTo>
                  <a:lnTo>
                    <a:pt x="245" y="950"/>
                  </a:lnTo>
                  <a:lnTo>
                    <a:pt x="247" y="950"/>
                  </a:lnTo>
                  <a:lnTo>
                    <a:pt x="251" y="949"/>
                  </a:lnTo>
                  <a:lnTo>
                    <a:pt x="252" y="947"/>
                  </a:lnTo>
                  <a:lnTo>
                    <a:pt x="252" y="947"/>
                  </a:lnTo>
                  <a:lnTo>
                    <a:pt x="252" y="945"/>
                  </a:lnTo>
                  <a:lnTo>
                    <a:pt x="252" y="942"/>
                  </a:lnTo>
                  <a:lnTo>
                    <a:pt x="249" y="936"/>
                  </a:lnTo>
                  <a:lnTo>
                    <a:pt x="246" y="928"/>
                  </a:lnTo>
                  <a:lnTo>
                    <a:pt x="239" y="923"/>
                  </a:lnTo>
                  <a:lnTo>
                    <a:pt x="227" y="881"/>
                  </a:lnTo>
                  <a:lnTo>
                    <a:pt x="227" y="881"/>
                  </a:lnTo>
                  <a:lnTo>
                    <a:pt x="230" y="852"/>
                  </a:lnTo>
                  <a:lnTo>
                    <a:pt x="233" y="828"/>
                  </a:lnTo>
                  <a:lnTo>
                    <a:pt x="234" y="807"/>
                  </a:lnTo>
                  <a:lnTo>
                    <a:pt x="234" y="807"/>
                  </a:lnTo>
                  <a:lnTo>
                    <a:pt x="234" y="799"/>
                  </a:lnTo>
                  <a:lnTo>
                    <a:pt x="233" y="791"/>
                  </a:lnTo>
                  <a:lnTo>
                    <a:pt x="229" y="777"/>
                  </a:lnTo>
                  <a:lnTo>
                    <a:pt x="226" y="768"/>
                  </a:lnTo>
                  <a:lnTo>
                    <a:pt x="223" y="763"/>
                  </a:lnTo>
                  <a:lnTo>
                    <a:pt x="223" y="763"/>
                  </a:lnTo>
                  <a:lnTo>
                    <a:pt x="233" y="764"/>
                  </a:lnTo>
                  <a:lnTo>
                    <a:pt x="241" y="764"/>
                  </a:lnTo>
                  <a:lnTo>
                    <a:pt x="249" y="763"/>
                  </a:lnTo>
                  <a:lnTo>
                    <a:pt x="249" y="763"/>
                  </a:lnTo>
                  <a:lnTo>
                    <a:pt x="253" y="761"/>
                  </a:lnTo>
                  <a:lnTo>
                    <a:pt x="259" y="757"/>
                  </a:lnTo>
                  <a:lnTo>
                    <a:pt x="274" y="748"/>
                  </a:lnTo>
                  <a:lnTo>
                    <a:pt x="294" y="735"/>
                  </a:lnTo>
                  <a:lnTo>
                    <a:pt x="294" y="735"/>
                  </a:lnTo>
                  <a:lnTo>
                    <a:pt x="300" y="762"/>
                  </a:lnTo>
                  <a:lnTo>
                    <a:pt x="305" y="791"/>
                  </a:lnTo>
                  <a:lnTo>
                    <a:pt x="305" y="791"/>
                  </a:lnTo>
                  <a:lnTo>
                    <a:pt x="304" y="797"/>
                  </a:lnTo>
                  <a:lnTo>
                    <a:pt x="300" y="809"/>
                  </a:lnTo>
                  <a:lnTo>
                    <a:pt x="294" y="831"/>
                  </a:lnTo>
                  <a:lnTo>
                    <a:pt x="294" y="831"/>
                  </a:lnTo>
                  <a:lnTo>
                    <a:pt x="294" y="835"/>
                  </a:lnTo>
                  <a:lnTo>
                    <a:pt x="294" y="844"/>
                  </a:lnTo>
                  <a:lnTo>
                    <a:pt x="298" y="865"/>
                  </a:lnTo>
                  <a:lnTo>
                    <a:pt x="303" y="895"/>
                  </a:lnTo>
                  <a:lnTo>
                    <a:pt x="303" y="895"/>
                  </a:lnTo>
                  <a:lnTo>
                    <a:pt x="310" y="906"/>
                  </a:lnTo>
                  <a:lnTo>
                    <a:pt x="317" y="918"/>
                  </a:lnTo>
                  <a:lnTo>
                    <a:pt x="317" y="918"/>
                  </a:lnTo>
                  <a:lnTo>
                    <a:pt x="318" y="922"/>
                  </a:lnTo>
                  <a:lnTo>
                    <a:pt x="318" y="928"/>
                  </a:lnTo>
                  <a:lnTo>
                    <a:pt x="318" y="928"/>
                  </a:lnTo>
                  <a:lnTo>
                    <a:pt x="317" y="944"/>
                  </a:lnTo>
                  <a:lnTo>
                    <a:pt x="326" y="945"/>
                  </a:lnTo>
                  <a:lnTo>
                    <a:pt x="326" y="945"/>
                  </a:lnTo>
                  <a:lnTo>
                    <a:pt x="310" y="970"/>
                  </a:lnTo>
                  <a:lnTo>
                    <a:pt x="299" y="988"/>
                  </a:lnTo>
                  <a:lnTo>
                    <a:pt x="294" y="994"/>
                  </a:lnTo>
                  <a:lnTo>
                    <a:pt x="293" y="999"/>
                  </a:lnTo>
                  <a:lnTo>
                    <a:pt x="293" y="999"/>
                  </a:lnTo>
                  <a:lnTo>
                    <a:pt x="292" y="1009"/>
                  </a:lnTo>
                  <a:lnTo>
                    <a:pt x="292" y="1015"/>
                  </a:lnTo>
                  <a:lnTo>
                    <a:pt x="296" y="1021"/>
                  </a:lnTo>
                  <a:lnTo>
                    <a:pt x="296" y="1021"/>
                  </a:lnTo>
                  <a:lnTo>
                    <a:pt x="298" y="1024"/>
                  </a:lnTo>
                  <a:lnTo>
                    <a:pt x="301" y="1026"/>
                  </a:lnTo>
                  <a:lnTo>
                    <a:pt x="311" y="1028"/>
                  </a:lnTo>
                  <a:lnTo>
                    <a:pt x="322" y="1028"/>
                  </a:lnTo>
                  <a:lnTo>
                    <a:pt x="330" y="1027"/>
                  </a:lnTo>
                  <a:lnTo>
                    <a:pt x="330" y="1027"/>
                  </a:lnTo>
                  <a:lnTo>
                    <a:pt x="344" y="1026"/>
                  </a:lnTo>
                  <a:lnTo>
                    <a:pt x="351" y="1024"/>
                  </a:lnTo>
                  <a:lnTo>
                    <a:pt x="354" y="1022"/>
                  </a:lnTo>
                  <a:lnTo>
                    <a:pt x="356" y="1019"/>
                  </a:lnTo>
                  <a:lnTo>
                    <a:pt x="356" y="1019"/>
                  </a:lnTo>
                  <a:lnTo>
                    <a:pt x="381" y="977"/>
                  </a:lnTo>
                  <a:lnTo>
                    <a:pt x="381" y="977"/>
                  </a:lnTo>
                  <a:lnTo>
                    <a:pt x="380" y="985"/>
                  </a:lnTo>
                  <a:lnTo>
                    <a:pt x="381" y="999"/>
                  </a:lnTo>
                  <a:lnTo>
                    <a:pt x="382" y="1006"/>
                  </a:lnTo>
                  <a:lnTo>
                    <a:pt x="383" y="1013"/>
                  </a:lnTo>
                  <a:lnTo>
                    <a:pt x="387" y="1020"/>
                  </a:lnTo>
                  <a:lnTo>
                    <a:pt x="389" y="1022"/>
                  </a:lnTo>
                  <a:lnTo>
                    <a:pt x="391" y="1024"/>
                  </a:lnTo>
                  <a:lnTo>
                    <a:pt x="391" y="1024"/>
                  </a:lnTo>
                  <a:lnTo>
                    <a:pt x="397" y="1026"/>
                  </a:lnTo>
                  <a:lnTo>
                    <a:pt x="406" y="1026"/>
                  </a:lnTo>
                  <a:lnTo>
                    <a:pt x="414" y="1026"/>
                  </a:lnTo>
                  <a:lnTo>
                    <a:pt x="423" y="1026"/>
                  </a:lnTo>
                  <a:lnTo>
                    <a:pt x="432" y="1024"/>
                  </a:lnTo>
                  <a:lnTo>
                    <a:pt x="439" y="1021"/>
                  </a:lnTo>
                  <a:lnTo>
                    <a:pt x="445" y="1019"/>
                  </a:lnTo>
                  <a:lnTo>
                    <a:pt x="447" y="1015"/>
                  </a:lnTo>
                  <a:lnTo>
                    <a:pt x="447" y="1015"/>
                  </a:lnTo>
                  <a:lnTo>
                    <a:pt x="449" y="1011"/>
                  </a:lnTo>
                  <a:lnTo>
                    <a:pt x="451" y="1002"/>
                  </a:lnTo>
                  <a:lnTo>
                    <a:pt x="453" y="982"/>
                  </a:lnTo>
                  <a:lnTo>
                    <a:pt x="454" y="955"/>
                  </a:lnTo>
                  <a:lnTo>
                    <a:pt x="454" y="955"/>
                  </a:lnTo>
                  <a:lnTo>
                    <a:pt x="461" y="948"/>
                  </a:lnTo>
                  <a:lnTo>
                    <a:pt x="467" y="943"/>
                  </a:lnTo>
                  <a:lnTo>
                    <a:pt x="468" y="940"/>
                  </a:lnTo>
                  <a:lnTo>
                    <a:pt x="470" y="938"/>
                  </a:lnTo>
                  <a:lnTo>
                    <a:pt x="470" y="938"/>
                  </a:lnTo>
                  <a:lnTo>
                    <a:pt x="470" y="935"/>
                  </a:lnTo>
                  <a:lnTo>
                    <a:pt x="471" y="931"/>
                  </a:lnTo>
                  <a:lnTo>
                    <a:pt x="472" y="926"/>
                  </a:lnTo>
                  <a:lnTo>
                    <a:pt x="471" y="921"/>
                  </a:lnTo>
                  <a:lnTo>
                    <a:pt x="471" y="921"/>
                  </a:lnTo>
                  <a:lnTo>
                    <a:pt x="464" y="905"/>
                  </a:lnTo>
                  <a:lnTo>
                    <a:pt x="460" y="898"/>
                  </a:lnTo>
                  <a:lnTo>
                    <a:pt x="459" y="892"/>
                  </a:lnTo>
                  <a:lnTo>
                    <a:pt x="459" y="892"/>
                  </a:lnTo>
                  <a:lnTo>
                    <a:pt x="458" y="881"/>
                  </a:lnTo>
                  <a:lnTo>
                    <a:pt x="458" y="873"/>
                  </a:lnTo>
                  <a:lnTo>
                    <a:pt x="459" y="863"/>
                  </a:lnTo>
                  <a:lnTo>
                    <a:pt x="459" y="863"/>
                  </a:lnTo>
                  <a:lnTo>
                    <a:pt x="461" y="851"/>
                  </a:lnTo>
                  <a:lnTo>
                    <a:pt x="461" y="838"/>
                  </a:lnTo>
                  <a:lnTo>
                    <a:pt x="461" y="821"/>
                  </a:lnTo>
                  <a:lnTo>
                    <a:pt x="472" y="769"/>
                  </a:lnTo>
                  <a:lnTo>
                    <a:pt x="472" y="769"/>
                  </a:lnTo>
                  <a:lnTo>
                    <a:pt x="479" y="725"/>
                  </a:lnTo>
                  <a:lnTo>
                    <a:pt x="483" y="696"/>
                  </a:lnTo>
                  <a:lnTo>
                    <a:pt x="484" y="675"/>
                  </a:lnTo>
                  <a:lnTo>
                    <a:pt x="484" y="675"/>
                  </a:lnTo>
                  <a:lnTo>
                    <a:pt x="484" y="654"/>
                  </a:lnTo>
                  <a:lnTo>
                    <a:pt x="483" y="645"/>
                  </a:lnTo>
                  <a:lnTo>
                    <a:pt x="483" y="645"/>
                  </a:lnTo>
                  <a:lnTo>
                    <a:pt x="493" y="620"/>
                  </a:lnTo>
                  <a:lnTo>
                    <a:pt x="502" y="597"/>
                  </a:lnTo>
                  <a:lnTo>
                    <a:pt x="509" y="577"/>
                  </a:lnTo>
                  <a:lnTo>
                    <a:pt x="509" y="577"/>
                  </a:lnTo>
                  <a:lnTo>
                    <a:pt x="510" y="566"/>
                  </a:lnTo>
                  <a:lnTo>
                    <a:pt x="511" y="553"/>
                  </a:lnTo>
                  <a:lnTo>
                    <a:pt x="511" y="524"/>
                  </a:lnTo>
                  <a:lnTo>
                    <a:pt x="509" y="475"/>
                  </a:lnTo>
                  <a:lnTo>
                    <a:pt x="509" y="475"/>
                  </a:lnTo>
                  <a:lnTo>
                    <a:pt x="509" y="446"/>
                  </a:lnTo>
                  <a:lnTo>
                    <a:pt x="508" y="435"/>
                  </a:lnTo>
                  <a:lnTo>
                    <a:pt x="506" y="427"/>
                  </a:lnTo>
                  <a:lnTo>
                    <a:pt x="506" y="427"/>
                  </a:lnTo>
                  <a:lnTo>
                    <a:pt x="502" y="417"/>
                  </a:lnTo>
                  <a:lnTo>
                    <a:pt x="492" y="405"/>
                  </a:lnTo>
                  <a:lnTo>
                    <a:pt x="478" y="386"/>
                  </a:lnTo>
                  <a:lnTo>
                    <a:pt x="478" y="386"/>
                  </a:lnTo>
                  <a:lnTo>
                    <a:pt x="471" y="378"/>
                  </a:lnTo>
                  <a:lnTo>
                    <a:pt x="466" y="375"/>
                  </a:lnTo>
                  <a:lnTo>
                    <a:pt x="461" y="370"/>
                  </a:lnTo>
                  <a:lnTo>
                    <a:pt x="461" y="370"/>
                  </a:lnTo>
                  <a:lnTo>
                    <a:pt x="453" y="365"/>
                  </a:lnTo>
                  <a:lnTo>
                    <a:pt x="440" y="358"/>
                  </a:lnTo>
                  <a:lnTo>
                    <a:pt x="423" y="350"/>
                  </a:lnTo>
                  <a:lnTo>
                    <a:pt x="423" y="350"/>
                  </a:lnTo>
                  <a:lnTo>
                    <a:pt x="428" y="347"/>
                  </a:lnTo>
                  <a:lnTo>
                    <a:pt x="433" y="344"/>
                  </a:lnTo>
                  <a:lnTo>
                    <a:pt x="436" y="339"/>
                  </a:lnTo>
                  <a:lnTo>
                    <a:pt x="436" y="339"/>
                  </a:lnTo>
                  <a:lnTo>
                    <a:pt x="439" y="331"/>
                  </a:lnTo>
                  <a:lnTo>
                    <a:pt x="440" y="327"/>
                  </a:lnTo>
                  <a:lnTo>
                    <a:pt x="440" y="327"/>
                  </a:lnTo>
                  <a:lnTo>
                    <a:pt x="441" y="328"/>
                  </a:lnTo>
                  <a:lnTo>
                    <a:pt x="442" y="331"/>
                  </a:lnTo>
                  <a:lnTo>
                    <a:pt x="444" y="332"/>
                  </a:lnTo>
                  <a:lnTo>
                    <a:pt x="446" y="332"/>
                  </a:lnTo>
                  <a:lnTo>
                    <a:pt x="448" y="331"/>
                  </a:lnTo>
                  <a:lnTo>
                    <a:pt x="453" y="330"/>
                  </a:lnTo>
                  <a:lnTo>
                    <a:pt x="453" y="330"/>
                  </a:lnTo>
                  <a:lnTo>
                    <a:pt x="457" y="326"/>
                  </a:lnTo>
                  <a:lnTo>
                    <a:pt x="459" y="323"/>
                  </a:lnTo>
                  <a:lnTo>
                    <a:pt x="464" y="314"/>
                  </a:lnTo>
                  <a:lnTo>
                    <a:pt x="470" y="300"/>
                  </a:lnTo>
                  <a:lnTo>
                    <a:pt x="470" y="300"/>
                  </a:lnTo>
                  <a:lnTo>
                    <a:pt x="471" y="294"/>
                  </a:lnTo>
                  <a:lnTo>
                    <a:pt x="471" y="289"/>
                  </a:lnTo>
                  <a:lnTo>
                    <a:pt x="470" y="285"/>
                  </a:lnTo>
                  <a:lnTo>
                    <a:pt x="470" y="285"/>
                  </a:lnTo>
                  <a:lnTo>
                    <a:pt x="473" y="274"/>
                  </a:lnTo>
                  <a:lnTo>
                    <a:pt x="476" y="263"/>
                  </a:lnTo>
                  <a:lnTo>
                    <a:pt x="478" y="251"/>
                  </a:lnTo>
                  <a:lnTo>
                    <a:pt x="478" y="251"/>
                  </a:lnTo>
                  <a:lnTo>
                    <a:pt x="479" y="240"/>
                  </a:lnTo>
                  <a:lnTo>
                    <a:pt x="479" y="227"/>
                  </a:lnTo>
                  <a:lnTo>
                    <a:pt x="478" y="221"/>
                  </a:lnTo>
                  <a:lnTo>
                    <a:pt x="476" y="216"/>
                  </a:lnTo>
                  <a:lnTo>
                    <a:pt x="472" y="211"/>
                  </a:lnTo>
                  <a:lnTo>
                    <a:pt x="468" y="206"/>
                  </a:lnTo>
                  <a:lnTo>
                    <a:pt x="468" y="206"/>
                  </a:lnTo>
                  <a:lnTo>
                    <a:pt x="452" y="192"/>
                  </a:lnTo>
                  <a:lnTo>
                    <a:pt x="444" y="186"/>
                  </a:lnTo>
                  <a:lnTo>
                    <a:pt x="435" y="183"/>
                  </a:lnTo>
                  <a:lnTo>
                    <a:pt x="435" y="183"/>
                  </a:lnTo>
                  <a:lnTo>
                    <a:pt x="426" y="179"/>
                  </a:lnTo>
                  <a:lnTo>
                    <a:pt x="420" y="179"/>
                  </a:lnTo>
                  <a:lnTo>
                    <a:pt x="415" y="179"/>
                  </a:lnTo>
                  <a:lnTo>
                    <a:pt x="415" y="179"/>
                  </a:lnTo>
                  <a:lnTo>
                    <a:pt x="403" y="176"/>
                  </a:lnTo>
                  <a:lnTo>
                    <a:pt x="391" y="173"/>
                  </a:lnTo>
                  <a:lnTo>
                    <a:pt x="380" y="173"/>
                  </a:lnTo>
                  <a:lnTo>
                    <a:pt x="380" y="173"/>
                  </a:lnTo>
                  <a:lnTo>
                    <a:pt x="367" y="177"/>
                  </a:lnTo>
                  <a:lnTo>
                    <a:pt x="352" y="183"/>
                  </a:lnTo>
                  <a:lnTo>
                    <a:pt x="346" y="186"/>
                  </a:lnTo>
                  <a:lnTo>
                    <a:pt x="341" y="191"/>
                  </a:lnTo>
                  <a:lnTo>
                    <a:pt x="337" y="196"/>
                  </a:lnTo>
                  <a:lnTo>
                    <a:pt x="335" y="201"/>
                  </a:lnTo>
                  <a:lnTo>
                    <a:pt x="335" y="201"/>
                  </a:lnTo>
                  <a:lnTo>
                    <a:pt x="331" y="209"/>
                  </a:lnTo>
                  <a:lnTo>
                    <a:pt x="328" y="217"/>
                  </a:lnTo>
                  <a:lnTo>
                    <a:pt x="324" y="223"/>
                  </a:lnTo>
                  <a:lnTo>
                    <a:pt x="323" y="229"/>
                  </a:lnTo>
                  <a:lnTo>
                    <a:pt x="323" y="229"/>
                  </a:lnTo>
                  <a:lnTo>
                    <a:pt x="323" y="241"/>
                  </a:lnTo>
                  <a:lnTo>
                    <a:pt x="323" y="248"/>
                  </a:lnTo>
                  <a:lnTo>
                    <a:pt x="285" y="222"/>
                  </a:lnTo>
                  <a:lnTo>
                    <a:pt x="285" y="222"/>
                  </a:lnTo>
                  <a:lnTo>
                    <a:pt x="286" y="220"/>
                  </a:lnTo>
                  <a:lnTo>
                    <a:pt x="287" y="215"/>
                  </a:lnTo>
                  <a:lnTo>
                    <a:pt x="287" y="215"/>
                  </a:lnTo>
                  <a:lnTo>
                    <a:pt x="285" y="211"/>
                  </a:lnTo>
                  <a:lnTo>
                    <a:pt x="279" y="204"/>
                  </a:lnTo>
                  <a:lnTo>
                    <a:pt x="270" y="196"/>
                  </a:lnTo>
                  <a:lnTo>
                    <a:pt x="260" y="197"/>
                  </a:lnTo>
                  <a:lnTo>
                    <a:pt x="260" y="197"/>
                  </a:lnTo>
                  <a:lnTo>
                    <a:pt x="260" y="192"/>
                  </a:lnTo>
                  <a:lnTo>
                    <a:pt x="259" y="183"/>
                  </a:lnTo>
                  <a:lnTo>
                    <a:pt x="259" y="183"/>
                  </a:lnTo>
                  <a:lnTo>
                    <a:pt x="262" y="164"/>
                  </a:lnTo>
                  <a:lnTo>
                    <a:pt x="262" y="164"/>
                  </a:lnTo>
                  <a:lnTo>
                    <a:pt x="267" y="157"/>
                  </a:lnTo>
                  <a:lnTo>
                    <a:pt x="271" y="151"/>
                  </a:lnTo>
                  <a:lnTo>
                    <a:pt x="273" y="145"/>
                  </a:lnTo>
                  <a:lnTo>
                    <a:pt x="273" y="145"/>
                  </a:lnTo>
                  <a:lnTo>
                    <a:pt x="275" y="128"/>
                  </a:lnTo>
                  <a:lnTo>
                    <a:pt x="275" y="128"/>
                  </a:lnTo>
                  <a:lnTo>
                    <a:pt x="281" y="125"/>
                  </a:lnTo>
                  <a:lnTo>
                    <a:pt x="286" y="121"/>
                  </a:lnTo>
                  <a:lnTo>
                    <a:pt x="291" y="118"/>
                  </a:lnTo>
                  <a:lnTo>
                    <a:pt x="291" y="118"/>
                  </a:lnTo>
                  <a:lnTo>
                    <a:pt x="293" y="112"/>
                  </a:lnTo>
                  <a:lnTo>
                    <a:pt x="296" y="107"/>
                  </a:lnTo>
                  <a:lnTo>
                    <a:pt x="296" y="100"/>
                  </a:lnTo>
                  <a:lnTo>
                    <a:pt x="296" y="94"/>
                  </a:lnTo>
                  <a:lnTo>
                    <a:pt x="296" y="94"/>
                  </a:lnTo>
                  <a:lnTo>
                    <a:pt x="293" y="87"/>
                  </a:lnTo>
                  <a:lnTo>
                    <a:pt x="291" y="81"/>
                  </a:lnTo>
                  <a:lnTo>
                    <a:pt x="287" y="76"/>
                  </a:lnTo>
                  <a:lnTo>
                    <a:pt x="285" y="62"/>
                  </a:lnTo>
                  <a:lnTo>
                    <a:pt x="279" y="51"/>
                  </a:lnTo>
                  <a:lnTo>
                    <a:pt x="279" y="51"/>
                  </a:lnTo>
                  <a:lnTo>
                    <a:pt x="280" y="50"/>
                  </a:lnTo>
                  <a:lnTo>
                    <a:pt x="283" y="49"/>
                  </a:lnTo>
                  <a:lnTo>
                    <a:pt x="284" y="48"/>
                  </a:lnTo>
                  <a:lnTo>
                    <a:pt x="283" y="45"/>
                  </a:lnTo>
                  <a:lnTo>
                    <a:pt x="281" y="42"/>
                  </a:lnTo>
                  <a:lnTo>
                    <a:pt x="279" y="37"/>
                  </a:lnTo>
                  <a:lnTo>
                    <a:pt x="279" y="37"/>
                  </a:lnTo>
                  <a:lnTo>
                    <a:pt x="275" y="30"/>
                  </a:lnTo>
                  <a:lnTo>
                    <a:pt x="274" y="26"/>
                  </a:lnTo>
                  <a:lnTo>
                    <a:pt x="274" y="25"/>
                  </a:lnTo>
                  <a:lnTo>
                    <a:pt x="273" y="24"/>
                  </a:lnTo>
                  <a:lnTo>
                    <a:pt x="268" y="23"/>
                  </a:lnTo>
                  <a:lnTo>
                    <a:pt x="268" y="23"/>
                  </a:lnTo>
                  <a:lnTo>
                    <a:pt x="253" y="19"/>
                  </a:lnTo>
                  <a:lnTo>
                    <a:pt x="253" y="19"/>
                  </a:lnTo>
                  <a:close/>
                  <a:moveTo>
                    <a:pt x="277" y="606"/>
                  </a:moveTo>
                  <a:lnTo>
                    <a:pt x="286" y="606"/>
                  </a:lnTo>
                  <a:lnTo>
                    <a:pt x="286" y="606"/>
                  </a:lnTo>
                  <a:lnTo>
                    <a:pt x="291" y="608"/>
                  </a:lnTo>
                  <a:lnTo>
                    <a:pt x="291" y="608"/>
                  </a:lnTo>
                  <a:lnTo>
                    <a:pt x="296" y="614"/>
                  </a:lnTo>
                  <a:lnTo>
                    <a:pt x="296" y="614"/>
                  </a:lnTo>
                  <a:lnTo>
                    <a:pt x="294" y="643"/>
                  </a:lnTo>
                  <a:lnTo>
                    <a:pt x="294" y="643"/>
                  </a:lnTo>
                  <a:lnTo>
                    <a:pt x="296" y="647"/>
                  </a:lnTo>
                  <a:lnTo>
                    <a:pt x="294" y="653"/>
                  </a:lnTo>
                  <a:lnTo>
                    <a:pt x="294" y="653"/>
                  </a:lnTo>
                  <a:lnTo>
                    <a:pt x="294" y="655"/>
                  </a:lnTo>
                  <a:lnTo>
                    <a:pt x="294" y="661"/>
                  </a:lnTo>
                  <a:lnTo>
                    <a:pt x="294" y="672"/>
                  </a:lnTo>
                  <a:lnTo>
                    <a:pt x="294" y="672"/>
                  </a:lnTo>
                  <a:lnTo>
                    <a:pt x="292" y="722"/>
                  </a:lnTo>
                  <a:lnTo>
                    <a:pt x="292" y="722"/>
                  </a:lnTo>
                  <a:lnTo>
                    <a:pt x="288" y="692"/>
                  </a:lnTo>
                  <a:lnTo>
                    <a:pt x="284" y="658"/>
                  </a:lnTo>
                  <a:lnTo>
                    <a:pt x="284" y="658"/>
                  </a:lnTo>
                  <a:lnTo>
                    <a:pt x="285" y="647"/>
                  </a:lnTo>
                  <a:lnTo>
                    <a:pt x="286" y="639"/>
                  </a:lnTo>
                  <a:lnTo>
                    <a:pt x="286" y="639"/>
                  </a:lnTo>
                  <a:lnTo>
                    <a:pt x="285" y="632"/>
                  </a:lnTo>
                  <a:lnTo>
                    <a:pt x="281" y="620"/>
                  </a:lnTo>
                  <a:lnTo>
                    <a:pt x="277" y="606"/>
                  </a:lnTo>
                  <a:lnTo>
                    <a:pt x="277" y="606"/>
                  </a:lnTo>
                  <a:close/>
                  <a:moveTo>
                    <a:pt x="176" y="829"/>
                  </a:moveTo>
                  <a:lnTo>
                    <a:pt x="176" y="829"/>
                  </a:lnTo>
                  <a:lnTo>
                    <a:pt x="190" y="873"/>
                  </a:lnTo>
                  <a:lnTo>
                    <a:pt x="190" y="873"/>
                  </a:lnTo>
                  <a:lnTo>
                    <a:pt x="190" y="881"/>
                  </a:lnTo>
                  <a:lnTo>
                    <a:pt x="189" y="893"/>
                  </a:lnTo>
                  <a:lnTo>
                    <a:pt x="185" y="910"/>
                  </a:lnTo>
                  <a:lnTo>
                    <a:pt x="185" y="910"/>
                  </a:lnTo>
                  <a:lnTo>
                    <a:pt x="181" y="890"/>
                  </a:lnTo>
                  <a:lnTo>
                    <a:pt x="181" y="890"/>
                  </a:lnTo>
                  <a:lnTo>
                    <a:pt x="178" y="878"/>
                  </a:lnTo>
                  <a:lnTo>
                    <a:pt x="176" y="866"/>
                  </a:lnTo>
                  <a:lnTo>
                    <a:pt x="176" y="866"/>
                  </a:lnTo>
                  <a:lnTo>
                    <a:pt x="176" y="829"/>
                  </a:lnTo>
                  <a:lnTo>
                    <a:pt x="176" y="829"/>
                  </a:lnTo>
                  <a:close/>
                  <a:moveTo>
                    <a:pt x="387" y="793"/>
                  </a:moveTo>
                  <a:lnTo>
                    <a:pt x="389" y="796"/>
                  </a:lnTo>
                  <a:lnTo>
                    <a:pt x="389" y="796"/>
                  </a:lnTo>
                  <a:lnTo>
                    <a:pt x="393" y="826"/>
                  </a:lnTo>
                  <a:lnTo>
                    <a:pt x="393" y="826"/>
                  </a:lnTo>
                  <a:lnTo>
                    <a:pt x="394" y="841"/>
                  </a:lnTo>
                  <a:lnTo>
                    <a:pt x="395" y="861"/>
                  </a:lnTo>
                  <a:lnTo>
                    <a:pt x="395" y="861"/>
                  </a:lnTo>
                  <a:lnTo>
                    <a:pt x="394" y="865"/>
                  </a:lnTo>
                  <a:lnTo>
                    <a:pt x="393" y="870"/>
                  </a:lnTo>
                  <a:lnTo>
                    <a:pt x="389" y="877"/>
                  </a:lnTo>
                  <a:lnTo>
                    <a:pt x="383" y="885"/>
                  </a:lnTo>
                  <a:lnTo>
                    <a:pt x="383" y="885"/>
                  </a:lnTo>
                  <a:lnTo>
                    <a:pt x="382" y="876"/>
                  </a:lnTo>
                  <a:lnTo>
                    <a:pt x="381" y="859"/>
                  </a:lnTo>
                  <a:lnTo>
                    <a:pt x="381" y="859"/>
                  </a:lnTo>
                  <a:lnTo>
                    <a:pt x="381" y="839"/>
                  </a:lnTo>
                  <a:lnTo>
                    <a:pt x="381" y="839"/>
                  </a:lnTo>
                  <a:lnTo>
                    <a:pt x="383" y="814"/>
                  </a:lnTo>
                  <a:lnTo>
                    <a:pt x="387" y="793"/>
                  </a:lnTo>
                  <a:lnTo>
                    <a:pt x="387" y="793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6" name="Freeform 18">
              <a:extLst>
                <a:ext uri="{FF2B5EF4-FFF2-40B4-BE49-F238E27FC236}">
                  <a16:creationId xmlns:a16="http://schemas.microsoft.com/office/drawing/2014/main" id="{14186A08-A8B2-4369-84D8-04C34E2942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7444" y="5031533"/>
              <a:ext cx="221828" cy="774666"/>
            </a:xfrm>
            <a:custGeom>
              <a:avLst/>
              <a:gdLst>
                <a:gd name="T0" fmla="*/ 378 w 384"/>
                <a:gd name="T1" fmla="*/ 0 h 1341"/>
                <a:gd name="T2" fmla="*/ 360 w 384"/>
                <a:gd name="T3" fmla="*/ 39 h 1341"/>
                <a:gd name="T4" fmla="*/ 373 w 384"/>
                <a:gd name="T5" fmla="*/ 64 h 1341"/>
                <a:gd name="T6" fmla="*/ 380 w 384"/>
                <a:gd name="T7" fmla="*/ 85 h 1341"/>
                <a:gd name="T8" fmla="*/ 371 w 384"/>
                <a:gd name="T9" fmla="*/ 118 h 1341"/>
                <a:gd name="T10" fmla="*/ 363 w 384"/>
                <a:gd name="T11" fmla="*/ 271 h 1341"/>
                <a:gd name="T12" fmla="*/ 320 w 384"/>
                <a:gd name="T13" fmla="*/ 360 h 1341"/>
                <a:gd name="T14" fmla="*/ 293 w 384"/>
                <a:gd name="T15" fmla="*/ 462 h 1341"/>
                <a:gd name="T16" fmla="*/ 318 w 384"/>
                <a:gd name="T17" fmla="*/ 754 h 1341"/>
                <a:gd name="T18" fmla="*/ 320 w 384"/>
                <a:gd name="T19" fmla="*/ 848 h 1341"/>
                <a:gd name="T20" fmla="*/ 301 w 384"/>
                <a:gd name="T21" fmla="*/ 970 h 1341"/>
                <a:gd name="T22" fmla="*/ 302 w 384"/>
                <a:gd name="T23" fmla="*/ 1138 h 1341"/>
                <a:gd name="T24" fmla="*/ 288 w 384"/>
                <a:gd name="T25" fmla="*/ 1271 h 1341"/>
                <a:gd name="T26" fmla="*/ 306 w 384"/>
                <a:gd name="T27" fmla="*/ 1318 h 1341"/>
                <a:gd name="T28" fmla="*/ 269 w 384"/>
                <a:gd name="T29" fmla="*/ 1341 h 1341"/>
                <a:gd name="T30" fmla="*/ 226 w 384"/>
                <a:gd name="T31" fmla="*/ 1322 h 1341"/>
                <a:gd name="T32" fmla="*/ 224 w 384"/>
                <a:gd name="T33" fmla="*/ 1253 h 1341"/>
                <a:gd name="T34" fmla="*/ 239 w 384"/>
                <a:gd name="T35" fmla="*/ 1164 h 1341"/>
                <a:gd name="T36" fmla="*/ 220 w 384"/>
                <a:gd name="T37" fmla="*/ 957 h 1341"/>
                <a:gd name="T38" fmla="*/ 192 w 384"/>
                <a:gd name="T39" fmla="*/ 840 h 1341"/>
                <a:gd name="T40" fmla="*/ 148 w 384"/>
                <a:gd name="T41" fmla="*/ 937 h 1341"/>
                <a:gd name="T42" fmla="*/ 126 w 384"/>
                <a:gd name="T43" fmla="*/ 1024 h 1341"/>
                <a:gd name="T44" fmla="*/ 123 w 384"/>
                <a:gd name="T45" fmla="*/ 1211 h 1341"/>
                <a:gd name="T46" fmla="*/ 138 w 384"/>
                <a:gd name="T47" fmla="*/ 1245 h 1341"/>
                <a:gd name="T48" fmla="*/ 136 w 384"/>
                <a:gd name="T49" fmla="*/ 1323 h 1341"/>
                <a:gd name="T50" fmla="*/ 78 w 384"/>
                <a:gd name="T51" fmla="*/ 1335 h 1341"/>
                <a:gd name="T52" fmla="*/ 67 w 384"/>
                <a:gd name="T53" fmla="*/ 1300 h 1341"/>
                <a:gd name="T54" fmla="*/ 82 w 384"/>
                <a:gd name="T55" fmla="*/ 1230 h 1341"/>
                <a:gd name="T56" fmla="*/ 54 w 384"/>
                <a:gd name="T57" fmla="*/ 1089 h 1341"/>
                <a:gd name="T58" fmla="*/ 61 w 384"/>
                <a:gd name="T59" fmla="*/ 941 h 1341"/>
                <a:gd name="T60" fmla="*/ 49 w 384"/>
                <a:gd name="T61" fmla="*/ 834 h 1341"/>
                <a:gd name="T62" fmla="*/ 16 w 384"/>
                <a:gd name="T63" fmla="*/ 779 h 1341"/>
                <a:gd name="T64" fmla="*/ 7 w 384"/>
                <a:gd name="T65" fmla="*/ 733 h 1341"/>
                <a:gd name="T66" fmla="*/ 3 w 384"/>
                <a:gd name="T67" fmla="*/ 639 h 1341"/>
                <a:gd name="T68" fmla="*/ 13 w 384"/>
                <a:gd name="T69" fmla="*/ 399 h 1341"/>
                <a:gd name="T70" fmla="*/ 55 w 384"/>
                <a:gd name="T71" fmla="*/ 300 h 1341"/>
                <a:gd name="T72" fmla="*/ 78 w 384"/>
                <a:gd name="T73" fmla="*/ 278 h 1341"/>
                <a:gd name="T74" fmla="*/ 110 w 384"/>
                <a:gd name="T75" fmla="*/ 264 h 1341"/>
                <a:gd name="T76" fmla="*/ 84 w 384"/>
                <a:gd name="T77" fmla="*/ 263 h 1341"/>
                <a:gd name="T78" fmla="*/ 120 w 384"/>
                <a:gd name="T79" fmla="*/ 237 h 1341"/>
                <a:gd name="T80" fmla="*/ 88 w 384"/>
                <a:gd name="T81" fmla="*/ 249 h 1341"/>
                <a:gd name="T82" fmla="*/ 106 w 384"/>
                <a:gd name="T83" fmla="*/ 231 h 1341"/>
                <a:gd name="T84" fmla="*/ 106 w 384"/>
                <a:gd name="T85" fmla="*/ 220 h 1341"/>
                <a:gd name="T86" fmla="*/ 112 w 384"/>
                <a:gd name="T87" fmla="*/ 210 h 1341"/>
                <a:gd name="T88" fmla="*/ 152 w 384"/>
                <a:gd name="T89" fmla="*/ 108 h 1341"/>
                <a:gd name="T90" fmla="*/ 205 w 384"/>
                <a:gd name="T91" fmla="*/ 72 h 1341"/>
                <a:gd name="T92" fmla="*/ 252 w 384"/>
                <a:gd name="T93" fmla="*/ 82 h 1341"/>
                <a:gd name="T94" fmla="*/ 294 w 384"/>
                <a:gd name="T95" fmla="*/ 127 h 1341"/>
                <a:gd name="T96" fmla="*/ 301 w 384"/>
                <a:gd name="T97" fmla="*/ 220 h 1341"/>
                <a:gd name="T98" fmla="*/ 276 w 384"/>
                <a:gd name="T99" fmla="*/ 242 h 1341"/>
                <a:gd name="T100" fmla="*/ 258 w 384"/>
                <a:gd name="T101" fmla="*/ 262 h 1341"/>
                <a:gd name="T102" fmla="*/ 273 w 384"/>
                <a:gd name="T103" fmla="*/ 270 h 1341"/>
                <a:gd name="T104" fmla="*/ 300 w 384"/>
                <a:gd name="T105" fmla="*/ 249 h 1341"/>
                <a:gd name="T106" fmla="*/ 318 w 384"/>
                <a:gd name="T107" fmla="*/ 182 h 1341"/>
                <a:gd name="T108" fmla="*/ 324 w 384"/>
                <a:gd name="T109" fmla="*/ 120 h 1341"/>
                <a:gd name="T110" fmla="*/ 316 w 384"/>
                <a:gd name="T111" fmla="*/ 71 h 1341"/>
                <a:gd name="T112" fmla="*/ 315 w 384"/>
                <a:gd name="T113" fmla="*/ 47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84" h="1341">
                  <a:moveTo>
                    <a:pt x="346" y="37"/>
                  </a:moveTo>
                  <a:lnTo>
                    <a:pt x="346" y="37"/>
                  </a:lnTo>
                  <a:lnTo>
                    <a:pt x="350" y="31"/>
                  </a:lnTo>
                  <a:lnTo>
                    <a:pt x="359" y="17"/>
                  </a:lnTo>
                  <a:lnTo>
                    <a:pt x="370" y="5"/>
                  </a:lnTo>
                  <a:lnTo>
                    <a:pt x="374" y="1"/>
                  </a:lnTo>
                  <a:lnTo>
                    <a:pt x="377" y="0"/>
                  </a:lnTo>
                  <a:lnTo>
                    <a:pt x="378" y="0"/>
                  </a:lnTo>
                  <a:lnTo>
                    <a:pt x="378" y="0"/>
                  </a:lnTo>
                  <a:lnTo>
                    <a:pt x="379" y="2"/>
                  </a:lnTo>
                  <a:lnTo>
                    <a:pt x="378" y="6"/>
                  </a:lnTo>
                  <a:lnTo>
                    <a:pt x="373" y="14"/>
                  </a:lnTo>
                  <a:lnTo>
                    <a:pt x="367" y="23"/>
                  </a:lnTo>
                  <a:lnTo>
                    <a:pt x="364" y="28"/>
                  </a:lnTo>
                  <a:lnTo>
                    <a:pt x="364" y="28"/>
                  </a:lnTo>
                  <a:lnTo>
                    <a:pt x="360" y="39"/>
                  </a:lnTo>
                  <a:lnTo>
                    <a:pt x="360" y="39"/>
                  </a:lnTo>
                  <a:lnTo>
                    <a:pt x="365" y="44"/>
                  </a:lnTo>
                  <a:lnTo>
                    <a:pt x="365" y="44"/>
                  </a:lnTo>
                  <a:lnTo>
                    <a:pt x="369" y="50"/>
                  </a:lnTo>
                  <a:lnTo>
                    <a:pt x="371" y="54"/>
                  </a:lnTo>
                  <a:lnTo>
                    <a:pt x="372" y="62"/>
                  </a:lnTo>
                  <a:lnTo>
                    <a:pt x="372" y="62"/>
                  </a:lnTo>
                  <a:lnTo>
                    <a:pt x="373" y="64"/>
                  </a:lnTo>
                  <a:lnTo>
                    <a:pt x="377" y="70"/>
                  </a:lnTo>
                  <a:lnTo>
                    <a:pt x="377" y="70"/>
                  </a:lnTo>
                  <a:lnTo>
                    <a:pt x="378" y="76"/>
                  </a:lnTo>
                  <a:lnTo>
                    <a:pt x="378" y="78"/>
                  </a:lnTo>
                  <a:lnTo>
                    <a:pt x="378" y="78"/>
                  </a:lnTo>
                  <a:lnTo>
                    <a:pt x="379" y="79"/>
                  </a:lnTo>
                  <a:lnTo>
                    <a:pt x="380" y="81"/>
                  </a:lnTo>
                  <a:lnTo>
                    <a:pt x="380" y="85"/>
                  </a:lnTo>
                  <a:lnTo>
                    <a:pt x="380" y="85"/>
                  </a:lnTo>
                  <a:lnTo>
                    <a:pt x="382" y="89"/>
                  </a:lnTo>
                  <a:lnTo>
                    <a:pt x="383" y="94"/>
                  </a:lnTo>
                  <a:lnTo>
                    <a:pt x="384" y="97"/>
                  </a:lnTo>
                  <a:lnTo>
                    <a:pt x="384" y="99"/>
                  </a:lnTo>
                  <a:lnTo>
                    <a:pt x="383" y="102"/>
                  </a:lnTo>
                  <a:lnTo>
                    <a:pt x="383" y="102"/>
                  </a:lnTo>
                  <a:lnTo>
                    <a:pt x="371" y="118"/>
                  </a:lnTo>
                  <a:lnTo>
                    <a:pt x="361" y="130"/>
                  </a:lnTo>
                  <a:lnTo>
                    <a:pt x="364" y="193"/>
                  </a:lnTo>
                  <a:lnTo>
                    <a:pt x="364" y="193"/>
                  </a:lnTo>
                  <a:lnTo>
                    <a:pt x="361" y="224"/>
                  </a:lnTo>
                  <a:lnTo>
                    <a:pt x="360" y="246"/>
                  </a:lnTo>
                  <a:lnTo>
                    <a:pt x="360" y="262"/>
                  </a:lnTo>
                  <a:lnTo>
                    <a:pt x="360" y="262"/>
                  </a:lnTo>
                  <a:lnTo>
                    <a:pt x="363" y="271"/>
                  </a:lnTo>
                  <a:lnTo>
                    <a:pt x="363" y="274"/>
                  </a:lnTo>
                  <a:lnTo>
                    <a:pt x="361" y="276"/>
                  </a:lnTo>
                  <a:lnTo>
                    <a:pt x="361" y="276"/>
                  </a:lnTo>
                  <a:lnTo>
                    <a:pt x="344" y="316"/>
                  </a:lnTo>
                  <a:lnTo>
                    <a:pt x="337" y="332"/>
                  </a:lnTo>
                  <a:lnTo>
                    <a:pt x="329" y="346"/>
                  </a:lnTo>
                  <a:lnTo>
                    <a:pt x="322" y="356"/>
                  </a:lnTo>
                  <a:lnTo>
                    <a:pt x="320" y="360"/>
                  </a:lnTo>
                  <a:lnTo>
                    <a:pt x="316" y="362"/>
                  </a:lnTo>
                  <a:lnTo>
                    <a:pt x="316" y="362"/>
                  </a:lnTo>
                  <a:lnTo>
                    <a:pt x="307" y="369"/>
                  </a:lnTo>
                  <a:lnTo>
                    <a:pt x="300" y="378"/>
                  </a:lnTo>
                  <a:lnTo>
                    <a:pt x="295" y="386"/>
                  </a:lnTo>
                  <a:lnTo>
                    <a:pt x="294" y="391"/>
                  </a:lnTo>
                  <a:lnTo>
                    <a:pt x="294" y="391"/>
                  </a:lnTo>
                  <a:lnTo>
                    <a:pt x="293" y="462"/>
                  </a:lnTo>
                  <a:lnTo>
                    <a:pt x="294" y="535"/>
                  </a:lnTo>
                  <a:lnTo>
                    <a:pt x="294" y="535"/>
                  </a:lnTo>
                  <a:lnTo>
                    <a:pt x="307" y="599"/>
                  </a:lnTo>
                  <a:lnTo>
                    <a:pt x="320" y="656"/>
                  </a:lnTo>
                  <a:lnTo>
                    <a:pt x="309" y="663"/>
                  </a:lnTo>
                  <a:lnTo>
                    <a:pt x="309" y="663"/>
                  </a:lnTo>
                  <a:lnTo>
                    <a:pt x="314" y="715"/>
                  </a:lnTo>
                  <a:lnTo>
                    <a:pt x="318" y="754"/>
                  </a:lnTo>
                  <a:lnTo>
                    <a:pt x="320" y="777"/>
                  </a:lnTo>
                  <a:lnTo>
                    <a:pt x="320" y="777"/>
                  </a:lnTo>
                  <a:lnTo>
                    <a:pt x="321" y="792"/>
                  </a:lnTo>
                  <a:lnTo>
                    <a:pt x="322" y="814"/>
                  </a:lnTo>
                  <a:lnTo>
                    <a:pt x="322" y="835"/>
                  </a:lnTo>
                  <a:lnTo>
                    <a:pt x="321" y="846"/>
                  </a:lnTo>
                  <a:lnTo>
                    <a:pt x="321" y="846"/>
                  </a:lnTo>
                  <a:lnTo>
                    <a:pt x="320" y="848"/>
                  </a:lnTo>
                  <a:lnTo>
                    <a:pt x="318" y="850"/>
                  </a:lnTo>
                  <a:lnTo>
                    <a:pt x="315" y="851"/>
                  </a:lnTo>
                  <a:lnTo>
                    <a:pt x="315" y="851"/>
                  </a:lnTo>
                  <a:lnTo>
                    <a:pt x="308" y="904"/>
                  </a:lnTo>
                  <a:lnTo>
                    <a:pt x="302" y="944"/>
                  </a:lnTo>
                  <a:lnTo>
                    <a:pt x="301" y="959"/>
                  </a:lnTo>
                  <a:lnTo>
                    <a:pt x="301" y="970"/>
                  </a:lnTo>
                  <a:lnTo>
                    <a:pt x="301" y="970"/>
                  </a:lnTo>
                  <a:lnTo>
                    <a:pt x="303" y="988"/>
                  </a:lnTo>
                  <a:lnTo>
                    <a:pt x="307" y="1016"/>
                  </a:lnTo>
                  <a:lnTo>
                    <a:pt x="308" y="1033"/>
                  </a:lnTo>
                  <a:lnTo>
                    <a:pt x="309" y="1052"/>
                  </a:lnTo>
                  <a:lnTo>
                    <a:pt x="309" y="1072"/>
                  </a:lnTo>
                  <a:lnTo>
                    <a:pt x="308" y="1092"/>
                  </a:lnTo>
                  <a:lnTo>
                    <a:pt x="308" y="1092"/>
                  </a:lnTo>
                  <a:lnTo>
                    <a:pt x="302" y="1138"/>
                  </a:lnTo>
                  <a:lnTo>
                    <a:pt x="294" y="1185"/>
                  </a:lnTo>
                  <a:lnTo>
                    <a:pt x="283" y="1236"/>
                  </a:lnTo>
                  <a:lnTo>
                    <a:pt x="286" y="1239"/>
                  </a:lnTo>
                  <a:lnTo>
                    <a:pt x="286" y="1239"/>
                  </a:lnTo>
                  <a:lnTo>
                    <a:pt x="286" y="1242"/>
                  </a:lnTo>
                  <a:lnTo>
                    <a:pt x="286" y="1254"/>
                  </a:lnTo>
                  <a:lnTo>
                    <a:pt x="286" y="1254"/>
                  </a:lnTo>
                  <a:lnTo>
                    <a:pt x="288" y="1271"/>
                  </a:lnTo>
                  <a:lnTo>
                    <a:pt x="289" y="1278"/>
                  </a:lnTo>
                  <a:lnTo>
                    <a:pt x="292" y="1286"/>
                  </a:lnTo>
                  <a:lnTo>
                    <a:pt x="292" y="1286"/>
                  </a:lnTo>
                  <a:lnTo>
                    <a:pt x="296" y="1294"/>
                  </a:lnTo>
                  <a:lnTo>
                    <a:pt x="302" y="1304"/>
                  </a:lnTo>
                  <a:lnTo>
                    <a:pt x="305" y="1309"/>
                  </a:lnTo>
                  <a:lnTo>
                    <a:pt x="306" y="1313"/>
                  </a:lnTo>
                  <a:lnTo>
                    <a:pt x="306" y="1318"/>
                  </a:lnTo>
                  <a:lnTo>
                    <a:pt x="303" y="1323"/>
                  </a:lnTo>
                  <a:lnTo>
                    <a:pt x="303" y="1323"/>
                  </a:lnTo>
                  <a:lnTo>
                    <a:pt x="297" y="1330"/>
                  </a:lnTo>
                  <a:lnTo>
                    <a:pt x="295" y="1333"/>
                  </a:lnTo>
                  <a:lnTo>
                    <a:pt x="290" y="1336"/>
                  </a:lnTo>
                  <a:lnTo>
                    <a:pt x="281" y="1338"/>
                  </a:lnTo>
                  <a:lnTo>
                    <a:pt x="269" y="1341"/>
                  </a:lnTo>
                  <a:lnTo>
                    <a:pt x="269" y="1341"/>
                  </a:lnTo>
                  <a:lnTo>
                    <a:pt x="255" y="1341"/>
                  </a:lnTo>
                  <a:lnTo>
                    <a:pt x="243" y="1339"/>
                  </a:lnTo>
                  <a:lnTo>
                    <a:pt x="238" y="1338"/>
                  </a:lnTo>
                  <a:lnTo>
                    <a:pt x="234" y="1335"/>
                  </a:lnTo>
                  <a:lnTo>
                    <a:pt x="230" y="1331"/>
                  </a:lnTo>
                  <a:lnTo>
                    <a:pt x="228" y="1326"/>
                  </a:lnTo>
                  <a:lnTo>
                    <a:pt x="228" y="1326"/>
                  </a:lnTo>
                  <a:lnTo>
                    <a:pt x="226" y="1322"/>
                  </a:lnTo>
                  <a:lnTo>
                    <a:pt x="225" y="1316"/>
                  </a:lnTo>
                  <a:lnTo>
                    <a:pt x="225" y="1304"/>
                  </a:lnTo>
                  <a:lnTo>
                    <a:pt x="228" y="1287"/>
                  </a:lnTo>
                  <a:lnTo>
                    <a:pt x="228" y="1287"/>
                  </a:lnTo>
                  <a:lnTo>
                    <a:pt x="228" y="1280"/>
                  </a:lnTo>
                  <a:lnTo>
                    <a:pt x="226" y="1268"/>
                  </a:lnTo>
                  <a:lnTo>
                    <a:pt x="224" y="1253"/>
                  </a:lnTo>
                  <a:lnTo>
                    <a:pt x="224" y="1253"/>
                  </a:lnTo>
                  <a:lnTo>
                    <a:pt x="225" y="1248"/>
                  </a:lnTo>
                  <a:lnTo>
                    <a:pt x="230" y="1241"/>
                  </a:lnTo>
                  <a:lnTo>
                    <a:pt x="237" y="1232"/>
                  </a:lnTo>
                  <a:lnTo>
                    <a:pt x="237" y="1232"/>
                  </a:lnTo>
                  <a:lnTo>
                    <a:pt x="239" y="1229"/>
                  </a:lnTo>
                  <a:lnTo>
                    <a:pt x="243" y="1226"/>
                  </a:lnTo>
                  <a:lnTo>
                    <a:pt x="243" y="1226"/>
                  </a:lnTo>
                  <a:lnTo>
                    <a:pt x="239" y="1164"/>
                  </a:lnTo>
                  <a:lnTo>
                    <a:pt x="235" y="1086"/>
                  </a:lnTo>
                  <a:lnTo>
                    <a:pt x="235" y="1086"/>
                  </a:lnTo>
                  <a:lnTo>
                    <a:pt x="232" y="1037"/>
                  </a:lnTo>
                  <a:lnTo>
                    <a:pt x="230" y="1013"/>
                  </a:lnTo>
                  <a:lnTo>
                    <a:pt x="228" y="992"/>
                  </a:lnTo>
                  <a:lnTo>
                    <a:pt x="228" y="992"/>
                  </a:lnTo>
                  <a:lnTo>
                    <a:pt x="222" y="969"/>
                  </a:lnTo>
                  <a:lnTo>
                    <a:pt x="220" y="957"/>
                  </a:lnTo>
                  <a:lnTo>
                    <a:pt x="219" y="945"/>
                  </a:lnTo>
                  <a:lnTo>
                    <a:pt x="219" y="945"/>
                  </a:lnTo>
                  <a:lnTo>
                    <a:pt x="218" y="934"/>
                  </a:lnTo>
                  <a:lnTo>
                    <a:pt x="217" y="921"/>
                  </a:lnTo>
                  <a:lnTo>
                    <a:pt x="211" y="887"/>
                  </a:lnTo>
                  <a:lnTo>
                    <a:pt x="202" y="842"/>
                  </a:lnTo>
                  <a:lnTo>
                    <a:pt x="192" y="840"/>
                  </a:lnTo>
                  <a:lnTo>
                    <a:pt x="192" y="840"/>
                  </a:lnTo>
                  <a:lnTo>
                    <a:pt x="187" y="840"/>
                  </a:lnTo>
                  <a:lnTo>
                    <a:pt x="181" y="838"/>
                  </a:lnTo>
                  <a:lnTo>
                    <a:pt x="181" y="838"/>
                  </a:lnTo>
                  <a:lnTo>
                    <a:pt x="173" y="837"/>
                  </a:lnTo>
                  <a:lnTo>
                    <a:pt x="167" y="838"/>
                  </a:lnTo>
                  <a:lnTo>
                    <a:pt x="167" y="838"/>
                  </a:lnTo>
                  <a:lnTo>
                    <a:pt x="157" y="894"/>
                  </a:lnTo>
                  <a:lnTo>
                    <a:pt x="148" y="937"/>
                  </a:lnTo>
                  <a:lnTo>
                    <a:pt x="144" y="953"/>
                  </a:lnTo>
                  <a:lnTo>
                    <a:pt x="140" y="965"/>
                  </a:lnTo>
                  <a:lnTo>
                    <a:pt x="140" y="965"/>
                  </a:lnTo>
                  <a:lnTo>
                    <a:pt x="135" y="982"/>
                  </a:lnTo>
                  <a:lnTo>
                    <a:pt x="131" y="999"/>
                  </a:lnTo>
                  <a:lnTo>
                    <a:pt x="127" y="1015"/>
                  </a:lnTo>
                  <a:lnTo>
                    <a:pt x="126" y="1024"/>
                  </a:lnTo>
                  <a:lnTo>
                    <a:pt x="126" y="1024"/>
                  </a:lnTo>
                  <a:lnTo>
                    <a:pt x="126" y="1075"/>
                  </a:lnTo>
                  <a:lnTo>
                    <a:pt x="123" y="1112"/>
                  </a:lnTo>
                  <a:lnTo>
                    <a:pt x="121" y="1140"/>
                  </a:lnTo>
                  <a:lnTo>
                    <a:pt x="121" y="1140"/>
                  </a:lnTo>
                  <a:lnTo>
                    <a:pt x="121" y="1151"/>
                  </a:lnTo>
                  <a:lnTo>
                    <a:pt x="120" y="1162"/>
                  </a:lnTo>
                  <a:lnTo>
                    <a:pt x="121" y="1183"/>
                  </a:lnTo>
                  <a:lnTo>
                    <a:pt x="123" y="1211"/>
                  </a:lnTo>
                  <a:lnTo>
                    <a:pt x="123" y="1211"/>
                  </a:lnTo>
                  <a:lnTo>
                    <a:pt x="125" y="1217"/>
                  </a:lnTo>
                  <a:lnTo>
                    <a:pt x="126" y="1223"/>
                  </a:lnTo>
                  <a:lnTo>
                    <a:pt x="129" y="1228"/>
                  </a:lnTo>
                  <a:lnTo>
                    <a:pt x="129" y="1228"/>
                  </a:lnTo>
                  <a:lnTo>
                    <a:pt x="133" y="1233"/>
                  </a:lnTo>
                  <a:lnTo>
                    <a:pt x="135" y="1239"/>
                  </a:lnTo>
                  <a:lnTo>
                    <a:pt x="138" y="1245"/>
                  </a:lnTo>
                  <a:lnTo>
                    <a:pt x="138" y="1245"/>
                  </a:lnTo>
                  <a:lnTo>
                    <a:pt x="145" y="1292"/>
                  </a:lnTo>
                  <a:lnTo>
                    <a:pt x="145" y="1292"/>
                  </a:lnTo>
                  <a:lnTo>
                    <a:pt x="145" y="1298"/>
                  </a:lnTo>
                  <a:lnTo>
                    <a:pt x="141" y="1306"/>
                  </a:lnTo>
                  <a:lnTo>
                    <a:pt x="139" y="1314"/>
                  </a:lnTo>
                  <a:lnTo>
                    <a:pt x="136" y="1323"/>
                  </a:lnTo>
                  <a:lnTo>
                    <a:pt x="136" y="1323"/>
                  </a:lnTo>
                  <a:lnTo>
                    <a:pt x="134" y="1333"/>
                  </a:lnTo>
                  <a:lnTo>
                    <a:pt x="133" y="1337"/>
                  </a:lnTo>
                  <a:lnTo>
                    <a:pt x="129" y="1338"/>
                  </a:lnTo>
                  <a:lnTo>
                    <a:pt x="129" y="1338"/>
                  </a:lnTo>
                  <a:lnTo>
                    <a:pt x="119" y="1339"/>
                  </a:lnTo>
                  <a:lnTo>
                    <a:pt x="102" y="1339"/>
                  </a:lnTo>
                  <a:lnTo>
                    <a:pt x="86" y="1337"/>
                  </a:lnTo>
                  <a:lnTo>
                    <a:pt x="78" y="1335"/>
                  </a:lnTo>
                  <a:lnTo>
                    <a:pt x="74" y="1332"/>
                  </a:lnTo>
                  <a:lnTo>
                    <a:pt x="74" y="1332"/>
                  </a:lnTo>
                  <a:lnTo>
                    <a:pt x="70" y="1330"/>
                  </a:lnTo>
                  <a:lnTo>
                    <a:pt x="68" y="1326"/>
                  </a:lnTo>
                  <a:lnTo>
                    <a:pt x="65" y="1322"/>
                  </a:lnTo>
                  <a:lnTo>
                    <a:pt x="64" y="1318"/>
                  </a:lnTo>
                  <a:lnTo>
                    <a:pt x="64" y="1309"/>
                  </a:lnTo>
                  <a:lnTo>
                    <a:pt x="67" y="1300"/>
                  </a:lnTo>
                  <a:lnTo>
                    <a:pt x="67" y="1300"/>
                  </a:lnTo>
                  <a:lnTo>
                    <a:pt x="71" y="1288"/>
                  </a:lnTo>
                  <a:lnTo>
                    <a:pt x="74" y="1283"/>
                  </a:lnTo>
                  <a:lnTo>
                    <a:pt x="75" y="1274"/>
                  </a:lnTo>
                  <a:lnTo>
                    <a:pt x="75" y="1274"/>
                  </a:lnTo>
                  <a:lnTo>
                    <a:pt x="76" y="1247"/>
                  </a:lnTo>
                  <a:lnTo>
                    <a:pt x="82" y="1230"/>
                  </a:lnTo>
                  <a:lnTo>
                    <a:pt x="82" y="1230"/>
                  </a:lnTo>
                  <a:lnTo>
                    <a:pt x="84" y="1219"/>
                  </a:lnTo>
                  <a:lnTo>
                    <a:pt x="84" y="1219"/>
                  </a:lnTo>
                  <a:lnTo>
                    <a:pt x="82" y="1210"/>
                  </a:lnTo>
                  <a:lnTo>
                    <a:pt x="78" y="1193"/>
                  </a:lnTo>
                  <a:lnTo>
                    <a:pt x="68" y="1153"/>
                  </a:lnTo>
                  <a:lnTo>
                    <a:pt x="68" y="1153"/>
                  </a:lnTo>
                  <a:lnTo>
                    <a:pt x="59" y="1119"/>
                  </a:lnTo>
                  <a:lnTo>
                    <a:pt x="54" y="1089"/>
                  </a:lnTo>
                  <a:lnTo>
                    <a:pt x="54" y="1089"/>
                  </a:lnTo>
                  <a:lnTo>
                    <a:pt x="52" y="1081"/>
                  </a:lnTo>
                  <a:lnTo>
                    <a:pt x="51" y="1071"/>
                  </a:lnTo>
                  <a:lnTo>
                    <a:pt x="52" y="1047"/>
                  </a:lnTo>
                  <a:lnTo>
                    <a:pt x="55" y="1009"/>
                  </a:lnTo>
                  <a:lnTo>
                    <a:pt x="55" y="1009"/>
                  </a:lnTo>
                  <a:lnTo>
                    <a:pt x="57" y="972"/>
                  </a:lnTo>
                  <a:lnTo>
                    <a:pt x="61" y="941"/>
                  </a:lnTo>
                  <a:lnTo>
                    <a:pt x="61" y="941"/>
                  </a:lnTo>
                  <a:lnTo>
                    <a:pt x="61" y="924"/>
                  </a:lnTo>
                  <a:lnTo>
                    <a:pt x="62" y="907"/>
                  </a:lnTo>
                  <a:lnTo>
                    <a:pt x="62" y="907"/>
                  </a:lnTo>
                  <a:lnTo>
                    <a:pt x="62" y="895"/>
                  </a:lnTo>
                  <a:lnTo>
                    <a:pt x="59" y="870"/>
                  </a:lnTo>
                  <a:lnTo>
                    <a:pt x="56" y="836"/>
                  </a:lnTo>
                  <a:lnTo>
                    <a:pt x="49" y="834"/>
                  </a:lnTo>
                  <a:lnTo>
                    <a:pt x="49" y="809"/>
                  </a:lnTo>
                  <a:lnTo>
                    <a:pt x="49" y="809"/>
                  </a:lnTo>
                  <a:lnTo>
                    <a:pt x="37" y="796"/>
                  </a:lnTo>
                  <a:lnTo>
                    <a:pt x="37" y="796"/>
                  </a:lnTo>
                  <a:lnTo>
                    <a:pt x="33" y="792"/>
                  </a:lnTo>
                  <a:lnTo>
                    <a:pt x="25" y="786"/>
                  </a:lnTo>
                  <a:lnTo>
                    <a:pt x="25" y="786"/>
                  </a:lnTo>
                  <a:lnTo>
                    <a:pt x="16" y="779"/>
                  </a:lnTo>
                  <a:lnTo>
                    <a:pt x="16" y="779"/>
                  </a:lnTo>
                  <a:lnTo>
                    <a:pt x="13" y="779"/>
                  </a:lnTo>
                  <a:lnTo>
                    <a:pt x="11" y="778"/>
                  </a:lnTo>
                  <a:lnTo>
                    <a:pt x="9" y="776"/>
                  </a:lnTo>
                  <a:lnTo>
                    <a:pt x="9" y="776"/>
                  </a:lnTo>
                  <a:lnTo>
                    <a:pt x="7" y="771"/>
                  </a:lnTo>
                  <a:lnTo>
                    <a:pt x="7" y="761"/>
                  </a:lnTo>
                  <a:lnTo>
                    <a:pt x="7" y="733"/>
                  </a:lnTo>
                  <a:lnTo>
                    <a:pt x="9" y="686"/>
                  </a:lnTo>
                  <a:lnTo>
                    <a:pt x="9" y="686"/>
                  </a:lnTo>
                  <a:lnTo>
                    <a:pt x="6" y="661"/>
                  </a:lnTo>
                  <a:lnTo>
                    <a:pt x="5" y="642"/>
                  </a:lnTo>
                  <a:lnTo>
                    <a:pt x="5" y="642"/>
                  </a:lnTo>
                  <a:lnTo>
                    <a:pt x="5" y="642"/>
                  </a:lnTo>
                  <a:lnTo>
                    <a:pt x="4" y="642"/>
                  </a:lnTo>
                  <a:lnTo>
                    <a:pt x="3" y="639"/>
                  </a:lnTo>
                  <a:lnTo>
                    <a:pt x="0" y="637"/>
                  </a:lnTo>
                  <a:lnTo>
                    <a:pt x="0" y="637"/>
                  </a:lnTo>
                  <a:lnTo>
                    <a:pt x="0" y="618"/>
                  </a:lnTo>
                  <a:lnTo>
                    <a:pt x="1" y="583"/>
                  </a:lnTo>
                  <a:lnTo>
                    <a:pt x="4" y="527"/>
                  </a:lnTo>
                  <a:lnTo>
                    <a:pt x="4" y="527"/>
                  </a:lnTo>
                  <a:lnTo>
                    <a:pt x="9" y="451"/>
                  </a:lnTo>
                  <a:lnTo>
                    <a:pt x="13" y="399"/>
                  </a:lnTo>
                  <a:lnTo>
                    <a:pt x="16" y="379"/>
                  </a:lnTo>
                  <a:lnTo>
                    <a:pt x="18" y="367"/>
                  </a:lnTo>
                  <a:lnTo>
                    <a:pt x="18" y="367"/>
                  </a:lnTo>
                  <a:lnTo>
                    <a:pt x="26" y="348"/>
                  </a:lnTo>
                  <a:lnTo>
                    <a:pt x="37" y="327"/>
                  </a:lnTo>
                  <a:lnTo>
                    <a:pt x="46" y="309"/>
                  </a:lnTo>
                  <a:lnTo>
                    <a:pt x="51" y="303"/>
                  </a:lnTo>
                  <a:lnTo>
                    <a:pt x="55" y="300"/>
                  </a:lnTo>
                  <a:lnTo>
                    <a:pt x="55" y="300"/>
                  </a:lnTo>
                  <a:lnTo>
                    <a:pt x="70" y="290"/>
                  </a:lnTo>
                  <a:lnTo>
                    <a:pt x="70" y="290"/>
                  </a:lnTo>
                  <a:lnTo>
                    <a:pt x="69" y="289"/>
                  </a:lnTo>
                  <a:lnTo>
                    <a:pt x="69" y="288"/>
                  </a:lnTo>
                  <a:lnTo>
                    <a:pt x="70" y="285"/>
                  </a:lnTo>
                  <a:lnTo>
                    <a:pt x="70" y="285"/>
                  </a:lnTo>
                  <a:lnTo>
                    <a:pt x="78" y="278"/>
                  </a:lnTo>
                  <a:lnTo>
                    <a:pt x="82" y="276"/>
                  </a:lnTo>
                  <a:lnTo>
                    <a:pt x="87" y="275"/>
                  </a:lnTo>
                  <a:lnTo>
                    <a:pt x="87" y="275"/>
                  </a:lnTo>
                  <a:lnTo>
                    <a:pt x="95" y="274"/>
                  </a:lnTo>
                  <a:lnTo>
                    <a:pt x="100" y="274"/>
                  </a:lnTo>
                  <a:lnTo>
                    <a:pt x="100" y="274"/>
                  </a:lnTo>
                  <a:lnTo>
                    <a:pt x="106" y="269"/>
                  </a:lnTo>
                  <a:lnTo>
                    <a:pt x="110" y="264"/>
                  </a:lnTo>
                  <a:lnTo>
                    <a:pt x="110" y="264"/>
                  </a:lnTo>
                  <a:lnTo>
                    <a:pt x="103" y="265"/>
                  </a:lnTo>
                  <a:lnTo>
                    <a:pt x="97" y="265"/>
                  </a:lnTo>
                  <a:lnTo>
                    <a:pt x="91" y="264"/>
                  </a:lnTo>
                  <a:lnTo>
                    <a:pt x="91" y="264"/>
                  </a:lnTo>
                  <a:lnTo>
                    <a:pt x="84" y="263"/>
                  </a:lnTo>
                  <a:lnTo>
                    <a:pt x="84" y="263"/>
                  </a:lnTo>
                  <a:lnTo>
                    <a:pt x="84" y="263"/>
                  </a:lnTo>
                  <a:lnTo>
                    <a:pt x="93" y="262"/>
                  </a:lnTo>
                  <a:lnTo>
                    <a:pt x="101" y="261"/>
                  </a:lnTo>
                  <a:lnTo>
                    <a:pt x="107" y="258"/>
                  </a:lnTo>
                  <a:lnTo>
                    <a:pt x="107" y="258"/>
                  </a:lnTo>
                  <a:lnTo>
                    <a:pt x="109" y="257"/>
                  </a:lnTo>
                  <a:lnTo>
                    <a:pt x="112" y="253"/>
                  </a:lnTo>
                  <a:lnTo>
                    <a:pt x="116" y="246"/>
                  </a:lnTo>
                  <a:lnTo>
                    <a:pt x="120" y="237"/>
                  </a:lnTo>
                  <a:lnTo>
                    <a:pt x="120" y="237"/>
                  </a:lnTo>
                  <a:lnTo>
                    <a:pt x="117" y="239"/>
                  </a:lnTo>
                  <a:lnTo>
                    <a:pt x="106" y="244"/>
                  </a:lnTo>
                  <a:lnTo>
                    <a:pt x="106" y="244"/>
                  </a:lnTo>
                  <a:lnTo>
                    <a:pt x="91" y="249"/>
                  </a:lnTo>
                  <a:lnTo>
                    <a:pt x="88" y="249"/>
                  </a:lnTo>
                  <a:lnTo>
                    <a:pt x="88" y="249"/>
                  </a:lnTo>
                  <a:lnTo>
                    <a:pt x="88" y="249"/>
                  </a:lnTo>
                  <a:lnTo>
                    <a:pt x="88" y="249"/>
                  </a:lnTo>
                  <a:lnTo>
                    <a:pt x="104" y="238"/>
                  </a:lnTo>
                  <a:lnTo>
                    <a:pt x="104" y="238"/>
                  </a:lnTo>
                  <a:lnTo>
                    <a:pt x="89" y="239"/>
                  </a:lnTo>
                  <a:lnTo>
                    <a:pt x="89" y="239"/>
                  </a:lnTo>
                  <a:lnTo>
                    <a:pt x="90" y="238"/>
                  </a:lnTo>
                  <a:lnTo>
                    <a:pt x="97" y="236"/>
                  </a:lnTo>
                  <a:lnTo>
                    <a:pt x="106" y="231"/>
                  </a:lnTo>
                  <a:lnTo>
                    <a:pt x="113" y="225"/>
                  </a:lnTo>
                  <a:lnTo>
                    <a:pt x="113" y="225"/>
                  </a:lnTo>
                  <a:lnTo>
                    <a:pt x="120" y="217"/>
                  </a:lnTo>
                  <a:lnTo>
                    <a:pt x="121" y="213"/>
                  </a:lnTo>
                  <a:lnTo>
                    <a:pt x="121" y="213"/>
                  </a:lnTo>
                  <a:lnTo>
                    <a:pt x="115" y="217"/>
                  </a:lnTo>
                  <a:lnTo>
                    <a:pt x="110" y="220"/>
                  </a:lnTo>
                  <a:lnTo>
                    <a:pt x="106" y="220"/>
                  </a:lnTo>
                  <a:lnTo>
                    <a:pt x="106" y="220"/>
                  </a:lnTo>
                  <a:lnTo>
                    <a:pt x="99" y="219"/>
                  </a:lnTo>
                  <a:lnTo>
                    <a:pt x="95" y="218"/>
                  </a:lnTo>
                  <a:lnTo>
                    <a:pt x="95" y="218"/>
                  </a:lnTo>
                  <a:lnTo>
                    <a:pt x="101" y="214"/>
                  </a:lnTo>
                  <a:lnTo>
                    <a:pt x="110" y="211"/>
                  </a:lnTo>
                  <a:lnTo>
                    <a:pt x="110" y="211"/>
                  </a:lnTo>
                  <a:lnTo>
                    <a:pt x="112" y="210"/>
                  </a:lnTo>
                  <a:lnTo>
                    <a:pt x="114" y="206"/>
                  </a:lnTo>
                  <a:lnTo>
                    <a:pt x="120" y="197"/>
                  </a:lnTo>
                  <a:lnTo>
                    <a:pt x="126" y="186"/>
                  </a:lnTo>
                  <a:lnTo>
                    <a:pt x="131" y="175"/>
                  </a:lnTo>
                  <a:lnTo>
                    <a:pt x="131" y="175"/>
                  </a:lnTo>
                  <a:lnTo>
                    <a:pt x="141" y="141"/>
                  </a:lnTo>
                  <a:lnTo>
                    <a:pt x="147" y="122"/>
                  </a:lnTo>
                  <a:lnTo>
                    <a:pt x="152" y="108"/>
                  </a:lnTo>
                  <a:lnTo>
                    <a:pt x="152" y="108"/>
                  </a:lnTo>
                  <a:lnTo>
                    <a:pt x="158" y="101"/>
                  </a:lnTo>
                  <a:lnTo>
                    <a:pt x="166" y="92"/>
                  </a:lnTo>
                  <a:lnTo>
                    <a:pt x="177" y="84"/>
                  </a:lnTo>
                  <a:lnTo>
                    <a:pt x="190" y="76"/>
                  </a:lnTo>
                  <a:lnTo>
                    <a:pt x="190" y="76"/>
                  </a:lnTo>
                  <a:lnTo>
                    <a:pt x="197" y="73"/>
                  </a:lnTo>
                  <a:lnTo>
                    <a:pt x="205" y="72"/>
                  </a:lnTo>
                  <a:lnTo>
                    <a:pt x="212" y="72"/>
                  </a:lnTo>
                  <a:lnTo>
                    <a:pt x="219" y="73"/>
                  </a:lnTo>
                  <a:lnTo>
                    <a:pt x="231" y="77"/>
                  </a:lnTo>
                  <a:lnTo>
                    <a:pt x="235" y="79"/>
                  </a:lnTo>
                  <a:lnTo>
                    <a:pt x="235" y="79"/>
                  </a:lnTo>
                  <a:lnTo>
                    <a:pt x="238" y="79"/>
                  </a:lnTo>
                  <a:lnTo>
                    <a:pt x="247" y="81"/>
                  </a:lnTo>
                  <a:lnTo>
                    <a:pt x="252" y="82"/>
                  </a:lnTo>
                  <a:lnTo>
                    <a:pt x="258" y="84"/>
                  </a:lnTo>
                  <a:lnTo>
                    <a:pt x="265" y="88"/>
                  </a:lnTo>
                  <a:lnTo>
                    <a:pt x="271" y="92"/>
                  </a:lnTo>
                  <a:lnTo>
                    <a:pt x="271" y="92"/>
                  </a:lnTo>
                  <a:lnTo>
                    <a:pt x="277" y="98"/>
                  </a:lnTo>
                  <a:lnTo>
                    <a:pt x="283" y="107"/>
                  </a:lnTo>
                  <a:lnTo>
                    <a:pt x="289" y="116"/>
                  </a:lnTo>
                  <a:lnTo>
                    <a:pt x="294" y="127"/>
                  </a:lnTo>
                  <a:lnTo>
                    <a:pt x="301" y="144"/>
                  </a:lnTo>
                  <a:lnTo>
                    <a:pt x="307" y="158"/>
                  </a:lnTo>
                  <a:lnTo>
                    <a:pt x="307" y="158"/>
                  </a:lnTo>
                  <a:lnTo>
                    <a:pt x="308" y="163"/>
                  </a:lnTo>
                  <a:lnTo>
                    <a:pt x="308" y="173"/>
                  </a:lnTo>
                  <a:lnTo>
                    <a:pt x="306" y="193"/>
                  </a:lnTo>
                  <a:lnTo>
                    <a:pt x="301" y="220"/>
                  </a:lnTo>
                  <a:lnTo>
                    <a:pt x="301" y="220"/>
                  </a:lnTo>
                  <a:lnTo>
                    <a:pt x="297" y="231"/>
                  </a:lnTo>
                  <a:lnTo>
                    <a:pt x="294" y="238"/>
                  </a:lnTo>
                  <a:lnTo>
                    <a:pt x="290" y="244"/>
                  </a:lnTo>
                  <a:lnTo>
                    <a:pt x="290" y="244"/>
                  </a:lnTo>
                  <a:lnTo>
                    <a:pt x="286" y="249"/>
                  </a:lnTo>
                  <a:lnTo>
                    <a:pt x="281" y="253"/>
                  </a:lnTo>
                  <a:lnTo>
                    <a:pt x="276" y="257"/>
                  </a:lnTo>
                  <a:lnTo>
                    <a:pt x="276" y="242"/>
                  </a:lnTo>
                  <a:lnTo>
                    <a:pt x="269" y="251"/>
                  </a:lnTo>
                  <a:lnTo>
                    <a:pt x="269" y="251"/>
                  </a:lnTo>
                  <a:lnTo>
                    <a:pt x="268" y="248"/>
                  </a:lnTo>
                  <a:lnTo>
                    <a:pt x="268" y="245"/>
                  </a:lnTo>
                  <a:lnTo>
                    <a:pt x="267" y="244"/>
                  </a:lnTo>
                  <a:lnTo>
                    <a:pt x="267" y="244"/>
                  </a:lnTo>
                  <a:lnTo>
                    <a:pt x="262" y="253"/>
                  </a:lnTo>
                  <a:lnTo>
                    <a:pt x="258" y="262"/>
                  </a:lnTo>
                  <a:lnTo>
                    <a:pt x="258" y="262"/>
                  </a:lnTo>
                  <a:lnTo>
                    <a:pt x="265" y="263"/>
                  </a:lnTo>
                  <a:lnTo>
                    <a:pt x="270" y="264"/>
                  </a:lnTo>
                  <a:lnTo>
                    <a:pt x="273" y="265"/>
                  </a:lnTo>
                  <a:lnTo>
                    <a:pt x="273" y="266"/>
                  </a:lnTo>
                  <a:lnTo>
                    <a:pt x="273" y="266"/>
                  </a:lnTo>
                  <a:lnTo>
                    <a:pt x="274" y="269"/>
                  </a:lnTo>
                  <a:lnTo>
                    <a:pt x="273" y="270"/>
                  </a:lnTo>
                  <a:lnTo>
                    <a:pt x="273" y="270"/>
                  </a:lnTo>
                  <a:lnTo>
                    <a:pt x="282" y="270"/>
                  </a:lnTo>
                  <a:lnTo>
                    <a:pt x="290" y="269"/>
                  </a:lnTo>
                  <a:lnTo>
                    <a:pt x="290" y="269"/>
                  </a:lnTo>
                  <a:lnTo>
                    <a:pt x="294" y="262"/>
                  </a:lnTo>
                  <a:lnTo>
                    <a:pt x="296" y="256"/>
                  </a:lnTo>
                  <a:lnTo>
                    <a:pt x="300" y="249"/>
                  </a:lnTo>
                  <a:lnTo>
                    <a:pt x="300" y="249"/>
                  </a:lnTo>
                  <a:lnTo>
                    <a:pt x="303" y="234"/>
                  </a:lnTo>
                  <a:lnTo>
                    <a:pt x="305" y="223"/>
                  </a:lnTo>
                  <a:lnTo>
                    <a:pt x="305" y="223"/>
                  </a:lnTo>
                  <a:lnTo>
                    <a:pt x="308" y="204"/>
                  </a:lnTo>
                  <a:lnTo>
                    <a:pt x="310" y="193"/>
                  </a:lnTo>
                  <a:lnTo>
                    <a:pt x="314" y="187"/>
                  </a:lnTo>
                  <a:lnTo>
                    <a:pt x="314" y="187"/>
                  </a:lnTo>
                  <a:lnTo>
                    <a:pt x="318" y="182"/>
                  </a:lnTo>
                  <a:lnTo>
                    <a:pt x="319" y="181"/>
                  </a:lnTo>
                  <a:lnTo>
                    <a:pt x="319" y="181"/>
                  </a:lnTo>
                  <a:lnTo>
                    <a:pt x="322" y="156"/>
                  </a:lnTo>
                  <a:lnTo>
                    <a:pt x="325" y="136"/>
                  </a:lnTo>
                  <a:lnTo>
                    <a:pt x="325" y="128"/>
                  </a:lnTo>
                  <a:lnTo>
                    <a:pt x="324" y="123"/>
                  </a:lnTo>
                  <a:lnTo>
                    <a:pt x="324" y="123"/>
                  </a:lnTo>
                  <a:lnTo>
                    <a:pt x="324" y="120"/>
                  </a:lnTo>
                  <a:lnTo>
                    <a:pt x="321" y="117"/>
                  </a:lnTo>
                  <a:lnTo>
                    <a:pt x="319" y="113"/>
                  </a:lnTo>
                  <a:lnTo>
                    <a:pt x="316" y="109"/>
                  </a:lnTo>
                  <a:lnTo>
                    <a:pt x="316" y="104"/>
                  </a:lnTo>
                  <a:lnTo>
                    <a:pt x="315" y="97"/>
                  </a:lnTo>
                  <a:lnTo>
                    <a:pt x="315" y="88"/>
                  </a:lnTo>
                  <a:lnTo>
                    <a:pt x="315" y="88"/>
                  </a:lnTo>
                  <a:lnTo>
                    <a:pt x="316" y="71"/>
                  </a:lnTo>
                  <a:lnTo>
                    <a:pt x="318" y="60"/>
                  </a:lnTo>
                  <a:lnTo>
                    <a:pt x="320" y="54"/>
                  </a:lnTo>
                  <a:lnTo>
                    <a:pt x="320" y="54"/>
                  </a:lnTo>
                  <a:lnTo>
                    <a:pt x="316" y="52"/>
                  </a:lnTo>
                  <a:lnTo>
                    <a:pt x="314" y="50"/>
                  </a:lnTo>
                  <a:lnTo>
                    <a:pt x="314" y="49"/>
                  </a:lnTo>
                  <a:lnTo>
                    <a:pt x="315" y="47"/>
                  </a:lnTo>
                  <a:lnTo>
                    <a:pt x="315" y="47"/>
                  </a:lnTo>
                  <a:lnTo>
                    <a:pt x="318" y="45"/>
                  </a:lnTo>
                  <a:lnTo>
                    <a:pt x="321" y="44"/>
                  </a:lnTo>
                  <a:lnTo>
                    <a:pt x="332" y="40"/>
                  </a:lnTo>
                  <a:lnTo>
                    <a:pt x="346" y="37"/>
                  </a:lnTo>
                  <a:lnTo>
                    <a:pt x="346" y="37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7" name="Freeform 13">
              <a:extLst>
                <a:ext uri="{FF2B5EF4-FFF2-40B4-BE49-F238E27FC236}">
                  <a16:creationId xmlns:a16="http://schemas.microsoft.com/office/drawing/2014/main" id="{92AD96D8-7A70-498E-A1A7-A571963A9B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5631" y="4876799"/>
              <a:ext cx="338868" cy="916313"/>
            </a:xfrm>
            <a:custGeom>
              <a:avLst/>
              <a:gdLst>
                <a:gd name="T0" fmla="*/ 30 w 544"/>
                <a:gd name="T1" fmla="*/ 67 h 1471"/>
                <a:gd name="T2" fmla="*/ 28 w 544"/>
                <a:gd name="T3" fmla="*/ 180 h 1471"/>
                <a:gd name="T4" fmla="*/ 66 w 544"/>
                <a:gd name="T5" fmla="*/ 238 h 1471"/>
                <a:gd name="T6" fmla="*/ 5 w 544"/>
                <a:gd name="T7" fmla="*/ 292 h 1471"/>
                <a:gd name="T8" fmla="*/ 19 w 544"/>
                <a:gd name="T9" fmla="*/ 394 h 1471"/>
                <a:gd name="T10" fmla="*/ 46 w 544"/>
                <a:gd name="T11" fmla="*/ 566 h 1471"/>
                <a:gd name="T12" fmla="*/ 12 w 544"/>
                <a:gd name="T13" fmla="*/ 635 h 1471"/>
                <a:gd name="T14" fmla="*/ 28 w 544"/>
                <a:gd name="T15" fmla="*/ 635 h 1471"/>
                <a:gd name="T16" fmla="*/ 31 w 544"/>
                <a:gd name="T17" fmla="*/ 802 h 1471"/>
                <a:gd name="T18" fmla="*/ 33 w 544"/>
                <a:gd name="T19" fmla="*/ 853 h 1471"/>
                <a:gd name="T20" fmla="*/ 80 w 544"/>
                <a:gd name="T21" fmla="*/ 873 h 1471"/>
                <a:gd name="T22" fmla="*/ 141 w 544"/>
                <a:gd name="T23" fmla="*/ 1034 h 1471"/>
                <a:gd name="T24" fmla="*/ 112 w 544"/>
                <a:gd name="T25" fmla="*/ 1135 h 1471"/>
                <a:gd name="T26" fmla="*/ 112 w 544"/>
                <a:gd name="T27" fmla="*/ 1192 h 1471"/>
                <a:gd name="T28" fmla="*/ 94 w 544"/>
                <a:gd name="T29" fmla="*/ 1223 h 1471"/>
                <a:gd name="T30" fmla="*/ 102 w 544"/>
                <a:gd name="T31" fmla="*/ 1302 h 1471"/>
                <a:gd name="T32" fmla="*/ 103 w 544"/>
                <a:gd name="T33" fmla="*/ 1341 h 1471"/>
                <a:gd name="T34" fmla="*/ 83 w 544"/>
                <a:gd name="T35" fmla="*/ 1432 h 1471"/>
                <a:gd name="T36" fmla="*/ 146 w 544"/>
                <a:gd name="T37" fmla="*/ 1446 h 1471"/>
                <a:gd name="T38" fmla="*/ 174 w 544"/>
                <a:gd name="T39" fmla="*/ 1358 h 1471"/>
                <a:gd name="T40" fmla="*/ 187 w 544"/>
                <a:gd name="T41" fmla="*/ 1329 h 1471"/>
                <a:gd name="T42" fmla="*/ 213 w 544"/>
                <a:gd name="T43" fmla="*/ 1235 h 1471"/>
                <a:gd name="T44" fmla="*/ 228 w 544"/>
                <a:gd name="T45" fmla="*/ 1127 h 1471"/>
                <a:gd name="T46" fmla="*/ 233 w 544"/>
                <a:gd name="T47" fmla="*/ 1163 h 1471"/>
                <a:gd name="T48" fmla="*/ 226 w 544"/>
                <a:gd name="T49" fmla="*/ 1200 h 1471"/>
                <a:gd name="T50" fmla="*/ 225 w 544"/>
                <a:gd name="T51" fmla="*/ 1261 h 1471"/>
                <a:gd name="T52" fmla="*/ 212 w 544"/>
                <a:gd name="T53" fmla="*/ 1290 h 1471"/>
                <a:gd name="T54" fmla="*/ 219 w 544"/>
                <a:gd name="T55" fmla="*/ 1457 h 1471"/>
                <a:gd name="T56" fmla="*/ 331 w 544"/>
                <a:gd name="T57" fmla="*/ 1471 h 1471"/>
                <a:gd name="T58" fmla="*/ 353 w 544"/>
                <a:gd name="T59" fmla="*/ 1454 h 1471"/>
                <a:gd name="T60" fmla="*/ 311 w 544"/>
                <a:gd name="T61" fmla="*/ 1386 h 1471"/>
                <a:gd name="T62" fmla="*/ 311 w 544"/>
                <a:gd name="T63" fmla="*/ 1348 h 1471"/>
                <a:gd name="T64" fmla="*/ 337 w 544"/>
                <a:gd name="T65" fmla="*/ 1297 h 1471"/>
                <a:gd name="T66" fmla="*/ 335 w 544"/>
                <a:gd name="T67" fmla="*/ 1230 h 1471"/>
                <a:gd name="T68" fmla="*/ 335 w 544"/>
                <a:gd name="T69" fmla="*/ 1129 h 1471"/>
                <a:gd name="T70" fmla="*/ 361 w 544"/>
                <a:gd name="T71" fmla="*/ 876 h 1471"/>
                <a:gd name="T72" fmla="*/ 374 w 544"/>
                <a:gd name="T73" fmla="*/ 837 h 1471"/>
                <a:gd name="T74" fmla="*/ 446 w 544"/>
                <a:gd name="T75" fmla="*/ 778 h 1471"/>
                <a:gd name="T76" fmla="*/ 399 w 544"/>
                <a:gd name="T77" fmla="*/ 629 h 1471"/>
                <a:gd name="T78" fmla="*/ 420 w 544"/>
                <a:gd name="T79" fmla="*/ 577 h 1471"/>
                <a:gd name="T80" fmla="*/ 430 w 544"/>
                <a:gd name="T81" fmla="*/ 545 h 1471"/>
                <a:gd name="T82" fmla="*/ 441 w 544"/>
                <a:gd name="T83" fmla="*/ 459 h 1471"/>
                <a:gd name="T84" fmla="*/ 467 w 544"/>
                <a:gd name="T85" fmla="*/ 385 h 1471"/>
                <a:gd name="T86" fmla="*/ 475 w 544"/>
                <a:gd name="T87" fmla="*/ 362 h 1471"/>
                <a:gd name="T88" fmla="*/ 518 w 544"/>
                <a:gd name="T89" fmla="*/ 363 h 1471"/>
                <a:gd name="T90" fmla="*/ 543 w 544"/>
                <a:gd name="T91" fmla="*/ 280 h 1471"/>
                <a:gd name="T92" fmla="*/ 495 w 544"/>
                <a:gd name="T93" fmla="*/ 214 h 1471"/>
                <a:gd name="T94" fmla="*/ 434 w 544"/>
                <a:gd name="T95" fmla="*/ 142 h 1471"/>
                <a:gd name="T96" fmla="*/ 445 w 544"/>
                <a:gd name="T97" fmla="*/ 74 h 1471"/>
                <a:gd name="T98" fmla="*/ 419 w 544"/>
                <a:gd name="T99" fmla="*/ 34 h 1471"/>
                <a:gd name="T100" fmla="*/ 353 w 544"/>
                <a:gd name="T101" fmla="*/ 14 h 1471"/>
                <a:gd name="T102" fmla="*/ 289 w 544"/>
                <a:gd name="T103" fmla="*/ 47 h 1471"/>
                <a:gd name="T104" fmla="*/ 269 w 544"/>
                <a:gd name="T105" fmla="*/ 117 h 1471"/>
                <a:gd name="T106" fmla="*/ 277 w 544"/>
                <a:gd name="T107" fmla="*/ 163 h 1471"/>
                <a:gd name="T108" fmla="*/ 303 w 544"/>
                <a:gd name="T109" fmla="*/ 178 h 1471"/>
                <a:gd name="T110" fmla="*/ 244 w 544"/>
                <a:gd name="T111" fmla="*/ 183 h 1471"/>
                <a:gd name="T112" fmla="*/ 213 w 544"/>
                <a:gd name="T113" fmla="*/ 70 h 1471"/>
                <a:gd name="T114" fmla="*/ 152 w 544"/>
                <a:gd name="T115" fmla="*/ 3 h 1471"/>
                <a:gd name="T116" fmla="*/ 89 w 544"/>
                <a:gd name="T117" fmla="*/ 10 h 1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44" h="1471">
                  <a:moveTo>
                    <a:pt x="83" y="14"/>
                  </a:moveTo>
                  <a:lnTo>
                    <a:pt x="83" y="14"/>
                  </a:lnTo>
                  <a:lnTo>
                    <a:pt x="75" y="20"/>
                  </a:lnTo>
                  <a:lnTo>
                    <a:pt x="65" y="26"/>
                  </a:lnTo>
                  <a:lnTo>
                    <a:pt x="54" y="35"/>
                  </a:lnTo>
                  <a:lnTo>
                    <a:pt x="44" y="46"/>
                  </a:lnTo>
                  <a:lnTo>
                    <a:pt x="34" y="60"/>
                  </a:lnTo>
                  <a:lnTo>
                    <a:pt x="30" y="67"/>
                  </a:lnTo>
                  <a:lnTo>
                    <a:pt x="26" y="74"/>
                  </a:lnTo>
                  <a:lnTo>
                    <a:pt x="24" y="83"/>
                  </a:lnTo>
                  <a:lnTo>
                    <a:pt x="23" y="91"/>
                  </a:lnTo>
                  <a:lnTo>
                    <a:pt x="23" y="91"/>
                  </a:lnTo>
                  <a:lnTo>
                    <a:pt x="21" y="110"/>
                  </a:lnTo>
                  <a:lnTo>
                    <a:pt x="23" y="131"/>
                  </a:lnTo>
                  <a:lnTo>
                    <a:pt x="25" y="156"/>
                  </a:lnTo>
                  <a:lnTo>
                    <a:pt x="28" y="180"/>
                  </a:lnTo>
                  <a:lnTo>
                    <a:pt x="36" y="220"/>
                  </a:lnTo>
                  <a:lnTo>
                    <a:pt x="39" y="238"/>
                  </a:lnTo>
                  <a:lnTo>
                    <a:pt x="39" y="238"/>
                  </a:lnTo>
                  <a:lnTo>
                    <a:pt x="39" y="240"/>
                  </a:lnTo>
                  <a:lnTo>
                    <a:pt x="41" y="240"/>
                  </a:lnTo>
                  <a:lnTo>
                    <a:pt x="46" y="241"/>
                  </a:lnTo>
                  <a:lnTo>
                    <a:pt x="52" y="241"/>
                  </a:lnTo>
                  <a:lnTo>
                    <a:pt x="66" y="238"/>
                  </a:lnTo>
                  <a:lnTo>
                    <a:pt x="66" y="238"/>
                  </a:lnTo>
                  <a:lnTo>
                    <a:pt x="51" y="246"/>
                  </a:lnTo>
                  <a:lnTo>
                    <a:pt x="38" y="253"/>
                  </a:lnTo>
                  <a:lnTo>
                    <a:pt x="28" y="260"/>
                  </a:lnTo>
                  <a:lnTo>
                    <a:pt x="28" y="260"/>
                  </a:lnTo>
                  <a:lnTo>
                    <a:pt x="20" y="267"/>
                  </a:lnTo>
                  <a:lnTo>
                    <a:pt x="12" y="278"/>
                  </a:lnTo>
                  <a:lnTo>
                    <a:pt x="5" y="292"/>
                  </a:lnTo>
                  <a:lnTo>
                    <a:pt x="2" y="299"/>
                  </a:lnTo>
                  <a:lnTo>
                    <a:pt x="0" y="306"/>
                  </a:lnTo>
                  <a:lnTo>
                    <a:pt x="0" y="306"/>
                  </a:lnTo>
                  <a:lnTo>
                    <a:pt x="0" y="317"/>
                  </a:lnTo>
                  <a:lnTo>
                    <a:pt x="2" y="330"/>
                  </a:lnTo>
                  <a:lnTo>
                    <a:pt x="6" y="346"/>
                  </a:lnTo>
                  <a:lnTo>
                    <a:pt x="9" y="363"/>
                  </a:lnTo>
                  <a:lnTo>
                    <a:pt x="19" y="394"/>
                  </a:lnTo>
                  <a:lnTo>
                    <a:pt x="25" y="410"/>
                  </a:lnTo>
                  <a:lnTo>
                    <a:pt x="25" y="410"/>
                  </a:lnTo>
                  <a:lnTo>
                    <a:pt x="40" y="440"/>
                  </a:lnTo>
                  <a:lnTo>
                    <a:pt x="52" y="462"/>
                  </a:lnTo>
                  <a:lnTo>
                    <a:pt x="52" y="462"/>
                  </a:lnTo>
                  <a:lnTo>
                    <a:pt x="51" y="512"/>
                  </a:lnTo>
                  <a:lnTo>
                    <a:pt x="47" y="550"/>
                  </a:lnTo>
                  <a:lnTo>
                    <a:pt x="46" y="566"/>
                  </a:lnTo>
                  <a:lnTo>
                    <a:pt x="44" y="577"/>
                  </a:lnTo>
                  <a:lnTo>
                    <a:pt x="44" y="577"/>
                  </a:lnTo>
                  <a:lnTo>
                    <a:pt x="41" y="585"/>
                  </a:lnTo>
                  <a:lnTo>
                    <a:pt x="37" y="594"/>
                  </a:lnTo>
                  <a:lnTo>
                    <a:pt x="25" y="610"/>
                  </a:lnTo>
                  <a:lnTo>
                    <a:pt x="15" y="626"/>
                  </a:lnTo>
                  <a:lnTo>
                    <a:pt x="12" y="630"/>
                  </a:lnTo>
                  <a:lnTo>
                    <a:pt x="12" y="635"/>
                  </a:lnTo>
                  <a:lnTo>
                    <a:pt x="12" y="635"/>
                  </a:lnTo>
                  <a:lnTo>
                    <a:pt x="13" y="637"/>
                  </a:lnTo>
                  <a:lnTo>
                    <a:pt x="14" y="637"/>
                  </a:lnTo>
                  <a:lnTo>
                    <a:pt x="18" y="639"/>
                  </a:lnTo>
                  <a:lnTo>
                    <a:pt x="20" y="637"/>
                  </a:lnTo>
                  <a:lnTo>
                    <a:pt x="26" y="635"/>
                  </a:lnTo>
                  <a:lnTo>
                    <a:pt x="28" y="635"/>
                  </a:lnTo>
                  <a:lnTo>
                    <a:pt x="28" y="635"/>
                  </a:lnTo>
                  <a:lnTo>
                    <a:pt x="23" y="711"/>
                  </a:lnTo>
                  <a:lnTo>
                    <a:pt x="21" y="765"/>
                  </a:lnTo>
                  <a:lnTo>
                    <a:pt x="21" y="784"/>
                  </a:lnTo>
                  <a:lnTo>
                    <a:pt x="21" y="790"/>
                  </a:lnTo>
                  <a:lnTo>
                    <a:pt x="23" y="793"/>
                  </a:lnTo>
                  <a:lnTo>
                    <a:pt x="23" y="793"/>
                  </a:lnTo>
                  <a:lnTo>
                    <a:pt x="28" y="799"/>
                  </a:lnTo>
                  <a:lnTo>
                    <a:pt x="31" y="802"/>
                  </a:lnTo>
                  <a:lnTo>
                    <a:pt x="31" y="802"/>
                  </a:lnTo>
                  <a:lnTo>
                    <a:pt x="30" y="808"/>
                  </a:lnTo>
                  <a:lnTo>
                    <a:pt x="28" y="822"/>
                  </a:lnTo>
                  <a:lnTo>
                    <a:pt x="28" y="830"/>
                  </a:lnTo>
                  <a:lnTo>
                    <a:pt x="30" y="838"/>
                  </a:lnTo>
                  <a:lnTo>
                    <a:pt x="31" y="847"/>
                  </a:lnTo>
                  <a:lnTo>
                    <a:pt x="33" y="853"/>
                  </a:lnTo>
                  <a:lnTo>
                    <a:pt x="33" y="853"/>
                  </a:lnTo>
                  <a:lnTo>
                    <a:pt x="38" y="859"/>
                  </a:lnTo>
                  <a:lnTo>
                    <a:pt x="44" y="862"/>
                  </a:lnTo>
                  <a:lnTo>
                    <a:pt x="51" y="866"/>
                  </a:lnTo>
                  <a:lnTo>
                    <a:pt x="57" y="868"/>
                  </a:lnTo>
                  <a:lnTo>
                    <a:pt x="70" y="872"/>
                  </a:lnTo>
                  <a:lnTo>
                    <a:pt x="75" y="873"/>
                  </a:lnTo>
                  <a:lnTo>
                    <a:pt x="80" y="873"/>
                  </a:lnTo>
                  <a:lnTo>
                    <a:pt x="80" y="873"/>
                  </a:lnTo>
                  <a:lnTo>
                    <a:pt x="90" y="893"/>
                  </a:lnTo>
                  <a:lnTo>
                    <a:pt x="110" y="941"/>
                  </a:lnTo>
                  <a:lnTo>
                    <a:pt x="122" y="969"/>
                  </a:lnTo>
                  <a:lnTo>
                    <a:pt x="131" y="996"/>
                  </a:lnTo>
                  <a:lnTo>
                    <a:pt x="137" y="1018"/>
                  </a:lnTo>
                  <a:lnTo>
                    <a:pt x="140" y="1027"/>
                  </a:lnTo>
                  <a:lnTo>
                    <a:pt x="141" y="1034"/>
                  </a:lnTo>
                  <a:lnTo>
                    <a:pt x="141" y="1034"/>
                  </a:lnTo>
                  <a:lnTo>
                    <a:pt x="140" y="1045"/>
                  </a:lnTo>
                  <a:lnTo>
                    <a:pt x="137" y="1056"/>
                  </a:lnTo>
                  <a:lnTo>
                    <a:pt x="134" y="1068"/>
                  </a:lnTo>
                  <a:lnTo>
                    <a:pt x="129" y="1080"/>
                  </a:lnTo>
                  <a:lnTo>
                    <a:pt x="120" y="1105"/>
                  </a:lnTo>
                  <a:lnTo>
                    <a:pt x="116" y="1119"/>
                  </a:lnTo>
                  <a:lnTo>
                    <a:pt x="112" y="1135"/>
                  </a:lnTo>
                  <a:lnTo>
                    <a:pt x="112" y="1135"/>
                  </a:lnTo>
                  <a:lnTo>
                    <a:pt x="111" y="1150"/>
                  </a:lnTo>
                  <a:lnTo>
                    <a:pt x="111" y="1163"/>
                  </a:lnTo>
                  <a:lnTo>
                    <a:pt x="111" y="1172"/>
                  </a:lnTo>
                  <a:lnTo>
                    <a:pt x="112" y="1180"/>
                  </a:lnTo>
                  <a:lnTo>
                    <a:pt x="115" y="1190"/>
                  </a:lnTo>
                  <a:lnTo>
                    <a:pt x="116" y="1192"/>
                  </a:lnTo>
                  <a:lnTo>
                    <a:pt x="116" y="1192"/>
                  </a:lnTo>
                  <a:lnTo>
                    <a:pt x="112" y="1192"/>
                  </a:lnTo>
                  <a:lnTo>
                    <a:pt x="104" y="1192"/>
                  </a:lnTo>
                  <a:lnTo>
                    <a:pt x="99" y="1193"/>
                  </a:lnTo>
                  <a:lnTo>
                    <a:pt x="96" y="1196"/>
                  </a:lnTo>
                  <a:lnTo>
                    <a:pt x="92" y="1200"/>
                  </a:lnTo>
                  <a:lnTo>
                    <a:pt x="91" y="1206"/>
                  </a:lnTo>
                  <a:lnTo>
                    <a:pt x="91" y="1206"/>
                  </a:lnTo>
                  <a:lnTo>
                    <a:pt x="91" y="1213"/>
                  </a:lnTo>
                  <a:lnTo>
                    <a:pt x="94" y="1223"/>
                  </a:lnTo>
                  <a:lnTo>
                    <a:pt x="98" y="1243"/>
                  </a:lnTo>
                  <a:lnTo>
                    <a:pt x="103" y="1262"/>
                  </a:lnTo>
                  <a:lnTo>
                    <a:pt x="104" y="1270"/>
                  </a:lnTo>
                  <a:lnTo>
                    <a:pt x="105" y="1277"/>
                  </a:lnTo>
                  <a:lnTo>
                    <a:pt x="105" y="1277"/>
                  </a:lnTo>
                  <a:lnTo>
                    <a:pt x="104" y="1287"/>
                  </a:lnTo>
                  <a:lnTo>
                    <a:pt x="102" y="1294"/>
                  </a:lnTo>
                  <a:lnTo>
                    <a:pt x="102" y="1302"/>
                  </a:lnTo>
                  <a:lnTo>
                    <a:pt x="102" y="1313"/>
                  </a:lnTo>
                  <a:lnTo>
                    <a:pt x="102" y="1313"/>
                  </a:lnTo>
                  <a:lnTo>
                    <a:pt x="103" y="1321"/>
                  </a:lnTo>
                  <a:lnTo>
                    <a:pt x="104" y="1325"/>
                  </a:lnTo>
                  <a:lnTo>
                    <a:pt x="105" y="1327"/>
                  </a:lnTo>
                  <a:lnTo>
                    <a:pt x="105" y="1334"/>
                  </a:lnTo>
                  <a:lnTo>
                    <a:pt x="105" y="1334"/>
                  </a:lnTo>
                  <a:lnTo>
                    <a:pt x="103" y="1341"/>
                  </a:lnTo>
                  <a:lnTo>
                    <a:pt x="101" y="1353"/>
                  </a:lnTo>
                  <a:lnTo>
                    <a:pt x="91" y="1381"/>
                  </a:lnTo>
                  <a:lnTo>
                    <a:pt x="83" y="1410"/>
                  </a:lnTo>
                  <a:lnTo>
                    <a:pt x="80" y="1420"/>
                  </a:lnTo>
                  <a:lnTo>
                    <a:pt x="80" y="1428"/>
                  </a:lnTo>
                  <a:lnTo>
                    <a:pt x="80" y="1428"/>
                  </a:lnTo>
                  <a:lnTo>
                    <a:pt x="80" y="1430"/>
                  </a:lnTo>
                  <a:lnTo>
                    <a:pt x="83" y="1432"/>
                  </a:lnTo>
                  <a:lnTo>
                    <a:pt x="88" y="1438"/>
                  </a:lnTo>
                  <a:lnTo>
                    <a:pt x="96" y="1443"/>
                  </a:lnTo>
                  <a:lnTo>
                    <a:pt x="105" y="1446"/>
                  </a:lnTo>
                  <a:lnTo>
                    <a:pt x="116" y="1450"/>
                  </a:lnTo>
                  <a:lnTo>
                    <a:pt x="127" y="1451"/>
                  </a:lnTo>
                  <a:lnTo>
                    <a:pt x="137" y="1450"/>
                  </a:lnTo>
                  <a:lnTo>
                    <a:pt x="142" y="1449"/>
                  </a:lnTo>
                  <a:lnTo>
                    <a:pt x="146" y="1446"/>
                  </a:lnTo>
                  <a:lnTo>
                    <a:pt x="146" y="1446"/>
                  </a:lnTo>
                  <a:lnTo>
                    <a:pt x="150" y="1443"/>
                  </a:lnTo>
                  <a:lnTo>
                    <a:pt x="153" y="1438"/>
                  </a:lnTo>
                  <a:lnTo>
                    <a:pt x="156" y="1432"/>
                  </a:lnTo>
                  <a:lnTo>
                    <a:pt x="160" y="1425"/>
                  </a:lnTo>
                  <a:lnTo>
                    <a:pt x="165" y="1409"/>
                  </a:lnTo>
                  <a:lnTo>
                    <a:pt x="168" y="1390"/>
                  </a:lnTo>
                  <a:lnTo>
                    <a:pt x="174" y="1358"/>
                  </a:lnTo>
                  <a:lnTo>
                    <a:pt x="176" y="1347"/>
                  </a:lnTo>
                  <a:lnTo>
                    <a:pt x="178" y="1344"/>
                  </a:lnTo>
                  <a:lnTo>
                    <a:pt x="179" y="1342"/>
                  </a:lnTo>
                  <a:lnTo>
                    <a:pt x="179" y="1342"/>
                  </a:lnTo>
                  <a:lnTo>
                    <a:pt x="182" y="1340"/>
                  </a:lnTo>
                  <a:lnTo>
                    <a:pt x="185" y="1336"/>
                  </a:lnTo>
                  <a:lnTo>
                    <a:pt x="187" y="1329"/>
                  </a:lnTo>
                  <a:lnTo>
                    <a:pt x="187" y="1329"/>
                  </a:lnTo>
                  <a:lnTo>
                    <a:pt x="188" y="1320"/>
                  </a:lnTo>
                  <a:lnTo>
                    <a:pt x="189" y="1309"/>
                  </a:lnTo>
                  <a:lnTo>
                    <a:pt x="189" y="1309"/>
                  </a:lnTo>
                  <a:lnTo>
                    <a:pt x="209" y="1261"/>
                  </a:lnTo>
                  <a:lnTo>
                    <a:pt x="209" y="1261"/>
                  </a:lnTo>
                  <a:lnTo>
                    <a:pt x="211" y="1254"/>
                  </a:lnTo>
                  <a:lnTo>
                    <a:pt x="212" y="1248"/>
                  </a:lnTo>
                  <a:lnTo>
                    <a:pt x="213" y="1235"/>
                  </a:lnTo>
                  <a:lnTo>
                    <a:pt x="211" y="1224"/>
                  </a:lnTo>
                  <a:lnTo>
                    <a:pt x="209" y="1217"/>
                  </a:lnTo>
                  <a:lnTo>
                    <a:pt x="209" y="1217"/>
                  </a:lnTo>
                  <a:lnTo>
                    <a:pt x="204" y="1209"/>
                  </a:lnTo>
                  <a:lnTo>
                    <a:pt x="201" y="1206"/>
                  </a:lnTo>
                  <a:lnTo>
                    <a:pt x="201" y="1206"/>
                  </a:lnTo>
                  <a:lnTo>
                    <a:pt x="217" y="1159"/>
                  </a:lnTo>
                  <a:lnTo>
                    <a:pt x="228" y="1127"/>
                  </a:lnTo>
                  <a:lnTo>
                    <a:pt x="232" y="1118"/>
                  </a:lnTo>
                  <a:lnTo>
                    <a:pt x="233" y="1115"/>
                  </a:lnTo>
                  <a:lnTo>
                    <a:pt x="234" y="1115"/>
                  </a:lnTo>
                  <a:lnTo>
                    <a:pt x="234" y="1115"/>
                  </a:lnTo>
                  <a:lnTo>
                    <a:pt x="234" y="1125"/>
                  </a:lnTo>
                  <a:lnTo>
                    <a:pt x="234" y="1140"/>
                  </a:lnTo>
                  <a:lnTo>
                    <a:pt x="233" y="1157"/>
                  </a:lnTo>
                  <a:lnTo>
                    <a:pt x="233" y="1163"/>
                  </a:lnTo>
                  <a:lnTo>
                    <a:pt x="231" y="1167"/>
                  </a:lnTo>
                  <a:lnTo>
                    <a:pt x="231" y="1167"/>
                  </a:lnTo>
                  <a:lnTo>
                    <a:pt x="228" y="1172"/>
                  </a:lnTo>
                  <a:lnTo>
                    <a:pt x="226" y="1174"/>
                  </a:lnTo>
                  <a:lnTo>
                    <a:pt x="225" y="1180"/>
                  </a:lnTo>
                  <a:lnTo>
                    <a:pt x="226" y="1192"/>
                  </a:lnTo>
                  <a:lnTo>
                    <a:pt x="226" y="1192"/>
                  </a:lnTo>
                  <a:lnTo>
                    <a:pt x="226" y="1200"/>
                  </a:lnTo>
                  <a:lnTo>
                    <a:pt x="227" y="1206"/>
                  </a:lnTo>
                  <a:lnTo>
                    <a:pt x="231" y="1216"/>
                  </a:lnTo>
                  <a:lnTo>
                    <a:pt x="233" y="1224"/>
                  </a:lnTo>
                  <a:lnTo>
                    <a:pt x="232" y="1228"/>
                  </a:lnTo>
                  <a:lnTo>
                    <a:pt x="231" y="1234"/>
                  </a:lnTo>
                  <a:lnTo>
                    <a:pt x="231" y="1234"/>
                  </a:lnTo>
                  <a:lnTo>
                    <a:pt x="227" y="1247"/>
                  </a:lnTo>
                  <a:lnTo>
                    <a:pt x="225" y="1261"/>
                  </a:lnTo>
                  <a:lnTo>
                    <a:pt x="223" y="1277"/>
                  </a:lnTo>
                  <a:lnTo>
                    <a:pt x="223" y="1277"/>
                  </a:lnTo>
                  <a:lnTo>
                    <a:pt x="221" y="1277"/>
                  </a:lnTo>
                  <a:lnTo>
                    <a:pt x="218" y="1278"/>
                  </a:lnTo>
                  <a:lnTo>
                    <a:pt x="215" y="1281"/>
                  </a:lnTo>
                  <a:lnTo>
                    <a:pt x="214" y="1283"/>
                  </a:lnTo>
                  <a:lnTo>
                    <a:pt x="213" y="1286"/>
                  </a:lnTo>
                  <a:lnTo>
                    <a:pt x="212" y="1290"/>
                  </a:lnTo>
                  <a:lnTo>
                    <a:pt x="212" y="1290"/>
                  </a:lnTo>
                  <a:lnTo>
                    <a:pt x="212" y="1310"/>
                  </a:lnTo>
                  <a:lnTo>
                    <a:pt x="214" y="1342"/>
                  </a:lnTo>
                  <a:lnTo>
                    <a:pt x="218" y="1403"/>
                  </a:lnTo>
                  <a:lnTo>
                    <a:pt x="218" y="1403"/>
                  </a:lnTo>
                  <a:lnTo>
                    <a:pt x="218" y="1439"/>
                  </a:lnTo>
                  <a:lnTo>
                    <a:pt x="218" y="1452"/>
                  </a:lnTo>
                  <a:lnTo>
                    <a:pt x="219" y="1457"/>
                  </a:lnTo>
                  <a:lnTo>
                    <a:pt x="220" y="1461"/>
                  </a:lnTo>
                  <a:lnTo>
                    <a:pt x="220" y="1461"/>
                  </a:lnTo>
                  <a:lnTo>
                    <a:pt x="225" y="1462"/>
                  </a:lnTo>
                  <a:lnTo>
                    <a:pt x="234" y="1463"/>
                  </a:lnTo>
                  <a:lnTo>
                    <a:pt x="262" y="1467"/>
                  </a:lnTo>
                  <a:lnTo>
                    <a:pt x="322" y="1471"/>
                  </a:lnTo>
                  <a:lnTo>
                    <a:pt x="322" y="1471"/>
                  </a:lnTo>
                  <a:lnTo>
                    <a:pt x="331" y="1471"/>
                  </a:lnTo>
                  <a:lnTo>
                    <a:pt x="338" y="1470"/>
                  </a:lnTo>
                  <a:lnTo>
                    <a:pt x="344" y="1469"/>
                  </a:lnTo>
                  <a:lnTo>
                    <a:pt x="349" y="1467"/>
                  </a:lnTo>
                  <a:lnTo>
                    <a:pt x="352" y="1464"/>
                  </a:lnTo>
                  <a:lnTo>
                    <a:pt x="354" y="1462"/>
                  </a:lnTo>
                  <a:lnTo>
                    <a:pt x="355" y="1457"/>
                  </a:lnTo>
                  <a:lnTo>
                    <a:pt x="355" y="1457"/>
                  </a:lnTo>
                  <a:lnTo>
                    <a:pt x="353" y="1454"/>
                  </a:lnTo>
                  <a:lnTo>
                    <a:pt x="346" y="1446"/>
                  </a:lnTo>
                  <a:lnTo>
                    <a:pt x="328" y="1426"/>
                  </a:lnTo>
                  <a:lnTo>
                    <a:pt x="299" y="1400"/>
                  </a:lnTo>
                  <a:lnTo>
                    <a:pt x="299" y="1400"/>
                  </a:lnTo>
                  <a:lnTo>
                    <a:pt x="305" y="1397"/>
                  </a:lnTo>
                  <a:lnTo>
                    <a:pt x="309" y="1392"/>
                  </a:lnTo>
                  <a:lnTo>
                    <a:pt x="310" y="1390"/>
                  </a:lnTo>
                  <a:lnTo>
                    <a:pt x="311" y="1386"/>
                  </a:lnTo>
                  <a:lnTo>
                    <a:pt x="311" y="1386"/>
                  </a:lnTo>
                  <a:lnTo>
                    <a:pt x="309" y="1380"/>
                  </a:lnTo>
                  <a:lnTo>
                    <a:pt x="307" y="1373"/>
                  </a:lnTo>
                  <a:lnTo>
                    <a:pt x="305" y="1367"/>
                  </a:lnTo>
                  <a:lnTo>
                    <a:pt x="304" y="1365"/>
                  </a:lnTo>
                  <a:lnTo>
                    <a:pt x="305" y="1361"/>
                  </a:lnTo>
                  <a:lnTo>
                    <a:pt x="305" y="1361"/>
                  </a:lnTo>
                  <a:lnTo>
                    <a:pt x="311" y="1348"/>
                  </a:lnTo>
                  <a:lnTo>
                    <a:pt x="320" y="1334"/>
                  </a:lnTo>
                  <a:lnTo>
                    <a:pt x="320" y="1334"/>
                  </a:lnTo>
                  <a:lnTo>
                    <a:pt x="330" y="1316"/>
                  </a:lnTo>
                  <a:lnTo>
                    <a:pt x="336" y="1306"/>
                  </a:lnTo>
                  <a:lnTo>
                    <a:pt x="337" y="1301"/>
                  </a:lnTo>
                  <a:lnTo>
                    <a:pt x="338" y="1299"/>
                  </a:lnTo>
                  <a:lnTo>
                    <a:pt x="338" y="1299"/>
                  </a:lnTo>
                  <a:lnTo>
                    <a:pt x="337" y="1297"/>
                  </a:lnTo>
                  <a:lnTo>
                    <a:pt x="336" y="1295"/>
                  </a:lnTo>
                  <a:lnTo>
                    <a:pt x="331" y="1293"/>
                  </a:lnTo>
                  <a:lnTo>
                    <a:pt x="324" y="1290"/>
                  </a:lnTo>
                  <a:lnTo>
                    <a:pt x="324" y="1290"/>
                  </a:lnTo>
                  <a:lnTo>
                    <a:pt x="330" y="1265"/>
                  </a:lnTo>
                  <a:lnTo>
                    <a:pt x="334" y="1245"/>
                  </a:lnTo>
                  <a:lnTo>
                    <a:pt x="335" y="1230"/>
                  </a:lnTo>
                  <a:lnTo>
                    <a:pt x="335" y="1230"/>
                  </a:lnTo>
                  <a:lnTo>
                    <a:pt x="337" y="1202"/>
                  </a:lnTo>
                  <a:lnTo>
                    <a:pt x="338" y="1187"/>
                  </a:lnTo>
                  <a:lnTo>
                    <a:pt x="338" y="1178"/>
                  </a:lnTo>
                  <a:lnTo>
                    <a:pt x="338" y="1178"/>
                  </a:lnTo>
                  <a:lnTo>
                    <a:pt x="335" y="1154"/>
                  </a:lnTo>
                  <a:lnTo>
                    <a:pt x="335" y="1154"/>
                  </a:lnTo>
                  <a:lnTo>
                    <a:pt x="336" y="1145"/>
                  </a:lnTo>
                  <a:lnTo>
                    <a:pt x="335" y="1129"/>
                  </a:lnTo>
                  <a:lnTo>
                    <a:pt x="335" y="1129"/>
                  </a:lnTo>
                  <a:lnTo>
                    <a:pt x="333" y="1105"/>
                  </a:lnTo>
                  <a:lnTo>
                    <a:pt x="333" y="1105"/>
                  </a:lnTo>
                  <a:lnTo>
                    <a:pt x="344" y="998"/>
                  </a:lnTo>
                  <a:lnTo>
                    <a:pt x="353" y="926"/>
                  </a:lnTo>
                  <a:lnTo>
                    <a:pt x="357" y="892"/>
                  </a:lnTo>
                  <a:lnTo>
                    <a:pt x="357" y="892"/>
                  </a:lnTo>
                  <a:lnTo>
                    <a:pt x="361" y="876"/>
                  </a:lnTo>
                  <a:lnTo>
                    <a:pt x="363" y="868"/>
                  </a:lnTo>
                  <a:lnTo>
                    <a:pt x="363" y="861"/>
                  </a:lnTo>
                  <a:lnTo>
                    <a:pt x="363" y="861"/>
                  </a:lnTo>
                  <a:lnTo>
                    <a:pt x="363" y="859"/>
                  </a:lnTo>
                  <a:lnTo>
                    <a:pt x="365" y="855"/>
                  </a:lnTo>
                  <a:lnTo>
                    <a:pt x="368" y="847"/>
                  </a:lnTo>
                  <a:lnTo>
                    <a:pt x="374" y="837"/>
                  </a:lnTo>
                  <a:lnTo>
                    <a:pt x="374" y="837"/>
                  </a:lnTo>
                  <a:lnTo>
                    <a:pt x="383" y="828"/>
                  </a:lnTo>
                  <a:lnTo>
                    <a:pt x="394" y="820"/>
                  </a:lnTo>
                  <a:lnTo>
                    <a:pt x="409" y="809"/>
                  </a:lnTo>
                  <a:lnTo>
                    <a:pt x="409" y="809"/>
                  </a:lnTo>
                  <a:lnTo>
                    <a:pt x="419" y="803"/>
                  </a:lnTo>
                  <a:lnTo>
                    <a:pt x="428" y="796"/>
                  </a:lnTo>
                  <a:lnTo>
                    <a:pt x="437" y="786"/>
                  </a:lnTo>
                  <a:lnTo>
                    <a:pt x="446" y="778"/>
                  </a:lnTo>
                  <a:lnTo>
                    <a:pt x="459" y="762"/>
                  </a:lnTo>
                  <a:lnTo>
                    <a:pt x="463" y="756"/>
                  </a:lnTo>
                  <a:lnTo>
                    <a:pt x="465" y="752"/>
                  </a:lnTo>
                  <a:lnTo>
                    <a:pt x="465" y="752"/>
                  </a:lnTo>
                  <a:lnTo>
                    <a:pt x="462" y="745"/>
                  </a:lnTo>
                  <a:lnTo>
                    <a:pt x="454" y="731"/>
                  </a:lnTo>
                  <a:lnTo>
                    <a:pt x="432" y="688"/>
                  </a:lnTo>
                  <a:lnTo>
                    <a:pt x="399" y="629"/>
                  </a:lnTo>
                  <a:lnTo>
                    <a:pt x="399" y="607"/>
                  </a:lnTo>
                  <a:lnTo>
                    <a:pt x="399" y="607"/>
                  </a:lnTo>
                  <a:lnTo>
                    <a:pt x="405" y="602"/>
                  </a:lnTo>
                  <a:lnTo>
                    <a:pt x="411" y="597"/>
                  </a:lnTo>
                  <a:lnTo>
                    <a:pt x="415" y="591"/>
                  </a:lnTo>
                  <a:lnTo>
                    <a:pt x="415" y="591"/>
                  </a:lnTo>
                  <a:lnTo>
                    <a:pt x="418" y="584"/>
                  </a:lnTo>
                  <a:lnTo>
                    <a:pt x="420" y="577"/>
                  </a:lnTo>
                  <a:lnTo>
                    <a:pt x="420" y="569"/>
                  </a:lnTo>
                  <a:lnTo>
                    <a:pt x="426" y="558"/>
                  </a:lnTo>
                  <a:lnTo>
                    <a:pt x="426" y="547"/>
                  </a:lnTo>
                  <a:lnTo>
                    <a:pt x="426" y="547"/>
                  </a:lnTo>
                  <a:lnTo>
                    <a:pt x="427" y="549"/>
                  </a:lnTo>
                  <a:lnTo>
                    <a:pt x="428" y="549"/>
                  </a:lnTo>
                  <a:lnTo>
                    <a:pt x="428" y="547"/>
                  </a:lnTo>
                  <a:lnTo>
                    <a:pt x="430" y="545"/>
                  </a:lnTo>
                  <a:lnTo>
                    <a:pt x="428" y="533"/>
                  </a:lnTo>
                  <a:lnTo>
                    <a:pt x="428" y="533"/>
                  </a:lnTo>
                  <a:lnTo>
                    <a:pt x="424" y="456"/>
                  </a:lnTo>
                  <a:lnTo>
                    <a:pt x="424" y="456"/>
                  </a:lnTo>
                  <a:lnTo>
                    <a:pt x="426" y="459"/>
                  </a:lnTo>
                  <a:lnTo>
                    <a:pt x="433" y="460"/>
                  </a:lnTo>
                  <a:lnTo>
                    <a:pt x="437" y="460"/>
                  </a:lnTo>
                  <a:lnTo>
                    <a:pt x="441" y="459"/>
                  </a:lnTo>
                  <a:lnTo>
                    <a:pt x="445" y="456"/>
                  </a:lnTo>
                  <a:lnTo>
                    <a:pt x="449" y="452"/>
                  </a:lnTo>
                  <a:lnTo>
                    <a:pt x="449" y="452"/>
                  </a:lnTo>
                  <a:lnTo>
                    <a:pt x="454" y="434"/>
                  </a:lnTo>
                  <a:lnTo>
                    <a:pt x="460" y="413"/>
                  </a:lnTo>
                  <a:lnTo>
                    <a:pt x="466" y="395"/>
                  </a:lnTo>
                  <a:lnTo>
                    <a:pt x="467" y="385"/>
                  </a:lnTo>
                  <a:lnTo>
                    <a:pt x="467" y="385"/>
                  </a:lnTo>
                  <a:lnTo>
                    <a:pt x="449" y="320"/>
                  </a:lnTo>
                  <a:lnTo>
                    <a:pt x="459" y="317"/>
                  </a:lnTo>
                  <a:lnTo>
                    <a:pt x="459" y="317"/>
                  </a:lnTo>
                  <a:lnTo>
                    <a:pt x="460" y="325"/>
                  </a:lnTo>
                  <a:lnTo>
                    <a:pt x="463" y="333"/>
                  </a:lnTo>
                  <a:lnTo>
                    <a:pt x="465" y="344"/>
                  </a:lnTo>
                  <a:lnTo>
                    <a:pt x="469" y="353"/>
                  </a:lnTo>
                  <a:lnTo>
                    <a:pt x="475" y="362"/>
                  </a:lnTo>
                  <a:lnTo>
                    <a:pt x="477" y="365"/>
                  </a:lnTo>
                  <a:lnTo>
                    <a:pt x="481" y="368"/>
                  </a:lnTo>
                  <a:lnTo>
                    <a:pt x="485" y="369"/>
                  </a:lnTo>
                  <a:lnTo>
                    <a:pt x="489" y="369"/>
                  </a:lnTo>
                  <a:lnTo>
                    <a:pt x="489" y="369"/>
                  </a:lnTo>
                  <a:lnTo>
                    <a:pt x="505" y="369"/>
                  </a:lnTo>
                  <a:lnTo>
                    <a:pt x="512" y="366"/>
                  </a:lnTo>
                  <a:lnTo>
                    <a:pt x="518" y="363"/>
                  </a:lnTo>
                  <a:lnTo>
                    <a:pt x="524" y="357"/>
                  </a:lnTo>
                  <a:lnTo>
                    <a:pt x="530" y="346"/>
                  </a:lnTo>
                  <a:lnTo>
                    <a:pt x="536" y="332"/>
                  </a:lnTo>
                  <a:lnTo>
                    <a:pt x="542" y="312"/>
                  </a:lnTo>
                  <a:lnTo>
                    <a:pt x="542" y="312"/>
                  </a:lnTo>
                  <a:lnTo>
                    <a:pt x="543" y="300"/>
                  </a:lnTo>
                  <a:lnTo>
                    <a:pt x="544" y="290"/>
                  </a:lnTo>
                  <a:lnTo>
                    <a:pt x="543" y="280"/>
                  </a:lnTo>
                  <a:lnTo>
                    <a:pt x="542" y="271"/>
                  </a:lnTo>
                  <a:lnTo>
                    <a:pt x="538" y="262"/>
                  </a:lnTo>
                  <a:lnTo>
                    <a:pt x="535" y="254"/>
                  </a:lnTo>
                  <a:lnTo>
                    <a:pt x="530" y="247"/>
                  </a:lnTo>
                  <a:lnTo>
                    <a:pt x="525" y="240"/>
                  </a:lnTo>
                  <a:lnTo>
                    <a:pt x="515" y="228"/>
                  </a:lnTo>
                  <a:lnTo>
                    <a:pt x="504" y="220"/>
                  </a:lnTo>
                  <a:lnTo>
                    <a:pt x="495" y="214"/>
                  </a:lnTo>
                  <a:lnTo>
                    <a:pt x="489" y="210"/>
                  </a:lnTo>
                  <a:lnTo>
                    <a:pt x="489" y="210"/>
                  </a:lnTo>
                  <a:lnTo>
                    <a:pt x="471" y="203"/>
                  </a:lnTo>
                  <a:lnTo>
                    <a:pt x="459" y="200"/>
                  </a:lnTo>
                  <a:lnTo>
                    <a:pt x="409" y="178"/>
                  </a:lnTo>
                  <a:lnTo>
                    <a:pt x="409" y="178"/>
                  </a:lnTo>
                  <a:lnTo>
                    <a:pt x="424" y="158"/>
                  </a:lnTo>
                  <a:lnTo>
                    <a:pt x="434" y="142"/>
                  </a:lnTo>
                  <a:lnTo>
                    <a:pt x="439" y="133"/>
                  </a:lnTo>
                  <a:lnTo>
                    <a:pt x="443" y="126"/>
                  </a:lnTo>
                  <a:lnTo>
                    <a:pt x="443" y="126"/>
                  </a:lnTo>
                  <a:lnTo>
                    <a:pt x="446" y="111"/>
                  </a:lnTo>
                  <a:lnTo>
                    <a:pt x="449" y="96"/>
                  </a:lnTo>
                  <a:lnTo>
                    <a:pt x="449" y="87"/>
                  </a:lnTo>
                  <a:lnTo>
                    <a:pt x="447" y="80"/>
                  </a:lnTo>
                  <a:lnTo>
                    <a:pt x="445" y="74"/>
                  </a:lnTo>
                  <a:lnTo>
                    <a:pt x="443" y="68"/>
                  </a:lnTo>
                  <a:lnTo>
                    <a:pt x="443" y="68"/>
                  </a:lnTo>
                  <a:lnTo>
                    <a:pt x="437" y="60"/>
                  </a:lnTo>
                  <a:lnTo>
                    <a:pt x="433" y="53"/>
                  </a:lnTo>
                  <a:lnTo>
                    <a:pt x="431" y="47"/>
                  </a:lnTo>
                  <a:lnTo>
                    <a:pt x="426" y="41"/>
                  </a:lnTo>
                  <a:lnTo>
                    <a:pt x="426" y="41"/>
                  </a:lnTo>
                  <a:lnTo>
                    <a:pt x="419" y="34"/>
                  </a:lnTo>
                  <a:lnTo>
                    <a:pt x="407" y="26"/>
                  </a:lnTo>
                  <a:lnTo>
                    <a:pt x="400" y="22"/>
                  </a:lnTo>
                  <a:lnTo>
                    <a:pt x="392" y="19"/>
                  </a:lnTo>
                  <a:lnTo>
                    <a:pt x="383" y="15"/>
                  </a:lnTo>
                  <a:lnTo>
                    <a:pt x="374" y="14"/>
                  </a:lnTo>
                  <a:lnTo>
                    <a:pt x="374" y="14"/>
                  </a:lnTo>
                  <a:lnTo>
                    <a:pt x="363" y="13"/>
                  </a:lnTo>
                  <a:lnTo>
                    <a:pt x="353" y="14"/>
                  </a:lnTo>
                  <a:lnTo>
                    <a:pt x="342" y="15"/>
                  </a:lnTo>
                  <a:lnTo>
                    <a:pt x="331" y="17"/>
                  </a:lnTo>
                  <a:lnTo>
                    <a:pt x="314" y="22"/>
                  </a:lnTo>
                  <a:lnTo>
                    <a:pt x="305" y="25"/>
                  </a:lnTo>
                  <a:lnTo>
                    <a:pt x="305" y="25"/>
                  </a:lnTo>
                  <a:lnTo>
                    <a:pt x="301" y="29"/>
                  </a:lnTo>
                  <a:lnTo>
                    <a:pt x="296" y="36"/>
                  </a:lnTo>
                  <a:lnTo>
                    <a:pt x="289" y="47"/>
                  </a:lnTo>
                  <a:lnTo>
                    <a:pt x="289" y="47"/>
                  </a:lnTo>
                  <a:lnTo>
                    <a:pt x="284" y="58"/>
                  </a:lnTo>
                  <a:lnTo>
                    <a:pt x="281" y="66"/>
                  </a:lnTo>
                  <a:lnTo>
                    <a:pt x="278" y="74"/>
                  </a:lnTo>
                  <a:lnTo>
                    <a:pt x="278" y="74"/>
                  </a:lnTo>
                  <a:lnTo>
                    <a:pt x="272" y="106"/>
                  </a:lnTo>
                  <a:lnTo>
                    <a:pt x="272" y="106"/>
                  </a:lnTo>
                  <a:lnTo>
                    <a:pt x="269" y="117"/>
                  </a:lnTo>
                  <a:lnTo>
                    <a:pt x="269" y="125"/>
                  </a:lnTo>
                  <a:lnTo>
                    <a:pt x="269" y="129"/>
                  </a:lnTo>
                  <a:lnTo>
                    <a:pt x="270" y="135"/>
                  </a:lnTo>
                  <a:lnTo>
                    <a:pt x="270" y="135"/>
                  </a:lnTo>
                  <a:lnTo>
                    <a:pt x="272" y="144"/>
                  </a:lnTo>
                  <a:lnTo>
                    <a:pt x="275" y="155"/>
                  </a:lnTo>
                  <a:lnTo>
                    <a:pt x="276" y="159"/>
                  </a:lnTo>
                  <a:lnTo>
                    <a:pt x="277" y="163"/>
                  </a:lnTo>
                  <a:lnTo>
                    <a:pt x="279" y="167"/>
                  </a:lnTo>
                  <a:lnTo>
                    <a:pt x="283" y="170"/>
                  </a:lnTo>
                  <a:lnTo>
                    <a:pt x="283" y="170"/>
                  </a:lnTo>
                  <a:lnTo>
                    <a:pt x="291" y="172"/>
                  </a:lnTo>
                  <a:lnTo>
                    <a:pt x="297" y="175"/>
                  </a:lnTo>
                  <a:lnTo>
                    <a:pt x="303" y="175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266" y="202"/>
                  </a:lnTo>
                  <a:lnTo>
                    <a:pt x="266" y="202"/>
                  </a:lnTo>
                  <a:lnTo>
                    <a:pt x="239" y="225"/>
                  </a:lnTo>
                  <a:lnTo>
                    <a:pt x="239" y="225"/>
                  </a:lnTo>
                  <a:lnTo>
                    <a:pt x="240" y="220"/>
                  </a:lnTo>
                  <a:lnTo>
                    <a:pt x="243" y="206"/>
                  </a:lnTo>
                  <a:lnTo>
                    <a:pt x="244" y="195"/>
                  </a:lnTo>
                  <a:lnTo>
                    <a:pt x="244" y="183"/>
                  </a:lnTo>
                  <a:lnTo>
                    <a:pt x="241" y="170"/>
                  </a:lnTo>
                  <a:lnTo>
                    <a:pt x="239" y="156"/>
                  </a:lnTo>
                  <a:lnTo>
                    <a:pt x="239" y="156"/>
                  </a:lnTo>
                  <a:lnTo>
                    <a:pt x="233" y="128"/>
                  </a:lnTo>
                  <a:lnTo>
                    <a:pt x="226" y="103"/>
                  </a:lnTo>
                  <a:lnTo>
                    <a:pt x="223" y="91"/>
                  </a:lnTo>
                  <a:lnTo>
                    <a:pt x="218" y="80"/>
                  </a:lnTo>
                  <a:lnTo>
                    <a:pt x="213" y="70"/>
                  </a:lnTo>
                  <a:lnTo>
                    <a:pt x="206" y="60"/>
                  </a:lnTo>
                  <a:lnTo>
                    <a:pt x="206" y="60"/>
                  </a:lnTo>
                  <a:lnTo>
                    <a:pt x="194" y="42"/>
                  </a:lnTo>
                  <a:lnTo>
                    <a:pt x="183" y="26"/>
                  </a:lnTo>
                  <a:lnTo>
                    <a:pt x="178" y="19"/>
                  </a:lnTo>
                  <a:lnTo>
                    <a:pt x="170" y="13"/>
                  </a:lnTo>
                  <a:lnTo>
                    <a:pt x="162" y="7"/>
                  </a:lnTo>
                  <a:lnTo>
                    <a:pt x="152" y="3"/>
                  </a:lnTo>
                  <a:lnTo>
                    <a:pt x="152" y="3"/>
                  </a:lnTo>
                  <a:lnTo>
                    <a:pt x="146" y="1"/>
                  </a:lnTo>
                  <a:lnTo>
                    <a:pt x="140" y="0"/>
                  </a:lnTo>
                  <a:lnTo>
                    <a:pt x="128" y="0"/>
                  </a:lnTo>
                  <a:lnTo>
                    <a:pt x="116" y="1"/>
                  </a:lnTo>
                  <a:lnTo>
                    <a:pt x="105" y="4"/>
                  </a:lnTo>
                  <a:lnTo>
                    <a:pt x="96" y="7"/>
                  </a:lnTo>
                  <a:lnTo>
                    <a:pt x="89" y="10"/>
                  </a:lnTo>
                  <a:lnTo>
                    <a:pt x="83" y="14"/>
                  </a:lnTo>
                  <a:lnTo>
                    <a:pt x="83" y="1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8" name="Freeform 5">
              <a:extLst>
                <a:ext uri="{FF2B5EF4-FFF2-40B4-BE49-F238E27FC236}">
                  <a16:creationId xmlns:a16="http://schemas.microsoft.com/office/drawing/2014/main" id="{7C505C2C-4405-4E9B-A3B2-AB2E185494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06870" y="4966745"/>
              <a:ext cx="876381" cy="961372"/>
            </a:xfrm>
            <a:custGeom>
              <a:avLst/>
              <a:gdLst>
                <a:gd name="T0" fmla="*/ 464 w 1258"/>
                <a:gd name="T1" fmla="*/ 875 h 1380"/>
                <a:gd name="T2" fmla="*/ 522 w 1258"/>
                <a:gd name="T3" fmla="*/ 1187 h 1380"/>
                <a:gd name="T4" fmla="*/ 506 w 1258"/>
                <a:gd name="T5" fmla="*/ 1333 h 1380"/>
                <a:gd name="T6" fmla="*/ 597 w 1258"/>
                <a:gd name="T7" fmla="*/ 1375 h 1380"/>
                <a:gd name="T8" fmla="*/ 666 w 1258"/>
                <a:gd name="T9" fmla="*/ 1321 h 1380"/>
                <a:gd name="T10" fmla="*/ 681 w 1258"/>
                <a:gd name="T11" fmla="*/ 1239 h 1380"/>
                <a:gd name="T12" fmla="*/ 735 w 1258"/>
                <a:gd name="T13" fmla="*/ 882 h 1380"/>
                <a:gd name="T14" fmla="*/ 765 w 1258"/>
                <a:gd name="T15" fmla="*/ 631 h 1380"/>
                <a:gd name="T16" fmla="*/ 775 w 1258"/>
                <a:gd name="T17" fmla="*/ 547 h 1380"/>
                <a:gd name="T18" fmla="*/ 831 w 1258"/>
                <a:gd name="T19" fmla="*/ 738 h 1380"/>
                <a:gd name="T20" fmla="*/ 857 w 1258"/>
                <a:gd name="T21" fmla="*/ 795 h 1380"/>
                <a:gd name="T22" fmla="*/ 891 w 1258"/>
                <a:gd name="T23" fmla="*/ 840 h 1380"/>
                <a:gd name="T24" fmla="*/ 995 w 1258"/>
                <a:gd name="T25" fmla="*/ 880 h 1380"/>
                <a:gd name="T26" fmla="*/ 990 w 1258"/>
                <a:gd name="T27" fmla="*/ 1082 h 1380"/>
                <a:gd name="T28" fmla="*/ 982 w 1258"/>
                <a:gd name="T29" fmla="*/ 1270 h 1380"/>
                <a:gd name="T30" fmla="*/ 961 w 1258"/>
                <a:gd name="T31" fmla="*/ 1371 h 1380"/>
                <a:gd name="T32" fmla="*/ 1047 w 1258"/>
                <a:gd name="T33" fmla="*/ 1345 h 1380"/>
                <a:gd name="T34" fmla="*/ 1067 w 1258"/>
                <a:gd name="T35" fmla="*/ 1214 h 1380"/>
                <a:gd name="T36" fmla="*/ 1136 w 1258"/>
                <a:gd name="T37" fmla="*/ 1247 h 1380"/>
                <a:gd name="T38" fmla="*/ 1135 w 1258"/>
                <a:gd name="T39" fmla="*/ 1354 h 1380"/>
                <a:gd name="T40" fmla="*/ 1195 w 1258"/>
                <a:gd name="T41" fmla="*/ 1304 h 1380"/>
                <a:gd name="T42" fmla="*/ 1183 w 1258"/>
                <a:gd name="T43" fmla="*/ 1135 h 1380"/>
                <a:gd name="T44" fmla="*/ 1166 w 1258"/>
                <a:gd name="T45" fmla="*/ 1029 h 1380"/>
                <a:gd name="T46" fmla="*/ 1208 w 1258"/>
                <a:gd name="T47" fmla="*/ 1044 h 1380"/>
                <a:gd name="T48" fmla="*/ 1233 w 1258"/>
                <a:gd name="T49" fmla="*/ 1074 h 1380"/>
                <a:gd name="T50" fmla="*/ 1252 w 1258"/>
                <a:gd name="T51" fmla="*/ 1084 h 1380"/>
                <a:gd name="T52" fmla="*/ 1247 w 1258"/>
                <a:gd name="T53" fmla="*/ 1013 h 1380"/>
                <a:gd name="T54" fmla="*/ 1192 w 1258"/>
                <a:gd name="T55" fmla="*/ 829 h 1380"/>
                <a:gd name="T56" fmla="*/ 1174 w 1258"/>
                <a:gd name="T57" fmla="*/ 734 h 1380"/>
                <a:gd name="T58" fmla="*/ 1161 w 1258"/>
                <a:gd name="T59" fmla="*/ 679 h 1380"/>
                <a:gd name="T60" fmla="*/ 1090 w 1258"/>
                <a:gd name="T61" fmla="*/ 650 h 1380"/>
                <a:gd name="T62" fmla="*/ 1025 w 1258"/>
                <a:gd name="T63" fmla="*/ 672 h 1380"/>
                <a:gd name="T64" fmla="*/ 1060 w 1258"/>
                <a:gd name="T65" fmla="*/ 775 h 1380"/>
                <a:gd name="T66" fmla="*/ 926 w 1258"/>
                <a:gd name="T67" fmla="*/ 803 h 1380"/>
                <a:gd name="T68" fmla="*/ 879 w 1258"/>
                <a:gd name="T69" fmla="*/ 731 h 1380"/>
                <a:gd name="T70" fmla="*/ 834 w 1258"/>
                <a:gd name="T71" fmla="*/ 461 h 1380"/>
                <a:gd name="T72" fmla="*/ 766 w 1258"/>
                <a:gd name="T73" fmla="*/ 247 h 1380"/>
                <a:gd name="T74" fmla="*/ 676 w 1258"/>
                <a:gd name="T75" fmla="*/ 138 h 1380"/>
                <a:gd name="T76" fmla="*/ 579 w 1258"/>
                <a:gd name="T77" fmla="*/ 3 h 1380"/>
                <a:gd name="T78" fmla="*/ 456 w 1258"/>
                <a:gd name="T79" fmla="*/ 231 h 1380"/>
                <a:gd name="T80" fmla="*/ 361 w 1258"/>
                <a:gd name="T81" fmla="*/ 461 h 1380"/>
                <a:gd name="T82" fmla="*/ 310 w 1258"/>
                <a:gd name="T83" fmla="*/ 726 h 1380"/>
                <a:gd name="T84" fmla="*/ 314 w 1258"/>
                <a:gd name="T85" fmla="*/ 776 h 1380"/>
                <a:gd name="T86" fmla="*/ 276 w 1258"/>
                <a:gd name="T87" fmla="*/ 739 h 1380"/>
                <a:gd name="T88" fmla="*/ 241 w 1258"/>
                <a:gd name="T89" fmla="*/ 676 h 1380"/>
                <a:gd name="T90" fmla="*/ 284 w 1258"/>
                <a:gd name="T91" fmla="*/ 611 h 1380"/>
                <a:gd name="T92" fmla="*/ 239 w 1258"/>
                <a:gd name="T93" fmla="*/ 528 h 1380"/>
                <a:gd name="T94" fmla="*/ 142 w 1258"/>
                <a:gd name="T95" fmla="*/ 550 h 1380"/>
                <a:gd name="T96" fmla="*/ 135 w 1258"/>
                <a:gd name="T97" fmla="*/ 683 h 1380"/>
                <a:gd name="T98" fmla="*/ 0 w 1258"/>
                <a:gd name="T99" fmla="*/ 865 h 1380"/>
                <a:gd name="T100" fmla="*/ 26 w 1258"/>
                <a:gd name="T101" fmla="*/ 980 h 1380"/>
                <a:gd name="T102" fmla="*/ 49 w 1258"/>
                <a:gd name="T103" fmla="*/ 957 h 1380"/>
                <a:gd name="T104" fmla="*/ 63 w 1258"/>
                <a:gd name="T105" fmla="*/ 910 h 1380"/>
                <a:gd name="T106" fmla="*/ 71 w 1258"/>
                <a:gd name="T107" fmla="*/ 1064 h 1380"/>
                <a:gd name="T108" fmla="*/ 137 w 1258"/>
                <a:gd name="T109" fmla="*/ 1328 h 1380"/>
                <a:gd name="T110" fmla="*/ 199 w 1258"/>
                <a:gd name="T111" fmla="*/ 1300 h 1380"/>
                <a:gd name="T112" fmla="*/ 226 w 1258"/>
                <a:gd name="T113" fmla="*/ 1206 h 1380"/>
                <a:gd name="T114" fmla="*/ 259 w 1258"/>
                <a:gd name="T115" fmla="*/ 983 h 1380"/>
                <a:gd name="T116" fmla="*/ 317 w 1258"/>
                <a:gd name="T117" fmla="*/ 862 h 1380"/>
                <a:gd name="T118" fmla="*/ 369 w 1258"/>
                <a:gd name="T119" fmla="*/ 747 h 1380"/>
                <a:gd name="T120" fmla="*/ 156 w 1258"/>
                <a:gd name="T121" fmla="*/ 1095 h 1380"/>
                <a:gd name="T122" fmla="*/ 147 w 1258"/>
                <a:gd name="T123" fmla="*/ 1105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58" h="1380">
                  <a:moveTo>
                    <a:pt x="446" y="503"/>
                  </a:moveTo>
                  <a:lnTo>
                    <a:pt x="446" y="503"/>
                  </a:lnTo>
                  <a:lnTo>
                    <a:pt x="440" y="557"/>
                  </a:lnTo>
                  <a:lnTo>
                    <a:pt x="436" y="596"/>
                  </a:lnTo>
                  <a:lnTo>
                    <a:pt x="435" y="619"/>
                  </a:lnTo>
                  <a:lnTo>
                    <a:pt x="435" y="619"/>
                  </a:lnTo>
                  <a:lnTo>
                    <a:pt x="431" y="683"/>
                  </a:lnTo>
                  <a:lnTo>
                    <a:pt x="425" y="764"/>
                  </a:lnTo>
                  <a:lnTo>
                    <a:pt x="425" y="764"/>
                  </a:lnTo>
                  <a:lnTo>
                    <a:pt x="425" y="771"/>
                  </a:lnTo>
                  <a:lnTo>
                    <a:pt x="426" y="778"/>
                  </a:lnTo>
                  <a:lnTo>
                    <a:pt x="429" y="794"/>
                  </a:lnTo>
                  <a:lnTo>
                    <a:pt x="435" y="809"/>
                  </a:lnTo>
                  <a:lnTo>
                    <a:pt x="440" y="824"/>
                  </a:lnTo>
                  <a:lnTo>
                    <a:pt x="455" y="854"/>
                  </a:lnTo>
                  <a:lnTo>
                    <a:pt x="461" y="866"/>
                  </a:lnTo>
                  <a:lnTo>
                    <a:pt x="464" y="875"/>
                  </a:lnTo>
                  <a:lnTo>
                    <a:pt x="464" y="875"/>
                  </a:lnTo>
                  <a:lnTo>
                    <a:pt x="470" y="897"/>
                  </a:lnTo>
                  <a:lnTo>
                    <a:pt x="477" y="923"/>
                  </a:lnTo>
                  <a:lnTo>
                    <a:pt x="483" y="949"/>
                  </a:lnTo>
                  <a:lnTo>
                    <a:pt x="484" y="961"/>
                  </a:lnTo>
                  <a:lnTo>
                    <a:pt x="485" y="970"/>
                  </a:lnTo>
                  <a:lnTo>
                    <a:pt x="485" y="970"/>
                  </a:lnTo>
                  <a:lnTo>
                    <a:pt x="488" y="999"/>
                  </a:lnTo>
                  <a:lnTo>
                    <a:pt x="494" y="1040"/>
                  </a:lnTo>
                  <a:lnTo>
                    <a:pt x="502" y="1103"/>
                  </a:lnTo>
                  <a:lnTo>
                    <a:pt x="502" y="1103"/>
                  </a:lnTo>
                  <a:lnTo>
                    <a:pt x="506" y="1115"/>
                  </a:lnTo>
                  <a:lnTo>
                    <a:pt x="510" y="1132"/>
                  </a:lnTo>
                  <a:lnTo>
                    <a:pt x="516" y="1150"/>
                  </a:lnTo>
                  <a:lnTo>
                    <a:pt x="520" y="1167"/>
                  </a:lnTo>
                  <a:lnTo>
                    <a:pt x="520" y="1167"/>
                  </a:lnTo>
                  <a:lnTo>
                    <a:pt x="522" y="1187"/>
                  </a:lnTo>
                  <a:lnTo>
                    <a:pt x="523" y="1212"/>
                  </a:lnTo>
                  <a:lnTo>
                    <a:pt x="525" y="1238"/>
                  </a:lnTo>
                  <a:lnTo>
                    <a:pt x="527" y="1249"/>
                  </a:lnTo>
                  <a:lnTo>
                    <a:pt x="528" y="1257"/>
                  </a:lnTo>
                  <a:lnTo>
                    <a:pt x="528" y="1257"/>
                  </a:lnTo>
                  <a:lnTo>
                    <a:pt x="533" y="1271"/>
                  </a:lnTo>
                  <a:lnTo>
                    <a:pt x="539" y="1286"/>
                  </a:lnTo>
                  <a:lnTo>
                    <a:pt x="546" y="1304"/>
                  </a:lnTo>
                  <a:lnTo>
                    <a:pt x="546" y="1304"/>
                  </a:lnTo>
                  <a:lnTo>
                    <a:pt x="542" y="1307"/>
                  </a:lnTo>
                  <a:lnTo>
                    <a:pt x="535" y="1314"/>
                  </a:lnTo>
                  <a:lnTo>
                    <a:pt x="525" y="1320"/>
                  </a:lnTo>
                  <a:lnTo>
                    <a:pt x="515" y="1326"/>
                  </a:lnTo>
                  <a:lnTo>
                    <a:pt x="515" y="1326"/>
                  </a:lnTo>
                  <a:lnTo>
                    <a:pt x="512" y="1327"/>
                  </a:lnTo>
                  <a:lnTo>
                    <a:pt x="508" y="1329"/>
                  </a:lnTo>
                  <a:lnTo>
                    <a:pt x="506" y="1333"/>
                  </a:lnTo>
                  <a:lnTo>
                    <a:pt x="503" y="1336"/>
                  </a:lnTo>
                  <a:lnTo>
                    <a:pt x="500" y="1346"/>
                  </a:lnTo>
                  <a:lnTo>
                    <a:pt x="499" y="1359"/>
                  </a:lnTo>
                  <a:lnTo>
                    <a:pt x="499" y="1359"/>
                  </a:lnTo>
                  <a:lnTo>
                    <a:pt x="499" y="1366"/>
                  </a:lnTo>
                  <a:lnTo>
                    <a:pt x="501" y="1371"/>
                  </a:lnTo>
                  <a:lnTo>
                    <a:pt x="504" y="1373"/>
                  </a:lnTo>
                  <a:lnTo>
                    <a:pt x="510" y="1375"/>
                  </a:lnTo>
                  <a:lnTo>
                    <a:pt x="520" y="1377"/>
                  </a:lnTo>
                  <a:lnTo>
                    <a:pt x="528" y="1377"/>
                  </a:lnTo>
                  <a:lnTo>
                    <a:pt x="528" y="1377"/>
                  </a:lnTo>
                  <a:lnTo>
                    <a:pt x="534" y="1377"/>
                  </a:lnTo>
                  <a:lnTo>
                    <a:pt x="542" y="1377"/>
                  </a:lnTo>
                  <a:lnTo>
                    <a:pt x="567" y="1377"/>
                  </a:lnTo>
                  <a:lnTo>
                    <a:pt x="567" y="1377"/>
                  </a:lnTo>
                  <a:lnTo>
                    <a:pt x="583" y="1377"/>
                  </a:lnTo>
                  <a:lnTo>
                    <a:pt x="597" y="1375"/>
                  </a:lnTo>
                  <a:lnTo>
                    <a:pt x="610" y="1373"/>
                  </a:lnTo>
                  <a:lnTo>
                    <a:pt x="615" y="1371"/>
                  </a:lnTo>
                  <a:lnTo>
                    <a:pt x="618" y="1368"/>
                  </a:lnTo>
                  <a:lnTo>
                    <a:pt x="618" y="1368"/>
                  </a:lnTo>
                  <a:lnTo>
                    <a:pt x="621" y="1365"/>
                  </a:lnTo>
                  <a:lnTo>
                    <a:pt x="622" y="1361"/>
                  </a:lnTo>
                  <a:lnTo>
                    <a:pt x="623" y="1354"/>
                  </a:lnTo>
                  <a:lnTo>
                    <a:pt x="623" y="1349"/>
                  </a:lnTo>
                  <a:lnTo>
                    <a:pt x="623" y="1347"/>
                  </a:lnTo>
                  <a:lnTo>
                    <a:pt x="623" y="1347"/>
                  </a:lnTo>
                  <a:lnTo>
                    <a:pt x="637" y="1345"/>
                  </a:lnTo>
                  <a:lnTo>
                    <a:pt x="656" y="1342"/>
                  </a:lnTo>
                  <a:lnTo>
                    <a:pt x="656" y="1342"/>
                  </a:lnTo>
                  <a:lnTo>
                    <a:pt x="661" y="1340"/>
                  </a:lnTo>
                  <a:lnTo>
                    <a:pt x="663" y="1335"/>
                  </a:lnTo>
                  <a:lnTo>
                    <a:pt x="664" y="1329"/>
                  </a:lnTo>
                  <a:lnTo>
                    <a:pt x="666" y="1321"/>
                  </a:lnTo>
                  <a:lnTo>
                    <a:pt x="666" y="1321"/>
                  </a:lnTo>
                  <a:lnTo>
                    <a:pt x="666" y="1310"/>
                  </a:lnTo>
                  <a:lnTo>
                    <a:pt x="663" y="1297"/>
                  </a:lnTo>
                  <a:lnTo>
                    <a:pt x="661" y="1273"/>
                  </a:lnTo>
                  <a:lnTo>
                    <a:pt x="661" y="1273"/>
                  </a:lnTo>
                  <a:lnTo>
                    <a:pt x="661" y="1268"/>
                  </a:lnTo>
                  <a:lnTo>
                    <a:pt x="662" y="1265"/>
                  </a:lnTo>
                  <a:lnTo>
                    <a:pt x="664" y="1265"/>
                  </a:lnTo>
                  <a:lnTo>
                    <a:pt x="666" y="1265"/>
                  </a:lnTo>
                  <a:lnTo>
                    <a:pt x="666" y="1265"/>
                  </a:lnTo>
                  <a:lnTo>
                    <a:pt x="667" y="1264"/>
                  </a:lnTo>
                  <a:lnTo>
                    <a:pt x="668" y="1262"/>
                  </a:lnTo>
                  <a:lnTo>
                    <a:pt x="670" y="1257"/>
                  </a:lnTo>
                  <a:lnTo>
                    <a:pt x="674" y="1252"/>
                  </a:lnTo>
                  <a:lnTo>
                    <a:pt x="674" y="1252"/>
                  </a:lnTo>
                  <a:lnTo>
                    <a:pt x="677" y="1247"/>
                  </a:lnTo>
                  <a:lnTo>
                    <a:pt x="681" y="1239"/>
                  </a:lnTo>
                  <a:lnTo>
                    <a:pt x="685" y="1231"/>
                  </a:lnTo>
                  <a:lnTo>
                    <a:pt x="690" y="1218"/>
                  </a:lnTo>
                  <a:lnTo>
                    <a:pt x="690" y="1218"/>
                  </a:lnTo>
                  <a:lnTo>
                    <a:pt x="695" y="1207"/>
                  </a:lnTo>
                  <a:lnTo>
                    <a:pt x="699" y="1192"/>
                  </a:lnTo>
                  <a:lnTo>
                    <a:pt x="702" y="1170"/>
                  </a:lnTo>
                  <a:lnTo>
                    <a:pt x="706" y="1148"/>
                  </a:lnTo>
                  <a:lnTo>
                    <a:pt x="711" y="1103"/>
                  </a:lnTo>
                  <a:lnTo>
                    <a:pt x="712" y="1073"/>
                  </a:lnTo>
                  <a:lnTo>
                    <a:pt x="712" y="1073"/>
                  </a:lnTo>
                  <a:lnTo>
                    <a:pt x="712" y="1015"/>
                  </a:lnTo>
                  <a:lnTo>
                    <a:pt x="712" y="983"/>
                  </a:lnTo>
                  <a:lnTo>
                    <a:pt x="712" y="962"/>
                  </a:lnTo>
                  <a:lnTo>
                    <a:pt x="712" y="962"/>
                  </a:lnTo>
                  <a:lnTo>
                    <a:pt x="714" y="950"/>
                  </a:lnTo>
                  <a:lnTo>
                    <a:pt x="720" y="932"/>
                  </a:lnTo>
                  <a:lnTo>
                    <a:pt x="735" y="882"/>
                  </a:lnTo>
                  <a:lnTo>
                    <a:pt x="751" y="833"/>
                  </a:lnTo>
                  <a:lnTo>
                    <a:pt x="757" y="813"/>
                  </a:lnTo>
                  <a:lnTo>
                    <a:pt x="759" y="798"/>
                  </a:lnTo>
                  <a:lnTo>
                    <a:pt x="759" y="798"/>
                  </a:lnTo>
                  <a:lnTo>
                    <a:pt x="760" y="785"/>
                  </a:lnTo>
                  <a:lnTo>
                    <a:pt x="762" y="766"/>
                  </a:lnTo>
                  <a:lnTo>
                    <a:pt x="763" y="720"/>
                  </a:lnTo>
                  <a:lnTo>
                    <a:pt x="764" y="657"/>
                  </a:lnTo>
                  <a:lnTo>
                    <a:pt x="764" y="657"/>
                  </a:lnTo>
                  <a:lnTo>
                    <a:pt x="765" y="656"/>
                  </a:lnTo>
                  <a:lnTo>
                    <a:pt x="766" y="655"/>
                  </a:lnTo>
                  <a:lnTo>
                    <a:pt x="770" y="655"/>
                  </a:lnTo>
                  <a:lnTo>
                    <a:pt x="772" y="654"/>
                  </a:lnTo>
                  <a:lnTo>
                    <a:pt x="772" y="654"/>
                  </a:lnTo>
                  <a:lnTo>
                    <a:pt x="772" y="651"/>
                  </a:lnTo>
                  <a:lnTo>
                    <a:pt x="771" y="647"/>
                  </a:lnTo>
                  <a:lnTo>
                    <a:pt x="765" y="631"/>
                  </a:lnTo>
                  <a:lnTo>
                    <a:pt x="758" y="612"/>
                  </a:lnTo>
                  <a:lnTo>
                    <a:pt x="756" y="603"/>
                  </a:lnTo>
                  <a:lnTo>
                    <a:pt x="754" y="593"/>
                  </a:lnTo>
                  <a:lnTo>
                    <a:pt x="754" y="593"/>
                  </a:lnTo>
                  <a:lnTo>
                    <a:pt x="753" y="570"/>
                  </a:lnTo>
                  <a:lnTo>
                    <a:pt x="751" y="540"/>
                  </a:lnTo>
                  <a:lnTo>
                    <a:pt x="746" y="503"/>
                  </a:lnTo>
                  <a:lnTo>
                    <a:pt x="746" y="503"/>
                  </a:lnTo>
                  <a:lnTo>
                    <a:pt x="751" y="510"/>
                  </a:lnTo>
                  <a:lnTo>
                    <a:pt x="759" y="521"/>
                  </a:lnTo>
                  <a:lnTo>
                    <a:pt x="759" y="521"/>
                  </a:lnTo>
                  <a:lnTo>
                    <a:pt x="764" y="527"/>
                  </a:lnTo>
                  <a:lnTo>
                    <a:pt x="767" y="534"/>
                  </a:lnTo>
                  <a:lnTo>
                    <a:pt x="770" y="540"/>
                  </a:lnTo>
                  <a:lnTo>
                    <a:pt x="772" y="542"/>
                  </a:lnTo>
                  <a:lnTo>
                    <a:pt x="772" y="542"/>
                  </a:lnTo>
                  <a:lnTo>
                    <a:pt x="775" y="547"/>
                  </a:lnTo>
                  <a:lnTo>
                    <a:pt x="779" y="559"/>
                  </a:lnTo>
                  <a:lnTo>
                    <a:pt x="792" y="597"/>
                  </a:lnTo>
                  <a:lnTo>
                    <a:pt x="805" y="635"/>
                  </a:lnTo>
                  <a:lnTo>
                    <a:pt x="810" y="654"/>
                  </a:lnTo>
                  <a:lnTo>
                    <a:pt x="810" y="654"/>
                  </a:lnTo>
                  <a:lnTo>
                    <a:pt x="811" y="659"/>
                  </a:lnTo>
                  <a:lnTo>
                    <a:pt x="815" y="668"/>
                  </a:lnTo>
                  <a:lnTo>
                    <a:pt x="817" y="680"/>
                  </a:lnTo>
                  <a:lnTo>
                    <a:pt x="820" y="687"/>
                  </a:lnTo>
                  <a:lnTo>
                    <a:pt x="820" y="687"/>
                  </a:lnTo>
                  <a:lnTo>
                    <a:pt x="821" y="695"/>
                  </a:lnTo>
                  <a:lnTo>
                    <a:pt x="825" y="707"/>
                  </a:lnTo>
                  <a:lnTo>
                    <a:pt x="829" y="718"/>
                  </a:lnTo>
                  <a:lnTo>
                    <a:pt x="831" y="726"/>
                  </a:lnTo>
                  <a:lnTo>
                    <a:pt x="831" y="726"/>
                  </a:lnTo>
                  <a:lnTo>
                    <a:pt x="833" y="732"/>
                  </a:lnTo>
                  <a:lnTo>
                    <a:pt x="831" y="738"/>
                  </a:lnTo>
                  <a:lnTo>
                    <a:pt x="831" y="744"/>
                  </a:lnTo>
                  <a:lnTo>
                    <a:pt x="831" y="752"/>
                  </a:lnTo>
                  <a:lnTo>
                    <a:pt x="831" y="752"/>
                  </a:lnTo>
                  <a:lnTo>
                    <a:pt x="834" y="763"/>
                  </a:lnTo>
                  <a:lnTo>
                    <a:pt x="835" y="766"/>
                  </a:lnTo>
                  <a:lnTo>
                    <a:pt x="836" y="769"/>
                  </a:lnTo>
                  <a:lnTo>
                    <a:pt x="836" y="769"/>
                  </a:lnTo>
                  <a:lnTo>
                    <a:pt x="840" y="770"/>
                  </a:lnTo>
                  <a:lnTo>
                    <a:pt x="843" y="771"/>
                  </a:lnTo>
                  <a:lnTo>
                    <a:pt x="848" y="772"/>
                  </a:lnTo>
                  <a:lnTo>
                    <a:pt x="849" y="772"/>
                  </a:lnTo>
                  <a:lnTo>
                    <a:pt x="849" y="773"/>
                  </a:lnTo>
                  <a:lnTo>
                    <a:pt x="849" y="773"/>
                  </a:lnTo>
                  <a:lnTo>
                    <a:pt x="849" y="776"/>
                  </a:lnTo>
                  <a:lnTo>
                    <a:pt x="849" y="779"/>
                  </a:lnTo>
                  <a:lnTo>
                    <a:pt x="852" y="785"/>
                  </a:lnTo>
                  <a:lnTo>
                    <a:pt x="857" y="795"/>
                  </a:lnTo>
                  <a:lnTo>
                    <a:pt x="857" y="795"/>
                  </a:lnTo>
                  <a:lnTo>
                    <a:pt x="865" y="801"/>
                  </a:lnTo>
                  <a:lnTo>
                    <a:pt x="868" y="803"/>
                  </a:lnTo>
                  <a:lnTo>
                    <a:pt x="871" y="803"/>
                  </a:lnTo>
                  <a:lnTo>
                    <a:pt x="871" y="803"/>
                  </a:lnTo>
                  <a:lnTo>
                    <a:pt x="871" y="803"/>
                  </a:lnTo>
                  <a:lnTo>
                    <a:pt x="871" y="804"/>
                  </a:lnTo>
                  <a:lnTo>
                    <a:pt x="872" y="804"/>
                  </a:lnTo>
                  <a:lnTo>
                    <a:pt x="874" y="805"/>
                  </a:lnTo>
                  <a:lnTo>
                    <a:pt x="875" y="808"/>
                  </a:lnTo>
                  <a:lnTo>
                    <a:pt x="875" y="808"/>
                  </a:lnTo>
                  <a:lnTo>
                    <a:pt x="876" y="820"/>
                  </a:lnTo>
                  <a:lnTo>
                    <a:pt x="879" y="833"/>
                  </a:lnTo>
                  <a:lnTo>
                    <a:pt x="879" y="833"/>
                  </a:lnTo>
                  <a:lnTo>
                    <a:pt x="881" y="836"/>
                  </a:lnTo>
                  <a:lnTo>
                    <a:pt x="886" y="837"/>
                  </a:lnTo>
                  <a:lnTo>
                    <a:pt x="891" y="840"/>
                  </a:lnTo>
                  <a:lnTo>
                    <a:pt x="892" y="841"/>
                  </a:lnTo>
                  <a:lnTo>
                    <a:pt x="892" y="842"/>
                  </a:lnTo>
                  <a:lnTo>
                    <a:pt x="892" y="842"/>
                  </a:lnTo>
                  <a:lnTo>
                    <a:pt x="894" y="846"/>
                  </a:lnTo>
                  <a:lnTo>
                    <a:pt x="900" y="852"/>
                  </a:lnTo>
                  <a:lnTo>
                    <a:pt x="907" y="859"/>
                  </a:lnTo>
                  <a:lnTo>
                    <a:pt x="913" y="864"/>
                  </a:lnTo>
                  <a:lnTo>
                    <a:pt x="913" y="864"/>
                  </a:lnTo>
                  <a:lnTo>
                    <a:pt x="919" y="865"/>
                  </a:lnTo>
                  <a:lnTo>
                    <a:pt x="929" y="866"/>
                  </a:lnTo>
                  <a:lnTo>
                    <a:pt x="939" y="866"/>
                  </a:lnTo>
                  <a:lnTo>
                    <a:pt x="952" y="867"/>
                  </a:lnTo>
                  <a:lnTo>
                    <a:pt x="952" y="867"/>
                  </a:lnTo>
                  <a:lnTo>
                    <a:pt x="965" y="871"/>
                  </a:lnTo>
                  <a:lnTo>
                    <a:pt x="980" y="874"/>
                  </a:lnTo>
                  <a:lnTo>
                    <a:pt x="989" y="878"/>
                  </a:lnTo>
                  <a:lnTo>
                    <a:pt x="995" y="880"/>
                  </a:lnTo>
                  <a:lnTo>
                    <a:pt x="995" y="880"/>
                  </a:lnTo>
                  <a:lnTo>
                    <a:pt x="996" y="893"/>
                  </a:lnTo>
                  <a:lnTo>
                    <a:pt x="1000" y="923"/>
                  </a:lnTo>
                  <a:lnTo>
                    <a:pt x="1003" y="974"/>
                  </a:lnTo>
                  <a:lnTo>
                    <a:pt x="1003" y="974"/>
                  </a:lnTo>
                  <a:lnTo>
                    <a:pt x="1003" y="987"/>
                  </a:lnTo>
                  <a:lnTo>
                    <a:pt x="1002" y="1003"/>
                  </a:lnTo>
                  <a:lnTo>
                    <a:pt x="1001" y="1021"/>
                  </a:lnTo>
                  <a:lnTo>
                    <a:pt x="998" y="1034"/>
                  </a:lnTo>
                  <a:lnTo>
                    <a:pt x="998" y="1034"/>
                  </a:lnTo>
                  <a:lnTo>
                    <a:pt x="997" y="1048"/>
                  </a:lnTo>
                  <a:lnTo>
                    <a:pt x="997" y="1052"/>
                  </a:lnTo>
                  <a:lnTo>
                    <a:pt x="998" y="1055"/>
                  </a:lnTo>
                  <a:lnTo>
                    <a:pt x="998" y="1055"/>
                  </a:lnTo>
                  <a:lnTo>
                    <a:pt x="998" y="1060"/>
                  </a:lnTo>
                  <a:lnTo>
                    <a:pt x="997" y="1066"/>
                  </a:lnTo>
                  <a:lnTo>
                    <a:pt x="990" y="1082"/>
                  </a:lnTo>
                  <a:lnTo>
                    <a:pt x="990" y="1082"/>
                  </a:lnTo>
                  <a:lnTo>
                    <a:pt x="989" y="1089"/>
                  </a:lnTo>
                  <a:lnTo>
                    <a:pt x="987" y="1099"/>
                  </a:lnTo>
                  <a:lnTo>
                    <a:pt x="983" y="1128"/>
                  </a:lnTo>
                  <a:lnTo>
                    <a:pt x="980" y="1157"/>
                  </a:lnTo>
                  <a:lnTo>
                    <a:pt x="977" y="1175"/>
                  </a:lnTo>
                  <a:lnTo>
                    <a:pt x="977" y="1175"/>
                  </a:lnTo>
                  <a:lnTo>
                    <a:pt x="976" y="1182"/>
                  </a:lnTo>
                  <a:lnTo>
                    <a:pt x="976" y="1188"/>
                  </a:lnTo>
                  <a:lnTo>
                    <a:pt x="977" y="1194"/>
                  </a:lnTo>
                  <a:lnTo>
                    <a:pt x="977" y="1205"/>
                  </a:lnTo>
                  <a:lnTo>
                    <a:pt x="977" y="1205"/>
                  </a:lnTo>
                  <a:lnTo>
                    <a:pt x="978" y="1221"/>
                  </a:lnTo>
                  <a:lnTo>
                    <a:pt x="980" y="1240"/>
                  </a:lnTo>
                  <a:lnTo>
                    <a:pt x="981" y="1257"/>
                  </a:lnTo>
                  <a:lnTo>
                    <a:pt x="982" y="1270"/>
                  </a:lnTo>
                  <a:lnTo>
                    <a:pt x="982" y="1270"/>
                  </a:lnTo>
                  <a:lnTo>
                    <a:pt x="982" y="1277"/>
                  </a:lnTo>
                  <a:lnTo>
                    <a:pt x="983" y="1283"/>
                  </a:lnTo>
                  <a:lnTo>
                    <a:pt x="985" y="1291"/>
                  </a:lnTo>
                  <a:lnTo>
                    <a:pt x="985" y="1291"/>
                  </a:lnTo>
                  <a:lnTo>
                    <a:pt x="987" y="1298"/>
                  </a:lnTo>
                  <a:lnTo>
                    <a:pt x="985" y="1304"/>
                  </a:lnTo>
                  <a:lnTo>
                    <a:pt x="985" y="1304"/>
                  </a:lnTo>
                  <a:lnTo>
                    <a:pt x="984" y="1317"/>
                  </a:lnTo>
                  <a:lnTo>
                    <a:pt x="982" y="1334"/>
                  </a:lnTo>
                  <a:lnTo>
                    <a:pt x="982" y="1334"/>
                  </a:lnTo>
                  <a:lnTo>
                    <a:pt x="978" y="1340"/>
                  </a:lnTo>
                  <a:lnTo>
                    <a:pt x="971" y="1349"/>
                  </a:lnTo>
                  <a:lnTo>
                    <a:pt x="964" y="1358"/>
                  </a:lnTo>
                  <a:lnTo>
                    <a:pt x="961" y="1364"/>
                  </a:lnTo>
                  <a:lnTo>
                    <a:pt x="961" y="1364"/>
                  </a:lnTo>
                  <a:lnTo>
                    <a:pt x="959" y="1367"/>
                  </a:lnTo>
                  <a:lnTo>
                    <a:pt x="961" y="1371"/>
                  </a:lnTo>
                  <a:lnTo>
                    <a:pt x="963" y="1373"/>
                  </a:lnTo>
                  <a:lnTo>
                    <a:pt x="969" y="1377"/>
                  </a:lnTo>
                  <a:lnTo>
                    <a:pt x="969" y="1377"/>
                  </a:lnTo>
                  <a:lnTo>
                    <a:pt x="975" y="1378"/>
                  </a:lnTo>
                  <a:lnTo>
                    <a:pt x="983" y="1379"/>
                  </a:lnTo>
                  <a:lnTo>
                    <a:pt x="1007" y="1380"/>
                  </a:lnTo>
                  <a:lnTo>
                    <a:pt x="1029" y="1379"/>
                  </a:lnTo>
                  <a:lnTo>
                    <a:pt x="1038" y="1378"/>
                  </a:lnTo>
                  <a:lnTo>
                    <a:pt x="1041" y="1377"/>
                  </a:lnTo>
                  <a:lnTo>
                    <a:pt x="1041" y="1377"/>
                  </a:lnTo>
                  <a:lnTo>
                    <a:pt x="1043" y="1374"/>
                  </a:lnTo>
                  <a:lnTo>
                    <a:pt x="1043" y="1372"/>
                  </a:lnTo>
                  <a:lnTo>
                    <a:pt x="1045" y="1366"/>
                  </a:lnTo>
                  <a:lnTo>
                    <a:pt x="1045" y="1359"/>
                  </a:lnTo>
                  <a:lnTo>
                    <a:pt x="1046" y="1350"/>
                  </a:lnTo>
                  <a:lnTo>
                    <a:pt x="1046" y="1350"/>
                  </a:lnTo>
                  <a:lnTo>
                    <a:pt x="1047" y="1345"/>
                  </a:lnTo>
                  <a:lnTo>
                    <a:pt x="1046" y="1339"/>
                  </a:lnTo>
                  <a:lnTo>
                    <a:pt x="1046" y="1333"/>
                  </a:lnTo>
                  <a:lnTo>
                    <a:pt x="1046" y="1326"/>
                  </a:lnTo>
                  <a:lnTo>
                    <a:pt x="1046" y="1326"/>
                  </a:lnTo>
                  <a:lnTo>
                    <a:pt x="1046" y="1317"/>
                  </a:lnTo>
                  <a:lnTo>
                    <a:pt x="1045" y="1309"/>
                  </a:lnTo>
                  <a:lnTo>
                    <a:pt x="1045" y="1301"/>
                  </a:lnTo>
                  <a:lnTo>
                    <a:pt x="1046" y="1291"/>
                  </a:lnTo>
                  <a:lnTo>
                    <a:pt x="1046" y="1291"/>
                  </a:lnTo>
                  <a:lnTo>
                    <a:pt x="1051" y="1266"/>
                  </a:lnTo>
                  <a:lnTo>
                    <a:pt x="1054" y="1239"/>
                  </a:lnTo>
                  <a:lnTo>
                    <a:pt x="1054" y="1239"/>
                  </a:lnTo>
                  <a:lnTo>
                    <a:pt x="1057" y="1230"/>
                  </a:lnTo>
                  <a:lnTo>
                    <a:pt x="1059" y="1223"/>
                  </a:lnTo>
                  <a:lnTo>
                    <a:pt x="1062" y="1218"/>
                  </a:lnTo>
                  <a:lnTo>
                    <a:pt x="1067" y="1214"/>
                  </a:lnTo>
                  <a:lnTo>
                    <a:pt x="1067" y="1214"/>
                  </a:lnTo>
                  <a:lnTo>
                    <a:pt x="1072" y="1209"/>
                  </a:lnTo>
                  <a:lnTo>
                    <a:pt x="1075" y="1208"/>
                  </a:lnTo>
                  <a:lnTo>
                    <a:pt x="1084" y="1205"/>
                  </a:lnTo>
                  <a:lnTo>
                    <a:pt x="1084" y="1205"/>
                  </a:lnTo>
                  <a:lnTo>
                    <a:pt x="1091" y="1204"/>
                  </a:lnTo>
                  <a:lnTo>
                    <a:pt x="1102" y="1205"/>
                  </a:lnTo>
                  <a:lnTo>
                    <a:pt x="1106" y="1206"/>
                  </a:lnTo>
                  <a:lnTo>
                    <a:pt x="1111" y="1207"/>
                  </a:lnTo>
                  <a:lnTo>
                    <a:pt x="1116" y="1211"/>
                  </a:lnTo>
                  <a:lnTo>
                    <a:pt x="1118" y="1214"/>
                  </a:lnTo>
                  <a:lnTo>
                    <a:pt x="1118" y="1214"/>
                  </a:lnTo>
                  <a:lnTo>
                    <a:pt x="1130" y="1230"/>
                  </a:lnTo>
                  <a:lnTo>
                    <a:pt x="1134" y="1238"/>
                  </a:lnTo>
                  <a:lnTo>
                    <a:pt x="1135" y="1240"/>
                  </a:lnTo>
                  <a:lnTo>
                    <a:pt x="1136" y="1244"/>
                  </a:lnTo>
                  <a:lnTo>
                    <a:pt x="1136" y="1244"/>
                  </a:lnTo>
                  <a:lnTo>
                    <a:pt x="1136" y="1247"/>
                  </a:lnTo>
                  <a:lnTo>
                    <a:pt x="1135" y="1250"/>
                  </a:lnTo>
                  <a:lnTo>
                    <a:pt x="1131" y="1252"/>
                  </a:lnTo>
                  <a:lnTo>
                    <a:pt x="1131" y="1252"/>
                  </a:lnTo>
                  <a:lnTo>
                    <a:pt x="1130" y="1255"/>
                  </a:lnTo>
                  <a:lnTo>
                    <a:pt x="1130" y="1257"/>
                  </a:lnTo>
                  <a:lnTo>
                    <a:pt x="1130" y="1264"/>
                  </a:lnTo>
                  <a:lnTo>
                    <a:pt x="1131" y="1272"/>
                  </a:lnTo>
                  <a:lnTo>
                    <a:pt x="1131" y="1282"/>
                  </a:lnTo>
                  <a:lnTo>
                    <a:pt x="1131" y="1282"/>
                  </a:lnTo>
                  <a:lnTo>
                    <a:pt x="1130" y="1304"/>
                  </a:lnTo>
                  <a:lnTo>
                    <a:pt x="1129" y="1315"/>
                  </a:lnTo>
                  <a:lnTo>
                    <a:pt x="1128" y="1326"/>
                  </a:lnTo>
                  <a:lnTo>
                    <a:pt x="1128" y="1326"/>
                  </a:lnTo>
                  <a:lnTo>
                    <a:pt x="1126" y="1332"/>
                  </a:lnTo>
                  <a:lnTo>
                    <a:pt x="1128" y="1339"/>
                  </a:lnTo>
                  <a:lnTo>
                    <a:pt x="1131" y="1346"/>
                  </a:lnTo>
                  <a:lnTo>
                    <a:pt x="1135" y="1354"/>
                  </a:lnTo>
                  <a:lnTo>
                    <a:pt x="1139" y="1360"/>
                  </a:lnTo>
                  <a:lnTo>
                    <a:pt x="1144" y="1366"/>
                  </a:lnTo>
                  <a:lnTo>
                    <a:pt x="1149" y="1371"/>
                  </a:lnTo>
                  <a:lnTo>
                    <a:pt x="1152" y="1372"/>
                  </a:lnTo>
                  <a:lnTo>
                    <a:pt x="1152" y="1372"/>
                  </a:lnTo>
                  <a:lnTo>
                    <a:pt x="1157" y="1372"/>
                  </a:lnTo>
                  <a:lnTo>
                    <a:pt x="1163" y="1371"/>
                  </a:lnTo>
                  <a:lnTo>
                    <a:pt x="1175" y="1366"/>
                  </a:lnTo>
                  <a:lnTo>
                    <a:pt x="1187" y="1359"/>
                  </a:lnTo>
                  <a:lnTo>
                    <a:pt x="1192" y="1355"/>
                  </a:lnTo>
                  <a:lnTo>
                    <a:pt x="1195" y="1350"/>
                  </a:lnTo>
                  <a:lnTo>
                    <a:pt x="1195" y="1350"/>
                  </a:lnTo>
                  <a:lnTo>
                    <a:pt x="1198" y="1346"/>
                  </a:lnTo>
                  <a:lnTo>
                    <a:pt x="1199" y="1341"/>
                  </a:lnTo>
                  <a:lnTo>
                    <a:pt x="1199" y="1329"/>
                  </a:lnTo>
                  <a:lnTo>
                    <a:pt x="1196" y="1316"/>
                  </a:lnTo>
                  <a:lnTo>
                    <a:pt x="1195" y="1304"/>
                  </a:lnTo>
                  <a:lnTo>
                    <a:pt x="1195" y="1304"/>
                  </a:lnTo>
                  <a:lnTo>
                    <a:pt x="1194" y="1290"/>
                  </a:lnTo>
                  <a:lnTo>
                    <a:pt x="1192" y="1275"/>
                  </a:lnTo>
                  <a:lnTo>
                    <a:pt x="1187" y="1257"/>
                  </a:lnTo>
                  <a:lnTo>
                    <a:pt x="1187" y="1257"/>
                  </a:lnTo>
                  <a:lnTo>
                    <a:pt x="1192" y="1237"/>
                  </a:lnTo>
                  <a:lnTo>
                    <a:pt x="1195" y="1218"/>
                  </a:lnTo>
                  <a:lnTo>
                    <a:pt x="1196" y="1209"/>
                  </a:lnTo>
                  <a:lnTo>
                    <a:pt x="1195" y="1201"/>
                  </a:lnTo>
                  <a:lnTo>
                    <a:pt x="1195" y="1201"/>
                  </a:lnTo>
                  <a:lnTo>
                    <a:pt x="1194" y="1193"/>
                  </a:lnTo>
                  <a:lnTo>
                    <a:pt x="1192" y="1186"/>
                  </a:lnTo>
                  <a:lnTo>
                    <a:pt x="1187" y="1169"/>
                  </a:lnTo>
                  <a:lnTo>
                    <a:pt x="1179" y="1150"/>
                  </a:lnTo>
                  <a:lnTo>
                    <a:pt x="1179" y="1150"/>
                  </a:lnTo>
                  <a:lnTo>
                    <a:pt x="1180" y="1144"/>
                  </a:lnTo>
                  <a:lnTo>
                    <a:pt x="1183" y="1135"/>
                  </a:lnTo>
                  <a:lnTo>
                    <a:pt x="1186" y="1124"/>
                  </a:lnTo>
                  <a:lnTo>
                    <a:pt x="1187" y="1119"/>
                  </a:lnTo>
                  <a:lnTo>
                    <a:pt x="1187" y="1116"/>
                  </a:lnTo>
                  <a:lnTo>
                    <a:pt x="1187" y="1116"/>
                  </a:lnTo>
                  <a:lnTo>
                    <a:pt x="1184" y="1106"/>
                  </a:lnTo>
                  <a:lnTo>
                    <a:pt x="1181" y="1097"/>
                  </a:lnTo>
                  <a:lnTo>
                    <a:pt x="1176" y="1087"/>
                  </a:lnTo>
                  <a:lnTo>
                    <a:pt x="1174" y="1082"/>
                  </a:lnTo>
                  <a:lnTo>
                    <a:pt x="1174" y="1082"/>
                  </a:lnTo>
                  <a:lnTo>
                    <a:pt x="1171" y="1071"/>
                  </a:lnTo>
                  <a:lnTo>
                    <a:pt x="1170" y="1065"/>
                  </a:lnTo>
                  <a:lnTo>
                    <a:pt x="1170" y="1060"/>
                  </a:lnTo>
                  <a:lnTo>
                    <a:pt x="1170" y="1060"/>
                  </a:lnTo>
                  <a:lnTo>
                    <a:pt x="1169" y="1047"/>
                  </a:lnTo>
                  <a:lnTo>
                    <a:pt x="1166" y="1034"/>
                  </a:lnTo>
                  <a:lnTo>
                    <a:pt x="1166" y="1034"/>
                  </a:lnTo>
                  <a:lnTo>
                    <a:pt x="1166" y="1029"/>
                  </a:lnTo>
                  <a:lnTo>
                    <a:pt x="1166" y="1020"/>
                  </a:lnTo>
                  <a:lnTo>
                    <a:pt x="1169" y="993"/>
                  </a:lnTo>
                  <a:lnTo>
                    <a:pt x="1174" y="957"/>
                  </a:lnTo>
                  <a:lnTo>
                    <a:pt x="1174" y="957"/>
                  </a:lnTo>
                  <a:lnTo>
                    <a:pt x="1179" y="973"/>
                  </a:lnTo>
                  <a:lnTo>
                    <a:pt x="1181" y="987"/>
                  </a:lnTo>
                  <a:lnTo>
                    <a:pt x="1183" y="1000"/>
                  </a:lnTo>
                  <a:lnTo>
                    <a:pt x="1183" y="1000"/>
                  </a:lnTo>
                  <a:lnTo>
                    <a:pt x="1184" y="1009"/>
                  </a:lnTo>
                  <a:lnTo>
                    <a:pt x="1187" y="1016"/>
                  </a:lnTo>
                  <a:lnTo>
                    <a:pt x="1190" y="1023"/>
                  </a:lnTo>
                  <a:lnTo>
                    <a:pt x="1195" y="1034"/>
                  </a:lnTo>
                  <a:lnTo>
                    <a:pt x="1195" y="1034"/>
                  </a:lnTo>
                  <a:lnTo>
                    <a:pt x="1200" y="1042"/>
                  </a:lnTo>
                  <a:lnTo>
                    <a:pt x="1202" y="1045"/>
                  </a:lnTo>
                  <a:lnTo>
                    <a:pt x="1203" y="1045"/>
                  </a:lnTo>
                  <a:lnTo>
                    <a:pt x="1208" y="1044"/>
                  </a:lnTo>
                  <a:lnTo>
                    <a:pt x="1209" y="1042"/>
                  </a:lnTo>
                  <a:lnTo>
                    <a:pt x="1213" y="1042"/>
                  </a:lnTo>
                  <a:lnTo>
                    <a:pt x="1213" y="1042"/>
                  </a:lnTo>
                  <a:lnTo>
                    <a:pt x="1216" y="1042"/>
                  </a:lnTo>
                  <a:lnTo>
                    <a:pt x="1216" y="1042"/>
                  </a:lnTo>
                  <a:lnTo>
                    <a:pt x="1216" y="1042"/>
                  </a:lnTo>
                  <a:lnTo>
                    <a:pt x="1218" y="1042"/>
                  </a:lnTo>
                  <a:lnTo>
                    <a:pt x="1216" y="1042"/>
                  </a:lnTo>
                  <a:lnTo>
                    <a:pt x="1216" y="1042"/>
                  </a:lnTo>
                  <a:lnTo>
                    <a:pt x="1221" y="1051"/>
                  </a:lnTo>
                  <a:lnTo>
                    <a:pt x="1221" y="1051"/>
                  </a:lnTo>
                  <a:lnTo>
                    <a:pt x="1224" y="1058"/>
                  </a:lnTo>
                  <a:lnTo>
                    <a:pt x="1225" y="1063"/>
                  </a:lnTo>
                  <a:lnTo>
                    <a:pt x="1229" y="1068"/>
                  </a:lnTo>
                  <a:lnTo>
                    <a:pt x="1229" y="1068"/>
                  </a:lnTo>
                  <a:lnTo>
                    <a:pt x="1232" y="1071"/>
                  </a:lnTo>
                  <a:lnTo>
                    <a:pt x="1233" y="1074"/>
                  </a:lnTo>
                  <a:lnTo>
                    <a:pt x="1233" y="1076"/>
                  </a:lnTo>
                  <a:lnTo>
                    <a:pt x="1232" y="1078"/>
                  </a:lnTo>
                  <a:lnTo>
                    <a:pt x="1228" y="1082"/>
                  </a:lnTo>
                  <a:lnTo>
                    <a:pt x="1226" y="1085"/>
                  </a:lnTo>
                  <a:lnTo>
                    <a:pt x="1226" y="1085"/>
                  </a:lnTo>
                  <a:lnTo>
                    <a:pt x="1224" y="1093"/>
                  </a:lnTo>
                  <a:lnTo>
                    <a:pt x="1224" y="1097"/>
                  </a:lnTo>
                  <a:lnTo>
                    <a:pt x="1226" y="1098"/>
                  </a:lnTo>
                  <a:lnTo>
                    <a:pt x="1226" y="1098"/>
                  </a:lnTo>
                  <a:lnTo>
                    <a:pt x="1227" y="1098"/>
                  </a:lnTo>
                  <a:lnTo>
                    <a:pt x="1229" y="1098"/>
                  </a:lnTo>
                  <a:lnTo>
                    <a:pt x="1234" y="1096"/>
                  </a:lnTo>
                  <a:lnTo>
                    <a:pt x="1243" y="1090"/>
                  </a:lnTo>
                  <a:lnTo>
                    <a:pt x="1243" y="1090"/>
                  </a:lnTo>
                  <a:lnTo>
                    <a:pt x="1245" y="1089"/>
                  </a:lnTo>
                  <a:lnTo>
                    <a:pt x="1248" y="1086"/>
                  </a:lnTo>
                  <a:lnTo>
                    <a:pt x="1252" y="1084"/>
                  </a:lnTo>
                  <a:lnTo>
                    <a:pt x="1256" y="1082"/>
                  </a:lnTo>
                  <a:lnTo>
                    <a:pt x="1256" y="1082"/>
                  </a:lnTo>
                  <a:lnTo>
                    <a:pt x="1257" y="1077"/>
                  </a:lnTo>
                  <a:lnTo>
                    <a:pt x="1258" y="1071"/>
                  </a:lnTo>
                  <a:lnTo>
                    <a:pt x="1256" y="1055"/>
                  </a:lnTo>
                  <a:lnTo>
                    <a:pt x="1256" y="1055"/>
                  </a:lnTo>
                  <a:lnTo>
                    <a:pt x="1253" y="1047"/>
                  </a:lnTo>
                  <a:lnTo>
                    <a:pt x="1250" y="1040"/>
                  </a:lnTo>
                  <a:lnTo>
                    <a:pt x="1247" y="1036"/>
                  </a:lnTo>
                  <a:lnTo>
                    <a:pt x="1247" y="1034"/>
                  </a:lnTo>
                  <a:lnTo>
                    <a:pt x="1247" y="1034"/>
                  </a:lnTo>
                  <a:lnTo>
                    <a:pt x="1247" y="1031"/>
                  </a:lnTo>
                  <a:lnTo>
                    <a:pt x="1247" y="1026"/>
                  </a:lnTo>
                  <a:lnTo>
                    <a:pt x="1247" y="1026"/>
                  </a:lnTo>
                  <a:lnTo>
                    <a:pt x="1246" y="1019"/>
                  </a:lnTo>
                  <a:lnTo>
                    <a:pt x="1247" y="1013"/>
                  </a:lnTo>
                  <a:lnTo>
                    <a:pt x="1247" y="1013"/>
                  </a:lnTo>
                  <a:lnTo>
                    <a:pt x="1247" y="1007"/>
                  </a:lnTo>
                  <a:lnTo>
                    <a:pt x="1246" y="995"/>
                  </a:lnTo>
                  <a:lnTo>
                    <a:pt x="1243" y="981"/>
                  </a:lnTo>
                  <a:lnTo>
                    <a:pt x="1238" y="965"/>
                  </a:lnTo>
                  <a:lnTo>
                    <a:pt x="1238" y="965"/>
                  </a:lnTo>
                  <a:lnTo>
                    <a:pt x="1237" y="959"/>
                  </a:lnTo>
                  <a:lnTo>
                    <a:pt x="1235" y="954"/>
                  </a:lnTo>
                  <a:lnTo>
                    <a:pt x="1234" y="944"/>
                  </a:lnTo>
                  <a:lnTo>
                    <a:pt x="1235" y="936"/>
                  </a:lnTo>
                  <a:lnTo>
                    <a:pt x="1234" y="927"/>
                  </a:lnTo>
                  <a:lnTo>
                    <a:pt x="1234" y="927"/>
                  </a:lnTo>
                  <a:lnTo>
                    <a:pt x="1232" y="919"/>
                  </a:lnTo>
                  <a:lnTo>
                    <a:pt x="1226" y="907"/>
                  </a:lnTo>
                  <a:lnTo>
                    <a:pt x="1213" y="877"/>
                  </a:lnTo>
                  <a:lnTo>
                    <a:pt x="1199" y="847"/>
                  </a:lnTo>
                  <a:lnTo>
                    <a:pt x="1192" y="829"/>
                  </a:lnTo>
                  <a:lnTo>
                    <a:pt x="1192" y="829"/>
                  </a:lnTo>
                  <a:lnTo>
                    <a:pt x="1188" y="824"/>
                  </a:lnTo>
                  <a:lnTo>
                    <a:pt x="1183" y="818"/>
                  </a:lnTo>
                  <a:lnTo>
                    <a:pt x="1168" y="805"/>
                  </a:lnTo>
                  <a:lnTo>
                    <a:pt x="1149" y="790"/>
                  </a:lnTo>
                  <a:lnTo>
                    <a:pt x="1149" y="790"/>
                  </a:lnTo>
                  <a:lnTo>
                    <a:pt x="1154" y="785"/>
                  </a:lnTo>
                  <a:lnTo>
                    <a:pt x="1161" y="777"/>
                  </a:lnTo>
                  <a:lnTo>
                    <a:pt x="1161" y="777"/>
                  </a:lnTo>
                  <a:lnTo>
                    <a:pt x="1164" y="773"/>
                  </a:lnTo>
                  <a:lnTo>
                    <a:pt x="1166" y="769"/>
                  </a:lnTo>
                  <a:lnTo>
                    <a:pt x="1170" y="756"/>
                  </a:lnTo>
                  <a:lnTo>
                    <a:pt x="1170" y="756"/>
                  </a:lnTo>
                  <a:lnTo>
                    <a:pt x="1171" y="750"/>
                  </a:lnTo>
                  <a:lnTo>
                    <a:pt x="1173" y="744"/>
                  </a:lnTo>
                  <a:lnTo>
                    <a:pt x="1173" y="738"/>
                  </a:lnTo>
                  <a:lnTo>
                    <a:pt x="1174" y="734"/>
                  </a:lnTo>
                  <a:lnTo>
                    <a:pt x="1174" y="734"/>
                  </a:lnTo>
                  <a:lnTo>
                    <a:pt x="1175" y="732"/>
                  </a:lnTo>
                  <a:lnTo>
                    <a:pt x="1179" y="731"/>
                  </a:lnTo>
                  <a:lnTo>
                    <a:pt x="1179" y="731"/>
                  </a:lnTo>
                  <a:lnTo>
                    <a:pt x="1181" y="728"/>
                  </a:lnTo>
                  <a:lnTo>
                    <a:pt x="1182" y="725"/>
                  </a:lnTo>
                  <a:lnTo>
                    <a:pt x="1184" y="715"/>
                  </a:lnTo>
                  <a:lnTo>
                    <a:pt x="1186" y="702"/>
                  </a:lnTo>
                  <a:lnTo>
                    <a:pt x="1184" y="698"/>
                  </a:lnTo>
                  <a:lnTo>
                    <a:pt x="1183" y="692"/>
                  </a:lnTo>
                  <a:lnTo>
                    <a:pt x="1183" y="692"/>
                  </a:lnTo>
                  <a:lnTo>
                    <a:pt x="1180" y="688"/>
                  </a:lnTo>
                  <a:lnTo>
                    <a:pt x="1177" y="685"/>
                  </a:lnTo>
                  <a:lnTo>
                    <a:pt x="1174" y="683"/>
                  </a:lnTo>
                  <a:lnTo>
                    <a:pt x="1170" y="682"/>
                  </a:lnTo>
                  <a:lnTo>
                    <a:pt x="1164" y="681"/>
                  </a:lnTo>
                  <a:lnTo>
                    <a:pt x="1162" y="680"/>
                  </a:lnTo>
                  <a:lnTo>
                    <a:pt x="1161" y="679"/>
                  </a:lnTo>
                  <a:lnTo>
                    <a:pt x="1161" y="679"/>
                  </a:lnTo>
                  <a:lnTo>
                    <a:pt x="1154" y="668"/>
                  </a:lnTo>
                  <a:lnTo>
                    <a:pt x="1149" y="661"/>
                  </a:lnTo>
                  <a:lnTo>
                    <a:pt x="1144" y="657"/>
                  </a:lnTo>
                  <a:lnTo>
                    <a:pt x="1144" y="657"/>
                  </a:lnTo>
                  <a:lnTo>
                    <a:pt x="1138" y="656"/>
                  </a:lnTo>
                  <a:lnTo>
                    <a:pt x="1130" y="656"/>
                  </a:lnTo>
                  <a:lnTo>
                    <a:pt x="1122" y="656"/>
                  </a:lnTo>
                  <a:lnTo>
                    <a:pt x="1118" y="657"/>
                  </a:lnTo>
                  <a:lnTo>
                    <a:pt x="1118" y="657"/>
                  </a:lnTo>
                  <a:lnTo>
                    <a:pt x="1117" y="657"/>
                  </a:lnTo>
                  <a:lnTo>
                    <a:pt x="1111" y="654"/>
                  </a:lnTo>
                  <a:lnTo>
                    <a:pt x="1104" y="651"/>
                  </a:lnTo>
                  <a:lnTo>
                    <a:pt x="1097" y="649"/>
                  </a:lnTo>
                  <a:lnTo>
                    <a:pt x="1097" y="649"/>
                  </a:lnTo>
                  <a:lnTo>
                    <a:pt x="1093" y="649"/>
                  </a:lnTo>
                  <a:lnTo>
                    <a:pt x="1090" y="650"/>
                  </a:lnTo>
                  <a:lnTo>
                    <a:pt x="1079" y="655"/>
                  </a:lnTo>
                  <a:lnTo>
                    <a:pt x="1067" y="662"/>
                  </a:lnTo>
                  <a:lnTo>
                    <a:pt x="1067" y="662"/>
                  </a:lnTo>
                  <a:lnTo>
                    <a:pt x="1061" y="659"/>
                  </a:lnTo>
                  <a:lnTo>
                    <a:pt x="1051" y="654"/>
                  </a:lnTo>
                  <a:lnTo>
                    <a:pt x="1051" y="654"/>
                  </a:lnTo>
                  <a:lnTo>
                    <a:pt x="1047" y="653"/>
                  </a:lnTo>
                  <a:lnTo>
                    <a:pt x="1045" y="651"/>
                  </a:lnTo>
                  <a:lnTo>
                    <a:pt x="1045" y="651"/>
                  </a:lnTo>
                  <a:lnTo>
                    <a:pt x="1042" y="653"/>
                  </a:lnTo>
                  <a:lnTo>
                    <a:pt x="1039" y="655"/>
                  </a:lnTo>
                  <a:lnTo>
                    <a:pt x="1029" y="662"/>
                  </a:lnTo>
                  <a:lnTo>
                    <a:pt x="1029" y="662"/>
                  </a:lnTo>
                  <a:lnTo>
                    <a:pt x="1027" y="664"/>
                  </a:lnTo>
                  <a:lnTo>
                    <a:pt x="1026" y="667"/>
                  </a:lnTo>
                  <a:lnTo>
                    <a:pt x="1025" y="669"/>
                  </a:lnTo>
                  <a:lnTo>
                    <a:pt x="1025" y="672"/>
                  </a:lnTo>
                  <a:lnTo>
                    <a:pt x="1028" y="676"/>
                  </a:lnTo>
                  <a:lnTo>
                    <a:pt x="1032" y="681"/>
                  </a:lnTo>
                  <a:lnTo>
                    <a:pt x="1041" y="688"/>
                  </a:lnTo>
                  <a:lnTo>
                    <a:pt x="1046" y="692"/>
                  </a:lnTo>
                  <a:lnTo>
                    <a:pt x="1046" y="692"/>
                  </a:lnTo>
                  <a:lnTo>
                    <a:pt x="1045" y="705"/>
                  </a:lnTo>
                  <a:lnTo>
                    <a:pt x="1043" y="718"/>
                  </a:lnTo>
                  <a:lnTo>
                    <a:pt x="1046" y="734"/>
                  </a:lnTo>
                  <a:lnTo>
                    <a:pt x="1046" y="734"/>
                  </a:lnTo>
                  <a:lnTo>
                    <a:pt x="1047" y="743"/>
                  </a:lnTo>
                  <a:lnTo>
                    <a:pt x="1049" y="749"/>
                  </a:lnTo>
                  <a:lnTo>
                    <a:pt x="1053" y="756"/>
                  </a:lnTo>
                  <a:lnTo>
                    <a:pt x="1057" y="760"/>
                  </a:lnTo>
                  <a:lnTo>
                    <a:pt x="1059" y="764"/>
                  </a:lnTo>
                  <a:lnTo>
                    <a:pt x="1059" y="764"/>
                  </a:lnTo>
                  <a:lnTo>
                    <a:pt x="1060" y="772"/>
                  </a:lnTo>
                  <a:lnTo>
                    <a:pt x="1060" y="775"/>
                  </a:lnTo>
                  <a:lnTo>
                    <a:pt x="1059" y="777"/>
                  </a:lnTo>
                  <a:lnTo>
                    <a:pt x="1059" y="777"/>
                  </a:lnTo>
                  <a:lnTo>
                    <a:pt x="1053" y="784"/>
                  </a:lnTo>
                  <a:lnTo>
                    <a:pt x="1049" y="788"/>
                  </a:lnTo>
                  <a:lnTo>
                    <a:pt x="1046" y="790"/>
                  </a:lnTo>
                  <a:lnTo>
                    <a:pt x="1046" y="790"/>
                  </a:lnTo>
                  <a:lnTo>
                    <a:pt x="1020" y="803"/>
                  </a:lnTo>
                  <a:lnTo>
                    <a:pt x="1020" y="803"/>
                  </a:lnTo>
                  <a:lnTo>
                    <a:pt x="1014" y="805"/>
                  </a:lnTo>
                  <a:lnTo>
                    <a:pt x="1007" y="808"/>
                  </a:lnTo>
                  <a:lnTo>
                    <a:pt x="989" y="811"/>
                  </a:lnTo>
                  <a:lnTo>
                    <a:pt x="971" y="813"/>
                  </a:lnTo>
                  <a:lnTo>
                    <a:pt x="956" y="811"/>
                  </a:lnTo>
                  <a:lnTo>
                    <a:pt x="956" y="811"/>
                  </a:lnTo>
                  <a:lnTo>
                    <a:pt x="944" y="809"/>
                  </a:lnTo>
                  <a:lnTo>
                    <a:pt x="934" y="807"/>
                  </a:lnTo>
                  <a:lnTo>
                    <a:pt x="926" y="803"/>
                  </a:lnTo>
                  <a:lnTo>
                    <a:pt x="926" y="803"/>
                  </a:lnTo>
                  <a:lnTo>
                    <a:pt x="921" y="797"/>
                  </a:lnTo>
                  <a:lnTo>
                    <a:pt x="913" y="786"/>
                  </a:lnTo>
                  <a:lnTo>
                    <a:pt x="913" y="786"/>
                  </a:lnTo>
                  <a:lnTo>
                    <a:pt x="911" y="784"/>
                  </a:lnTo>
                  <a:lnTo>
                    <a:pt x="907" y="783"/>
                  </a:lnTo>
                  <a:lnTo>
                    <a:pt x="903" y="782"/>
                  </a:lnTo>
                  <a:lnTo>
                    <a:pt x="897" y="782"/>
                  </a:lnTo>
                  <a:lnTo>
                    <a:pt x="897" y="782"/>
                  </a:lnTo>
                  <a:lnTo>
                    <a:pt x="892" y="778"/>
                  </a:lnTo>
                  <a:lnTo>
                    <a:pt x="889" y="773"/>
                  </a:lnTo>
                  <a:lnTo>
                    <a:pt x="887" y="769"/>
                  </a:lnTo>
                  <a:lnTo>
                    <a:pt x="887" y="769"/>
                  </a:lnTo>
                  <a:lnTo>
                    <a:pt x="886" y="754"/>
                  </a:lnTo>
                  <a:lnTo>
                    <a:pt x="884" y="744"/>
                  </a:lnTo>
                  <a:lnTo>
                    <a:pt x="879" y="731"/>
                  </a:lnTo>
                  <a:lnTo>
                    <a:pt x="879" y="731"/>
                  </a:lnTo>
                  <a:lnTo>
                    <a:pt x="872" y="712"/>
                  </a:lnTo>
                  <a:lnTo>
                    <a:pt x="871" y="707"/>
                  </a:lnTo>
                  <a:lnTo>
                    <a:pt x="871" y="705"/>
                  </a:lnTo>
                  <a:lnTo>
                    <a:pt x="871" y="705"/>
                  </a:lnTo>
                  <a:lnTo>
                    <a:pt x="873" y="701"/>
                  </a:lnTo>
                  <a:lnTo>
                    <a:pt x="875" y="700"/>
                  </a:lnTo>
                  <a:lnTo>
                    <a:pt x="862" y="670"/>
                  </a:lnTo>
                  <a:lnTo>
                    <a:pt x="862" y="670"/>
                  </a:lnTo>
                  <a:lnTo>
                    <a:pt x="861" y="664"/>
                  </a:lnTo>
                  <a:lnTo>
                    <a:pt x="860" y="656"/>
                  </a:lnTo>
                  <a:lnTo>
                    <a:pt x="857" y="631"/>
                  </a:lnTo>
                  <a:lnTo>
                    <a:pt x="854" y="599"/>
                  </a:lnTo>
                  <a:lnTo>
                    <a:pt x="852" y="582"/>
                  </a:lnTo>
                  <a:lnTo>
                    <a:pt x="849" y="564"/>
                  </a:lnTo>
                  <a:lnTo>
                    <a:pt x="849" y="564"/>
                  </a:lnTo>
                  <a:lnTo>
                    <a:pt x="841" y="518"/>
                  </a:lnTo>
                  <a:lnTo>
                    <a:pt x="834" y="461"/>
                  </a:lnTo>
                  <a:lnTo>
                    <a:pt x="825" y="406"/>
                  </a:lnTo>
                  <a:lnTo>
                    <a:pt x="820" y="367"/>
                  </a:lnTo>
                  <a:lnTo>
                    <a:pt x="820" y="367"/>
                  </a:lnTo>
                  <a:lnTo>
                    <a:pt x="812" y="339"/>
                  </a:lnTo>
                  <a:lnTo>
                    <a:pt x="804" y="311"/>
                  </a:lnTo>
                  <a:lnTo>
                    <a:pt x="794" y="277"/>
                  </a:lnTo>
                  <a:lnTo>
                    <a:pt x="794" y="277"/>
                  </a:lnTo>
                  <a:lnTo>
                    <a:pt x="791" y="272"/>
                  </a:lnTo>
                  <a:lnTo>
                    <a:pt x="789" y="270"/>
                  </a:lnTo>
                  <a:lnTo>
                    <a:pt x="780" y="269"/>
                  </a:lnTo>
                  <a:lnTo>
                    <a:pt x="780" y="269"/>
                  </a:lnTo>
                  <a:lnTo>
                    <a:pt x="776" y="265"/>
                  </a:lnTo>
                  <a:lnTo>
                    <a:pt x="772" y="262"/>
                  </a:lnTo>
                  <a:lnTo>
                    <a:pt x="770" y="256"/>
                  </a:lnTo>
                  <a:lnTo>
                    <a:pt x="767" y="251"/>
                  </a:lnTo>
                  <a:lnTo>
                    <a:pt x="767" y="251"/>
                  </a:lnTo>
                  <a:lnTo>
                    <a:pt x="766" y="247"/>
                  </a:lnTo>
                  <a:lnTo>
                    <a:pt x="764" y="244"/>
                  </a:lnTo>
                  <a:lnTo>
                    <a:pt x="751" y="234"/>
                  </a:lnTo>
                  <a:lnTo>
                    <a:pt x="751" y="234"/>
                  </a:lnTo>
                  <a:lnTo>
                    <a:pt x="741" y="230"/>
                  </a:lnTo>
                  <a:lnTo>
                    <a:pt x="735" y="227"/>
                  </a:lnTo>
                  <a:lnTo>
                    <a:pt x="728" y="225"/>
                  </a:lnTo>
                  <a:lnTo>
                    <a:pt x="721" y="221"/>
                  </a:lnTo>
                  <a:lnTo>
                    <a:pt x="721" y="221"/>
                  </a:lnTo>
                  <a:lnTo>
                    <a:pt x="713" y="215"/>
                  </a:lnTo>
                  <a:lnTo>
                    <a:pt x="705" y="208"/>
                  </a:lnTo>
                  <a:lnTo>
                    <a:pt x="695" y="199"/>
                  </a:lnTo>
                  <a:lnTo>
                    <a:pt x="687" y="187"/>
                  </a:lnTo>
                  <a:lnTo>
                    <a:pt x="687" y="187"/>
                  </a:lnTo>
                  <a:lnTo>
                    <a:pt x="685" y="182"/>
                  </a:lnTo>
                  <a:lnTo>
                    <a:pt x="682" y="176"/>
                  </a:lnTo>
                  <a:lnTo>
                    <a:pt x="679" y="160"/>
                  </a:lnTo>
                  <a:lnTo>
                    <a:pt x="676" y="138"/>
                  </a:lnTo>
                  <a:lnTo>
                    <a:pt x="675" y="115"/>
                  </a:lnTo>
                  <a:lnTo>
                    <a:pt x="673" y="90"/>
                  </a:lnTo>
                  <a:lnTo>
                    <a:pt x="669" y="67"/>
                  </a:lnTo>
                  <a:lnTo>
                    <a:pt x="666" y="47"/>
                  </a:lnTo>
                  <a:lnTo>
                    <a:pt x="663" y="39"/>
                  </a:lnTo>
                  <a:lnTo>
                    <a:pt x="661" y="33"/>
                  </a:lnTo>
                  <a:lnTo>
                    <a:pt x="661" y="33"/>
                  </a:lnTo>
                  <a:lnTo>
                    <a:pt x="657" y="27"/>
                  </a:lnTo>
                  <a:lnTo>
                    <a:pt x="654" y="22"/>
                  </a:lnTo>
                  <a:lnTo>
                    <a:pt x="645" y="14"/>
                  </a:lnTo>
                  <a:lnTo>
                    <a:pt x="635" y="8"/>
                  </a:lnTo>
                  <a:lnTo>
                    <a:pt x="624" y="3"/>
                  </a:lnTo>
                  <a:lnTo>
                    <a:pt x="612" y="1"/>
                  </a:lnTo>
                  <a:lnTo>
                    <a:pt x="600" y="0"/>
                  </a:lnTo>
                  <a:lnTo>
                    <a:pt x="590" y="1"/>
                  </a:lnTo>
                  <a:lnTo>
                    <a:pt x="579" y="3"/>
                  </a:lnTo>
                  <a:lnTo>
                    <a:pt x="579" y="3"/>
                  </a:lnTo>
                  <a:lnTo>
                    <a:pt x="571" y="7"/>
                  </a:lnTo>
                  <a:lnTo>
                    <a:pt x="562" y="12"/>
                  </a:lnTo>
                  <a:lnTo>
                    <a:pt x="554" y="19"/>
                  </a:lnTo>
                  <a:lnTo>
                    <a:pt x="547" y="26"/>
                  </a:lnTo>
                  <a:lnTo>
                    <a:pt x="541" y="34"/>
                  </a:lnTo>
                  <a:lnTo>
                    <a:pt x="536" y="44"/>
                  </a:lnTo>
                  <a:lnTo>
                    <a:pt x="532" y="53"/>
                  </a:lnTo>
                  <a:lnTo>
                    <a:pt x="528" y="63"/>
                  </a:lnTo>
                  <a:lnTo>
                    <a:pt x="528" y="63"/>
                  </a:lnTo>
                  <a:lnTo>
                    <a:pt x="520" y="91"/>
                  </a:lnTo>
                  <a:lnTo>
                    <a:pt x="507" y="127"/>
                  </a:lnTo>
                  <a:lnTo>
                    <a:pt x="507" y="127"/>
                  </a:lnTo>
                  <a:lnTo>
                    <a:pt x="495" y="157"/>
                  </a:lnTo>
                  <a:lnTo>
                    <a:pt x="482" y="188"/>
                  </a:lnTo>
                  <a:lnTo>
                    <a:pt x="469" y="221"/>
                  </a:lnTo>
                  <a:lnTo>
                    <a:pt x="469" y="221"/>
                  </a:lnTo>
                  <a:lnTo>
                    <a:pt x="456" y="231"/>
                  </a:lnTo>
                  <a:lnTo>
                    <a:pt x="446" y="239"/>
                  </a:lnTo>
                  <a:lnTo>
                    <a:pt x="438" y="247"/>
                  </a:lnTo>
                  <a:lnTo>
                    <a:pt x="438" y="247"/>
                  </a:lnTo>
                  <a:lnTo>
                    <a:pt x="420" y="271"/>
                  </a:lnTo>
                  <a:lnTo>
                    <a:pt x="411" y="286"/>
                  </a:lnTo>
                  <a:lnTo>
                    <a:pt x="404" y="298"/>
                  </a:lnTo>
                  <a:lnTo>
                    <a:pt x="404" y="298"/>
                  </a:lnTo>
                  <a:lnTo>
                    <a:pt x="401" y="307"/>
                  </a:lnTo>
                  <a:lnTo>
                    <a:pt x="398" y="322"/>
                  </a:lnTo>
                  <a:lnTo>
                    <a:pt x="391" y="362"/>
                  </a:lnTo>
                  <a:lnTo>
                    <a:pt x="379" y="423"/>
                  </a:lnTo>
                  <a:lnTo>
                    <a:pt x="379" y="423"/>
                  </a:lnTo>
                  <a:lnTo>
                    <a:pt x="376" y="430"/>
                  </a:lnTo>
                  <a:lnTo>
                    <a:pt x="373" y="439"/>
                  </a:lnTo>
                  <a:lnTo>
                    <a:pt x="367" y="450"/>
                  </a:lnTo>
                  <a:lnTo>
                    <a:pt x="361" y="461"/>
                  </a:lnTo>
                  <a:lnTo>
                    <a:pt x="361" y="461"/>
                  </a:lnTo>
                  <a:lnTo>
                    <a:pt x="359" y="469"/>
                  </a:lnTo>
                  <a:lnTo>
                    <a:pt x="355" y="482"/>
                  </a:lnTo>
                  <a:lnTo>
                    <a:pt x="349" y="518"/>
                  </a:lnTo>
                  <a:lnTo>
                    <a:pt x="340" y="577"/>
                  </a:lnTo>
                  <a:lnTo>
                    <a:pt x="340" y="577"/>
                  </a:lnTo>
                  <a:lnTo>
                    <a:pt x="334" y="603"/>
                  </a:lnTo>
                  <a:lnTo>
                    <a:pt x="327" y="636"/>
                  </a:lnTo>
                  <a:lnTo>
                    <a:pt x="327" y="636"/>
                  </a:lnTo>
                  <a:lnTo>
                    <a:pt x="322" y="669"/>
                  </a:lnTo>
                  <a:lnTo>
                    <a:pt x="321" y="681"/>
                  </a:lnTo>
                  <a:lnTo>
                    <a:pt x="318" y="692"/>
                  </a:lnTo>
                  <a:lnTo>
                    <a:pt x="318" y="692"/>
                  </a:lnTo>
                  <a:lnTo>
                    <a:pt x="316" y="701"/>
                  </a:lnTo>
                  <a:lnTo>
                    <a:pt x="314" y="709"/>
                  </a:lnTo>
                  <a:lnTo>
                    <a:pt x="311" y="718"/>
                  </a:lnTo>
                  <a:lnTo>
                    <a:pt x="310" y="726"/>
                  </a:lnTo>
                  <a:lnTo>
                    <a:pt x="310" y="726"/>
                  </a:lnTo>
                  <a:lnTo>
                    <a:pt x="310" y="730"/>
                  </a:lnTo>
                  <a:lnTo>
                    <a:pt x="311" y="732"/>
                  </a:lnTo>
                  <a:lnTo>
                    <a:pt x="313" y="733"/>
                  </a:lnTo>
                  <a:lnTo>
                    <a:pt x="314" y="734"/>
                  </a:lnTo>
                  <a:lnTo>
                    <a:pt x="318" y="734"/>
                  </a:lnTo>
                  <a:lnTo>
                    <a:pt x="318" y="734"/>
                  </a:lnTo>
                  <a:lnTo>
                    <a:pt x="320" y="736"/>
                  </a:lnTo>
                  <a:lnTo>
                    <a:pt x="318" y="738"/>
                  </a:lnTo>
                  <a:lnTo>
                    <a:pt x="315" y="743"/>
                  </a:lnTo>
                  <a:lnTo>
                    <a:pt x="315" y="743"/>
                  </a:lnTo>
                  <a:lnTo>
                    <a:pt x="314" y="745"/>
                  </a:lnTo>
                  <a:lnTo>
                    <a:pt x="314" y="747"/>
                  </a:lnTo>
                  <a:lnTo>
                    <a:pt x="316" y="754"/>
                  </a:lnTo>
                  <a:lnTo>
                    <a:pt x="318" y="764"/>
                  </a:lnTo>
                  <a:lnTo>
                    <a:pt x="318" y="764"/>
                  </a:lnTo>
                  <a:lnTo>
                    <a:pt x="316" y="771"/>
                  </a:lnTo>
                  <a:lnTo>
                    <a:pt x="314" y="776"/>
                  </a:lnTo>
                  <a:lnTo>
                    <a:pt x="311" y="777"/>
                  </a:lnTo>
                  <a:lnTo>
                    <a:pt x="310" y="777"/>
                  </a:lnTo>
                  <a:lnTo>
                    <a:pt x="310" y="777"/>
                  </a:lnTo>
                  <a:lnTo>
                    <a:pt x="305" y="778"/>
                  </a:lnTo>
                  <a:lnTo>
                    <a:pt x="299" y="779"/>
                  </a:lnTo>
                  <a:lnTo>
                    <a:pt x="294" y="782"/>
                  </a:lnTo>
                  <a:lnTo>
                    <a:pt x="294" y="782"/>
                  </a:lnTo>
                  <a:lnTo>
                    <a:pt x="289" y="777"/>
                  </a:lnTo>
                  <a:lnTo>
                    <a:pt x="289" y="777"/>
                  </a:lnTo>
                  <a:lnTo>
                    <a:pt x="288" y="770"/>
                  </a:lnTo>
                  <a:lnTo>
                    <a:pt x="289" y="760"/>
                  </a:lnTo>
                  <a:lnTo>
                    <a:pt x="289" y="760"/>
                  </a:lnTo>
                  <a:lnTo>
                    <a:pt x="288" y="756"/>
                  </a:lnTo>
                  <a:lnTo>
                    <a:pt x="284" y="750"/>
                  </a:lnTo>
                  <a:lnTo>
                    <a:pt x="279" y="743"/>
                  </a:lnTo>
                  <a:lnTo>
                    <a:pt x="276" y="739"/>
                  </a:lnTo>
                  <a:lnTo>
                    <a:pt x="276" y="739"/>
                  </a:lnTo>
                  <a:lnTo>
                    <a:pt x="269" y="732"/>
                  </a:lnTo>
                  <a:lnTo>
                    <a:pt x="265" y="727"/>
                  </a:lnTo>
                  <a:lnTo>
                    <a:pt x="263" y="726"/>
                  </a:lnTo>
                  <a:lnTo>
                    <a:pt x="263" y="726"/>
                  </a:lnTo>
                  <a:lnTo>
                    <a:pt x="257" y="723"/>
                  </a:lnTo>
                  <a:lnTo>
                    <a:pt x="244" y="712"/>
                  </a:lnTo>
                  <a:lnTo>
                    <a:pt x="225" y="696"/>
                  </a:lnTo>
                  <a:lnTo>
                    <a:pt x="225" y="696"/>
                  </a:lnTo>
                  <a:lnTo>
                    <a:pt x="224" y="694"/>
                  </a:lnTo>
                  <a:lnTo>
                    <a:pt x="225" y="692"/>
                  </a:lnTo>
                  <a:lnTo>
                    <a:pt x="228" y="687"/>
                  </a:lnTo>
                  <a:lnTo>
                    <a:pt x="228" y="687"/>
                  </a:lnTo>
                  <a:lnTo>
                    <a:pt x="233" y="683"/>
                  </a:lnTo>
                  <a:lnTo>
                    <a:pt x="238" y="679"/>
                  </a:lnTo>
                  <a:lnTo>
                    <a:pt x="238" y="679"/>
                  </a:lnTo>
                  <a:lnTo>
                    <a:pt x="240" y="677"/>
                  </a:lnTo>
                  <a:lnTo>
                    <a:pt x="241" y="676"/>
                  </a:lnTo>
                  <a:lnTo>
                    <a:pt x="241" y="675"/>
                  </a:lnTo>
                  <a:lnTo>
                    <a:pt x="241" y="675"/>
                  </a:lnTo>
                  <a:lnTo>
                    <a:pt x="244" y="673"/>
                  </a:lnTo>
                  <a:lnTo>
                    <a:pt x="247" y="670"/>
                  </a:lnTo>
                  <a:lnTo>
                    <a:pt x="259" y="666"/>
                  </a:lnTo>
                  <a:lnTo>
                    <a:pt x="259" y="666"/>
                  </a:lnTo>
                  <a:lnTo>
                    <a:pt x="264" y="663"/>
                  </a:lnTo>
                  <a:lnTo>
                    <a:pt x="266" y="660"/>
                  </a:lnTo>
                  <a:lnTo>
                    <a:pt x="271" y="654"/>
                  </a:lnTo>
                  <a:lnTo>
                    <a:pt x="271" y="654"/>
                  </a:lnTo>
                  <a:lnTo>
                    <a:pt x="276" y="648"/>
                  </a:lnTo>
                  <a:lnTo>
                    <a:pt x="279" y="641"/>
                  </a:lnTo>
                  <a:lnTo>
                    <a:pt x="283" y="631"/>
                  </a:lnTo>
                  <a:lnTo>
                    <a:pt x="284" y="628"/>
                  </a:lnTo>
                  <a:lnTo>
                    <a:pt x="284" y="623"/>
                  </a:lnTo>
                  <a:lnTo>
                    <a:pt x="284" y="623"/>
                  </a:lnTo>
                  <a:lnTo>
                    <a:pt x="284" y="611"/>
                  </a:lnTo>
                  <a:lnTo>
                    <a:pt x="284" y="602"/>
                  </a:lnTo>
                  <a:lnTo>
                    <a:pt x="284" y="602"/>
                  </a:lnTo>
                  <a:lnTo>
                    <a:pt x="284" y="598"/>
                  </a:lnTo>
                  <a:lnTo>
                    <a:pt x="283" y="595"/>
                  </a:lnTo>
                  <a:lnTo>
                    <a:pt x="281" y="585"/>
                  </a:lnTo>
                  <a:lnTo>
                    <a:pt x="281" y="585"/>
                  </a:lnTo>
                  <a:lnTo>
                    <a:pt x="278" y="579"/>
                  </a:lnTo>
                  <a:lnTo>
                    <a:pt x="276" y="574"/>
                  </a:lnTo>
                  <a:lnTo>
                    <a:pt x="271" y="564"/>
                  </a:lnTo>
                  <a:lnTo>
                    <a:pt x="271" y="564"/>
                  </a:lnTo>
                  <a:lnTo>
                    <a:pt x="267" y="553"/>
                  </a:lnTo>
                  <a:lnTo>
                    <a:pt x="266" y="550"/>
                  </a:lnTo>
                  <a:lnTo>
                    <a:pt x="263" y="546"/>
                  </a:lnTo>
                  <a:lnTo>
                    <a:pt x="250" y="533"/>
                  </a:lnTo>
                  <a:lnTo>
                    <a:pt x="250" y="533"/>
                  </a:lnTo>
                  <a:lnTo>
                    <a:pt x="245" y="531"/>
                  </a:lnTo>
                  <a:lnTo>
                    <a:pt x="239" y="528"/>
                  </a:lnTo>
                  <a:lnTo>
                    <a:pt x="228" y="525"/>
                  </a:lnTo>
                  <a:lnTo>
                    <a:pt x="228" y="525"/>
                  </a:lnTo>
                  <a:lnTo>
                    <a:pt x="221" y="525"/>
                  </a:lnTo>
                  <a:lnTo>
                    <a:pt x="208" y="526"/>
                  </a:lnTo>
                  <a:lnTo>
                    <a:pt x="186" y="529"/>
                  </a:lnTo>
                  <a:lnTo>
                    <a:pt x="186" y="529"/>
                  </a:lnTo>
                  <a:lnTo>
                    <a:pt x="183" y="529"/>
                  </a:lnTo>
                  <a:lnTo>
                    <a:pt x="180" y="529"/>
                  </a:lnTo>
                  <a:lnTo>
                    <a:pt x="174" y="527"/>
                  </a:lnTo>
                  <a:lnTo>
                    <a:pt x="167" y="527"/>
                  </a:lnTo>
                  <a:lnTo>
                    <a:pt x="163" y="527"/>
                  </a:lnTo>
                  <a:lnTo>
                    <a:pt x="161" y="529"/>
                  </a:lnTo>
                  <a:lnTo>
                    <a:pt x="161" y="529"/>
                  </a:lnTo>
                  <a:lnTo>
                    <a:pt x="155" y="535"/>
                  </a:lnTo>
                  <a:lnTo>
                    <a:pt x="149" y="542"/>
                  </a:lnTo>
                  <a:lnTo>
                    <a:pt x="144" y="548"/>
                  </a:lnTo>
                  <a:lnTo>
                    <a:pt x="142" y="550"/>
                  </a:lnTo>
                  <a:lnTo>
                    <a:pt x="140" y="551"/>
                  </a:lnTo>
                  <a:lnTo>
                    <a:pt x="140" y="551"/>
                  </a:lnTo>
                  <a:lnTo>
                    <a:pt x="137" y="552"/>
                  </a:lnTo>
                  <a:lnTo>
                    <a:pt x="135" y="554"/>
                  </a:lnTo>
                  <a:lnTo>
                    <a:pt x="131" y="563"/>
                  </a:lnTo>
                  <a:lnTo>
                    <a:pt x="127" y="580"/>
                  </a:lnTo>
                  <a:lnTo>
                    <a:pt x="127" y="580"/>
                  </a:lnTo>
                  <a:lnTo>
                    <a:pt x="122" y="593"/>
                  </a:lnTo>
                  <a:lnTo>
                    <a:pt x="122" y="600"/>
                  </a:lnTo>
                  <a:lnTo>
                    <a:pt x="122" y="606"/>
                  </a:lnTo>
                  <a:lnTo>
                    <a:pt x="122" y="606"/>
                  </a:lnTo>
                  <a:lnTo>
                    <a:pt x="129" y="625"/>
                  </a:lnTo>
                  <a:lnTo>
                    <a:pt x="135" y="641"/>
                  </a:lnTo>
                  <a:lnTo>
                    <a:pt x="135" y="641"/>
                  </a:lnTo>
                  <a:lnTo>
                    <a:pt x="140" y="657"/>
                  </a:lnTo>
                  <a:lnTo>
                    <a:pt x="143" y="675"/>
                  </a:lnTo>
                  <a:lnTo>
                    <a:pt x="135" y="683"/>
                  </a:lnTo>
                  <a:lnTo>
                    <a:pt x="130" y="696"/>
                  </a:lnTo>
                  <a:lnTo>
                    <a:pt x="130" y="696"/>
                  </a:lnTo>
                  <a:lnTo>
                    <a:pt x="125" y="698"/>
                  </a:lnTo>
                  <a:lnTo>
                    <a:pt x="113" y="704"/>
                  </a:lnTo>
                  <a:lnTo>
                    <a:pt x="100" y="712"/>
                  </a:lnTo>
                  <a:lnTo>
                    <a:pt x="93" y="717"/>
                  </a:lnTo>
                  <a:lnTo>
                    <a:pt x="87" y="721"/>
                  </a:lnTo>
                  <a:lnTo>
                    <a:pt x="87" y="721"/>
                  </a:lnTo>
                  <a:lnTo>
                    <a:pt x="71" y="743"/>
                  </a:lnTo>
                  <a:lnTo>
                    <a:pt x="46" y="773"/>
                  </a:lnTo>
                  <a:lnTo>
                    <a:pt x="22" y="805"/>
                  </a:lnTo>
                  <a:lnTo>
                    <a:pt x="7" y="829"/>
                  </a:lnTo>
                  <a:lnTo>
                    <a:pt x="7" y="829"/>
                  </a:lnTo>
                  <a:lnTo>
                    <a:pt x="3" y="836"/>
                  </a:lnTo>
                  <a:lnTo>
                    <a:pt x="1" y="846"/>
                  </a:lnTo>
                  <a:lnTo>
                    <a:pt x="0" y="855"/>
                  </a:lnTo>
                  <a:lnTo>
                    <a:pt x="0" y="865"/>
                  </a:lnTo>
                  <a:lnTo>
                    <a:pt x="1" y="885"/>
                  </a:lnTo>
                  <a:lnTo>
                    <a:pt x="2" y="906"/>
                  </a:lnTo>
                  <a:lnTo>
                    <a:pt x="2" y="906"/>
                  </a:lnTo>
                  <a:lnTo>
                    <a:pt x="2" y="922"/>
                  </a:lnTo>
                  <a:lnTo>
                    <a:pt x="3" y="931"/>
                  </a:lnTo>
                  <a:lnTo>
                    <a:pt x="7" y="949"/>
                  </a:lnTo>
                  <a:lnTo>
                    <a:pt x="7" y="949"/>
                  </a:lnTo>
                  <a:lnTo>
                    <a:pt x="7" y="954"/>
                  </a:lnTo>
                  <a:lnTo>
                    <a:pt x="9" y="957"/>
                  </a:lnTo>
                  <a:lnTo>
                    <a:pt x="12" y="959"/>
                  </a:lnTo>
                  <a:lnTo>
                    <a:pt x="14" y="961"/>
                  </a:lnTo>
                  <a:lnTo>
                    <a:pt x="18" y="962"/>
                  </a:lnTo>
                  <a:lnTo>
                    <a:pt x="19" y="962"/>
                  </a:lnTo>
                  <a:lnTo>
                    <a:pt x="19" y="962"/>
                  </a:lnTo>
                  <a:lnTo>
                    <a:pt x="21" y="970"/>
                  </a:lnTo>
                  <a:lnTo>
                    <a:pt x="23" y="977"/>
                  </a:lnTo>
                  <a:lnTo>
                    <a:pt x="26" y="980"/>
                  </a:lnTo>
                  <a:lnTo>
                    <a:pt x="28" y="983"/>
                  </a:lnTo>
                  <a:lnTo>
                    <a:pt x="28" y="983"/>
                  </a:lnTo>
                  <a:lnTo>
                    <a:pt x="31" y="984"/>
                  </a:lnTo>
                  <a:lnTo>
                    <a:pt x="34" y="987"/>
                  </a:lnTo>
                  <a:lnTo>
                    <a:pt x="42" y="988"/>
                  </a:lnTo>
                  <a:lnTo>
                    <a:pt x="49" y="988"/>
                  </a:lnTo>
                  <a:lnTo>
                    <a:pt x="52" y="988"/>
                  </a:lnTo>
                  <a:lnTo>
                    <a:pt x="53" y="987"/>
                  </a:lnTo>
                  <a:lnTo>
                    <a:pt x="53" y="987"/>
                  </a:lnTo>
                  <a:lnTo>
                    <a:pt x="54" y="984"/>
                  </a:lnTo>
                  <a:lnTo>
                    <a:pt x="54" y="982"/>
                  </a:lnTo>
                  <a:lnTo>
                    <a:pt x="49" y="974"/>
                  </a:lnTo>
                  <a:lnTo>
                    <a:pt x="49" y="974"/>
                  </a:lnTo>
                  <a:lnTo>
                    <a:pt x="47" y="969"/>
                  </a:lnTo>
                  <a:lnTo>
                    <a:pt x="47" y="964"/>
                  </a:lnTo>
                  <a:lnTo>
                    <a:pt x="47" y="959"/>
                  </a:lnTo>
                  <a:lnTo>
                    <a:pt x="49" y="957"/>
                  </a:lnTo>
                  <a:lnTo>
                    <a:pt x="49" y="957"/>
                  </a:lnTo>
                  <a:lnTo>
                    <a:pt x="51" y="957"/>
                  </a:lnTo>
                  <a:lnTo>
                    <a:pt x="52" y="958"/>
                  </a:lnTo>
                  <a:lnTo>
                    <a:pt x="55" y="961"/>
                  </a:lnTo>
                  <a:lnTo>
                    <a:pt x="59" y="964"/>
                  </a:lnTo>
                  <a:lnTo>
                    <a:pt x="60" y="965"/>
                  </a:lnTo>
                  <a:lnTo>
                    <a:pt x="63" y="965"/>
                  </a:lnTo>
                  <a:lnTo>
                    <a:pt x="63" y="965"/>
                  </a:lnTo>
                  <a:lnTo>
                    <a:pt x="63" y="964"/>
                  </a:lnTo>
                  <a:lnTo>
                    <a:pt x="63" y="962"/>
                  </a:lnTo>
                  <a:lnTo>
                    <a:pt x="61" y="954"/>
                  </a:lnTo>
                  <a:lnTo>
                    <a:pt x="58" y="941"/>
                  </a:lnTo>
                  <a:lnTo>
                    <a:pt x="58" y="941"/>
                  </a:lnTo>
                  <a:lnTo>
                    <a:pt x="59" y="926"/>
                  </a:lnTo>
                  <a:lnTo>
                    <a:pt x="60" y="917"/>
                  </a:lnTo>
                  <a:lnTo>
                    <a:pt x="63" y="910"/>
                  </a:lnTo>
                  <a:lnTo>
                    <a:pt x="63" y="910"/>
                  </a:lnTo>
                  <a:lnTo>
                    <a:pt x="65" y="905"/>
                  </a:lnTo>
                  <a:lnTo>
                    <a:pt x="68" y="900"/>
                  </a:lnTo>
                  <a:lnTo>
                    <a:pt x="74" y="893"/>
                  </a:lnTo>
                  <a:lnTo>
                    <a:pt x="74" y="893"/>
                  </a:lnTo>
                  <a:lnTo>
                    <a:pt x="76" y="895"/>
                  </a:lnTo>
                  <a:lnTo>
                    <a:pt x="76" y="903"/>
                  </a:lnTo>
                  <a:lnTo>
                    <a:pt x="73" y="926"/>
                  </a:lnTo>
                  <a:lnTo>
                    <a:pt x="71" y="970"/>
                  </a:lnTo>
                  <a:lnTo>
                    <a:pt x="71" y="970"/>
                  </a:lnTo>
                  <a:lnTo>
                    <a:pt x="71" y="978"/>
                  </a:lnTo>
                  <a:lnTo>
                    <a:pt x="72" y="986"/>
                  </a:lnTo>
                  <a:lnTo>
                    <a:pt x="74" y="996"/>
                  </a:lnTo>
                  <a:lnTo>
                    <a:pt x="74" y="996"/>
                  </a:lnTo>
                  <a:lnTo>
                    <a:pt x="76" y="1006"/>
                  </a:lnTo>
                  <a:lnTo>
                    <a:pt x="74" y="1023"/>
                  </a:lnTo>
                  <a:lnTo>
                    <a:pt x="71" y="1064"/>
                  </a:lnTo>
                  <a:lnTo>
                    <a:pt x="71" y="1064"/>
                  </a:lnTo>
                  <a:lnTo>
                    <a:pt x="66" y="1085"/>
                  </a:lnTo>
                  <a:lnTo>
                    <a:pt x="63" y="1111"/>
                  </a:lnTo>
                  <a:lnTo>
                    <a:pt x="61" y="1124"/>
                  </a:lnTo>
                  <a:lnTo>
                    <a:pt x="61" y="1137"/>
                  </a:lnTo>
                  <a:lnTo>
                    <a:pt x="63" y="1148"/>
                  </a:lnTo>
                  <a:lnTo>
                    <a:pt x="64" y="1154"/>
                  </a:lnTo>
                  <a:lnTo>
                    <a:pt x="66" y="1159"/>
                  </a:lnTo>
                  <a:lnTo>
                    <a:pt x="66" y="1159"/>
                  </a:lnTo>
                  <a:lnTo>
                    <a:pt x="105" y="1224"/>
                  </a:lnTo>
                  <a:lnTo>
                    <a:pt x="125" y="1259"/>
                  </a:lnTo>
                  <a:lnTo>
                    <a:pt x="131" y="1271"/>
                  </a:lnTo>
                  <a:lnTo>
                    <a:pt x="135" y="1278"/>
                  </a:lnTo>
                  <a:lnTo>
                    <a:pt x="135" y="1278"/>
                  </a:lnTo>
                  <a:lnTo>
                    <a:pt x="135" y="1289"/>
                  </a:lnTo>
                  <a:lnTo>
                    <a:pt x="135" y="1304"/>
                  </a:lnTo>
                  <a:lnTo>
                    <a:pt x="136" y="1321"/>
                  </a:lnTo>
                  <a:lnTo>
                    <a:pt x="137" y="1328"/>
                  </a:lnTo>
                  <a:lnTo>
                    <a:pt x="140" y="1334"/>
                  </a:lnTo>
                  <a:lnTo>
                    <a:pt x="140" y="1334"/>
                  </a:lnTo>
                  <a:lnTo>
                    <a:pt x="141" y="1336"/>
                  </a:lnTo>
                  <a:lnTo>
                    <a:pt x="143" y="1339"/>
                  </a:lnTo>
                  <a:lnTo>
                    <a:pt x="149" y="1342"/>
                  </a:lnTo>
                  <a:lnTo>
                    <a:pt x="157" y="1345"/>
                  </a:lnTo>
                  <a:lnTo>
                    <a:pt x="167" y="1346"/>
                  </a:lnTo>
                  <a:lnTo>
                    <a:pt x="175" y="1346"/>
                  </a:lnTo>
                  <a:lnTo>
                    <a:pt x="183" y="1346"/>
                  </a:lnTo>
                  <a:lnTo>
                    <a:pt x="190" y="1345"/>
                  </a:lnTo>
                  <a:lnTo>
                    <a:pt x="194" y="1342"/>
                  </a:lnTo>
                  <a:lnTo>
                    <a:pt x="194" y="1342"/>
                  </a:lnTo>
                  <a:lnTo>
                    <a:pt x="196" y="1339"/>
                  </a:lnTo>
                  <a:lnTo>
                    <a:pt x="199" y="1334"/>
                  </a:lnTo>
                  <a:lnTo>
                    <a:pt x="200" y="1322"/>
                  </a:lnTo>
                  <a:lnTo>
                    <a:pt x="200" y="1309"/>
                  </a:lnTo>
                  <a:lnTo>
                    <a:pt x="199" y="1300"/>
                  </a:lnTo>
                  <a:lnTo>
                    <a:pt x="199" y="1300"/>
                  </a:lnTo>
                  <a:lnTo>
                    <a:pt x="199" y="1295"/>
                  </a:lnTo>
                  <a:lnTo>
                    <a:pt x="200" y="1292"/>
                  </a:lnTo>
                  <a:lnTo>
                    <a:pt x="204" y="1290"/>
                  </a:lnTo>
                  <a:lnTo>
                    <a:pt x="207" y="1286"/>
                  </a:lnTo>
                  <a:lnTo>
                    <a:pt x="207" y="1286"/>
                  </a:lnTo>
                  <a:lnTo>
                    <a:pt x="209" y="1282"/>
                  </a:lnTo>
                  <a:lnTo>
                    <a:pt x="209" y="1278"/>
                  </a:lnTo>
                  <a:lnTo>
                    <a:pt x="207" y="1270"/>
                  </a:lnTo>
                  <a:lnTo>
                    <a:pt x="207" y="1270"/>
                  </a:lnTo>
                  <a:lnTo>
                    <a:pt x="208" y="1263"/>
                  </a:lnTo>
                  <a:lnTo>
                    <a:pt x="211" y="1252"/>
                  </a:lnTo>
                  <a:lnTo>
                    <a:pt x="214" y="1241"/>
                  </a:lnTo>
                  <a:lnTo>
                    <a:pt x="217" y="1236"/>
                  </a:lnTo>
                  <a:lnTo>
                    <a:pt x="217" y="1236"/>
                  </a:lnTo>
                  <a:lnTo>
                    <a:pt x="219" y="1225"/>
                  </a:lnTo>
                  <a:lnTo>
                    <a:pt x="226" y="1206"/>
                  </a:lnTo>
                  <a:lnTo>
                    <a:pt x="238" y="1167"/>
                  </a:lnTo>
                  <a:lnTo>
                    <a:pt x="238" y="1167"/>
                  </a:lnTo>
                  <a:lnTo>
                    <a:pt x="245" y="1148"/>
                  </a:lnTo>
                  <a:lnTo>
                    <a:pt x="247" y="1141"/>
                  </a:lnTo>
                  <a:lnTo>
                    <a:pt x="250" y="1132"/>
                  </a:lnTo>
                  <a:lnTo>
                    <a:pt x="250" y="1132"/>
                  </a:lnTo>
                  <a:lnTo>
                    <a:pt x="251" y="1127"/>
                  </a:lnTo>
                  <a:lnTo>
                    <a:pt x="251" y="1121"/>
                  </a:lnTo>
                  <a:lnTo>
                    <a:pt x="250" y="1104"/>
                  </a:lnTo>
                  <a:lnTo>
                    <a:pt x="250" y="1087"/>
                  </a:lnTo>
                  <a:lnTo>
                    <a:pt x="250" y="1079"/>
                  </a:lnTo>
                  <a:lnTo>
                    <a:pt x="250" y="1073"/>
                  </a:lnTo>
                  <a:lnTo>
                    <a:pt x="250" y="1073"/>
                  </a:lnTo>
                  <a:lnTo>
                    <a:pt x="253" y="1052"/>
                  </a:lnTo>
                  <a:lnTo>
                    <a:pt x="256" y="1022"/>
                  </a:lnTo>
                  <a:lnTo>
                    <a:pt x="259" y="983"/>
                  </a:lnTo>
                  <a:lnTo>
                    <a:pt x="259" y="983"/>
                  </a:lnTo>
                  <a:lnTo>
                    <a:pt x="262" y="980"/>
                  </a:lnTo>
                  <a:lnTo>
                    <a:pt x="267" y="970"/>
                  </a:lnTo>
                  <a:lnTo>
                    <a:pt x="267" y="970"/>
                  </a:lnTo>
                  <a:lnTo>
                    <a:pt x="270" y="964"/>
                  </a:lnTo>
                  <a:lnTo>
                    <a:pt x="270" y="959"/>
                  </a:lnTo>
                  <a:lnTo>
                    <a:pt x="267" y="941"/>
                  </a:lnTo>
                  <a:lnTo>
                    <a:pt x="267" y="941"/>
                  </a:lnTo>
                  <a:lnTo>
                    <a:pt x="259" y="864"/>
                  </a:lnTo>
                  <a:lnTo>
                    <a:pt x="259" y="864"/>
                  </a:lnTo>
                  <a:lnTo>
                    <a:pt x="267" y="866"/>
                  </a:lnTo>
                  <a:lnTo>
                    <a:pt x="278" y="869"/>
                  </a:lnTo>
                  <a:lnTo>
                    <a:pt x="294" y="872"/>
                  </a:lnTo>
                  <a:lnTo>
                    <a:pt x="294" y="872"/>
                  </a:lnTo>
                  <a:lnTo>
                    <a:pt x="301" y="872"/>
                  </a:lnTo>
                  <a:lnTo>
                    <a:pt x="307" y="869"/>
                  </a:lnTo>
                  <a:lnTo>
                    <a:pt x="313" y="867"/>
                  </a:lnTo>
                  <a:lnTo>
                    <a:pt x="317" y="862"/>
                  </a:lnTo>
                  <a:lnTo>
                    <a:pt x="322" y="856"/>
                  </a:lnTo>
                  <a:lnTo>
                    <a:pt x="326" y="850"/>
                  </a:lnTo>
                  <a:lnTo>
                    <a:pt x="331" y="837"/>
                  </a:lnTo>
                  <a:lnTo>
                    <a:pt x="331" y="837"/>
                  </a:lnTo>
                  <a:lnTo>
                    <a:pt x="339" y="826"/>
                  </a:lnTo>
                  <a:lnTo>
                    <a:pt x="347" y="815"/>
                  </a:lnTo>
                  <a:lnTo>
                    <a:pt x="358" y="803"/>
                  </a:lnTo>
                  <a:lnTo>
                    <a:pt x="358" y="803"/>
                  </a:lnTo>
                  <a:lnTo>
                    <a:pt x="359" y="797"/>
                  </a:lnTo>
                  <a:lnTo>
                    <a:pt x="361" y="784"/>
                  </a:lnTo>
                  <a:lnTo>
                    <a:pt x="363" y="772"/>
                  </a:lnTo>
                  <a:lnTo>
                    <a:pt x="366" y="764"/>
                  </a:lnTo>
                  <a:lnTo>
                    <a:pt x="366" y="764"/>
                  </a:lnTo>
                  <a:lnTo>
                    <a:pt x="367" y="760"/>
                  </a:lnTo>
                  <a:lnTo>
                    <a:pt x="368" y="756"/>
                  </a:lnTo>
                  <a:lnTo>
                    <a:pt x="368" y="751"/>
                  </a:lnTo>
                  <a:lnTo>
                    <a:pt x="369" y="747"/>
                  </a:lnTo>
                  <a:lnTo>
                    <a:pt x="369" y="747"/>
                  </a:lnTo>
                  <a:lnTo>
                    <a:pt x="371" y="744"/>
                  </a:lnTo>
                  <a:lnTo>
                    <a:pt x="371" y="739"/>
                  </a:lnTo>
                  <a:lnTo>
                    <a:pt x="369" y="732"/>
                  </a:lnTo>
                  <a:lnTo>
                    <a:pt x="369" y="721"/>
                  </a:lnTo>
                  <a:lnTo>
                    <a:pt x="369" y="721"/>
                  </a:lnTo>
                  <a:lnTo>
                    <a:pt x="372" y="700"/>
                  </a:lnTo>
                  <a:lnTo>
                    <a:pt x="374" y="686"/>
                  </a:lnTo>
                  <a:lnTo>
                    <a:pt x="379" y="666"/>
                  </a:lnTo>
                  <a:lnTo>
                    <a:pt x="379" y="666"/>
                  </a:lnTo>
                  <a:lnTo>
                    <a:pt x="384" y="650"/>
                  </a:lnTo>
                  <a:lnTo>
                    <a:pt x="392" y="628"/>
                  </a:lnTo>
                  <a:lnTo>
                    <a:pt x="416" y="573"/>
                  </a:lnTo>
                  <a:lnTo>
                    <a:pt x="446" y="503"/>
                  </a:lnTo>
                  <a:lnTo>
                    <a:pt x="446" y="503"/>
                  </a:lnTo>
                  <a:close/>
                  <a:moveTo>
                    <a:pt x="156" y="1095"/>
                  </a:moveTo>
                  <a:lnTo>
                    <a:pt x="156" y="1095"/>
                  </a:lnTo>
                  <a:lnTo>
                    <a:pt x="160" y="1106"/>
                  </a:lnTo>
                  <a:lnTo>
                    <a:pt x="164" y="1124"/>
                  </a:lnTo>
                  <a:lnTo>
                    <a:pt x="164" y="1124"/>
                  </a:lnTo>
                  <a:lnTo>
                    <a:pt x="164" y="1136"/>
                  </a:lnTo>
                  <a:lnTo>
                    <a:pt x="163" y="1156"/>
                  </a:lnTo>
                  <a:lnTo>
                    <a:pt x="161" y="1183"/>
                  </a:lnTo>
                  <a:lnTo>
                    <a:pt x="161" y="1183"/>
                  </a:lnTo>
                  <a:lnTo>
                    <a:pt x="156" y="1170"/>
                  </a:lnTo>
                  <a:lnTo>
                    <a:pt x="148" y="1150"/>
                  </a:lnTo>
                  <a:lnTo>
                    <a:pt x="148" y="1150"/>
                  </a:lnTo>
                  <a:lnTo>
                    <a:pt x="144" y="1142"/>
                  </a:lnTo>
                  <a:lnTo>
                    <a:pt x="142" y="1132"/>
                  </a:lnTo>
                  <a:lnTo>
                    <a:pt x="140" y="1119"/>
                  </a:lnTo>
                  <a:lnTo>
                    <a:pt x="140" y="1119"/>
                  </a:lnTo>
                  <a:lnTo>
                    <a:pt x="140" y="1117"/>
                  </a:lnTo>
                  <a:lnTo>
                    <a:pt x="141" y="1114"/>
                  </a:lnTo>
                  <a:lnTo>
                    <a:pt x="147" y="1105"/>
                  </a:lnTo>
                  <a:lnTo>
                    <a:pt x="156" y="1095"/>
                  </a:lnTo>
                  <a:lnTo>
                    <a:pt x="156" y="1095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9" name="Freeform 11">
              <a:extLst>
                <a:ext uri="{FF2B5EF4-FFF2-40B4-BE49-F238E27FC236}">
                  <a16:creationId xmlns:a16="http://schemas.microsoft.com/office/drawing/2014/main" id="{8EC523AE-9343-4165-9C4B-826C49052B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4915" y="5119266"/>
              <a:ext cx="565245" cy="685449"/>
            </a:xfrm>
            <a:custGeom>
              <a:avLst/>
              <a:gdLst>
                <a:gd name="T0" fmla="*/ 373 w 790"/>
                <a:gd name="T1" fmla="*/ 287 h 958"/>
                <a:gd name="T2" fmla="*/ 410 w 790"/>
                <a:gd name="T3" fmla="*/ 356 h 958"/>
                <a:gd name="T4" fmla="*/ 301 w 790"/>
                <a:gd name="T5" fmla="*/ 433 h 958"/>
                <a:gd name="T6" fmla="*/ 251 w 790"/>
                <a:gd name="T7" fmla="*/ 447 h 958"/>
                <a:gd name="T8" fmla="*/ 165 w 790"/>
                <a:gd name="T9" fmla="*/ 346 h 958"/>
                <a:gd name="T10" fmla="*/ 171 w 790"/>
                <a:gd name="T11" fmla="*/ 239 h 958"/>
                <a:gd name="T12" fmla="*/ 62 w 790"/>
                <a:gd name="T13" fmla="*/ 240 h 958"/>
                <a:gd name="T14" fmla="*/ 52 w 790"/>
                <a:gd name="T15" fmla="*/ 314 h 958"/>
                <a:gd name="T16" fmla="*/ 68 w 790"/>
                <a:gd name="T17" fmla="*/ 371 h 958"/>
                <a:gd name="T18" fmla="*/ 79 w 790"/>
                <a:gd name="T19" fmla="*/ 390 h 958"/>
                <a:gd name="T20" fmla="*/ 37 w 790"/>
                <a:gd name="T21" fmla="*/ 517 h 958"/>
                <a:gd name="T22" fmla="*/ 3 w 790"/>
                <a:gd name="T23" fmla="*/ 582 h 958"/>
                <a:gd name="T24" fmla="*/ 15 w 790"/>
                <a:gd name="T25" fmla="*/ 610 h 958"/>
                <a:gd name="T26" fmla="*/ 37 w 790"/>
                <a:gd name="T27" fmla="*/ 604 h 958"/>
                <a:gd name="T28" fmla="*/ 62 w 790"/>
                <a:gd name="T29" fmla="*/ 584 h 958"/>
                <a:gd name="T30" fmla="*/ 74 w 790"/>
                <a:gd name="T31" fmla="*/ 666 h 958"/>
                <a:gd name="T32" fmla="*/ 91 w 790"/>
                <a:gd name="T33" fmla="*/ 760 h 958"/>
                <a:gd name="T34" fmla="*/ 109 w 790"/>
                <a:gd name="T35" fmla="*/ 885 h 958"/>
                <a:gd name="T36" fmla="*/ 81 w 790"/>
                <a:gd name="T37" fmla="*/ 925 h 958"/>
                <a:gd name="T38" fmla="*/ 159 w 790"/>
                <a:gd name="T39" fmla="*/ 923 h 958"/>
                <a:gd name="T40" fmla="*/ 155 w 790"/>
                <a:gd name="T41" fmla="*/ 806 h 958"/>
                <a:gd name="T42" fmla="*/ 172 w 790"/>
                <a:gd name="T43" fmla="*/ 731 h 958"/>
                <a:gd name="T44" fmla="*/ 213 w 790"/>
                <a:gd name="T45" fmla="*/ 874 h 958"/>
                <a:gd name="T46" fmla="*/ 203 w 790"/>
                <a:gd name="T47" fmla="*/ 934 h 958"/>
                <a:gd name="T48" fmla="*/ 278 w 790"/>
                <a:gd name="T49" fmla="*/ 924 h 958"/>
                <a:gd name="T50" fmla="*/ 273 w 790"/>
                <a:gd name="T51" fmla="*/ 875 h 958"/>
                <a:gd name="T52" fmla="*/ 249 w 790"/>
                <a:gd name="T53" fmla="*/ 760 h 958"/>
                <a:gd name="T54" fmla="*/ 234 w 790"/>
                <a:gd name="T55" fmla="*/ 677 h 958"/>
                <a:gd name="T56" fmla="*/ 241 w 790"/>
                <a:gd name="T57" fmla="*/ 616 h 958"/>
                <a:gd name="T58" fmla="*/ 261 w 790"/>
                <a:gd name="T59" fmla="*/ 512 h 958"/>
                <a:gd name="T60" fmla="*/ 310 w 790"/>
                <a:gd name="T61" fmla="*/ 496 h 958"/>
                <a:gd name="T62" fmla="*/ 353 w 790"/>
                <a:gd name="T63" fmla="*/ 465 h 958"/>
                <a:gd name="T64" fmla="*/ 422 w 790"/>
                <a:gd name="T65" fmla="*/ 452 h 958"/>
                <a:gd name="T66" fmla="*/ 508 w 790"/>
                <a:gd name="T67" fmla="*/ 364 h 958"/>
                <a:gd name="T68" fmla="*/ 479 w 790"/>
                <a:gd name="T69" fmla="*/ 481 h 958"/>
                <a:gd name="T70" fmla="*/ 459 w 790"/>
                <a:gd name="T71" fmla="*/ 645 h 958"/>
                <a:gd name="T72" fmla="*/ 458 w 790"/>
                <a:gd name="T73" fmla="*/ 852 h 958"/>
                <a:gd name="T74" fmla="*/ 422 w 790"/>
                <a:gd name="T75" fmla="*/ 885 h 958"/>
                <a:gd name="T76" fmla="*/ 365 w 790"/>
                <a:gd name="T77" fmla="*/ 929 h 958"/>
                <a:gd name="T78" fmla="*/ 401 w 790"/>
                <a:gd name="T79" fmla="*/ 954 h 958"/>
                <a:gd name="T80" fmla="*/ 584 w 790"/>
                <a:gd name="T81" fmla="*/ 952 h 958"/>
                <a:gd name="T82" fmla="*/ 585 w 790"/>
                <a:gd name="T83" fmla="*/ 894 h 958"/>
                <a:gd name="T84" fmla="*/ 637 w 790"/>
                <a:gd name="T85" fmla="*/ 653 h 958"/>
                <a:gd name="T86" fmla="*/ 644 w 790"/>
                <a:gd name="T87" fmla="*/ 599 h 958"/>
                <a:gd name="T88" fmla="*/ 750 w 790"/>
                <a:gd name="T89" fmla="*/ 343 h 958"/>
                <a:gd name="T90" fmla="*/ 753 w 790"/>
                <a:gd name="T91" fmla="*/ 230 h 958"/>
                <a:gd name="T92" fmla="*/ 529 w 790"/>
                <a:gd name="T93" fmla="*/ 81 h 958"/>
                <a:gd name="T94" fmla="*/ 374 w 790"/>
                <a:gd name="T95" fmla="*/ 74 h 958"/>
                <a:gd name="T96" fmla="*/ 307 w 790"/>
                <a:gd name="T97" fmla="*/ 73 h 958"/>
                <a:gd name="T98" fmla="*/ 255 w 790"/>
                <a:gd name="T99" fmla="*/ 7 h 958"/>
                <a:gd name="T100" fmla="*/ 195 w 790"/>
                <a:gd name="T101" fmla="*/ 4 h 958"/>
                <a:gd name="T102" fmla="*/ 157 w 790"/>
                <a:gd name="T103" fmla="*/ 16 h 958"/>
                <a:gd name="T104" fmla="*/ 144 w 790"/>
                <a:gd name="T105" fmla="*/ 33 h 958"/>
                <a:gd name="T106" fmla="*/ 140 w 790"/>
                <a:gd name="T107" fmla="*/ 57 h 958"/>
                <a:gd name="T108" fmla="*/ 146 w 790"/>
                <a:gd name="T109" fmla="*/ 79 h 958"/>
                <a:gd name="T110" fmla="*/ 155 w 790"/>
                <a:gd name="T111" fmla="*/ 127 h 958"/>
                <a:gd name="T112" fmla="*/ 182 w 790"/>
                <a:gd name="T113" fmla="*/ 178 h 958"/>
                <a:gd name="T114" fmla="*/ 205 w 790"/>
                <a:gd name="T115" fmla="*/ 191 h 958"/>
                <a:gd name="T116" fmla="*/ 213 w 790"/>
                <a:gd name="T117" fmla="*/ 202 h 958"/>
                <a:gd name="T118" fmla="*/ 301 w 790"/>
                <a:gd name="T119" fmla="*/ 199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0" h="958">
                  <a:moveTo>
                    <a:pt x="301" y="199"/>
                  </a:moveTo>
                  <a:lnTo>
                    <a:pt x="301" y="199"/>
                  </a:lnTo>
                  <a:lnTo>
                    <a:pt x="308" y="217"/>
                  </a:lnTo>
                  <a:lnTo>
                    <a:pt x="315" y="231"/>
                  </a:lnTo>
                  <a:lnTo>
                    <a:pt x="319" y="237"/>
                  </a:lnTo>
                  <a:lnTo>
                    <a:pt x="324" y="241"/>
                  </a:lnTo>
                  <a:lnTo>
                    <a:pt x="324" y="241"/>
                  </a:lnTo>
                  <a:lnTo>
                    <a:pt x="339" y="255"/>
                  </a:lnTo>
                  <a:lnTo>
                    <a:pt x="351" y="268"/>
                  </a:lnTo>
                  <a:lnTo>
                    <a:pt x="351" y="268"/>
                  </a:lnTo>
                  <a:lnTo>
                    <a:pt x="356" y="272"/>
                  </a:lnTo>
                  <a:lnTo>
                    <a:pt x="364" y="278"/>
                  </a:lnTo>
                  <a:lnTo>
                    <a:pt x="373" y="287"/>
                  </a:lnTo>
                  <a:lnTo>
                    <a:pt x="373" y="287"/>
                  </a:lnTo>
                  <a:lnTo>
                    <a:pt x="385" y="304"/>
                  </a:lnTo>
                  <a:lnTo>
                    <a:pt x="399" y="325"/>
                  </a:lnTo>
                  <a:lnTo>
                    <a:pt x="399" y="325"/>
                  </a:lnTo>
                  <a:lnTo>
                    <a:pt x="401" y="328"/>
                  </a:lnTo>
                  <a:lnTo>
                    <a:pt x="403" y="331"/>
                  </a:lnTo>
                  <a:lnTo>
                    <a:pt x="407" y="334"/>
                  </a:lnTo>
                  <a:lnTo>
                    <a:pt x="408" y="338"/>
                  </a:lnTo>
                  <a:lnTo>
                    <a:pt x="408" y="338"/>
                  </a:lnTo>
                  <a:lnTo>
                    <a:pt x="408" y="343"/>
                  </a:lnTo>
                  <a:lnTo>
                    <a:pt x="410" y="348"/>
                  </a:lnTo>
                  <a:lnTo>
                    <a:pt x="411" y="352"/>
                  </a:lnTo>
                  <a:lnTo>
                    <a:pt x="411" y="355"/>
                  </a:lnTo>
                  <a:lnTo>
                    <a:pt x="410" y="356"/>
                  </a:lnTo>
                  <a:lnTo>
                    <a:pt x="410" y="356"/>
                  </a:lnTo>
                  <a:lnTo>
                    <a:pt x="388" y="379"/>
                  </a:lnTo>
                  <a:lnTo>
                    <a:pt x="366" y="401"/>
                  </a:lnTo>
                  <a:lnTo>
                    <a:pt x="366" y="401"/>
                  </a:lnTo>
                  <a:lnTo>
                    <a:pt x="356" y="407"/>
                  </a:lnTo>
                  <a:lnTo>
                    <a:pt x="351" y="410"/>
                  </a:lnTo>
                  <a:lnTo>
                    <a:pt x="349" y="413"/>
                  </a:lnTo>
                  <a:lnTo>
                    <a:pt x="349" y="413"/>
                  </a:lnTo>
                  <a:lnTo>
                    <a:pt x="349" y="417"/>
                  </a:lnTo>
                  <a:lnTo>
                    <a:pt x="348" y="419"/>
                  </a:lnTo>
                  <a:lnTo>
                    <a:pt x="348" y="419"/>
                  </a:lnTo>
                  <a:lnTo>
                    <a:pt x="315" y="426"/>
                  </a:lnTo>
                  <a:lnTo>
                    <a:pt x="315" y="426"/>
                  </a:lnTo>
                  <a:lnTo>
                    <a:pt x="307" y="429"/>
                  </a:lnTo>
                  <a:lnTo>
                    <a:pt x="301" y="433"/>
                  </a:lnTo>
                  <a:lnTo>
                    <a:pt x="296" y="440"/>
                  </a:lnTo>
                  <a:lnTo>
                    <a:pt x="296" y="440"/>
                  </a:lnTo>
                  <a:lnTo>
                    <a:pt x="291" y="440"/>
                  </a:lnTo>
                  <a:lnTo>
                    <a:pt x="287" y="441"/>
                  </a:lnTo>
                  <a:lnTo>
                    <a:pt x="282" y="442"/>
                  </a:lnTo>
                  <a:lnTo>
                    <a:pt x="282" y="442"/>
                  </a:lnTo>
                  <a:lnTo>
                    <a:pt x="279" y="446"/>
                  </a:lnTo>
                  <a:lnTo>
                    <a:pt x="274" y="452"/>
                  </a:lnTo>
                  <a:lnTo>
                    <a:pt x="268" y="459"/>
                  </a:lnTo>
                  <a:lnTo>
                    <a:pt x="261" y="459"/>
                  </a:lnTo>
                  <a:lnTo>
                    <a:pt x="261" y="459"/>
                  </a:lnTo>
                  <a:lnTo>
                    <a:pt x="257" y="454"/>
                  </a:lnTo>
                  <a:lnTo>
                    <a:pt x="251" y="447"/>
                  </a:lnTo>
                  <a:lnTo>
                    <a:pt x="251" y="447"/>
                  </a:lnTo>
                  <a:lnTo>
                    <a:pt x="241" y="436"/>
                  </a:lnTo>
                  <a:lnTo>
                    <a:pt x="241" y="436"/>
                  </a:lnTo>
                  <a:lnTo>
                    <a:pt x="241" y="425"/>
                  </a:lnTo>
                  <a:lnTo>
                    <a:pt x="240" y="415"/>
                  </a:lnTo>
                  <a:lnTo>
                    <a:pt x="238" y="408"/>
                  </a:lnTo>
                  <a:lnTo>
                    <a:pt x="238" y="408"/>
                  </a:lnTo>
                  <a:lnTo>
                    <a:pt x="232" y="400"/>
                  </a:lnTo>
                  <a:lnTo>
                    <a:pt x="224" y="390"/>
                  </a:lnTo>
                  <a:lnTo>
                    <a:pt x="215" y="379"/>
                  </a:lnTo>
                  <a:lnTo>
                    <a:pt x="188" y="367"/>
                  </a:lnTo>
                  <a:lnTo>
                    <a:pt x="176" y="357"/>
                  </a:lnTo>
                  <a:lnTo>
                    <a:pt x="176" y="357"/>
                  </a:lnTo>
                  <a:lnTo>
                    <a:pt x="170" y="351"/>
                  </a:lnTo>
                  <a:lnTo>
                    <a:pt x="165" y="346"/>
                  </a:lnTo>
                  <a:lnTo>
                    <a:pt x="164" y="343"/>
                  </a:lnTo>
                  <a:lnTo>
                    <a:pt x="164" y="343"/>
                  </a:lnTo>
                  <a:lnTo>
                    <a:pt x="166" y="337"/>
                  </a:lnTo>
                  <a:lnTo>
                    <a:pt x="172" y="323"/>
                  </a:lnTo>
                  <a:lnTo>
                    <a:pt x="178" y="305"/>
                  </a:lnTo>
                  <a:lnTo>
                    <a:pt x="184" y="286"/>
                  </a:lnTo>
                  <a:lnTo>
                    <a:pt x="184" y="286"/>
                  </a:lnTo>
                  <a:lnTo>
                    <a:pt x="187" y="269"/>
                  </a:lnTo>
                  <a:lnTo>
                    <a:pt x="187" y="264"/>
                  </a:lnTo>
                  <a:lnTo>
                    <a:pt x="186" y="258"/>
                  </a:lnTo>
                  <a:lnTo>
                    <a:pt x="184" y="254"/>
                  </a:lnTo>
                  <a:lnTo>
                    <a:pt x="181" y="249"/>
                  </a:lnTo>
                  <a:lnTo>
                    <a:pt x="171" y="239"/>
                  </a:lnTo>
                  <a:lnTo>
                    <a:pt x="171" y="239"/>
                  </a:lnTo>
                  <a:lnTo>
                    <a:pt x="159" y="228"/>
                  </a:lnTo>
                  <a:lnTo>
                    <a:pt x="150" y="223"/>
                  </a:lnTo>
                  <a:lnTo>
                    <a:pt x="146" y="220"/>
                  </a:lnTo>
                  <a:lnTo>
                    <a:pt x="144" y="220"/>
                  </a:lnTo>
                  <a:lnTo>
                    <a:pt x="144" y="220"/>
                  </a:lnTo>
                  <a:lnTo>
                    <a:pt x="137" y="220"/>
                  </a:lnTo>
                  <a:lnTo>
                    <a:pt x="119" y="220"/>
                  </a:lnTo>
                  <a:lnTo>
                    <a:pt x="97" y="223"/>
                  </a:lnTo>
                  <a:lnTo>
                    <a:pt x="86" y="225"/>
                  </a:lnTo>
                  <a:lnTo>
                    <a:pt x="78" y="229"/>
                  </a:lnTo>
                  <a:lnTo>
                    <a:pt x="78" y="229"/>
                  </a:lnTo>
                  <a:lnTo>
                    <a:pt x="71" y="232"/>
                  </a:lnTo>
                  <a:lnTo>
                    <a:pt x="66" y="236"/>
                  </a:lnTo>
                  <a:lnTo>
                    <a:pt x="62" y="240"/>
                  </a:lnTo>
                  <a:lnTo>
                    <a:pt x="60" y="242"/>
                  </a:lnTo>
                  <a:lnTo>
                    <a:pt x="58" y="247"/>
                  </a:lnTo>
                  <a:lnTo>
                    <a:pt x="58" y="249"/>
                  </a:lnTo>
                  <a:lnTo>
                    <a:pt x="58" y="249"/>
                  </a:lnTo>
                  <a:lnTo>
                    <a:pt x="55" y="255"/>
                  </a:lnTo>
                  <a:lnTo>
                    <a:pt x="52" y="263"/>
                  </a:lnTo>
                  <a:lnTo>
                    <a:pt x="51" y="272"/>
                  </a:lnTo>
                  <a:lnTo>
                    <a:pt x="51" y="272"/>
                  </a:lnTo>
                  <a:lnTo>
                    <a:pt x="50" y="292"/>
                  </a:lnTo>
                  <a:lnTo>
                    <a:pt x="51" y="303"/>
                  </a:lnTo>
                  <a:lnTo>
                    <a:pt x="51" y="303"/>
                  </a:lnTo>
                  <a:lnTo>
                    <a:pt x="52" y="308"/>
                  </a:lnTo>
                  <a:lnTo>
                    <a:pt x="52" y="314"/>
                  </a:lnTo>
                  <a:lnTo>
                    <a:pt x="52" y="314"/>
                  </a:lnTo>
                  <a:lnTo>
                    <a:pt x="52" y="316"/>
                  </a:lnTo>
                  <a:lnTo>
                    <a:pt x="51" y="317"/>
                  </a:lnTo>
                  <a:lnTo>
                    <a:pt x="50" y="320"/>
                  </a:lnTo>
                  <a:lnTo>
                    <a:pt x="51" y="326"/>
                  </a:lnTo>
                  <a:lnTo>
                    <a:pt x="51" y="326"/>
                  </a:lnTo>
                  <a:lnTo>
                    <a:pt x="56" y="341"/>
                  </a:lnTo>
                  <a:lnTo>
                    <a:pt x="61" y="351"/>
                  </a:lnTo>
                  <a:lnTo>
                    <a:pt x="61" y="351"/>
                  </a:lnTo>
                  <a:lnTo>
                    <a:pt x="63" y="354"/>
                  </a:lnTo>
                  <a:lnTo>
                    <a:pt x="63" y="357"/>
                  </a:lnTo>
                  <a:lnTo>
                    <a:pt x="63" y="357"/>
                  </a:lnTo>
                  <a:lnTo>
                    <a:pt x="65" y="362"/>
                  </a:lnTo>
                  <a:lnTo>
                    <a:pt x="66" y="366"/>
                  </a:lnTo>
                  <a:lnTo>
                    <a:pt x="68" y="371"/>
                  </a:lnTo>
                  <a:lnTo>
                    <a:pt x="72" y="373"/>
                  </a:lnTo>
                  <a:lnTo>
                    <a:pt x="72" y="373"/>
                  </a:lnTo>
                  <a:lnTo>
                    <a:pt x="79" y="374"/>
                  </a:lnTo>
                  <a:lnTo>
                    <a:pt x="90" y="373"/>
                  </a:lnTo>
                  <a:lnTo>
                    <a:pt x="104" y="371"/>
                  </a:lnTo>
                  <a:lnTo>
                    <a:pt x="104" y="371"/>
                  </a:lnTo>
                  <a:lnTo>
                    <a:pt x="106" y="373"/>
                  </a:lnTo>
                  <a:lnTo>
                    <a:pt x="108" y="375"/>
                  </a:lnTo>
                  <a:lnTo>
                    <a:pt x="108" y="375"/>
                  </a:lnTo>
                  <a:lnTo>
                    <a:pt x="100" y="377"/>
                  </a:lnTo>
                  <a:lnTo>
                    <a:pt x="90" y="379"/>
                  </a:lnTo>
                  <a:lnTo>
                    <a:pt x="90" y="379"/>
                  </a:lnTo>
                  <a:lnTo>
                    <a:pt x="86" y="383"/>
                  </a:lnTo>
                  <a:lnTo>
                    <a:pt x="79" y="390"/>
                  </a:lnTo>
                  <a:lnTo>
                    <a:pt x="72" y="398"/>
                  </a:lnTo>
                  <a:lnTo>
                    <a:pt x="67" y="403"/>
                  </a:lnTo>
                  <a:lnTo>
                    <a:pt x="67" y="403"/>
                  </a:lnTo>
                  <a:lnTo>
                    <a:pt x="58" y="407"/>
                  </a:lnTo>
                  <a:lnTo>
                    <a:pt x="56" y="409"/>
                  </a:lnTo>
                  <a:lnTo>
                    <a:pt x="55" y="410"/>
                  </a:lnTo>
                  <a:lnTo>
                    <a:pt x="55" y="410"/>
                  </a:lnTo>
                  <a:lnTo>
                    <a:pt x="48" y="473"/>
                  </a:lnTo>
                  <a:lnTo>
                    <a:pt x="48" y="473"/>
                  </a:lnTo>
                  <a:lnTo>
                    <a:pt x="45" y="492"/>
                  </a:lnTo>
                  <a:lnTo>
                    <a:pt x="43" y="500"/>
                  </a:lnTo>
                  <a:lnTo>
                    <a:pt x="42" y="507"/>
                  </a:lnTo>
                  <a:lnTo>
                    <a:pt x="42" y="507"/>
                  </a:lnTo>
                  <a:lnTo>
                    <a:pt x="37" y="517"/>
                  </a:lnTo>
                  <a:lnTo>
                    <a:pt x="31" y="530"/>
                  </a:lnTo>
                  <a:lnTo>
                    <a:pt x="31" y="530"/>
                  </a:lnTo>
                  <a:lnTo>
                    <a:pt x="23" y="544"/>
                  </a:lnTo>
                  <a:lnTo>
                    <a:pt x="20" y="555"/>
                  </a:lnTo>
                  <a:lnTo>
                    <a:pt x="20" y="555"/>
                  </a:lnTo>
                  <a:lnTo>
                    <a:pt x="19" y="558"/>
                  </a:lnTo>
                  <a:lnTo>
                    <a:pt x="20" y="559"/>
                  </a:lnTo>
                  <a:lnTo>
                    <a:pt x="20" y="561"/>
                  </a:lnTo>
                  <a:lnTo>
                    <a:pt x="16" y="564"/>
                  </a:lnTo>
                  <a:lnTo>
                    <a:pt x="16" y="564"/>
                  </a:lnTo>
                  <a:lnTo>
                    <a:pt x="9" y="574"/>
                  </a:lnTo>
                  <a:lnTo>
                    <a:pt x="6" y="578"/>
                  </a:lnTo>
                  <a:lnTo>
                    <a:pt x="6" y="578"/>
                  </a:lnTo>
                  <a:lnTo>
                    <a:pt x="3" y="582"/>
                  </a:lnTo>
                  <a:lnTo>
                    <a:pt x="3" y="582"/>
                  </a:lnTo>
                  <a:lnTo>
                    <a:pt x="0" y="586"/>
                  </a:lnTo>
                  <a:lnTo>
                    <a:pt x="0" y="588"/>
                  </a:lnTo>
                  <a:lnTo>
                    <a:pt x="0" y="592"/>
                  </a:lnTo>
                  <a:lnTo>
                    <a:pt x="0" y="592"/>
                  </a:lnTo>
                  <a:lnTo>
                    <a:pt x="0" y="598"/>
                  </a:lnTo>
                  <a:lnTo>
                    <a:pt x="2" y="601"/>
                  </a:lnTo>
                  <a:lnTo>
                    <a:pt x="4" y="603"/>
                  </a:lnTo>
                  <a:lnTo>
                    <a:pt x="4" y="603"/>
                  </a:lnTo>
                  <a:lnTo>
                    <a:pt x="9" y="609"/>
                  </a:lnTo>
                  <a:lnTo>
                    <a:pt x="11" y="611"/>
                  </a:lnTo>
                  <a:lnTo>
                    <a:pt x="12" y="611"/>
                  </a:lnTo>
                  <a:lnTo>
                    <a:pt x="12" y="611"/>
                  </a:lnTo>
                  <a:lnTo>
                    <a:pt x="15" y="610"/>
                  </a:lnTo>
                  <a:lnTo>
                    <a:pt x="16" y="610"/>
                  </a:lnTo>
                  <a:lnTo>
                    <a:pt x="16" y="610"/>
                  </a:lnTo>
                  <a:lnTo>
                    <a:pt x="19" y="613"/>
                  </a:lnTo>
                  <a:lnTo>
                    <a:pt x="20" y="614"/>
                  </a:lnTo>
                  <a:lnTo>
                    <a:pt x="22" y="615"/>
                  </a:lnTo>
                  <a:lnTo>
                    <a:pt x="22" y="615"/>
                  </a:lnTo>
                  <a:lnTo>
                    <a:pt x="26" y="611"/>
                  </a:lnTo>
                  <a:lnTo>
                    <a:pt x="27" y="610"/>
                  </a:lnTo>
                  <a:lnTo>
                    <a:pt x="27" y="610"/>
                  </a:lnTo>
                  <a:lnTo>
                    <a:pt x="29" y="605"/>
                  </a:lnTo>
                  <a:lnTo>
                    <a:pt x="31" y="601"/>
                  </a:lnTo>
                  <a:lnTo>
                    <a:pt x="31" y="601"/>
                  </a:lnTo>
                  <a:lnTo>
                    <a:pt x="33" y="603"/>
                  </a:lnTo>
                  <a:lnTo>
                    <a:pt x="37" y="604"/>
                  </a:lnTo>
                  <a:lnTo>
                    <a:pt x="40" y="604"/>
                  </a:lnTo>
                  <a:lnTo>
                    <a:pt x="40" y="604"/>
                  </a:lnTo>
                  <a:lnTo>
                    <a:pt x="42" y="604"/>
                  </a:lnTo>
                  <a:lnTo>
                    <a:pt x="43" y="603"/>
                  </a:lnTo>
                  <a:lnTo>
                    <a:pt x="44" y="598"/>
                  </a:lnTo>
                  <a:lnTo>
                    <a:pt x="46" y="593"/>
                  </a:lnTo>
                  <a:lnTo>
                    <a:pt x="48" y="591"/>
                  </a:lnTo>
                  <a:lnTo>
                    <a:pt x="50" y="590"/>
                  </a:lnTo>
                  <a:lnTo>
                    <a:pt x="50" y="590"/>
                  </a:lnTo>
                  <a:lnTo>
                    <a:pt x="54" y="587"/>
                  </a:lnTo>
                  <a:lnTo>
                    <a:pt x="56" y="587"/>
                  </a:lnTo>
                  <a:lnTo>
                    <a:pt x="58" y="586"/>
                  </a:lnTo>
                  <a:lnTo>
                    <a:pt x="62" y="584"/>
                  </a:lnTo>
                  <a:lnTo>
                    <a:pt x="62" y="584"/>
                  </a:lnTo>
                  <a:lnTo>
                    <a:pt x="71" y="576"/>
                  </a:lnTo>
                  <a:lnTo>
                    <a:pt x="73" y="573"/>
                  </a:lnTo>
                  <a:lnTo>
                    <a:pt x="73" y="573"/>
                  </a:lnTo>
                  <a:lnTo>
                    <a:pt x="69" y="591"/>
                  </a:lnTo>
                  <a:lnTo>
                    <a:pt x="68" y="605"/>
                  </a:lnTo>
                  <a:lnTo>
                    <a:pt x="68" y="614"/>
                  </a:lnTo>
                  <a:lnTo>
                    <a:pt x="69" y="620"/>
                  </a:lnTo>
                  <a:lnTo>
                    <a:pt x="69" y="620"/>
                  </a:lnTo>
                  <a:lnTo>
                    <a:pt x="74" y="641"/>
                  </a:lnTo>
                  <a:lnTo>
                    <a:pt x="75" y="648"/>
                  </a:lnTo>
                  <a:lnTo>
                    <a:pt x="77" y="654"/>
                  </a:lnTo>
                  <a:lnTo>
                    <a:pt x="77" y="654"/>
                  </a:lnTo>
                  <a:lnTo>
                    <a:pt x="74" y="666"/>
                  </a:lnTo>
                  <a:lnTo>
                    <a:pt x="74" y="666"/>
                  </a:lnTo>
                  <a:lnTo>
                    <a:pt x="75" y="667"/>
                  </a:lnTo>
                  <a:lnTo>
                    <a:pt x="78" y="667"/>
                  </a:lnTo>
                  <a:lnTo>
                    <a:pt x="78" y="667"/>
                  </a:lnTo>
                  <a:lnTo>
                    <a:pt x="79" y="672"/>
                  </a:lnTo>
                  <a:lnTo>
                    <a:pt x="80" y="691"/>
                  </a:lnTo>
                  <a:lnTo>
                    <a:pt x="80" y="691"/>
                  </a:lnTo>
                  <a:lnTo>
                    <a:pt x="83" y="712"/>
                  </a:lnTo>
                  <a:lnTo>
                    <a:pt x="84" y="719"/>
                  </a:lnTo>
                  <a:lnTo>
                    <a:pt x="86" y="726"/>
                  </a:lnTo>
                  <a:lnTo>
                    <a:pt x="86" y="726"/>
                  </a:lnTo>
                  <a:lnTo>
                    <a:pt x="90" y="742"/>
                  </a:lnTo>
                  <a:lnTo>
                    <a:pt x="91" y="753"/>
                  </a:lnTo>
                  <a:lnTo>
                    <a:pt x="91" y="753"/>
                  </a:lnTo>
                  <a:lnTo>
                    <a:pt x="91" y="760"/>
                  </a:lnTo>
                  <a:lnTo>
                    <a:pt x="92" y="769"/>
                  </a:lnTo>
                  <a:lnTo>
                    <a:pt x="96" y="781"/>
                  </a:lnTo>
                  <a:lnTo>
                    <a:pt x="96" y="781"/>
                  </a:lnTo>
                  <a:lnTo>
                    <a:pt x="102" y="804"/>
                  </a:lnTo>
                  <a:lnTo>
                    <a:pt x="104" y="812"/>
                  </a:lnTo>
                  <a:lnTo>
                    <a:pt x="106" y="820"/>
                  </a:lnTo>
                  <a:lnTo>
                    <a:pt x="106" y="820"/>
                  </a:lnTo>
                  <a:lnTo>
                    <a:pt x="106" y="845"/>
                  </a:lnTo>
                  <a:lnTo>
                    <a:pt x="106" y="866"/>
                  </a:lnTo>
                  <a:lnTo>
                    <a:pt x="106" y="866"/>
                  </a:lnTo>
                  <a:lnTo>
                    <a:pt x="104" y="873"/>
                  </a:lnTo>
                  <a:lnTo>
                    <a:pt x="102" y="878"/>
                  </a:lnTo>
                  <a:lnTo>
                    <a:pt x="102" y="878"/>
                  </a:lnTo>
                  <a:lnTo>
                    <a:pt x="109" y="885"/>
                  </a:lnTo>
                  <a:lnTo>
                    <a:pt x="109" y="885"/>
                  </a:lnTo>
                  <a:lnTo>
                    <a:pt x="102" y="894"/>
                  </a:lnTo>
                  <a:lnTo>
                    <a:pt x="90" y="904"/>
                  </a:lnTo>
                  <a:lnTo>
                    <a:pt x="90" y="904"/>
                  </a:lnTo>
                  <a:lnTo>
                    <a:pt x="86" y="907"/>
                  </a:lnTo>
                  <a:lnTo>
                    <a:pt x="81" y="908"/>
                  </a:lnTo>
                  <a:lnTo>
                    <a:pt x="79" y="909"/>
                  </a:lnTo>
                  <a:lnTo>
                    <a:pt x="78" y="911"/>
                  </a:lnTo>
                  <a:lnTo>
                    <a:pt x="77" y="913"/>
                  </a:lnTo>
                  <a:lnTo>
                    <a:pt x="77" y="915"/>
                  </a:lnTo>
                  <a:lnTo>
                    <a:pt x="77" y="915"/>
                  </a:lnTo>
                  <a:lnTo>
                    <a:pt x="77" y="919"/>
                  </a:lnTo>
                  <a:lnTo>
                    <a:pt x="79" y="923"/>
                  </a:lnTo>
                  <a:lnTo>
                    <a:pt x="81" y="925"/>
                  </a:lnTo>
                  <a:lnTo>
                    <a:pt x="85" y="927"/>
                  </a:lnTo>
                  <a:lnTo>
                    <a:pt x="94" y="930"/>
                  </a:lnTo>
                  <a:lnTo>
                    <a:pt x="106" y="931"/>
                  </a:lnTo>
                  <a:lnTo>
                    <a:pt x="106" y="931"/>
                  </a:lnTo>
                  <a:lnTo>
                    <a:pt x="126" y="931"/>
                  </a:lnTo>
                  <a:lnTo>
                    <a:pt x="135" y="931"/>
                  </a:lnTo>
                  <a:lnTo>
                    <a:pt x="141" y="930"/>
                  </a:lnTo>
                  <a:lnTo>
                    <a:pt x="141" y="930"/>
                  </a:lnTo>
                  <a:lnTo>
                    <a:pt x="147" y="929"/>
                  </a:lnTo>
                  <a:lnTo>
                    <a:pt x="153" y="929"/>
                  </a:lnTo>
                  <a:lnTo>
                    <a:pt x="157" y="927"/>
                  </a:lnTo>
                  <a:lnTo>
                    <a:pt x="159" y="925"/>
                  </a:lnTo>
                  <a:lnTo>
                    <a:pt x="159" y="923"/>
                  </a:lnTo>
                  <a:lnTo>
                    <a:pt x="159" y="923"/>
                  </a:lnTo>
                  <a:lnTo>
                    <a:pt x="161" y="915"/>
                  </a:lnTo>
                  <a:lnTo>
                    <a:pt x="163" y="913"/>
                  </a:lnTo>
                  <a:lnTo>
                    <a:pt x="163" y="913"/>
                  </a:lnTo>
                  <a:lnTo>
                    <a:pt x="161" y="890"/>
                  </a:lnTo>
                  <a:lnTo>
                    <a:pt x="161" y="890"/>
                  </a:lnTo>
                  <a:lnTo>
                    <a:pt x="163" y="881"/>
                  </a:lnTo>
                  <a:lnTo>
                    <a:pt x="163" y="881"/>
                  </a:lnTo>
                  <a:lnTo>
                    <a:pt x="163" y="860"/>
                  </a:lnTo>
                  <a:lnTo>
                    <a:pt x="161" y="844"/>
                  </a:lnTo>
                  <a:lnTo>
                    <a:pt x="161" y="833"/>
                  </a:lnTo>
                  <a:lnTo>
                    <a:pt x="161" y="833"/>
                  </a:lnTo>
                  <a:lnTo>
                    <a:pt x="158" y="818"/>
                  </a:lnTo>
                  <a:lnTo>
                    <a:pt x="155" y="812"/>
                  </a:lnTo>
                  <a:lnTo>
                    <a:pt x="155" y="806"/>
                  </a:lnTo>
                  <a:lnTo>
                    <a:pt x="155" y="806"/>
                  </a:lnTo>
                  <a:lnTo>
                    <a:pt x="157" y="793"/>
                  </a:lnTo>
                  <a:lnTo>
                    <a:pt x="157" y="788"/>
                  </a:lnTo>
                  <a:lnTo>
                    <a:pt x="157" y="783"/>
                  </a:lnTo>
                  <a:lnTo>
                    <a:pt x="157" y="783"/>
                  </a:lnTo>
                  <a:lnTo>
                    <a:pt x="155" y="774"/>
                  </a:lnTo>
                  <a:lnTo>
                    <a:pt x="155" y="774"/>
                  </a:lnTo>
                  <a:lnTo>
                    <a:pt x="157" y="739"/>
                  </a:lnTo>
                  <a:lnTo>
                    <a:pt x="157" y="739"/>
                  </a:lnTo>
                  <a:lnTo>
                    <a:pt x="158" y="719"/>
                  </a:lnTo>
                  <a:lnTo>
                    <a:pt x="160" y="711"/>
                  </a:lnTo>
                  <a:lnTo>
                    <a:pt x="161" y="707"/>
                  </a:lnTo>
                  <a:lnTo>
                    <a:pt x="161" y="707"/>
                  </a:lnTo>
                  <a:lnTo>
                    <a:pt x="172" y="731"/>
                  </a:lnTo>
                  <a:lnTo>
                    <a:pt x="180" y="749"/>
                  </a:lnTo>
                  <a:lnTo>
                    <a:pt x="183" y="762"/>
                  </a:lnTo>
                  <a:lnTo>
                    <a:pt x="183" y="762"/>
                  </a:lnTo>
                  <a:lnTo>
                    <a:pt x="186" y="776"/>
                  </a:lnTo>
                  <a:lnTo>
                    <a:pt x="187" y="783"/>
                  </a:lnTo>
                  <a:lnTo>
                    <a:pt x="190" y="791"/>
                  </a:lnTo>
                  <a:lnTo>
                    <a:pt x="190" y="791"/>
                  </a:lnTo>
                  <a:lnTo>
                    <a:pt x="204" y="821"/>
                  </a:lnTo>
                  <a:lnTo>
                    <a:pt x="213" y="846"/>
                  </a:lnTo>
                  <a:lnTo>
                    <a:pt x="213" y="846"/>
                  </a:lnTo>
                  <a:lnTo>
                    <a:pt x="213" y="850"/>
                  </a:lnTo>
                  <a:lnTo>
                    <a:pt x="213" y="856"/>
                  </a:lnTo>
                  <a:lnTo>
                    <a:pt x="213" y="874"/>
                  </a:lnTo>
                  <a:lnTo>
                    <a:pt x="213" y="874"/>
                  </a:lnTo>
                  <a:lnTo>
                    <a:pt x="215" y="894"/>
                  </a:lnTo>
                  <a:lnTo>
                    <a:pt x="215" y="903"/>
                  </a:lnTo>
                  <a:lnTo>
                    <a:pt x="215" y="903"/>
                  </a:lnTo>
                  <a:lnTo>
                    <a:pt x="211" y="909"/>
                  </a:lnTo>
                  <a:lnTo>
                    <a:pt x="207" y="914"/>
                  </a:lnTo>
                  <a:lnTo>
                    <a:pt x="205" y="915"/>
                  </a:lnTo>
                  <a:lnTo>
                    <a:pt x="205" y="915"/>
                  </a:lnTo>
                  <a:lnTo>
                    <a:pt x="203" y="917"/>
                  </a:lnTo>
                  <a:lnTo>
                    <a:pt x="200" y="919"/>
                  </a:lnTo>
                  <a:lnTo>
                    <a:pt x="198" y="923"/>
                  </a:lnTo>
                  <a:lnTo>
                    <a:pt x="199" y="925"/>
                  </a:lnTo>
                  <a:lnTo>
                    <a:pt x="200" y="929"/>
                  </a:lnTo>
                  <a:lnTo>
                    <a:pt x="200" y="929"/>
                  </a:lnTo>
                  <a:lnTo>
                    <a:pt x="203" y="934"/>
                  </a:lnTo>
                  <a:lnTo>
                    <a:pt x="205" y="936"/>
                  </a:lnTo>
                  <a:lnTo>
                    <a:pt x="210" y="937"/>
                  </a:lnTo>
                  <a:lnTo>
                    <a:pt x="221" y="938"/>
                  </a:lnTo>
                  <a:lnTo>
                    <a:pt x="221" y="938"/>
                  </a:lnTo>
                  <a:lnTo>
                    <a:pt x="232" y="937"/>
                  </a:lnTo>
                  <a:lnTo>
                    <a:pt x="240" y="937"/>
                  </a:lnTo>
                  <a:lnTo>
                    <a:pt x="251" y="935"/>
                  </a:lnTo>
                  <a:lnTo>
                    <a:pt x="251" y="935"/>
                  </a:lnTo>
                  <a:lnTo>
                    <a:pt x="258" y="934"/>
                  </a:lnTo>
                  <a:lnTo>
                    <a:pt x="265" y="931"/>
                  </a:lnTo>
                  <a:lnTo>
                    <a:pt x="273" y="927"/>
                  </a:lnTo>
                  <a:lnTo>
                    <a:pt x="276" y="926"/>
                  </a:lnTo>
                  <a:lnTo>
                    <a:pt x="278" y="924"/>
                  </a:lnTo>
                  <a:lnTo>
                    <a:pt x="278" y="924"/>
                  </a:lnTo>
                  <a:lnTo>
                    <a:pt x="280" y="921"/>
                  </a:lnTo>
                  <a:lnTo>
                    <a:pt x="281" y="920"/>
                  </a:lnTo>
                  <a:lnTo>
                    <a:pt x="282" y="919"/>
                  </a:lnTo>
                  <a:lnTo>
                    <a:pt x="282" y="918"/>
                  </a:lnTo>
                  <a:lnTo>
                    <a:pt x="281" y="911"/>
                  </a:lnTo>
                  <a:lnTo>
                    <a:pt x="281" y="911"/>
                  </a:lnTo>
                  <a:lnTo>
                    <a:pt x="278" y="894"/>
                  </a:lnTo>
                  <a:lnTo>
                    <a:pt x="276" y="886"/>
                  </a:lnTo>
                  <a:lnTo>
                    <a:pt x="276" y="886"/>
                  </a:lnTo>
                  <a:lnTo>
                    <a:pt x="275" y="886"/>
                  </a:lnTo>
                  <a:lnTo>
                    <a:pt x="275" y="886"/>
                  </a:lnTo>
                  <a:lnTo>
                    <a:pt x="275" y="886"/>
                  </a:lnTo>
                  <a:lnTo>
                    <a:pt x="273" y="875"/>
                  </a:lnTo>
                  <a:lnTo>
                    <a:pt x="273" y="875"/>
                  </a:lnTo>
                  <a:lnTo>
                    <a:pt x="270" y="860"/>
                  </a:lnTo>
                  <a:lnTo>
                    <a:pt x="268" y="844"/>
                  </a:lnTo>
                  <a:lnTo>
                    <a:pt x="268" y="844"/>
                  </a:lnTo>
                  <a:lnTo>
                    <a:pt x="264" y="822"/>
                  </a:lnTo>
                  <a:lnTo>
                    <a:pt x="263" y="808"/>
                  </a:lnTo>
                  <a:lnTo>
                    <a:pt x="263" y="808"/>
                  </a:lnTo>
                  <a:lnTo>
                    <a:pt x="263" y="800"/>
                  </a:lnTo>
                  <a:lnTo>
                    <a:pt x="261" y="792"/>
                  </a:lnTo>
                  <a:lnTo>
                    <a:pt x="258" y="779"/>
                  </a:lnTo>
                  <a:lnTo>
                    <a:pt x="258" y="779"/>
                  </a:lnTo>
                  <a:lnTo>
                    <a:pt x="256" y="775"/>
                  </a:lnTo>
                  <a:lnTo>
                    <a:pt x="253" y="771"/>
                  </a:lnTo>
                  <a:lnTo>
                    <a:pt x="251" y="766"/>
                  </a:lnTo>
                  <a:lnTo>
                    <a:pt x="249" y="760"/>
                  </a:lnTo>
                  <a:lnTo>
                    <a:pt x="249" y="760"/>
                  </a:lnTo>
                  <a:lnTo>
                    <a:pt x="245" y="748"/>
                  </a:lnTo>
                  <a:lnTo>
                    <a:pt x="242" y="742"/>
                  </a:lnTo>
                  <a:lnTo>
                    <a:pt x="242" y="742"/>
                  </a:lnTo>
                  <a:lnTo>
                    <a:pt x="241" y="735"/>
                  </a:lnTo>
                  <a:lnTo>
                    <a:pt x="240" y="729"/>
                  </a:lnTo>
                  <a:lnTo>
                    <a:pt x="240" y="729"/>
                  </a:lnTo>
                  <a:lnTo>
                    <a:pt x="241" y="723"/>
                  </a:lnTo>
                  <a:lnTo>
                    <a:pt x="244" y="711"/>
                  </a:lnTo>
                  <a:lnTo>
                    <a:pt x="244" y="711"/>
                  </a:lnTo>
                  <a:lnTo>
                    <a:pt x="244" y="706"/>
                  </a:lnTo>
                  <a:lnTo>
                    <a:pt x="244" y="701"/>
                  </a:lnTo>
                  <a:lnTo>
                    <a:pt x="240" y="690"/>
                  </a:lnTo>
                  <a:lnTo>
                    <a:pt x="234" y="677"/>
                  </a:lnTo>
                  <a:lnTo>
                    <a:pt x="234" y="677"/>
                  </a:lnTo>
                  <a:lnTo>
                    <a:pt x="235" y="666"/>
                  </a:lnTo>
                  <a:lnTo>
                    <a:pt x="238" y="656"/>
                  </a:lnTo>
                  <a:lnTo>
                    <a:pt x="238" y="656"/>
                  </a:lnTo>
                  <a:lnTo>
                    <a:pt x="239" y="656"/>
                  </a:lnTo>
                  <a:lnTo>
                    <a:pt x="240" y="655"/>
                  </a:lnTo>
                  <a:lnTo>
                    <a:pt x="241" y="654"/>
                  </a:lnTo>
                  <a:lnTo>
                    <a:pt x="241" y="654"/>
                  </a:lnTo>
                  <a:lnTo>
                    <a:pt x="239" y="642"/>
                  </a:lnTo>
                  <a:lnTo>
                    <a:pt x="238" y="633"/>
                  </a:lnTo>
                  <a:lnTo>
                    <a:pt x="238" y="627"/>
                  </a:lnTo>
                  <a:lnTo>
                    <a:pt x="238" y="627"/>
                  </a:lnTo>
                  <a:lnTo>
                    <a:pt x="239" y="622"/>
                  </a:lnTo>
                  <a:lnTo>
                    <a:pt x="241" y="616"/>
                  </a:lnTo>
                  <a:lnTo>
                    <a:pt x="245" y="609"/>
                  </a:lnTo>
                  <a:lnTo>
                    <a:pt x="245" y="609"/>
                  </a:lnTo>
                  <a:lnTo>
                    <a:pt x="245" y="590"/>
                  </a:lnTo>
                  <a:lnTo>
                    <a:pt x="245" y="564"/>
                  </a:lnTo>
                  <a:lnTo>
                    <a:pt x="245" y="564"/>
                  </a:lnTo>
                  <a:lnTo>
                    <a:pt x="246" y="553"/>
                  </a:lnTo>
                  <a:lnTo>
                    <a:pt x="245" y="538"/>
                  </a:lnTo>
                  <a:lnTo>
                    <a:pt x="245" y="524"/>
                  </a:lnTo>
                  <a:lnTo>
                    <a:pt x="245" y="518"/>
                  </a:lnTo>
                  <a:lnTo>
                    <a:pt x="245" y="518"/>
                  </a:lnTo>
                  <a:lnTo>
                    <a:pt x="258" y="515"/>
                  </a:lnTo>
                  <a:lnTo>
                    <a:pt x="258" y="515"/>
                  </a:lnTo>
                  <a:lnTo>
                    <a:pt x="261" y="513"/>
                  </a:lnTo>
                  <a:lnTo>
                    <a:pt x="261" y="512"/>
                  </a:lnTo>
                  <a:lnTo>
                    <a:pt x="267" y="512"/>
                  </a:lnTo>
                  <a:lnTo>
                    <a:pt x="267" y="512"/>
                  </a:lnTo>
                  <a:lnTo>
                    <a:pt x="279" y="510"/>
                  </a:lnTo>
                  <a:lnTo>
                    <a:pt x="282" y="509"/>
                  </a:lnTo>
                  <a:lnTo>
                    <a:pt x="282" y="509"/>
                  </a:lnTo>
                  <a:lnTo>
                    <a:pt x="285" y="507"/>
                  </a:lnTo>
                  <a:lnTo>
                    <a:pt x="288" y="506"/>
                  </a:lnTo>
                  <a:lnTo>
                    <a:pt x="288" y="506"/>
                  </a:lnTo>
                  <a:lnTo>
                    <a:pt x="292" y="506"/>
                  </a:lnTo>
                  <a:lnTo>
                    <a:pt x="295" y="506"/>
                  </a:lnTo>
                  <a:lnTo>
                    <a:pt x="299" y="504"/>
                  </a:lnTo>
                  <a:lnTo>
                    <a:pt x="299" y="504"/>
                  </a:lnTo>
                  <a:lnTo>
                    <a:pt x="305" y="500"/>
                  </a:lnTo>
                  <a:lnTo>
                    <a:pt x="310" y="496"/>
                  </a:lnTo>
                  <a:lnTo>
                    <a:pt x="315" y="492"/>
                  </a:lnTo>
                  <a:lnTo>
                    <a:pt x="316" y="487"/>
                  </a:lnTo>
                  <a:lnTo>
                    <a:pt x="316" y="487"/>
                  </a:lnTo>
                  <a:lnTo>
                    <a:pt x="318" y="475"/>
                  </a:lnTo>
                  <a:lnTo>
                    <a:pt x="318" y="475"/>
                  </a:lnTo>
                  <a:lnTo>
                    <a:pt x="320" y="473"/>
                  </a:lnTo>
                  <a:lnTo>
                    <a:pt x="326" y="471"/>
                  </a:lnTo>
                  <a:lnTo>
                    <a:pt x="326" y="471"/>
                  </a:lnTo>
                  <a:lnTo>
                    <a:pt x="333" y="467"/>
                  </a:lnTo>
                  <a:lnTo>
                    <a:pt x="333" y="467"/>
                  </a:lnTo>
                  <a:lnTo>
                    <a:pt x="341" y="467"/>
                  </a:lnTo>
                  <a:lnTo>
                    <a:pt x="348" y="466"/>
                  </a:lnTo>
                  <a:lnTo>
                    <a:pt x="353" y="465"/>
                  </a:lnTo>
                  <a:lnTo>
                    <a:pt x="353" y="465"/>
                  </a:lnTo>
                  <a:lnTo>
                    <a:pt x="359" y="460"/>
                  </a:lnTo>
                  <a:lnTo>
                    <a:pt x="361" y="458"/>
                  </a:lnTo>
                  <a:lnTo>
                    <a:pt x="361" y="458"/>
                  </a:lnTo>
                  <a:lnTo>
                    <a:pt x="370" y="465"/>
                  </a:lnTo>
                  <a:lnTo>
                    <a:pt x="376" y="470"/>
                  </a:lnTo>
                  <a:lnTo>
                    <a:pt x="382" y="473"/>
                  </a:lnTo>
                  <a:lnTo>
                    <a:pt x="382" y="473"/>
                  </a:lnTo>
                  <a:lnTo>
                    <a:pt x="387" y="475"/>
                  </a:lnTo>
                  <a:lnTo>
                    <a:pt x="389" y="476"/>
                  </a:lnTo>
                  <a:lnTo>
                    <a:pt x="393" y="475"/>
                  </a:lnTo>
                  <a:lnTo>
                    <a:pt x="393" y="475"/>
                  </a:lnTo>
                  <a:lnTo>
                    <a:pt x="399" y="471"/>
                  </a:lnTo>
                  <a:lnTo>
                    <a:pt x="407" y="465"/>
                  </a:lnTo>
                  <a:lnTo>
                    <a:pt x="422" y="452"/>
                  </a:lnTo>
                  <a:lnTo>
                    <a:pt x="422" y="452"/>
                  </a:lnTo>
                  <a:lnTo>
                    <a:pt x="445" y="425"/>
                  </a:lnTo>
                  <a:lnTo>
                    <a:pt x="465" y="401"/>
                  </a:lnTo>
                  <a:lnTo>
                    <a:pt x="465" y="401"/>
                  </a:lnTo>
                  <a:lnTo>
                    <a:pt x="494" y="362"/>
                  </a:lnTo>
                  <a:lnTo>
                    <a:pt x="494" y="362"/>
                  </a:lnTo>
                  <a:lnTo>
                    <a:pt x="499" y="351"/>
                  </a:lnTo>
                  <a:lnTo>
                    <a:pt x="503" y="344"/>
                  </a:lnTo>
                  <a:lnTo>
                    <a:pt x="504" y="343"/>
                  </a:lnTo>
                  <a:lnTo>
                    <a:pt x="505" y="343"/>
                  </a:lnTo>
                  <a:lnTo>
                    <a:pt x="505" y="343"/>
                  </a:lnTo>
                  <a:lnTo>
                    <a:pt x="506" y="351"/>
                  </a:lnTo>
                  <a:lnTo>
                    <a:pt x="508" y="364"/>
                  </a:lnTo>
                  <a:lnTo>
                    <a:pt x="508" y="364"/>
                  </a:lnTo>
                  <a:lnTo>
                    <a:pt x="509" y="369"/>
                  </a:lnTo>
                  <a:lnTo>
                    <a:pt x="509" y="372"/>
                  </a:lnTo>
                  <a:lnTo>
                    <a:pt x="508" y="377"/>
                  </a:lnTo>
                  <a:lnTo>
                    <a:pt x="504" y="386"/>
                  </a:lnTo>
                  <a:lnTo>
                    <a:pt x="504" y="386"/>
                  </a:lnTo>
                  <a:lnTo>
                    <a:pt x="498" y="403"/>
                  </a:lnTo>
                  <a:lnTo>
                    <a:pt x="494" y="420"/>
                  </a:lnTo>
                  <a:lnTo>
                    <a:pt x="491" y="435"/>
                  </a:lnTo>
                  <a:lnTo>
                    <a:pt x="488" y="447"/>
                  </a:lnTo>
                  <a:lnTo>
                    <a:pt x="488" y="447"/>
                  </a:lnTo>
                  <a:lnTo>
                    <a:pt x="487" y="454"/>
                  </a:lnTo>
                  <a:lnTo>
                    <a:pt x="485" y="461"/>
                  </a:lnTo>
                  <a:lnTo>
                    <a:pt x="483" y="470"/>
                  </a:lnTo>
                  <a:lnTo>
                    <a:pt x="479" y="481"/>
                  </a:lnTo>
                  <a:lnTo>
                    <a:pt x="479" y="481"/>
                  </a:lnTo>
                  <a:lnTo>
                    <a:pt x="474" y="495"/>
                  </a:lnTo>
                  <a:lnTo>
                    <a:pt x="471" y="510"/>
                  </a:lnTo>
                  <a:lnTo>
                    <a:pt x="468" y="538"/>
                  </a:lnTo>
                  <a:lnTo>
                    <a:pt x="468" y="538"/>
                  </a:lnTo>
                  <a:lnTo>
                    <a:pt x="462" y="563"/>
                  </a:lnTo>
                  <a:lnTo>
                    <a:pt x="459" y="575"/>
                  </a:lnTo>
                  <a:lnTo>
                    <a:pt x="457" y="591"/>
                  </a:lnTo>
                  <a:lnTo>
                    <a:pt x="457" y="591"/>
                  </a:lnTo>
                  <a:lnTo>
                    <a:pt x="456" y="607"/>
                  </a:lnTo>
                  <a:lnTo>
                    <a:pt x="457" y="620"/>
                  </a:lnTo>
                  <a:lnTo>
                    <a:pt x="458" y="632"/>
                  </a:lnTo>
                  <a:lnTo>
                    <a:pt x="459" y="645"/>
                  </a:lnTo>
                  <a:lnTo>
                    <a:pt x="459" y="645"/>
                  </a:lnTo>
                  <a:lnTo>
                    <a:pt x="460" y="707"/>
                  </a:lnTo>
                  <a:lnTo>
                    <a:pt x="460" y="741"/>
                  </a:lnTo>
                  <a:lnTo>
                    <a:pt x="460" y="753"/>
                  </a:lnTo>
                  <a:lnTo>
                    <a:pt x="459" y="758"/>
                  </a:lnTo>
                  <a:lnTo>
                    <a:pt x="459" y="758"/>
                  </a:lnTo>
                  <a:lnTo>
                    <a:pt x="457" y="766"/>
                  </a:lnTo>
                  <a:lnTo>
                    <a:pt x="452" y="783"/>
                  </a:lnTo>
                  <a:lnTo>
                    <a:pt x="449" y="804"/>
                  </a:lnTo>
                  <a:lnTo>
                    <a:pt x="448" y="814"/>
                  </a:lnTo>
                  <a:lnTo>
                    <a:pt x="448" y="822"/>
                  </a:lnTo>
                  <a:lnTo>
                    <a:pt x="448" y="822"/>
                  </a:lnTo>
                  <a:lnTo>
                    <a:pt x="449" y="831"/>
                  </a:lnTo>
                  <a:lnTo>
                    <a:pt x="452" y="838"/>
                  </a:lnTo>
                  <a:lnTo>
                    <a:pt x="458" y="852"/>
                  </a:lnTo>
                  <a:lnTo>
                    <a:pt x="463" y="862"/>
                  </a:lnTo>
                  <a:lnTo>
                    <a:pt x="464" y="865"/>
                  </a:lnTo>
                  <a:lnTo>
                    <a:pt x="464" y="866"/>
                  </a:lnTo>
                  <a:lnTo>
                    <a:pt x="464" y="866"/>
                  </a:lnTo>
                  <a:lnTo>
                    <a:pt x="457" y="866"/>
                  </a:lnTo>
                  <a:lnTo>
                    <a:pt x="452" y="866"/>
                  </a:lnTo>
                  <a:lnTo>
                    <a:pt x="448" y="867"/>
                  </a:lnTo>
                  <a:lnTo>
                    <a:pt x="448" y="867"/>
                  </a:lnTo>
                  <a:lnTo>
                    <a:pt x="443" y="868"/>
                  </a:lnTo>
                  <a:lnTo>
                    <a:pt x="442" y="869"/>
                  </a:lnTo>
                  <a:lnTo>
                    <a:pt x="439" y="873"/>
                  </a:lnTo>
                  <a:lnTo>
                    <a:pt x="439" y="873"/>
                  </a:lnTo>
                  <a:lnTo>
                    <a:pt x="433" y="878"/>
                  </a:lnTo>
                  <a:lnTo>
                    <a:pt x="422" y="885"/>
                  </a:lnTo>
                  <a:lnTo>
                    <a:pt x="422" y="885"/>
                  </a:lnTo>
                  <a:lnTo>
                    <a:pt x="406" y="897"/>
                  </a:lnTo>
                  <a:lnTo>
                    <a:pt x="395" y="903"/>
                  </a:lnTo>
                  <a:lnTo>
                    <a:pt x="395" y="903"/>
                  </a:lnTo>
                  <a:lnTo>
                    <a:pt x="377" y="907"/>
                  </a:lnTo>
                  <a:lnTo>
                    <a:pt x="366" y="911"/>
                  </a:lnTo>
                  <a:lnTo>
                    <a:pt x="362" y="912"/>
                  </a:lnTo>
                  <a:lnTo>
                    <a:pt x="361" y="913"/>
                  </a:lnTo>
                  <a:lnTo>
                    <a:pt x="361" y="913"/>
                  </a:lnTo>
                  <a:lnTo>
                    <a:pt x="360" y="917"/>
                  </a:lnTo>
                  <a:lnTo>
                    <a:pt x="360" y="921"/>
                  </a:lnTo>
                  <a:lnTo>
                    <a:pt x="361" y="925"/>
                  </a:lnTo>
                  <a:lnTo>
                    <a:pt x="362" y="927"/>
                  </a:lnTo>
                  <a:lnTo>
                    <a:pt x="365" y="929"/>
                  </a:lnTo>
                  <a:lnTo>
                    <a:pt x="365" y="929"/>
                  </a:lnTo>
                  <a:lnTo>
                    <a:pt x="372" y="931"/>
                  </a:lnTo>
                  <a:lnTo>
                    <a:pt x="374" y="931"/>
                  </a:lnTo>
                  <a:lnTo>
                    <a:pt x="374" y="931"/>
                  </a:lnTo>
                  <a:lnTo>
                    <a:pt x="374" y="931"/>
                  </a:lnTo>
                  <a:lnTo>
                    <a:pt x="374" y="932"/>
                  </a:lnTo>
                  <a:lnTo>
                    <a:pt x="377" y="935"/>
                  </a:lnTo>
                  <a:lnTo>
                    <a:pt x="383" y="941"/>
                  </a:lnTo>
                  <a:lnTo>
                    <a:pt x="383" y="941"/>
                  </a:lnTo>
                  <a:lnTo>
                    <a:pt x="387" y="944"/>
                  </a:lnTo>
                  <a:lnTo>
                    <a:pt x="389" y="947"/>
                  </a:lnTo>
                  <a:lnTo>
                    <a:pt x="393" y="952"/>
                  </a:lnTo>
                  <a:lnTo>
                    <a:pt x="395" y="953"/>
                  </a:lnTo>
                  <a:lnTo>
                    <a:pt x="401" y="954"/>
                  </a:lnTo>
                  <a:lnTo>
                    <a:pt x="419" y="957"/>
                  </a:lnTo>
                  <a:lnTo>
                    <a:pt x="419" y="957"/>
                  </a:lnTo>
                  <a:lnTo>
                    <a:pt x="486" y="958"/>
                  </a:lnTo>
                  <a:lnTo>
                    <a:pt x="486" y="958"/>
                  </a:lnTo>
                  <a:lnTo>
                    <a:pt x="532" y="958"/>
                  </a:lnTo>
                  <a:lnTo>
                    <a:pt x="552" y="958"/>
                  </a:lnTo>
                  <a:lnTo>
                    <a:pt x="564" y="957"/>
                  </a:lnTo>
                  <a:lnTo>
                    <a:pt x="564" y="957"/>
                  </a:lnTo>
                  <a:lnTo>
                    <a:pt x="568" y="955"/>
                  </a:lnTo>
                  <a:lnTo>
                    <a:pt x="572" y="955"/>
                  </a:lnTo>
                  <a:lnTo>
                    <a:pt x="577" y="955"/>
                  </a:lnTo>
                  <a:lnTo>
                    <a:pt x="579" y="955"/>
                  </a:lnTo>
                  <a:lnTo>
                    <a:pt x="581" y="954"/>
                  </a:lnTo>
                  <a:lnTo>
                    <a:pt x="584" y="952"/>
                  </a:lnTo>
                  <a:lnTo>
                    <a:pt x="585" y="948"/>
                  </a:lnTo>
                  <a:lnTo>
                    <a:pt x="585" y="948"/>
                  </a:lnTo>
                  <a:lnTo>
                    <a:pt x="590" y="932"/>
                  </a:lnTo>
                  <a:lnTo>
                    <a:pt x="591" y="927"/>
                  </a:lnTo>
                  <a:lnTo>
                    <a:pt x="590" y="925"/>
                  </a:lnTo>
                  <a:lnTo>
                    <a:pt x="590" y="925"/>
                  </a:lnTo>
                  <a:lnTo>
                    <a:pt x="586" y="921"/>
                  </a:lnTo>
                  <a:lnTo>
                    <a:pt x="585" y="918"/>
                  </a:lnTo>
                  <a:lnTo>
                    <a:pt x="584" y="913"/>
                  </a:lnTo>
                  <a:lnTo>
                    <a:pt x="584" y="913"/>
                  </a:lnTo>
                  <a:lnTo>
                    <a:pt x="583" y="901"/>
                  </a:lnTo>
                  <a:lnTo>
                    <a:pt x="581" y="895"/>
                  </a:lnTo>
                  <a:lnTo>
                    <a:pt x="581" y="895"/>
                  </a:lnTo>
                  <a:lnTo>
                    <a:pt x="585" y="894"/>
                  </a:lnTo>
                  <a:lnTo>
                    <a:pt x="587" y="892"/>
                  </a:lnTo>
                  <a:lnTo>
                    <a:pt x="590" y="891"/>
                  </a:lnTo>
                  <a:lnTo>
                    <a:pt x="590" y="891"/>
                  </a:lnTo>
                  <a:lnTo>
                    <a:pt x="604" y="846"/>
                  </a:lnTo>
                  <a:lnTo>
                    <a:pt x="620" y="793"/>
                  </a:lnTo>
                  <a:lnTo>
                    <a:pt x="620" y="793"/>
                  </a:lnTo>
                  <a:lnTo>
                    <a:pt x="621" y="783"/>
                  </a:lnTo>
                  <a:lnTo>
                    <a:pt x="624" y="766"/>
                  </a:lnTo>
                  <a:lnTo>
                    <a:pt x="626" y="722"/>
                  </a:lnTo>
                  <a:lnTo>
                    <a:pt x="629" y="679"/>
                  </a:lnTo>
                  <a:lnTo>
                    <a:pt x="630" y="665"/>
                  </a:lnTo>
                  <a:lnTo>
                    <a:pt x="631" y="659"/>
                  </a:lnTo>
                  <a:lnTo>
                    <a:pt x="631" y="659"/>
                  </a:lnTo>
                  <a:lnTo>
                    <a:pt x="637" y="653"/>
                  </a:lnTo>
                  <a:lnTo>
                    <a:pt x="640" y="648"/>
                  </a:lnTo>
                  <a:lnTo>
                    <a:pt x="641" y="644"/>
                  </a:lnTo>
                  <a:lnTo>
                    <a:pt x="641" y="644"/>
                  </a:lnTo>
                  <a:lnTo>
                    <a:pt x="641" y="638"/>
                  </a:lnTo>
                  <a:lnTo>
                    <a:pt x="640" y="631"/>
                  </a:lnTo>
                  <a:lnTo>
                    <a:pt x="636" y="621"/>
                  </a:lnTo>
                  <a:lnTo>
                    <a:pt x="636" y="621"/>
                  </a:lnTo>
                  <a:lnTo>
                    <a:pt x="635" y="619"/>
                  </a:lnTo>
                  <a:lnTo>
                    <a:pt x="636" y="616"/>
                  </a:lnTo>
                  <a:lnTo>
                    <a:pt x="640" y="610"/>
                  </a:lnTo>
                  <a:lnTo>
                    <a:pt x="640" y="610"/>
                  </a:lnTo>
                  <a:lnTo>
                    <a:pt x="644" y="605"/>
                  </a:lnTo>
                  <a:lnTo>
                    <a:pt x="646" y="603"/>
                  </a:lnTo>
                  <a:lnTo>
                    <a:pt x="644" y="599"/>
                  </a:lnTo>
                  <a:lnTo>
                    <a:pt x="644" y="599"/>
                  </a:lnTo>
                  <a:lnTo>
                    <a:pt x="638" y="592"/>
                  </a:lnTo>
                  <a:lnTo>
                    <a:pt x="637" y="588"/>
                  </a:lnTo>
                  <a:lnTo>
                    <a:pt x="638" y="585"/>
                  </a:lnTo>
                  <a:lnTo>
                    <a:pt x="638" y="585"/>
                  </a:lnTo>
                  <a:lnTo>
                    <a:pt x="646" y="574"/>
                  </a:lnTo>
                  <a:lnTo>
                    <a:pt x="654" y="563"/>
                  </a:lnTo>
                  <a:lnTo>
                    <a:pt x="654" y="563"/>
                  </a:lnTo>
                  <a:lnTo>
                    <a:pt x="705" y="441"/>
                  </a:lnTo>
                  <a:lnTo>
                    <a:pt x="705" y="441"/>
                  </a:lnTo>
                  <a:lnTo>
                    <a:pt x="725" y="394"/>
                  </a:lnTo>
                  <a:lnTo>
                    <a:pt x="745" y="351"/>
                  </a:lnTo>
                  <a:lnTo>
                    <a:pt x="745" y="351"/>
                  </a:lnTo>
                  <a:lnTo>
                    <a:pt x="750" y="343"/>
                  </a:lnTo>
                  <a:lnTo>
                    <a:pt x="758" y="328"/>
                  </a:lnTo>
                  <a:lnTo>
                    <a:pt x="758" y="328"/>
                  </a:lnTo>
                  <a:lnTo>
                    <a:pt x="761" y="321"/>
                  </a:lnTo>
                  <a:lnTo>
                    <a:pt x="763" y="316"/>
                  </a:lnTo>
                  <a:lnTo>
                    <a:pt x="765" y="308"/>
                  </a:lnTo>
                  <a:lnTo>
                    <a:pt x="765" y="308"/>
                  </a:lnTo>
                  <a:lnTo>
                    <a:pt x="779" y="288"/>
                  </a:lnTo>
                  <a:lnTo>
                    <a:pt x="786" y="277"/>
                  </a:lnTo>
                  <a:lnTo>
                    <a:pt x="790" y="269"/>
                  </a:lnTo>
                  <a:lnTo>
                    <a:pt x="790" y="269"/>
                  </a:lnTo>
                  <a:lnTo>
                    <a:pt x="790" y="268"/>
                  </a:lnTo>
                  <a:lnTo>
                    <a:pt x="787" y="264"/>
                  </a:lnTo>
                  <a:lnTo>
                    <a:pt x="780" y="255"/>
                  </a:lnTo>
                  <a:lnTo>
                    <a:pt x="753" y="230"/>
                  </a:lnTo>
                  <a:lnTo>
                    <a:pt x="723" y="202"/>
                  </a:lnTo>
                  <a:lnTo>
                    <a:pt x="709" y="191"/>
                  </a:lnTo>
                  <a:lnTo>
                    <a:pt x="698" y="183"/>
                  </a:lnTo>
                  <a:lnTo>
                    <a:pt x="698" y="183"/>
                  </a:lnTo>
                  <a:lnTo>
                    <a:pt x="669" y="165"/>
                  </a:lnTo>
                  <a:lnTo>
                    <a:pt x="656" y="156"/>
                  </a:lnTo>
                  <a:lnTo>
                    <a:pt x="641" y="145"/>
                  </a:lnTo>
                  <a:lnTo>
                    <a:pt x="641" y="145"/>
                  </a:lnTo>
                  <a:lnTo>
                    <a:pt x="618" y="128"/>
                  </a:lnTo>
                  <a:lnTo>
                    <a:pt x="594" y="115"/>
                  </a:lnTo>
                  <a:lnTo>
                    <a:pt x="594" y="115"/>
                  </a:lnTo>
                  <a:lnTo>
                    <a:pt x="555" y="93"/>
                  </a:lnTo>
                  <a:lnTo>
                    <a:pt x="538" y="85"/>
                  </a:lnTo>
                  <a:lnTo>
                    <a:pt x="529" y="81"/>
                  </a:lnTo>
                  <a:lnTo>
                    <a:pt x="523" y="80"/>
                  </a:lnTo>
                  <a:lnTo>
                    <a:pt x="523" y="80"/>
                  </a:lnTo>
                  <a:lnTo>
                    <a:pt x="502" y="76"/>
                  </a:lnTo>
                  <a:lnTo>
                    <a:pt x="493" y="75"/>
                  </a:lnTo>
                  <a:lnTo>
                    <a:pt x="485" y="74"/>
                  </a:lnTo>
                  <a:lnTo>
                    <a:pt x="485" y="74"/>
                  </a:lnTo>
                  <a:lnTo>
                    <a:pt x="474" y="74"/>
                  </a:lnTo>
                  <a:lnTo>
                    <a:pt x="459" y="71"/>
                  </a:lnTo>
                  <a:lnTo>
                    <a:pt x="445" y="70"/>
                  </a:lnTo>
                  <a:lnTo>
                    <a:pt x="430" y="70"/>
                  </a:lnTo>
                  <a:lnTo>
                    <a:pt x="430" y="70"/>
                  </a:lnTo>
                  <a:lnTo>
                    <a:pt x="401" y="73"/>
                  </a:lnTo>
                  <a:lnTo>
                    <a:pt x="387" y="74"/>
                  </a:lnTo>
                  <a:lnTo>
                    <a:pt x="374" y="74"/>
                  </a:lnTo>
                  <a:lnTo>
                    <a:pt x="374" y="74"/>
                  </a:lnTo>
                  <a:lnTo>
                    <a:pt x="359" y="75"/>
                  </a:lnTo>
                  <a:lnTo>
                    <a:pt x="354" y="75"/>
                  </a:lnTo>
                  <a:lnTo>
                    <a:pt x="351" y="78"/>
                  </a:lnTo>
                  <a:lnTo>
                    <a:pt x="351" y="78"/>
                  </a:lnTo>
                  <a:lnTo>
                    <a:pt x="344" y="84"/>
                  </a:lnTo>
                  <a:lnTo>
                    <a:pt x="338" y="87"/>
                  </a:lnTo>
                  <a:lnTo>
                    <a:pt x="338" y="87"/>
                  </a:lnTo>
                  <a:lnTo>
                    <a:pt x="324" y="87"/>
                  </a:lnTo>
                  <a:lnTo>
                    <a:pt x="308" y="88"/>
                  </a:lnTo>
                  <a:lnTo>
                    <a:pt x="308" y="88"/>
                  </a:lnTo>
                  <a:lnTo>
                    <a:pt x="307" y="79"/>
                  </a:lnTo>
                  <a:lnTo>
                    <a:pt x="307" y="79"/>
                  </a:lnTo>
                  <a:lnTo>
                    <a:pt x="307" y="73"/>
                  </a:lnTo>
                  <a:lnTo>
                    <a:pt x="307" y="67"/>
                  </a:lnTo>
                  <a:lnTo>
                    <a:pt x="307" y="61"/>
                  </a:lnTo>
                  <a:lnTo>
                    <a:pt x="304" y="53"/>
                  </a:lnTo>
                  <a:lnTo>
                    <a:pt x="304" y="53"/>
                  </a:lnTo>
                  <a:lnTo>
                    <a:pt x="298" y="45"/>
                  </a:lnTo>
                  <a:lnTo>
                    <a:pt x="292" y="36"/>
                  </a:lnTo>
                  <a:lnTo>
                    <a:pt x="285" y="28"/>
                  </a:lnTo>
                  <a:lnTo>
                    <a:pt x="280" y="23"/>
                  </a:lnTo>
                  <a:lnTo>
                    <a:pt x="280" y="23"/>
                  </a:lnTo>
                  <a:lnTo>
                    <a:pt x="279" y="22"/>
                  </a:lnTo>
                  <a:lnTo>
                    <a:pt x="278" y="21"/>
                  </a:lnTo>
                  <a:lnTo>
                    <a:pt x="269" y="15"/>
                  </a:lnTo>
                  <a:lnTo>
                    <a:pt x="269" y="15"/>
                  </a:lnTo>
                  <a:lnTo>
                    <a:pt x="255" y="7"/>
                  </a:lnTo>
                  <a:lnTo>
                    <a:pt x="247" y="4"/>
                  </a:lnTo>
                  <a:lnTo>
                    <a:pt x="247" y="4"/>
                  </a:lnTo>
                  <a:lnTo>
                    <a:pt x="244" y="2"/>
                  </a:lnTo>
                  <a:lnTo>
                    <a:pt x="242" y="1"/>
                  </a:lnTo>
                  <a:lnTo>
                    <a:pt x="240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22" y="1"/>
                  </a:lnTo>
                  <a:lnTo>
                    <a:pt x="215" y="1"/>
                  </a:lnTo>
                  <a:lnTo>
                    <a:pt x="215" y="1"/>
                  </a:lnTo>
                  <a:lnTo>
                    <a:pt x="212" y="0"/>
                  </a:lnTo>
                  <a:lnTo>
                    <a:pt x="204" y="1"/>
                  </a:lnTo>
                  <a:lnTo>
                    <a:pt x="204" y="1"/>
                  </a:lnTo>
                  <a:lnTo>
                    <a:pt x="195" y="4"/>
                  </a:lnTo>
                  <a:lnTo>
                    <a:pt x="193" y="4"/>
                  </a:lnTo>
                  <a:lnTo>
                    <a:pt x="190" y="4"/>
                  </a:lnTo>
                  <a:lnTo>
                    <a:pt x="190" y="4"/>
                  </a:lnTo>
                  <a:lnTo>
                    <a:pt x="184" y="2"/>
                  </a:lnTo>
                  <a:lnTo>
                    <a:pt x="177" y="4"/>
                  </a:lnTo>
                  <a:lnTo>
                    <a:pt x="177" y="4"/>
                  </a:lnTo>
                  <a:lnTo>
                    <a:pt x="169" y="6"/>
                  </a:lnTo>
                  <a:lnTo>
                    <a:pt x="169" y="6"/>
                  </a:lnTo>
                  <a:lnTo>
                    <a:pt x="165" y="7"/>
                  </a:lnTo>
                  <a:lnTo>
                    <a:pt x="163" y="7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59" y="13"/>
                  </a:lnTo>
                  <a:lnTo>
                    <a:pt x="157" y="16"/>
                  </a:lnTo>
                  <a:lnTo>
                    <a:pt x="157" y="16"/>
                  </a:lnTo>
                  <a:lnTo>
                    <a:pt x="155" y="16"/>
                  </a:lnTo>
                  <a:lnTo>
                    <a:pt x="154" y="16"/>
                  </a:lnTo>
                  <a:lnTo>
                    <a:pt x="154" y="16"/>
                  </a:lnTo>
                  <a:lnTo>
                    <a:pt x="153" y="19"/>
                  </a:lnTo>
                  <a:lnTo>
                    <a:pt x="153" y="19"/>
                  </a:lnTo>
                  <a:lnTo>
                    <a:pt x="150" y="23"/>
                  </a:lnTo>
                  <a:lnTo>
                    <a:pt x="149" y="27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6" y="29"/>
                  </a:lnTo>
                  <a:lnTo>
                    <a:pt x="144" y="33"/>
                  </a:lnTo>
                  <a:lnTo>
                    <a:pt x="144" y="33"/>
                  </a:lnTo>
                  <a:lnTo>
                    <a:pt x="142" y="36"/>
                  </a:lnTo>
                  <a:lnTo>
                    <a:pt x="141" y="40"/>
                  </a:lnTo>
                  <a:lnTo>
                    <a:pt x="141" y="40"/>
                  </a:lnTo>
                  <a:lnTo>
                    <a:pt x="141" y="41"/>
                  </a:lnTo>
                  <a:lnTo>
                    <a:pt x="140" y="42"/>
                  </a:lnTo>
                  <a:lnTo>
                    <a:pt x="140" y="44"/>
                  </a:lnTo>
                  <a:lnTo>
                    <a:pt x="140" y="45"/>
                  </a:lnTo>
                  <a:lnTo>
                    <a:pt x="140" y="45"/>
                  </a:lnTo>
                  <a:lnTo>
                    <a:pt x="141" y="50"/>
                  </a:lnTo>
                  <a:lnTo>
                    <a:pt x="141" y="53"/>
                  </a:lnTo>
                  <a:lnTo>
                    <a:pt x="141" y="53"/>
                  </a:lnTo>
                  <a:lnTo>
                    <a:pt x="141" y="56"/>
                  </a:lnTo>
                  <a:lnTo>
                    <a:pt x="140" y="57"/>
                  </a:lnTo>
                  <a:lnTo>
                    <a:pt x="140" y="57"/>
                  </a:lnTo>
                  <a:lnTo>
                    <a:pt x="137" y="58"/>
                  </a:lnTo>
                  <a:lnTo>
                    <a:pt x="136" y="61"/>
                  </a:lnTo>
                  <a:lnTo>
                    <a:pt x="136" y="63"/>
                  </a:lnTo>
                  <a:lnTo>
                    <a:pt x="136" y="63"/>
                  </a:lnTo>
                  <a:lnTo>
                    <a:pt x="137" y="69"/>
                  </a:lnTo>
                  <a:lnTo>
                    <a:pt x="137" y="69"/>
                  </a:lnTo>
                  <a:lnTo>
                    <a:pt x="137" y="69"/>
                  </a:lnTo>
                  <a:lnTo>
                    <a:pt x="137" y="69"/>
                  </a:lnTo>
                  <a:lnTo>
                    <a:pt x="137" y="71"/>
                  </a:lnTo>
                  <a:lnTo>
                    <a:pt x="137" y="71"/>
                  </a:lnTo>
                  <a:lnTo>
                    <a:pt x="141" y="76"/>
                  </a:lnTo>
                  <a:lnTo>
                    <a:pt x="143" y="78"/>
                  </a:lnTo>
                  <a:lnTo>
                    <a:pt x="143" y="78"/>
                  </a:lnTo>
                  <a:lnTo>
                    <a:pt x="146" y="79"/>
                  </a:lnTo>
                  <a:lnTo>
                    <a:pt x="147" y="81"/>
                  </a:lnTo>
                  <a:lnTo>
                    <a:pt x="147" y="82"/>
                  </a:lnTo>
                  <a:lnTo>
                    <a:pt x="147" y="82"/>
                  </a:lnTo>
                  <a:lnTo>
                    <a:pt x="147" y="84"/>
                  </a:lnTo>
                  <a:lnTo>
                    <a:pt x="147" y="85"/>
                  </a:lnTo>
                  <a:lnTo>
                    <a:pt x="148" y="87"/>
                  </a:lnTo>
                  <a:lnTo>
                    <a:pt x="148" y="87"/>
                  </a:lnTo>
                  <a:lnTo>
                    <a:pt x="150" y="88"/>
                  </a:lnTo>
                  <a:lnTo>
                    <a:pt x="152" y="90"/>
                  </a:lnTo>
                  <a:lnTo>
                    <a:pt x="152" y="90"/>
                  </a:lnTo>
                  <a:lnTo>
                    <a:pt x="152" y="105"/>
                  </a:lnTo>
                  <a:lnTo>
                    <a:pt x="153" y="119"/>
                  </a:lnTo>
                  <a:lnTo>
                    <a:pt x="154" y="124"/>
                  </a:lnTo>
                  <a:lnTo>
                    <a:pt x="155" y="127"/>
                  </a:lnTo>
                  <a:lnTo>
                    <a:pt x="155" y="127"/>
                  </a:lnTo>
                  <a:lnTo>
                    <a:pt x="160" y="133"/>
                  </a:lnTo>
                  <a:lnTo>
                    <a:pt x="161" y="136"/>
                  </a:lnTo>
                  <a:lnTo>
                    <a:pt x="163" y="138"/>
                  </a:lnTo>
                  <a:lnTo>
                    <a:pt x="163" y="138"/>
                  </a:lnTo>
                  <a:lnTo>
                    <a:pt x="163" y="156"/>
                  </a:lnTo>
                  <a:lnTo>
                    <a:pt x="163" y="166"/>
                  </a:lnTo>
                  <a:lnTo>
                    <a:pt x="164" y="168"/>
                  </a:lnTo>
                  <a:lnTo>
                    <a:pt x="165" y="171"/>
                  </a:lnTo>
                  <a:lnTo>
                    <a:pt x="165" y="171"/>
                  </a:lnTo>
                  <a:lnTo>
                    <a:pt x="173" y="172"/>
                  </a:lnTo>
                  <a:lnTo>
                    <a:pt x="181" y="173"/>
                  </a:lnTo>
                  <a:lnTo>
                    <a:pt x="181" y="173"/>
                  </a:lnTo>
                  <a:lnTo>
                    <a:pt x="182" y="178"/>
                  </a:lnTo>
                  <a:lnTo>
                    <a:pt x="183" y="182"/>
                  </a:lnTo>
                  <a:lnTo>
                    <a:pt x="184" y="183"/>
                  </a:lnTo>
                  <a:lnTo>
                    <a:pt x="184" y="183"/>
                  </a:lnTo>
                  <a:lnTo>
                    <a:pt x="190" y="184"/>
                  </a:lnTo>
                  <a:lnTo>
                    <a:pt x="190" y="184"/>
                  </a:lnTo>
                  <a:lnTo>
                    <a:pt x="192" y="186"/>
                  </a:lnTo>
                  <a:lnTo>
                    <a:pt x="193" y="188"/>
                  </a:lnTo>
                  <a:lnTo>
                    <a:pt x="194" y="188"/>
                  </a:lnTo>
                  <a:lnTo>
                    <a:pt x="194" y="188"/>
                  </a:lnTo>
                  <a:lnTo>
                    <a:pt x="199" y="186"/>
                  </a:lnTo>
                  <a:lnTo>
                    <a:pt x="203" y="185"/>
                  </a:lnTo>
                  <a:lnTo>
                    <a:pt x="206" y="188"/>
                  </a:lnTo>
                  <a:lnTo>
                    <a:pt x="206" y="188"/>
                  </a:lnTo>
                  <a:lnTo>
                    <a:pt x="205" y="191"/>
                  </a:lnTo>
                  <a:lnTo>
                    <a:pt x="204" y="194"/>
                  </a:lnTo>
                  <a:lnTo>
                    <a:pt x="204" y="195"/>
                  </a:lnTo>
                  <a:lnTo>
                    <a:pt x="204" y="195"/>
                  </a:lnTo>
                  <a:lnTo>
                    <a:pt x="206" y="195"/>
                  </a:lnTo>
                  <a:lnTo>
                    <a:pt x="206" y="195"/>
                  </a:lnTo>
                  <a:lnTo>
                    <a:pt x="206" y="195"/>
                  </a:lnTo>
                  <a:lnTo>
                    <a:pt x="206" y="195"/>
                  </a:lnTo>
                  <a:lnTo>
                    <a:pt x="207" y="197"/>
                  </a:lnTo>
                  <a:lnTo>
                    <a:pt x="209" y="200"/>
                  </a:lnTo>
                  <a:lnTo>
                    <a:pt x="209" y="200"/>
                  </a:lnTo>
                  <a:lnTo>
                    <a:pt x="209" y="200"/>
                  </a:lnTo>
                  <a:lnTo>
                    <a:pt x="210" y="201"/>
                  </a:lnTo>
                  <a:lnTo>
                    <a:pt x="213" y="202"/>
                  </a:lnTo>
                  <a:lnTo>
                    <a:pt x="213" y="202"/>
                  </a:lnTo>
                  <a:lnTo>
                    <a:pt x="217" y="207"/>
                  </a:lnTo>
                  <a:lnTo>
                    <a:pt x="221" y="209"/>
                  </a:lnTo>
                  <a:lnTo>
                    <a:pt x="228" y="211"/>
                  </a:lnTo>
                  <a:lnTo>
                    <a:pt x="228" y="211"/>
                  </a:lnTo>
                  <a:lnTo>
                    <a:pt x="232" y="209"/>
                  </a:lnTo>
                  <a:lnTo>
                    <a:pt x="236" y="208"/>
                  </a:lnTo>
                  <a:lnTo>
                    <a:pt x="247" y="202"/>
                  </a:lnTo>
                  <a:lnTo>
                    <a:pt x="258" y="196"/>
                  </a:lnTo>
                  <a:lnTo>
                    <a:pt x="264" y="195"/>
                  </a:lnTo>
                  <a:lnTo>
                    <a:pt x="270" y="194"/>
                  </a:lnTo>
                  <a:lnTo>
                    <a:pt x="270" y="194"/>
                  </a:lnTo>
                  <a:lnTo>
                    <a:pt x="282" y="194"/>
                  </a:lnTo>
                  <a:lnTo>
                    <a:pt x="292" y="196"/>
                  </a:lnTo>
                  <a:lnTo>
                    <a:pt x="301" y="199"/>
                  </a:lnTo>
                  <a:lnTo>
                    <a:pt x="301" y="199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38305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2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0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000"/>
                            </p:stCondLst>
                            <p:childTnLst>
                              <p:par>
                                <p:cTn id="3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5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500"/>
                            </p:stCondLst>
                            <p:childTnLst>
                              <p:par>
                                <p:cTn id="49" presetID="10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1000"/>
                            </p:stCondLst>
                            <p:childTnLst>
                              <p:par>
                                <p:cTn id="57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2000"/>
                            </p:stCondLst>
                            <p:childTnLst>
                              <p:par>
                                <p:cTn id="6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2000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000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4000"/>
                            </p:stCondLst>
                            <p:childTnLst>
                              <p:par>
                                <p:cTn id="6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4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4500"/>
                            </p:stCondLst>
                            <p:childTnLst>
                              <p:par>
                                <p:cTn id="7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5500"/>
                            </p:stCondLst>
                            <p:childTnLst>
                              <p:par>
                                <p:cTn id="78" presetID="10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5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7000"/>
                            </p:stCondLst>
                            <p:childTnLst>
                              <p:par>
                                <p:cTn id="86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1000"/>
                                        <p:tgtEl>
                                          <p:spTgt spid="4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8000"/>
                            </p:stCondLst>
                            <p:childTnLst>
                              <p:par>
                                <p:cTn id="9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2000" fill="hold"/>
                                        <p:tgtEl>
                                          <p:spTgt spid="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2000" fill="hold"/>
                                        <p:tgtEl>
                                          <p:spTgt spid="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0"/>
                            </p:stCondLst>
                            <p:childTnLst>
                              <p:par>
                                <p:cTn id="9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5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0500"/>
                            </p:stCondLst>
                            <p:childTnLst>
                              <p:par>
                                <p:cTn id="10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1500"/>
                            </p:stCondLst>
                            <p:childTnLst>
                              <p:par>
                                <p:cTn id="107" presetID="10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4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25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3000"/>
                            </p:stCondLst>
                            <p:childTnLst>
                              <p:par>
                                <p:cTn id="115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1000"/>
                                        <p:tgtEl>
                                          <p:spTgt spid="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" grpId="0" animBg="1"/>
      <p:bldP spid="1269" grpId="1" animBg="1"/>
      <p:bldP spid="1270" grpId="0" animBg="1"/>
      <p:bldP spid="1270" grpId="1" animBg="1"/>
      <p:bldP spid="307" grpId="0" animBg="1"/>
      <p:bldP spid="307" grpId="1" animBg="1"/>
      <p:bldP spid="308" grpId="0" animBg="1"/>
      <p:bldP spid="308" grpId="1" animBg="1"/>
      <p:bldP spid="442" grpId="0" animBg="1"/>
      <p:bldP spid="442" grpId="1" animBg="1"/>
      <p:bldP spid="443" grpId="0" animBg="1"/>
      <p:bldP spid="443" grpId="1" animBg="1"/>
      <p:bldP spid="579" grpId="0" animBg="1"/>
      <p:bldP spid="579" grpId="1" animBg="1"/>
      <p:bldP spid="580" grpId="0" animBg="1"/>
      <p:bldP spid="580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6" name="グループ化 515">
            <a:extLst>
              <a:ext uri="{FF2B5EF4-FFF2-40B4-BE49-F238E27FC236}">
                <a16:creationId xmlns:a16="http://schemas.microsoft.com/office/drawing/2014/main" id="{1ABB0198-94CB-4633-AE35-CC187B2FE20F}"/>
              </a:ext>
            </a:extLst>
          </p:cNvPr>
          <p:cNvGrpSpPr/>
          <p:nvPr/>
        </p:nvGrpSpPr>
        <p:grpSpPr>
          <a:xfrm>
            <a:off x="0" y="0"/>
            <a:ext cx="12192000" cy="5219700"/>
            <a:chOff x="0" y="0"/>
            <a:chExt cx="12192000" cy="5219700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DF9C975F-C18C-42D1-B051-D0C63083034B}"/>
                </a:ext>
              </a:extLst>
            </p:cNvPr>
            <p:cNvSpPr/>
            <p:nvPr/>
          </p:nvSpPr>
          <p:spPr>
            <a:xfrm>
              <a:off x="0" y="0"/>
              <a:ext cx="12192000" cy="5095875"/>
            </a:xfrm>
            <a:prstGeom prst="rect">
              <a:avLst/>
            </a:prstGeom>
            <a:gradFill>
              <a:gsLst>
                <a:gs pos="0">
                  <a:schemeClr val="accent1">
                    <a:lumMod val="5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932B7D5B-F38F-423E-A0F1-ED83A2688E7F}"/>
                </a:ext>
              </a:extLst>
            </p:cNvPr>
            <p:cNvSpPr/>
            <p:nvPr/>
          </p:nvSpPr>
          <p:spPr>
            <a:xfrm>
              <a:off x="247653" y="3990976"/>
              <a:ext cx="11868146" cy="1228724"/>
            </a:xfrm>
            <a:custGeom>
              <a:avLst/>
              <a:gdLst>
                <a:gd name="connsiteX0" fmla="*/ 10344146 w 11868146"/>
                <a:gd name="connsiteY0" fmla="*/ 930752 h 1228724"/>
                <a:gd name="connsiteX1" fmla="*/ 10706095 w 11868146"/>
                <a:gd name="connsiteY1" fmla="*/ 930752 h 1228724"/>
                <a:gd name="connsiteX2" fmla="*/ 10706095 w 11868146"/>
                <a:gd name="connsiteY2" fmla="*/ 1228724 h 1228724"/>
                <a:gd name="connsiteX3" fmla="*/ 10344146 w 11868146"/>
                <a:gd name="connsiteY3" fmla="*/ 1228724 h 1228724"/>
                <a:gd name="connsiteX4" fmla="*/ 6657972 w 11868146"/>
                <a:gd name="connsiteY4" fmla="*/ 930752 h 1228724"/>
                <a:gd name="connsiteX5" fmla="*/ 7096122 w 11868146"/>
                <a:gd name="connsiteY5" fmla="*/ 930752 h 1228724"/>
                <a:gd name="connsiteX6" fmla="*/ 7096122 w 11868146"/>
                <a:gd name="connsiteY6" fmla="*/ 1228724 h 1228724"/>
                <a:gd name="connsiteX7" fmla="*/ 6657972 w 11868146"/>
                <a:gd name="connsiteY7" fmla="*/ 1228724 h 1228724"/>
                <a:gd name="connsiteX8" fmla="*/ 2387203 w 11868146"/>
                <a:gd name="connsiteY8" fmla="*/ 909637 h 1228724"/>
                <a:gd name="connsiteX9" fmla="*/ 2727722 w 11868146"/>
                <a:gd name="connsiteY9" fmla="*/ 909637 h 1228724"/>
                <a:gd name="connsiteX10" fmla="*/ 2790826 w 11868146"/>
                <a:gd name="connsiteY10" fmla="*/ 1162049 h 1228724"/>
                <a:gd name="connsiteX11" fmla="*/ 2324100 w 11868146"/>
                <a:gd name="connsiteY11" fmla="*/ 1162049 h 1228724"/>
                <a:gd name="connsiteX12" fmla="*/ 1920478 w 11868146"/>
                <a:gd name="connsiteY12" fmla="*/ 909637 h 1228724"/>
                <a:gd name="connsiteX13" fmla="*/ 2260997 w 11868146"/>
                <a:gd name="connsiteY13" fmla="*/ 909637 h 1228724"/>
                <a:gd name="connsiteX14" fmla="*/ 2324100 w 11868146"/>
                <a:gd name="connsiteY14" fmla="*/ 1162049 h 1228724"/>
                <a:gd name="connsiteX15" fmla="*/ 1857375 w 11868146"/>
                <a:gd name="connsiteY15" fmla="*/ 1162049 h 1228724"/>
                <a:gd name="connsiteX16" fmla="*/ 11439521 w 11868146"/>
                <a:gd name="connsiteY16" fmla="*/ 885824 h 1228724"/>
                <a:gd name="connsiteX17" fmla="*/ 11868146 w 11868146"/>
                <a:gd name="connsiteY17" fmla="*/ 885824 h 1228724"/>
                <a:gd name="connsiteX18" fmla="*/ 11868146 w 11868146"/>
                <a:gd name="connsiteY18" fmla="*/ 1228724 h 1228724"/>
                <a:gd name="connsiteX19" fmla="*/ 11439521 w 11868146"/>
                <a:gd name="connsiteY19" fmla="*/ 1228724 h 1228724"/>
                <a:gd name="connsiteX20" fmla="*/ 9639296 w 11868146"/>
                <a:gd name="connsiteY20" fmla="*/ 790574 h 1228724"/>
                <a:gd name="connsiteX21" fmla="*/ 9915521 w 11868146"/>
                <a:gd name="connsiteY21" fmla="*/ 790574 h 1228724"/>
                <a:gd name="connsiteX22" fmla="*/ 9915521 w 11868146"/>
                <a:gd name="connsiteY22" fmla="*/ 981074 h 1228724"/>
                <a:gd name="connsiteX23" fmla="*/ 10001246 w 11868146"/>
                <a:gd name="connsiteY23" fmla="*/ 981074 h 1228724"/>
                <a:gd name="connsiteX24" fmla="*/ 10001246 w 11868146"/>
                <a:gd name="connsiteY24" fmla="*/ 790574 h 1228724"/>
                <a:gd name="connsiteX25" fmla="*/ 10277471 w 11868146"/>
                <a:gd name="connsiteY25" fmla="*/ 790574 h 1228724"/>
                <a:gd name="connsiteX26" fmla="*/ 10277471 w 11868146"/>
                <a:gd name="connsiteY26" fmla="*/ 1228724 h 1228724"/>
                <a:gd name="connsiteX27" fmla="*/ 10106020 w 11868146"/>
                <a:gd name="connsiteY27" fmla="*/ 1228724 h 1228724"/>
                <a:gd name="connsiteX28" fmla="*/ 10001246 w 11868146"/>
                <a:gd name="connsiteY28" fmla="*/ 1228724 h 1228724"/>
                <a:gd name="connsiteX29" fmla="*/ 9915521 w 11868146"/>
                <a:gd name="connsiteY29" fmla="*/ 1228724 h 1228724"/>
                <a:gd name="connsiteX30" fmla="*/ 9639296 w 11868146"/>
                <a:gd name="connsiteY30" fmla="*/ 1228724 h 1228724"/>
                <a:gd name="connsiteX31" fmla="*/ 9039221 w 11868146"/>
                <a:gd name="connsiteY31" fmla="*/ 1228724 h 1228724"/>
                <a:gd name="connsiteX32" fmla="*/ 9039221 w 11868146"/>
                <a:gd name="connsiteY32" fmla="*/ 981074 h 1228724"/>
                <a:gd name="connsiteX33" fmla="*/ 9639296 w 11868146"/>
                <a:gd name="connsiteY33" fmla="*/ 981074 h 1228724"/>
                <a:gd name="connsiteX34" fmla="*/ 8715372 w 11868146"/>
                <a:gd name="connsiteY34" fmla="*/ 790574 h 1228724"/>
                <a:gd name="connsiteX35" fmla="*/ 9020172 w 11868146"/>
                <a:gd name="connsiteY35" fmla="*/ 790574 h 1228724"/>
                <a:gd name="connsiteX36" fmla="*/ 9020172 w 11868146"/>
                <a:gd name="connsiteY36" fmla="*/ 1228724 h 1228724"/>
                <a:gd name="connsiteX37" fmla="*/ 8715372 w 11868146"/>
                <a:gd name="connsiteY37" fmla="*/ 1228724 h 1228724"/>
                <a:gd name="connsiteX38" fmla="*/ 0 w 11868146"/>
                <a:gd name="connsiteY38" fmla="*/ 714374 h 1228724"/>
                <a:gd name="connsiteX39" fmla="*/ 209550 w 11868146"/>
                <a:gd name="connsiteY39" fmla="*/ 714374 h 1228724"/>
                <a:gd name="connsiteX40" fmla="*/ 209550 w 11868146"/>
                <a:gd name="connsiteY40" fmla="*/ 1228723 h 1228724"/>
                <a:gd name="connsiteX41" fmla="*/ 0 w 11868146"/>
                <a:gd name="connsiteY41" fmla="*/ 1228723 h 1228724"/>
                <a:gd name="connsiteX42" fmla="*/ 3295650 w 11868146"/>
                <a:gd name="connsiteY42" fmla="*/ 600074 h 1228724"/>
                <a:gd name="connsiteX43" fmla="*/ 3648076 w 11868146"/>
                <a:gd name="connsiteY43" fmla="*/ 600074 h 1228724"/>
                <a:gd name="connsiteX44" fmla="*/ 3648076 w 11868146"/>
                <a:gd name="connsiteY44" fmla="*/ 1228724 h 1228724"/>
                <a:gd name="connsiteX45" fmla="*/ 3295650 w 11868146"/>
                <a:gd name="connsiteY45" fmla="*/ 1228724 h 1228724"/>
                <a:gd name="connsiteX46" fmla="*/ 2867026 w 11868146"/>
                <a:gd name="connsiteY46" fmla="*/ 600074 h 1228724"/>
                <a:gd name="connsiteX47" fmla="*/ 3219449 w 11868146"/>
                <a:gd name="connsiteY47" fmla="*/ 600074 h 1228724"/>
                <a:gd name="connsiteX48" fmla="*/ 3219449 w 11868146"/>
                <a:gd name="connsiteY48" fmla="*/ 1228724 h 1228724"/>
                <a:gd name="connsiteX49" fmla="*/ 2867026 w 11868146"/>
                <a:gd name="connsiteY49" fmla="*/ 1228724 h 1228724"/>
                <a:gd name="connsiteX50" fmla="*/ 8362947 w 11868146"/>
                <a:gd name="connsiteY50" fmla="*/ 485774 h 1228724"/>
                <a:gd name="connsiteX51" fmla="*/ 8667747 w 11868146"/>
                <a:gd name="connsiteY51" fmla="*/ 485774 h 1228724"/>
                <a:gd name="connsiteX52" fmla="*/ 8667747 w 11868146"/>
                <a:gd name="connsiteY52" fmla="*/ 1228724 h 1228724"/>
                <a:gd name="connsiteX53" fmla="*/ 8362947 w 11868146"/>
                <a:gd name="connsiteY53" fmla="*/ 1228724 h 1228724"/>
                <a:gd name="connsiteX54" fmla="*/ 8362947 w 11868146"/>
                <a:gd name="connsiteY54" fmla="*/ 1123949 h 1228724"/>
                <a:gd name="connsiteX55" fmla="*/ 8048621 w 11868146"/>
                <a:gd name="connsiteY55" fmla="*/ 1123949 h 1228724"/>
                <a:gd name="connsiteX56" fmla="*/ 7981946 w 11868146"/>
                <a:gd name="connsiteY56" fmla="*/ 1123949 h 1228724"/>
                <a:gd name="connsiteX57" fmla="*/ 7639046 w 11868146"/>
                <a:gd name="connsiteY57" fmla="*/ 1123949 h 1228724"/>
                <a:gd name="connsiteX58" fmla="*/ 7581896 w 11868146"/>
                <a:gd name="connsiteY58" fmla="*/ 1123949 h 1228724"/>
                <a:gd name="connsiteX59" fmla="*/ 7172321 w 11868146"/>
                <a:gd name="connsiteY59" fmla="*/ 1123949 h 1228724"/>
                <a:gd name="connsiteX60" fmla="*/ 7235424 w 11868146"/>
                <a:gd name="connsiteY60" fmla="*/ 871537 h 1228724"/>
                <a:gd name="connsiteX61" fmla="*/ 7575943 w 11868146"/>
                <a:gd name="connsiteY61" fmla="*/ 871537 h 1228724"/>
                <a:gd name="connsiteX62" fmla="*/ 7610471 w 11868146"/>
                <a:gd name="connsiteY62" fmla="*/ 1009649 h 1228724"/>
                <a:gd name="connsiteX63" fmla="*/ 7644999 w 11868146"/>
                <a:gd name="connsiteY63" fmla="*/ 871537 h 1228724"/>
                <a:gd name="connsiteX64" fmla="*/ 7985518 w 11868146"/>
                <a:gd name="connsiteY64" fmla="*/ 871537 h 1228724"/>
                <a:gd name="connsiteX65" fmla="*/ 8015283 w 11868146"/>
                <a:gd name="connsiteY65" fmla="*/ 990599 h 1228724"/>
                <a:gd name="connsiteX66" fmla="*/ 8045049 w 11868146"/>
                <a:gd name="connsiteY66" fmla="*/ 871537 h 1228724"/>
                <a:gd name="connsiteX67" fmla="*/ 8362947 w 11868146"/>
                <a:gd name="connsiteY67" fmla="*/ 871537 h 1228724"/>
                <a:gd name="connsiteX68" fmla="*/ 4772022 w 11868146"/>
                <a:gd name="connsiteY68" fmla="*/ 466724 h 1228724"/>
                <a:gd name="connsiteX69" fmla="*/ 5324471 w 11868146"/>
                <a:gd name="connsiteY69" fmla="*/ 466724 h 1228724"/>
                <a:gd name="connsiteX70" fmla="*/ 5324471 w 11868146"/>
                <a:gd name="connsiteY70" fmla="*/ 1228724 h 1228724"/>
                <a:gd name="connsiteX71" fmla="*/ 4943471 w 11868146"/>
                <a:gd name="connsiteY71" fmla="*/ 1228724 h 1228724"/>
                <a:gd name="connsiteX72" fmla="*/ 4772022 w 11868146"/>
                <a:gd name="connsiteY72" fmla="*/ 1228724 h 1228724"/>
                <a:gd name="connsiteX73" fmla="*/ 4486271 w 11868146"/>
                <a:gd name="connsiteY73" fmla="*/ 1228724 h 1228724"/>
                <a:gd name="connsiteX74" fmla="*/ 4391022 w 11868146"/>
                <a:gd name="connsiteY74" fmla="*/ 1228724 h 1228724"/>
                <a:gd name="connsiteX75" fmla="*/ 3933825 w 11868146"/>
                <a:gd name="connsiteY75" fmla="*/ 1228724 h 1228724"/>
                <a:gd name="connsiteX76" fmla="*/ 3933825 w 11868146"/>
                <a:gd name="connsiteY76" fmla="*/ 790574 h 1228724"/>
                <a:gd name="connsiteX77" fmla="*/ 4486271 w 11868146"/>
                <a:gd name="connsiteY77" fmla="*/ 790574 h 1228724"/>
                <a:gd name="connsiteX78" fmla="*/ 4486271 w 11868146"/>
                <a:gd name="connsiteY78" fmla="*/ 930752 h 1228724"/>
                <a:gd name="connsiteX79" fmla="*/ 4772022 w 11868146"/>
                <a:gd name="connsiteY79" fmla="*/ 930752 h 1228724"/>
                <a:gd name="connsiteX80" fmla="*/ 11087096 w 11868146"/>
                <a:gd name="connsiteY80" fmla="*/ 383875 h 1228724"/>
                <a:gd name="connsiteX81" fmla="*/ 11363321 w 11868146"/>
                <a:gd name="connsiteY81" fmla="*/ 383875 h 1228724"/>
                <a:gd name="connsiteX82" fmla="*/ 11363321 w 11868146"/>
                <a:gd name="connsiteY82" fmla="*/ 1228724 h 1228724"/>
                <a:gd name="connsiteX83" fmla="*/ 11087096 w 11868146"/>
                <a:gd name="connsiteY83" fmla="*/ 1228724 h 1228724"/>
                <a:gd name="connsiteX84" fmla="*/ 10753721 w 11868146"/>
                <a:gd name="connsiteY84" fmla="*/ 383875 h 1228724"/>
                <a:gd name="connsiteX85" fmla="*/ 11029946 w 11868146"/>
                <a:gd name="connsiteY85" fmla="*/ 383875 h 1228724"/>
                <a:gd name="connsiteX86" fmla="*/ 11029946 w 11868146"/>
                <a:gd name="connsiteY86" fmla="*/ 1228724 h 1228724"/>
                <a:gd name="connsiteX87" fmla="*/ 10753721 w 11868146"/>
                <a:gd name="connsiteY87" fmla="*/ 1228724 h 1228724"/>
                <a:gd name="connsiteX88" fmla="*/ 1314449 w 11868146"/>
                <a:gd name="connsiteY88" fmla="*/ 190499 h 1228724"/>
                <a:gd name="connsiteX89" fmla="*/ 1666874 w 11868146"/>
                <a:gd name="connsiteY89" fmla="*/ 190499 h 1228724"/>
                <a:gd name="connsiteX90" fmla="*/ 1666874 w 11868146"/>
                <a:gd name="connsiteY90" fmla="*/ 1228724 h 1228724"/>
                <a:gd name="connsiteX91" fmla="*/ 1371599 w 11868146"/>
                <a:gd name="connsiteY91" fmla="*/ 1228724 h 1228724"/>
                <a:gd name="connsiteX92" fmla="*/ 1314449 w 11868146"/>
                <a:gd name="connsiteY92" fmla="*/ 1228724 h 1228724"/>
                <a:gd name="connsiteX93" fmla="*/ 1219199 w 11868146"/>
                <a:gd name="connsiteY93" fmla="*/ 1228724 h 1228724"/>
                <a:gd name="connsiteX94" fmla="*/ 1019174 w 11868146"/>
                <a:gd name="connsiteY94" fmla="*/ 1228724 h 1228724"/>
                <a:gd name="connsiteX95" fmla="*/ 866774 w 11868146"/>
                <a:gd name="connsiteY95" fmla="*/ 1228724 h 1228724"/>
                <a:gd name="connsiteX96" fmla="*/ 866774 w 11868146"/>
                <a:gd name="connsiteY96" fmla="*/ 1228723 h 1228724"/>
                <a:gd name="connsiteX97" fmla="*/ 666749 w 11868146"/>
                <a:gd name="connsiteY97" fmla="*/ 1228723 h 1228724"/>
                <a:gd name="connsiteX98" fmla="*/ 485774 w 11868146"/>
                <a:gd name="connsiteY98" fmla="*/ 1228723 h 1228724"/>
                <a:gd name="connsiteX99" fmla="*/ 276224 w 11868146"/>
                <a:gd name="connsiteY99" fmla="*/ 1228723 h 1228724"/>
                <a:gd name="connsiteX100" fmla="*/ 276224 w 11868146"/>
                <a:gd name="connsiteY100" fmla="*/ 714374 h 1228724"/>
                <a:gd name="connsiteX101" fmla="*/ 666749 w 11868146"/>
                <a:gd name="connsiteY101" fmla="*/ 714374 h 1228724"/>
                <a:gd name="connsiteX102" fmla="*/ 666749 w 11868146"/>
                <a:gd name="connsiteY102" fmla="*/ 1038222 h 1228724"/>
                <a:gd name="connsiteX103" fmla="*/ 866774 w 11868146"/>
                <a:gd name="connsiteY103" fmla="*/ 1038222 h 1228724"/>
                <a:gd name="connsiteX104" fmla="*/ 866774 w 11868146"/>
                <a:gd name="connsiteY104" fmla="*/ 459175 h 1228724"/>
                <a:gd name="connsiteX105" fmla="*/ 1219199 w 11868146"/>
                <a:gd name="connsiteY105" fmla="*/ 459175 h 1228724"/>
                <a:gd name="connsiteX106" fmla="*/ 1219199 w 11868146"/>
                <a:gd name="connsiteY106" fmla="*/ 885824 h 1228724"/>
                <a:gd name="connsiteX107" fmla="*/ 1314449 w 11868146"/>
                <a:gd name="connsiteY107" fmla="*/ 885824 h 1228724"/>
                <a:gd name="connsiteX108" fmla="*/ 6095996 w 11868146"/>
                <a:gd name="connsiteY108" fmla="*/ 0 h 1228724"/>
                <a:gd name="connsiteX109" fmla="*/ 6591295 w 11868146"/>
                <a:gd name="connsiteY109" fmla="*/ 0 h 1228724"/>
                <a:gd name="connsiteX110" fmla="*/ 6591295 w 11868146"/>
                <a:gd name="connsiteY110" fmla="*/ 1228724 h 1228724"/>
                <a:gd name="connsiteX111" fmla="*/ 6095996 w 11868146"/>
                <a:gd name="connsiteY111" fmla="*/ 1228724 h 1228724"/>
                <a:gd name="connsiteX112" fmla="*/ 5543546 w 11868146"/>
                <a:gd name="connsiteY112" fmla="*/ 0 h 1228724"/>
                <a:gd name="connsiteX113" fmla="*/ 6038845 w 11868146"/>
                <a:gd name="connsiteY113" fmla="*/ 0 h 1228724"/>
                <a:gd name="connsiteX114" fmla="*/ 6038845 w 11868146"/>
                <a:gd name="connsiteY114" fmla="*/ 1228724 h 1228724"/>
                <a:gd name="connsiteX115" fmla="*/ 5543546 w 11868146"/>
                <a:gd name="connsiteY115" fmla="*/ 1228724 h 1228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11868146" h="1228724">
                  <a:moveTo>
                    <a:pt x="10344146" y="930752"/>
                  </a:moveTo>
                  <a:lnTo>
                    <a:pt x="10706095" y="930752"/>
                  </a:lnTo>
                  <a:lnTo>
                    <a:pt x="10706095" y="1228724"/>
                  </a:lnTo>
                  <a:lnTo>
                    <a:pt x="10344146" y="1228724"/>
                  </a:lnTo>
                  <a:close/>
                  <a:moveTo>
                    <a:pt x="6657972" y="930752"/>
                  </a:moveTo>
                  <a:lnTo>
                    <a:pt x="7096122" y="930752"/>
                  </a:lnTo>
                  <a:lnTo>
                    <a:pt x="7096122" y="1228724"/>
                  </a:lnTo>
                  <a:lnTo>
                    <a:pt x="6657972" y="1228724"/>
                  </a:lnTo>
                  <a:close/>
                  <a:moveTo>
                    <a:pt x="2387203" y="909637"/>
                  </a:moveTo>
                  <a:lnTo>
                    <a:pt x="2727722" y="909637"/>
                  </a:lnTo>
                  <a:lnTo>
                    <a:pt x="2790826" y="1162049"/>
                  </a:lnTo>
                  <a:lnTo>
                    <a:pt x="2324100" y="1162049"/>
                  </a:lnTo>
                  <a:close/>
                  <a:moveTo>
                    <a:pt x="1920478" y="909637"/>
                  </a:moveTo>
                  <a:lnTo>
                    <a:pt x="2260997" y="909637"/>
                  </a:lnTo>
                  <a:lnTo>
                    <a:pt x="2324100" y="1162049"/>
                  </a:lnTo>
                  <a:lnTo>
                    <a:pt x="1857375" y="1162049"/>
                  </a:lnTo>
                  <a:close/>
                  <a:moveTo>
                    <a:pt x="11439521" y="885824"/>
                  </a:moveTo>
                  <a:lnTo>
                    <a:pt x="11868146" y="885824"/>
                  </a:lnTo>
                  <a:lnTo>
                    <a:pt x="11868146" y="1228724"/>
                  </a:lnTo>
                  <a:lnTo>
                    <a:pt x="11439521" y="1228724"/>
                  </a:lnTo>
                  <a:close/>
                  <a:moveTo>
                    <a:pt x="9639296" y="790574"/>
                  </a:moveTo>
                  <a:lnTo>
                    <a:pt x="9915521" y="790574"/>
                  </a:lnTo>
                  <a:lnTo>
                    <a:pt x="9915521" y="981074"/>
                  </a:lnTo>
                  <a:lnTo>
                    <a:pt x="10001246" y="981074"/>
                  </a:lnTo>
                  <a:lnTo>
                    <a:pt x="10001246" y="790574"/>
                  </a:lnTo>
                  <a:lnTo>
                    <a:pt x="10277471" y="790574"/>
                  </a:lnTo>
                  <a:lnTo>
                    <a:pt x="10277471" y="1228724"/>
                  </a:lnTo>
                  <a:lnTo>
                    <a:pt x="10106020" y="1228724"/>
                  </a:lnTo>
                  <a:lnTo>
                    <a:pt x="10001246" y="1228724"/>
                  </a:lnTo>
                  <a:lnTo>
                    <a:pt x="9915521" y="1228724"/>
                  </a:lnTo>
                  <a:lnTo>
                    <a:pt x="9639296" y="1228724"/>
                  </a:lnTo>
                  <a:lnTo>
                    <a:pt x="9039221" y="1228724"/>
                  </a:lnTo>
                  <a:lnTo>
                    <a:pt x="9039221" y="981074"/>
                  </a:lnTo>
                  <a:lnTo>
                    <a:pt x="9639296" y="981074"/>
                  </a:lnTo>
                  <a:close/>
                  <a:moveTo>
                    <a:pt x="8715372" y="790574"/>
                  </a:moveTo>
                  <a:lnTo>
                    <a:pt x="9020172" y="790574"/>
                  </a:lnTo>
                  <a:lnTo>
                    <a:pt x="9020172" y="1228724"/>
                  </a:lnTo>
                  <a:lnTo>
                    <a:pt x="8715372" y="1228724"/>
                  </a:lnTo>
                  <a:close/>
                  <a:moveTo>
                    <a:pt x="0" y="714374"/>
                  </a:moveTo>
                  <a:lnTo>
                    <a:pt x="209550" y="714374"/>
                  </a:lnTo>
                  <a:lnTo>
                    <a:pt x="209550" y="1228723"/>
                  </a:lnTo>
                  <a:lnTo>
                    <a:pt x="0" y="1228723"/>
                  </a:lnTo>
                  <a:close/>
                  <a:moveTo>
                    <a:pt x="3295650" y="600074"/>
                  </a:moveTo>
                  <a:lnTo>
                    <a:pt x="3648076" y="600074"/>
                  </a:lnTo>
                  <a:lnTo>
                    <a:pt x="3648076" y="1228724"/>
                  </a:lnTo>
                  <a:lnTo>
                    <a:pt x="3295650" y="1228724"/>
                  </a:lnTo>
                  <a:close/>
                  <a:moveTo>
                    <a:pt x="2867026" y="600074"/>
                  </a:moveTo>
                  <a:lnTo>
                    <a:pt x="3219449" y="600074"/>
                  </a:lnTo>
                  <a:lnTo>
                    <a:pt x="3219449" y="1228724"/>
                  </a:lnTo>
                  <a:lnTo>
                    <a:pt x="2867026" y="1228724"/>
                  </a:lnTo>
                  <a:close/>
                  <a:moveTo>
                    <a:pt x="8362947" y="485774"/>
                  </a:moveTo>
                  <a:lnTo>
                    <a:pt x="8667747" y="485774"/>
                  </a:lnTo>
                  <a:lnTo>
                    <a:pt x="8667747" y="1228724"/>
                  </a:lnTo>
                  <a:lnTo>
                    <a:pt x="8362947" y="1228724"/>
                  </a:lnTo>
                  <a:lnTo>
                    <a:pt x="8362947" y="1123949"/>
                  </a:lnTo>
                  <a:lnTo>
                    <a:pt x="8048621" y="1123949"/>
                  </a:lnTo>
                  <a:lnTo>
                    <a:pt x="7981946" y="1123949"/>
                  </a:lnTo>
                  <a:lnTo>
                    <a:pt x="7639046" y="1123949"/>
                  </a:lnTo>
                  <a:lnTo>
                    <a:pt x="7581896" y="1123949"/>
                  </a:lnTo>
                  <a:lnTo>
                    <a:pt x="7172321" y="1123949"/>
                  </a:lnTo>
                  <a:lnTo>
                    <a:pt x="7235424" y="871537"/>
                  </a:lnTo>
                  <a:lnTo>
                    <a:pt x="7575943" y="871537"/>
                  </a:lnTo>
                  <a:lnTo>
                    <a:pt x="7610471" y="1009649"/>
                  </a:lnTo>
                  <a:lnTo>
                    <a:pt x="7644999" y="871537"/>
                  </a:lnTo>
                  <a:lnTo>
                    <a:pt x="7985518" y="871537"/>
                  </a:lnTo>
                  <a:lnTo>
                    <a:pt x="8015283" y="990599"/>
                  </a:lnTo>
                  <a:lnTo>
                    <a:pt x="8045049" y="871537"/>
                  </a:lnTo>
                  <a:lnTo>
                    <a:pt x="8362947" y="871537"/>
                  </a:lnTo>
                  <a:close/>
                  <a:moveTo>
                    <a:pt x="4772022" y="466724"/>
                  </a:moveTo>
                  <a:lnTo>
                    <a:pt x="5324471" y="466724"/>
                  </a:lnTo>
                  <a:lnTo>
                    <a:pt x="5324471" y="1228724"/>
                  </a:lnTo>
                  <a:lnTo>
                    <a:pt x="4943471" y="1228724"/>
                  </a:lnTo>
                  <a:lnTo>
                    <a:pt x="4772022" y="1228724"/>
                  </a:lnTo>
                  <a:lnTo>
                    <a:pt x="4486271" y="1228724"/>
                  </a:lnTo>
                  <a:lnTo>
                    <a:pt x="4391022" y="1228724"/>
                  </a:lnTo>
                  <a:lnTo>
                    <a:pt x="3933825" y="1228724"/>
                  </a:lnTo>
                  <a:lnTo>
                    <a:pt x="3933825" y="790574"/>
                  </a:lnTo>
                  <a:lnTo>
                    <a:pt x="4486271" y="790574"/>
                  </a:lnTo>
                  <a:lnTo>
                    <a:pt x="4486271" y="930752"/>
                  </a:lnTo>
                  <a:lnTo>
                    <a:pt x="4772022" y="930752"/>
                  </a:lnTo>
                  <a:close/>
                  <a:moveTo>
                    <a:pt x="11087096" y="383875"/>
                  </a:moveTo>
                  <a:lnTo>
                    <a:pt x="11363321" y="383875"/>
                  </a:lnTo>
                  <a:lnTo>
                    <a:pt x="11363321" y="1228724"/>
                  </a:lnTo>
                  <a:lnTo>
                    <a:pt x="11087096" y="1228724"/>
                  </a:lnTo>
                  <a:close/>
                  <a:moveTo>
                    <a:pt x="10753721" y="383875"/>
                  </a:moveTo>
                  <a:lnTo>
                    <a:pt x="11029946" y="383875"/>
                  </a:lnTo>
                  <a:lnTo>
                    <a:pt x="11029946" y="1228724"/>
                  </a:lnTo>
                  <a:lnTo>
                    <a:pt x="10753721" y="1228724"/>
                  </a:lnTo>
                  <a:close/>
                  <a:moveTo>
                    <a:pt x="1314449" y="190499"/>
                  </a:moveTo>
                  <a:lnTo>
                    <a:pt x="1666874" y="190499"/>
                  </a:lnTo>
                  <a:lnTo>
                    <a:pt x="1666874" y="1228724"/>
                  </a:lnTo>
                  <a:lnTo>
                    <a:pt x="1371599" y="1228724"/>
                  </a:lnTo>
                  <a:lnTo>
                    <a:pt x="1314449" y="1228724"/>
                  </a:lnTo>
                  <a:lnTo>
                    <a:pt x="1219199" y="1228724"/>
                  </a:lnTo>
                  <a:lnTo>
                    <a:pt x="1019174" y="1228724"/>
                  </a:lnTo>
                  <a:lnTo>
                    <a:pt x="866774" y="1228724"/>
                  </a:lnTo>
                  <a:lnTo>
                    <a:pt x="866774" y="1228723"/>
                  </a:lnTo>
                  <a:lnTo>
                    <a:pt x="666749" y="1228723"/>
                  </a:lnTo>
                  <a:lnTo>
                    <a:pt x="485774" y="1228723"/>
                  </a:lnTo>
                  <a:lnTo>
                    <a:pt x="276224" y="1228723"/>
                  </a:lnTo>
                  <a:lnTo>
                    <a:pt x="276224" y="714374"/>
                  </a:lnTo>
                  <a:lnTo>
                    <a:pt x="666749" y="714374"/>
                  </a:lnTo>
                  <a:lnTo>
                    <a:pt x="666749" y="1038222"/>
                  </a:lnTo>
                  <a:lnTo>
                    <a:pt x="866774" y="1038222"/>
                  </a:lnTo>
                  <a:lnTo>
                    <a:pt x="866774" y="459175"/>
                  </a:lnTo>
                  <a:lnTo>
                    <a:pt x="1219199" y="459175"/>
                  </a:lnTo>
                  <a:lnTo>
                    <a:pt x="1219199" y="885824"/>
                  </a:lnTo>
                  <a:lnTo>
                    <a:pt x="1314449" y="885824"/>
                  </a:lnTo>
                  <a:close/>
                  <a:moveTo>
                    <a:pt x="6095996" y="0"/>
                  </a:moveTo>
                  <a:lnTo>
                    <a:pt x="6591295" y="0"/>
                  </a:lnTo>
                  <a:lnTo>
                    <a:pt x="6591295" y="1228724"/>
                  </a:lnTo>
                  <a:lnTo>
                    <a:pt x="6095996" y="1228724"/>
                  </a:lnTo>
                  <a:close/>
                  <a:moveTo>
                    <a:pt x="5543546" y="0"/>
                  </a:moveTo>
                  <a:lnTo>
                    <a:pt x="6038845" y="0"/>
                  </a:lnTo>
                  <a:lnTo>
                    <a:pt x="6038845" y="1228724"/>
                  </a:lnTo>
                  <a:lnTo>
                    <a:pt x="5543546" y="12287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2" name="フリーフォーム: 図形 551">
              <a:extLst>
                <a:ext uri="{FF2B5EF4-FFF2-40B4-BE49-F238E27FC236}">
                  <a16:creationId xmlns:a16="http://schemas.microsoft.com/office/drawing/2014/main" id="{B9E99895-5F57-473E-AE8A-5031AB32021A}"/>
                </a:ext>
              </a:extLst>
            </p:cNvPr>
            <p:cNvSpPr/>
            <p:nvPr/>
          </p:nvSpPr>
          <p:spPr>
            <a:xfrm flipH="1">
              <a:off x="76201" y="4724400"/>
              <a:ext cx="11972924" cy="411551"/>
            </a:xfrm>
            <a:custGeom>
              <a:avLst/>
              <a:gdLst>
                <a:gd name="connsiteX0" fmla="*/ 3696135 w 11972924"/>
                <a:gd name="connsiteY0" fmla="*/ 411263 h 542925"/>
                <a:gd name="connsiteX1" fmla="*/ 3467917 w 11972924"/>
                <a:gd name="connsiteY1" fmla="*/ 411263 h 542925"/>
                <a:gd name="connsiteX2" fmla="*/ 3467917 w 11972924"/>
                <a:gd name="connsiteY2" fmla="*/ 542925 h 542925"/>
                <a:gd name="connsiteX3" fmla="*/ 3696135 w 11972924"/>
                <a:gd name="connsiteY3" fmla="*/ 542925 h 542925"/>
                <a:gd name="connsiteX4" fmla="*/ 5576450 w 11972924"/>
                <a:gd name="connsiteY4" fmla="*/ 411263 h 542925"/>
                <a:gd name="connsiteX5" fmla="*/ 5387923 w 11972924"/>
                <a:gd name="connsiteY5" fmla="*/ 411263 h 542925"/>
                <a:gd name="connsiteX6" fmla="*/ 5387923 w 11972924"/>
                <a:gd name="connsiteY6" fmla="*/ 542925 h 542925"/>
                <a:gd name="connsiteX7" fmla="*/ 5576450 w 11972924"/>
                <a:gd name="connsiteY7" fmla="*/ 542925 h 542925"/>
                <a:gd name="connsiteX8" fmla="*/ 9487335 w 11972924"/>
                <a:gd name="connsiteY8" fmla="*/ 411263 h 542925"/>
                <a:gd name="connsiteX9" fmla="*/ 9259117 w 11972924"/>
                <a:gd name="connsiteY9" fmla="*/ 411263 h 542925"/>
                <a:gd name="connsiteX10" fmla="*/ 9259117 w 11972924"/>
                <a:gd name="connsiteY10" fmla="*/ 542925 h 542925"/>
                <a:gd name="connsiteX11" fmla="*/ 9487335 w 11972924"/>
                <a:gd name="connsiteY11" fmla="*/ 542925 h 542925"/>
                <a:gd name="connsiteX12" fmla="*/ 11367650 w 11972924"/>
                <a:gd name="connsiteY12" fmla="*/ 411263 h 542925"/>
                <a:gd name="connsiteX13" fmla="*/ 11179123 w 11972924"/>
                <a:gd name="connsiteY13" fmla="*/ 411263 h 542925"/>
                <a:gd name="connsiteX14" fmla="*/ 11179123 w 11972924"/>
                <a:gd name="connsiteY14" fmla="*/ 542925 h 542925"/>
                <a:gd name="connsiteX15" fmla="*/ 11367650 w 11972924"/>
                <a:gd name="connsiteY15" fmla="*/ 542925 h 542925"/>
                <a:gd name="connsiteX16" fmla="*/ 1177678 w 11972924"/>
                <a:gd name="connsiteY16" fmla="*/ 401933 h 542925"/>
                <a:gd name="connsiteX17" fmla="*/ 1000313 w 11972924"/>
                <a:gd name="connsiteY17" fmla="*/ 401933 h 542925"/>
                <a:gd name="connsiteX18" fmla="*/ 967445 w 11972924"/>
                <a:gd name="connsiteY18" fmla="*/ 513464 h 542925"/>
                <a:gd name="connsiteX19" fmla="*/ 1210547 w 11972924"/>
                <a:gd name="connsiteY19" fmla="*/ 513464 h 542925"/>
                <a:gd name="connsiteX20" fmla="*/ 1420780 w 11972924"/>
                <a:gd name="connsiteY20" fmla="*/ 401933 h 542925"/>
                <a:gd name="connsiteX21" fmla="*/ 1243415 w 11972924"/>
                <a:gd name="connsiteY21" fmla="*/ 401933 h 542925"/>
                <a:gd name="connsiteX22" fmla="*/ 1210547 w 11972924"/>
                <a:gd name="connsiteY22" fmla="*/ 513464 h 542925"/>
                <a:gd name="connsiteX23" fmla="*/ 1453649 w 11972924"/>
                <a:gd name="connsiteY23" fmla="*/ 513464 h 542925"/>
                <a:gd name="connsiteX24" fmla="*/ 6968879 w 11972924"/>
                <a:gd name="connsiteY24" fmla="*/ 401933 h 542925"/>
                <a:gd name="connsiteX25" fmla="*/ 6791514 w 11972924"/>
                <a:gd name="connsiteY25" fmla="*/ 401933 h 542925"/>
                <a:gd name="connsiteX26" fmla="*/ 6758645 w 11972924"/>
                <a:gd name="connsiteY26" fmla="*/ 513464 h 542925"/>
                <a:gd name="connsiteX27" fmla="*/ 7001747 w 11972924"/>
                <a:gd name="connsiteY27" fmla="*/ 513464 h 542925"/>
                <a:gd name="connsiteX28" fmla="*/ 7211980 w 11972924"/>
                <a:gd name="connsiteY28" fmla="*/ 401933 h 542925"/>
                <a:gd name="connsiteX29" fmla="*/ 7034615 w 11972924"/>
                <a:gd name="connsiteY29" fmla="*/ 401933 h 542925"/>
                <a:gd name="connsiteX30" fmla="*/ 7001747 w 11972924"/>
                <a:gd name="connsiteY30" fmla="*/ 513464 h 542925"/>
                <a:gd name="connsiteX31" fmla="*/ 7244849 w 11972924"/>
                <a:gd name="connsiteY31" fmla="*/ 513464 h 542925"/>
                <a:gd name="connsiteX32" fmla="*/ 11972924 w 11972924"/>
                <a:gd name="connsiteY32" fmla="*/ 391411 h 542925"/>
                <a:gd name="connsiteX33" fmla="*/ 11749667 w 11972924"/>
                <a:gd name="connsiteY33" fmla="*/ 391411 h 542925"/>
                <a:gd name="connsiteX34" fmla="*/ 11749667 w 11972924"/>
                <a:gd name="connsiteY34" fmla="*/ 542925 h 542925"/>
                <a:gd name="connsiteX35" fmla="*/ 11972924 w 11972924"/>
                <a:gd name="connsiteY35" fmla="*/ 542925 h 542925"/>
                <a:gd name="connsiteX36" fmla="*/ 4698309 w 11972924"/>
                <a:gd name="connsiteY36" fmla="*/ 349324 h 542925"/>
                <a:gd name="connsiteX37" fmla="*/ 4539549 w 11972924"/>
                <a:gd name="connsiteY37" fmla="*/ 349324 h 542925"/>
                <a:gd name="connsiteX38" fmla="*/ 4539549 w 11972924"/>
                <a:gd name="connsiteY38" fmla="*/ 542925 h 542925"/>
                <a:gd name="connsiteX39" fmla="*/ 4698309 w 11972924"/>
                <a:gd name="connsiteY39" fmla="*/ 542925 h 542925"/>
                <a:gd name="connsiteX40" fmla="*/ 5353194 w 11972924"/>
                <a:gd name="connsiteY40" fmla="*/ 349324 h 542925"/>
                <a:gd name="connsiteX41" fmla="*/ 5209318 w 11972924"/>
                <a:gd name="connsiteY41" fmla="*/ 349324 h 542925"/>
                <a:gd name="connsiteX42" fmla="*/ 5209318 w 11972924"/>
                <a:gd name="connsiteY42" fmla="*/ 433498 h 542925"/>
                <a:gd name="connsiteX43" fmla="*/ 5164667 w 11972924"/>
                <a:gd name="connsiteY43" fmla="*/ 433498 h 542925"/>
                <a:gd name="connsiteX44" fmla="*/ 5164667 w 11972924"/>
                <a:gd name="connsiteY44" fmla="*/ 349324 h 542925"/>
                <a:gd name="connsiteX45" fmla="*/ 5020790 w 11972924"/>
                <a:gd name="connsiteY45" fmla="*/ 349324 h 542925"/>
                <a:gd name="connsiteX46" fmla="*/ 5020790 w 11972924"/>
                <a:gd name="connsiteY46" fmla="*/ 433498 h 542925"/>
                <a:gd name="connsiteX47" fmla="*/ 4708231 w 11972924"/>
                <a:gd name="connsiteY47" fmla="*/ 433498 h 542925"/>
                <a:gd name="connsiteX48" fmla="*/ 4708231 w 11972924"/>
                <a:gd name="connsiteY48" fmla="*/ 542925 h 542925"/>
                <a:gd name="connsiteX49" fmla="*/ 5020790 w 11972924"/>
                <a:gd name="connsiteY49" fmla="*/ 542925 h 542925"/>
                <a:gd name="connsiteX50" fmla="*/ 5164667 w 11972924"/>
                <a:gd name="connsiteY50" fmla="*/ 542925 h 542925"/>
                <a:gd name="connsiteX51" fmla="*/ 5209318 w 11972924"/>
                <a:gd name="connsiteY51" fmla="*/ 542925 h 542925"/>
                <a:gd name="connsiteX52" fmla="*/ 5263891 w 11972924"/>
                <a:gd name="connsiteY52" fmla="*/ 542925 h 542925"/>
                <a:gd name="connsiteX53" fmla="*/ 5353194 w 11972924"/>
                <a:gd name="connsiteY53" fmla="*/ 542925 h 542925"/>
                <a:gd name="connsiteX54" fmla="*/ 10489508 w 11972924"/>
                <a:gd name="connsiteY54" fmla="*/ 349324 h 542925"/>
                <a:gd name="connsiteX55" fmla="*/ 10330748 w 11972924"/>
                <a:gd name="connsiteY55" fmla="*/ 349324 h 542925"/>
                <a:gd name="connsiteX56" fmla="*/ 10330748 w 11972924"/>
                <a:gd name="connsiteY56" fmla="*/ 542925 h 542925"/>
                <a:gd name="connsiteX57" fmla="*/ 10489508 w 11972924"/>
                <a:gd name="connsiteY57" fmla="*/ 542925 h 542925"/>
                <a:gd name="connsiteX58" fmla="*/ 11144394 w 11972924"/>
                <a:gd name="connsiteY58" fmla="*/ 349324 h 542925"/>
                <a:gd name="connsiteX59" fmla="*/ 11000517 w 11972924"/>
                <a:gd name="connsiteY59" fmla="*/ 349324 h 542925"/>
                <a:gd name="connsiteX60" fmla="*/ 11000517 w 11972924"/>
                <a:gd name="connsiteY60" fmla="*/ 433498 h 542925"/>
                <a:gd name="connsiteX61" fmla="*/ 10955866 w 11972924"/>
                <a:gd name="connsiteY61" fmla="*/ 433498 h 542925"/>
                <a:gd name="connsiteX62" fmla="*/ 10955866 w 11972924"/>
                <a:gd name="connsiteY62" fmla="*/ 349324 h 542925"/>
                <a:gd name="connsiteX63" fmla="*/ 10811990 w 11972924"/>
                <a:gd name="connsiteY63" fmla="*/ 349324 h 542925"/>
                <a:gd name="connsiteX64" fmla="*/ 10811990 w 11972924"/>
                <a:gd name="connsiteY64" fmla="*/ 433498 h 542925"/>
                <a:gd name="connsiteX65" fmla="*/ 10499430 w 11972924"/>
                <a:gd name="connsiteY65" fmla="*/ 433498 h 542925"/>
                <a:gd name="connsiteX66" fmla="*/ 10499430 w 11972924"/>
                <a:gd name="connsiteY66" fmla="*/ 542925 h 542925"/>
                <a:gd name="connsiteX67" fmla="*/ 10811990 w 11972924"/>
                <a:gd name="connsiteY67" fmla="*/ 542925 h 542925"/>
                <a:gd name="connsiteX68" fmla="*/ 10955866 w 11972924"/>
                <a:gd name="connsiteY68" fmla="*/ 542925 h 542925"/>
                <a:gd name="connsiteX69" fmla="*/ 11000517 w 11972924"/>
                <a:gd name="connsiteY69" fmla="*/ 542925 h 542925"/>
                <a:gd name="connsiteX70" fmla="*/ 11055091 w 11972924"/>
                <a:gd name="connsiteY70" fmla="*/ 542925 h 542925"/>
                <a:gd name="connsiteX71" fmla="*/ 11144394 w 11972924"/>
                <a:gd name="connsiteY71" fmla="*/ 542925 h 542925"/>
                <a:gd name="connsiteX72" fmla="*/ 109148 w 11972924"/>
                <a:gd name="connsiteY72" fmla="*/ 315654 h 542925"/>
                <a:gd name="connsiteX73" fmla="*/ 0 w 11972924"/>
                <a:gd name="connsiteY73" fmla="*/ 315654 h 542925"/>
                <a:gd name="connsiteX74" fmla="*/ 0 w 11972924"/>
                <a:gd name="connsiteY74" fmla="*/ 542925 h 542925"/>
                <a:gd name="connsiteX75" fmla="*/ 109148 w 11972924"/>
                <a:gd name="connsiteY75" fmla="*/ 542925 h 542925"/>
                <a:gd name="connsiteX76" fmla="*/ 1676904 w 11972924"/>
                <a:gd name="connsiteY76" fmla="*/ 265149 h 542925"/>
                <a:gd name="connsiteX77" fmla="*/ 1493339 w 11972924"/>
                <a:gd name="connsiteY77" fmla="*/ 265149 h 542925"/>
                <a:gd name="connsiteX78" fmla="*/ 1493339 w 11972924"/>
                <a:gd name="connsiteY78" fmla="*/ 542925 h 542925"/>
                <a:gd name="connsiteX79" fmla="*/ 1676904 w 11972924"/>
                <a:gd name="connsiteY79" fmla="*/ 542925 h 542925"/>
                <a:gd name="connsiteX80" fmla="*/ 1900162 w 11972924"/>
                <a:gd name="connsiteY80" fmla="*/ 265149 h 542925"/>
                <a:gd name="connsiteX81" fmla="*/ 1716595 w 11972924"/>
                <a:gd name="connsiteY81" fmla="*/ 265149 h 542925"/>
                <a:gd name="connsiteX82" fmla="*/ 1716595 w 11972924"/>
                <a:gd name="connsiteY82" fmla="*/ 542925 h 542925"/>
                <a:gd name="connsiteX83" fmla="*/ 1900162 w 11972924"/>
                <a:gd name="connsiteY83" fmla="*/ 542925 h 542925"/>
                <a:gd name="connsiteX84" fmla="*/ 7468104 w 11972924"/>
                <a:gd name="connsiteY84" fmla="*/ 265149 h 542925"/>
                <a:gd name="connsiteX85" fmla="*/ 7284539 w 11972924"/>
                <a:gd name="connsiteY85" fmla="*/ 265149 h 542925"/>
                <a:gd name="connsiteX86" fmla="*/ 7284539 w 11972924"/>
                <a:gd name="connsiteY86" fmla="*/ 542925 h 542925"/>
                <a:gd name="connsiteX87" fmla="*/ 7468104 w 11972924"/>
                <a:gd name="connsiteY87" fmla="*/ 542925 h 542925"/>
                <a:gd name="connsiteX88" fmla="*/ 7691362 w 11972924"/>
                <a:gd name="connsiteY88" fmla="*/ 265149 h 542925"/>
                <a:gd name="connsiteX89" fmla="*/ 7507795 w 11972924"/>
                <a:gd name="connsiteY89" fmla="*/ 265149 h 542925"/>
                <a:gd name="connsiteX90" fmla="*/ 7507795 w 11972924"/>
                <a:gd name="connsiteY90" fmla="*/ 542925 h 542925"/>
                <a:gd name="connsiteX91" fmla="*/ 7691362 w 11972924"/>
                <a:gd name="connsiteY91" fmla="*/ 542925 h 542925"/>
                <a:gd name="connsiteX92" fmla="*/ 4514742 w 11972924"/>
                <a:gd name="connsiteY92" fmla="*/ 214645 h 542925"/>
                <a:gd name="connsiteX93" fmla="*/ 4355982 w 11972924"/>
                <a:gd name="connsiteY93" fmla="*/ 214645 h 542925"/>
                <a:gd name="connsiteX94" fmla="*/ 4355982 w 11972924"/>
                <a:gd name="connsiteY94" fmla="*/ 385098 h 542925"/>
                <a:gd name="connsiteX95" fmla="*/ 4190400 w 11972924"/>
                <a:gd name="connsiteY95" fmla="*/ 385098 h 542925"/>
                <a:gd name="connsiteX96" fmla="*/ 4174895 w 11972924"/>
                <a:gd name="connsiteY96" fmla="*/ 437707 h 542925"/>
                <a:gd name="connsiteX97" fmla="*/ 4159392 w 11972924"/>
                <a:gd name="connsiteY97" fmla="*/ 385098 h 542925"/>
                <a:gd name="connsiteX98" fmla="*/ 3982027 w 11972924"/>
                <a:gd name="connsiteY98" fmla="*/ 385098 h 542925"/>
                <a:gd name="connsiteX99" fmla="*/ 3964042 w 11972924"/>
                <a:gd name="connsiteY99" fmla="*/ 446125 h 542925"/>
                <a:gd name="connsiteX100" fmla="*/ 3946058 w 11972924"/>
                <a:gd name="connsiteY100" fmla="*/ 385098 h 542925"/>
                <a:gd name="connsiteX101" fmla="*/ 3768693 w 11972924"/>
                <a:gd name="connsiteY101" fmla="*/ 385098 h 542925"/>
                <a:gd name="connsiteX102" fmla="*/ 3735824 w 11972924"/>
                <a:gd name="connsiteY102" fmla="*/ 496629 h 542925"/>
                <a:gd name="connsiteX103" fmla="*/ 3949159 w 11972924"/>
                <a:gd name="connsiteY103" fmla="*/ 496629 h 542925"/>
                <a:gd name="connsiteX104" fmla="*/ 3978926 w 11972924"/>
                <a:gd name="connsiteY104" fmla="*/ 496629 h 542925"/>
                <a:gd name="connsiteX105" fmla="*/ 4157531 w 11972924"/>
                <a:gd name="connsiteY105" fmla="*/ 496629 h 542925"/>
                <a:gd name="connsiteX106" fmla="*/ 4192260 w 11972924"/>
                <a:gd name="connsiteY106" fmla="*/ 496629 h 542925"/>
                <a:gd name="connsiteX107" fmla="*/ 4355982 w 11972924"/>
                <a:gd name="connsiteY107" fmla="*/ 496629 h 542925"/>
                <a:gd name="connsiteX108" fmla="*/ 4355982 w 11972924"/>
                <a:gd name="connsiteY108" fmla="*/ 542925 h 542925"/>
                <a:gd name="connsiteX109" fmla="*/ 4514742 w 11972924"/>
                <a:gd name="connsiteY109" fmla="*/ 542925 h 542925"/>
                <a:gd name="connsiteX110" fmla="*/ 10305942 w 11972924"/>
                <a:gd name="connsiteY110" fmla="*/ 214645 h 542925"/>
                <a:gd name="connsiteX111" fmla="*/ 10147182 w 11972924"/>
                <a:gd name="connsiteY111" fmla="*/ 214645 h 542925"/>
                <a:gd name="connsiteX112" fmla="*/ 10147182 w 11972924"/>
                <a:gd name="connsiteY112" fmla="*/ 385098 h 542925"/>
                <a:gd name="connsiteX113" fmla="*/ 9981599 w 11972924"/>
                <a:gd name="connsiteY113" fmla="*/ 385098 h 542925"/>
                <a:gd name="connsiteX114" fmla="*/ 9966095 w 11972924"/>
                <a:gd name="connsiteY114" fmla="*/ 437707 h 542925"/>
                <a:gd name="connsiteX115" fmla="*/ 9950592 w 11972924"/>
                <a:gd name="connsiteY115" fmla="*/ 385098 h 542925"/>
                <a:gd name="connsiteX116" fmla="*/ 9773227 w 11972924"/>
                <a:gd name="connsiteY116" fmla="*/ 385098 h 542925"/>
                <a:gd name="connsiteX117" fmla="*/ 9755242 w 11972924"/>
                <a:gd name="connsiteY117" fmla="*/ 446125 h 542925"/>
                <a:gd name="connsiteX118" fmla="*/ 9737258 w 11972924"/>
                <a:gd name="connsiteY118" fmla="*/ 385098 h 542925"/>
                <a:gd name="connsiteX119" fmla="*/ 9559892 w 11972924"/>
                <a:gd name="connsiteY119" fmla="*/ 385098 h 542925"/>
                <a:gd name="connsiteX120" fmla="*/ 9527024 w 11972924"/>
                <a:gd name="connsiteY120" fmla="*/ 496629 h 542925"/>
                <a:gd name="connsiteX121" fmla="*/ 9740358 w 11972924"/>
                <a:gd name="connsiteY121" fmla="*/ 496629 h 542925"/>
                <a:gd name="connsiteX122" fmla="*/ 9770126 w 11972924"/>
                <a:gd name="connsiteY122" fmla="*/ 496629 h 542925"/>
                <a:gd name="connsiteX123" fmla="*/ 9948731 w 11972924"/>
                <a:gd name="connsiteY123" fmla="*/ 496629 h 542925"/>
                <a:gd name="connsiteX124" fmla="*/ 9983460 w 11972924"/>
                <a:gd name="connsiteY124" fmla="*/ 496629 h 542925"/>
                <a:gd name="connsiteX125" fmla="*/ 10147182 w 11972924"/>
                <a:gd name="connsiteY125" fmla="*/ 496629 h 542925"/>
                <a:gd name="connsiteX126" fmla="*/ 10147182 w 11972924"/>
                <a:gd name="connsiteY126" fmla="*/ 542925 h 542925"/>
                <a:gd name="connsiteX127" fmla="*/ 10305942 w 11972924"/>
                <a:gd name="connsiteY127" fmla="*/ 542925 h 542925"/>
                <a:gd name="connsiteX128" fmla="*/ 2773341 w 11972924"/>
                <a:gd name="connsiteY128" fmla="*/ 206227 h 542925"/>
                <a:gd name="connsiteX129" fmla="*/ 2485588 w 11972924"/>
                <a:gd name="connsiteY129" fmla="*/ 206227 h 542925"/>
                <a:gd name="connsiteX130" fmla="*/ 2485588 w 11972924"/>
                <a:gd name="connsiteY130" fmla="*/ 411263 h 542925"/>
                <a:gd name="connsiteX131" fmla="*/ 2336750 w 11972924"/>
                <a:gd name="connsiteY131" fmla="*/ 411263 h 542925"/>
                <a:gd name="connsiteX132" fmla="*/ 2336750 w 11972924"/>
                <a:gd name="connsiteY132" fmla="*/ 349324 h 542925"/>
                <a:gd name="connsiteX133" fmla="*/ 2048999 w 11972924"/>
                <a:gd name="connsiteY133" fmla="*/ 349324 h 542925"/>
                <a:gd name="connsiteX134" fmla="*/ 2048999 w 11972924"/>
                <a:gd name="connsiteY134" fmla="*/ 542925 h 542925"/>
                <a:gd name="connsiteX135" fmla="*/ 2287138 w 11972924"/>
                <a:gd name="connsiteY135" fmla="*/ 542925 h 542925"/>
                <a:gd name="connsiteX136" fmla="*/ 2336750 w 11972924"/>
                <a:gd name="connsiteY136" fmla="*/ 542925 h 542925"/>
                <a:gd name="connsiteX137" fmla="*/ 2485588 w 11972924"/>
                <a:gd name="connsiteY137" fmla="*/ 542925 h 542925"/>
                <a:gd name="connsiteX138" fmla="*/ 2574890 w 11972924"/>
                <a:gd name="connsiteY138" fmla="*/ 542925 h 542925"/>
                <a:gd name="connsiteX139" fmla="*/ 2773341 w 11972924"/>
                <a:gd name="connsiteY139" fmla="*/ 542925 h 542925"/>
                <a:gd name="connsiteX140" fmla="*/ 8564540 w 11972924"/>
                <a:gd name="connsiteY140" fmla="*/ 206227 h 542925"/>
                <a:gd name="connsiteX141" fmla="*/ 8276788 w 11972924"/>
                <a:gd name="connsiteY141" fmla="*/ 206227 h 542925"/>
                <a:gd name="connsiteX142" fmla="*/ 8276788 w 11972924"/>
                <a:gd name="connsiteY142" fmla="*/ 411263 h 542925"/>
                <a:gd name="connsiteX143" fmla="*/ 8127950 w 11972924"/>
                <a:gd name="connsiteY143" fmla="*/ 411263 h 542925"/>
                <a:gd name="connsiteX144" fmla="*/ 8127950 w 11972924"/>
                <a:gd name="connsiteY144" fmla="*/ 349324 h 542925"/>
                <a:gd name="connsiteX145" fmla="*/ 7840199 w 11972924"/>
                <a:gd name="connsiteY145" fmla="*/ 349324 h 542925"/>
                <a:gd name="connsiteX146" fmla="*/ 7840199 w 11972924"/>
                <a:gd name="connsiteY146" fmla="*/ 542925 h 542925"/>
                <a:gd name="connsiteX147" fmla="*/ 8078338 w 11972924"/>
                <a:gd name="connsiteY147" fmla="*/ 542925 h 542925"/>
                <a:gd name="connsiteX148" fmla="*/ 8127950 w 11972924"/>
                <a:gd name="connsiteY148" fmla="*/ 542925 h 542925"/>
                <a:gd name="connsiteX149" fmla="*/ 8276788 w 11972924"/>
                <a:gd name="connsiteY149" fmla="*/ 542925 h 542925"/>
                <a:gd name="connsiteX150" fmla="*/ 8366090 w 11972924"/>
                <a:gd name="connsiteY150" fmla="*/ 542925 h 542925"/>
                <a:gd name="connsiteX151" fmla="*/ 8564540 w 11972924"/>
                <a:gd name="connsiteY151" fmla="*/ 542925 h 542925"/>
                <a:gd name="connsiteX152" fmla="*/ 5745134 w 11972924"/>
                <a:gd name="connsiteY152" fmla="*/ 169620 h 542925"/>
                <a:gd name="connsiteX153" fmla="*/ 5601257 w 11972924"/>
                <a:gd name="connsiteY153" fmla="*/ 169620 h 542925"/>
                <a:gd name="connsiteX154" fmla="*/ 5601257 w 11972924"/>
                <a:gd name="connsiteY154" fmla="*/ 542925 h 542925"/>
                <a:gd name="connsiteX155" fmla="*/ 5745134 w 11972924"/>
                <a:gd name="connsiteY155" fmla="*/ 542925 h 542925"/>
                <a:gd name="connsiteX156" fmla="*/ 5918778 w 11972924"/>
                <a:gd name="connsiteY156" fmla="*/ 169620 h 542925"/>
                <a:gd name="connsiteX157" fmla="*/ 5774901 w 11972924"/>
                <a:gd name="connsiteY157" fmla="*/ 169620 h 542925"/>
                <a:gd name="connsiteX158" fmla="*/ 5774901 w 11972924"/>
                <a:gd name="connsiteY158" fmla="*/ 542925 h 542925"/>
                <a:gd name="connsiteX159" fmla="*/ 5918778 w 11972924"/>
                <a:gd name="connsiteY159" fmla="*/ 542925 h 542925"/>
                <a:gd name="connsiteX160" fmla="*/ 11536333 w 11972924"/>
                <a:gd name="connsiteY160" fmla="*/ 169620 h 542925"/>
                <a:gd name="connsiteX161" fmla="*/ 11392457 w 11972924"/>
                <a:gd name="connsiteY161" fmla="*/ 169620 h 542925"/>
                <a:gd name="connsiteX162" fmla="*/ 11392457 w 11972924"/>
                <a:gd name="connsiteY162" fmla="*/ 542925 h 542925"/>
                <a:gd name="connsiteX163" fmla="*/ 11536333 w 11972924"/>
                <a:gd name="connsiteY163" fmla="*/ 542925 h 542925"/>
                <a:gd name="connsiteX164" fmla="*/ 11709977 w 11972924"/>
                <a:gd name="connsiteY164" fmla="*/ 169620 h 542925"/>
                <a:gd name="connsiteX165" fmla="*/ 11566101 w 11972924"/>
                <a:gd name="connsiteY165" fmla="*/ 169620 h 542925"/>
                <a:gd name="connsiteX166" fmla="*/ 11566101 w 11972924"/>
                <a:gd name="connsiteY166" fmla="*/ 542925 h 542925"/>
                <a:gd name="connsiteX167" fmla="*/ 11709977 w 11972924"/>
                <a:gd name="connsiteY167" fmla="*/ 542925 h 542925"/>
                <a:gd name="connsiteX168" fmla="*/ 868219 w 11972924"/>
                <a:gd name="connsiteY168" fmla="*/ 84174 h 542925"/>
                <a:gd name="connsiteX169" fmla="*/ 684653 w 11972924"/>
                <a:gd name="connsiteY169" fmla="*/ 84174 h 542925"/>
                <a:gd name="connsiteX170" fmla="*/ 684653 w 11972924"/>
                <a:gd name="connsiteY170" fmla="*/ 391411 h 542925"/>
                <a:gd name="connsiteX171" fmla="*/ 635040 w 11972924"/>
                <a:gd name="connsiteY171" fmla="*/ 391411 h 542925"/>
                <a:gd name="connsiteX172" fmla="*/ 635040 w 11972924"/>
                <a:gd name="connsiteY172" fmla="*/ 202892 h 542925"/>
                <a:gd name="connsiteX173" fmla="*/ 451474 w 11972924"/>
                <a:gd name="connsiteY173" fmla="*/ 202892 h 542925"/>
                <a:gd name="connsiteX174" fmla="*/ 451474 w 11972924"/>
                <a:gd name="connsiteY174" fmla="*/ 458750 h 542925"/>
                <a:gd name="connsiteX175" fmla="*/ 347287 w 11972924"/>
                <a:gd name="connsiteY175" fmla="*/ 458750 h 542925"/>
                <a:gd name="connsiteX176" fmla="*/ 347287 w 11972924"/>
                <a:gd name="connsiteY176" fmla="*/ 315654 h 542925"/>
                <a:gd name="connsiteX177" fmla="*/ 143876 w 11972924"/>
                <a:gd name="connsiteY177" fmla="*/ 315654 h 542925"/>
                <a:gd name="connsiteX178" fmla="*/ 143876 w 11972924"/>
                <a:gd name="connsiteY178" fmla="*/ 542925 h 542925"/>
                <a:gd name="connsiteX179" fmla="*/ 253024 w 11972924"/>
                <a:gd name="connsiteY179" fmla="*/ 542925 h 542925"/>
                <a:gd name="connsiteX180" fmla="*/ 347287 w 11972924"/>
                <a:gd name="connsiteY180" fmla="*/ 542925 h 542925"/>
                <a:gd name="connsiteX181" fmla="*/ 451474 w 11972924"/>
                <a:gd name="connsiteY181" fmla="*/ 542925 h 542925"/>
                <a:gd name="connsiteX182" fmla="*/ 451474 w 11972924"/>
                <a:gd name="connsiteY182" fmla="*/ 542925 h 542925"/>
                <a:gd name="connsiteX183" fmla="*/ 530854 w 11972924"/>
                <a:gd name="connsiteY183" fmla="*/ 542925 h 542925"/>
                <a:gd name="connsiteX184" fmla="*/ 635040 w 11972924"/>
                <a:gd name="connsiteY184" fmla="*/ 542925 h 542925"/>
                <a:gd name="connsiteX185" fmla="*/ 684653 w 11972924"/>
                <a:gd name="connsiteY185" fmla="*/ 542925 h 542925"/>
                <a:gd name="connsiteX186" fmla="*/ 714421 w 11972924"/>
                <a:gd name="connsiteY186" fmla="*/ 542925 h 542925"/>
                <a:gd name="connsiteX187" fmla="*/ 868219 w 11972924"/>
                <a:gd name="connsiteY187" fmla="*/ 542925 h 542925"/>
                <a:gd name="connsiteX188" fmla="*/ 6659420 w 11972924"/>
                <a:gd name="connsiteY188" fmla="*/ 84174 h 542925"/>
                <a:gd name="connsiteX189" fmla="*/ 6475853 w 11972924"/>
                <a:gd name="connsiteY189" fmla="*/ 84174 h 542925"/>
                <a:gd name="connsiteX190" fmla="*/ 6475853 w 11972924"/>
                <a:gd name="connsiteY190" fmla="*/ 391411 h 542925"/>
                <a:gd name="connsiteX191" fmla="*/ 6426241 w 11972924"/>
                <a:gd name="connsiteY191" fmla="*/ 391411 h 542925"/>
                <a:gd name="connsiteX192" fmla="*/ 6426241 w 11972924"/>
                <a:gd name="connsiteY192" fmla="*/ 202892 h 542925"/>
                <a:gd name="connsiteX193" fmla="*/ 6242674 w 11972924"/>
                <a:gd name="connsiteY193" fmla="*/ 202892 h 542925"/>
                <a:gd name="connsiteX194" fmla="*/ 6242674 w 11972924"/>
                <a:gd name="connsiteY194" fmla="*/ 458750 h 542925"/>
                <a:gd name="connsiteX195" fmla="*/ 6181724 w 11972924"/>
                <a:gd name="connsiteY195" fmla="*/ 458750 h 542925"/>
                <a:gd name="connsiteX196" fmla="*/ 6181724 w 11972924"/>
                <a:gd name="connsiteY196" fmla="*/ 391411 h 542925"/>
                <a:gd name="connsiteX197" fmla="*/ 6138488 w 11972924"/>
                <a:gd name="connsiteY197" fmla="*/ 391411 h 542925"/>
                <a:gd name="connsiteX198" fmla="*/ 6138488 w 11972924"/>
                <a:gd name="connsiteY198" fmla="*/ 315654 h 542925"/>
                <a:gd name="connsiteX199" fmla="*/ 5935076 w 11972924"/>
                <a:gd name="connsiteY199" fmla="*/ 315654 h 542925"/>
                <a:gd name="connsiteX200" fmla="*/ 5935076 w 11972924"/>
                <a:gd name="connsiteY200" fmla="*/ 542925 h 542925"/>
                <a:gd name="connsiteX201" fmla="*/ 5958468 w 11972924"/>
                <a:gd name="connsiteY201" fmla="*/ 542925 h 542925"/>
                <a:gd name="connsiteX202" fmla="*/ 5958468 w 11972924"/>
                <a:gd name="connsiteY202" fmla="*/ 542925 h 542925"/>
                <a:gd name="connsiteX203" fmla="*/ 6181724 w 11972924"/>
                <a:gd name="connsiteY203" fmla="*/ 542925 h 542925"/>
                <a:gd name="connsiteX204" fmla="*/ 6181724 w 11972924"/>
                <a:gd name="connsiteY204" fmla="*/ 542925 h 542925"/>
                <a:gd name="connsiteX205" fmla="*/ 6242674 w 11972924"/>
                <a:gd name="connsiteY205" fmla="*/ 542925 h 542925"/>
                <a:gd name="connsiteX206" fmla="*/ 6242674 w 11972924"/>
                <a:gd name="connsiteY206" fmla="*/ 542925 h 542925"/>
                <a:gd name="connsiteX207" fmla="*/ 6322054 w 11972924"/>
                <a:gd name="connsiteY207" fmla="*/ 542925 h 542925"/>
                <a:gd name="connsiteX208" fmla="*/ 6426241 w 11972924"/>
                <a:gd name="connsiteY208" fmla="*/ 542925 h 542925"/>
                <a:gd name="connsiteX209" fmla="*/ 6475853 w 11972924"/>
                <a:gd name="connsiteY209" fmla="*/ 542925 h 542925"/>
                <a:gd name="connsiteX210" fmla="*/ 6505621 w 11972924"/>
                <a:gd name="connsiteY210" fmla="*/ 542925 h 542925"/>
                <a:gd name="connsiteX211" fmla="*/ 6659420 w 11972924"/>
                <a:gd name="connsiteY211" fmla="*/ 542925 h 542925"/>
                <a:gd name="connsiteX212" fmla="*/ 3145434 w 11972924"/>
                <a:gd name="connsiteY212" fmla="*/ 0 h 542925"/>
                <a:gd name="connsiteX213" fmla="*/ 2887449 w 11972924"/>
                <a:gd name="connsiteY213" fmla="*/ 0 h 542925"/>
                <a:gd name="connsiteX214" fmla="*/ 2887449 w 11972924"/>
                <a:gd name="connsiteY214" fmla="*/ 542925 h 542925"/>
                <a:gd name="connsiteX215" fmla="*/ 3145434 w 11972924"/>
                <a:gd name="connsiteY215" fmla="*/ 542925 h 542925"/>
                <a:gd name="connsiteX216" fmla="*/ 3433187 w 11972924"/>
                <a:gd name="connsiteY216" fmla="*/ 0 h 542925"/>
                <a:gd name="connsiteX217" fmla="*/ 3175202 w 11972924"/>
                <a:gd name="connsiteY217" fmla="*/ 0 h 542925"/>
                <a:gd name="connsiteX218" fmla="*/ 3175202 w 11972924"/>
                <a:gd name="connsiteY218" fmla="*/ 542925 h 542925"/>
                <a:gd name="connsiteX219" fmla="*/ 3433187 w 11972924"/>
                <a:gd name="connsiteY219" fmla="*/ 542925 h 542925"/>
                <a:gd name="connsiteX220" fmla="*/ 8936634 w 11972924"/>
                <a:gd name="connsiteY220" fmla="*/ 0 h 542925"/>
                <a:gd name="connsiteX221" fmla="*/ 8678649 w 11972924"/>
                <a:gd name="connsiteY221" fmla="*/ 0 h 542925"/>
                <a:gd name="connsiteX222" fmla="*/ 8678649 w 11972924"/>
                <a:gd name="connsiteY222" fmla="*/ 542925 h 542925"/>
                <a:gd name="connsiteX223" fmla="*/ 8936634 w 11972924"/>
                <a:gd name="connsiteY223" fmla="*/ 542925 h 542925"/>
                <a:gd name="connsiteX224" fmla="*/ 9224387 w 11972924"/>
                <a:gd name="connsiteY224" fmla="*/ 0 h 542925"/>
                <a:gd name="connsiteX225" fmla="*/ 8966402 w 11972924"/>
                <a:gd name="connsiteY225" fmla="*/ 0 h 542925"/>
                <a:gd name="connsiteX226" fmla="*/ 8966402 w 11972924"/>
                <a:gd name="connsiteY226" fmla="*/ 542925 h 542925"/>
                <a:gd name="connsiteX227" fmla="*/ 9224387 w 11972924"/>
                <a:gd name="connsiteY227" fmla="*/ 542925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</a:cxnLst>
              <a:rect l="l" t="t" r="r" b="b"/>
              <a:pathLst>
                <a:path w="11972924" h="542925">
                  <a:moveTo>
                    <a:pt x="3696135" y="411263"/>
                  </a:moveTo>
                  <a:lnTo>
                    <a:pt x="3467917" y="411263"/>
                  </a:lnTo>
                  <a:lnTo>
                    <a:pt x="3467917" y="542925"/>
                  </a:lnTo>
                  <a:lnTo>
                    <a:pt x="3696135" y="542925"/>
                  </a:lnTo>
                  <a:close/>
                  <a:moveTo>
                    <a:pt x="5576450" y="411263"/>
                  </a:moveTo>
                  <a:lnTo>
                    <a:pt x="5387923" y="411263"/>
                  </a:lnTo>
                  <a:lnTo>
                    <a:pt x="5387923" y="542925"/>
                  </a:lnTo>
                  <a:lnTo>
                    <a:pt x="5576450" y="542925"/>
                  </a:lnTo>
                  <a:close/>
                  <a:moveTo>
                    <a:pt x="9487335" y="411263"/>
                  </a:moveTo>
                  <a:lnTo>
                    <a:pt x="9259117" y="411263"/>
                  </a:lnTo>
                  <a:lnTo>
                    <a:pt x="9259117" y="542925"/>
                  </a:lnTo>
                  <a:lnTo>
                    <a:pt x="9487335" y="542925"/>
                  </a:lnTo>
                  <a:close/>
                  <a:moveTo>
                    <a:pt x="11367650" y="411263"/>
                  </a:moveTo>
                  <a:lnTo>
                    <a:pt x="11179123" y="411263"/>
                  </a:lnTo>
                  <a:lnTo>
                    <a:pt x="11179123" y="542925"/>
                  </a:lnTo>
                  <a:lnTo>
                    <a:pt x="11367650" y="542925"/>
                  </a:lnTo>
                  <a:close/>
                  <a:moveTo>
                    <a:pt x="1177678" y="401933"/>
                  </a:moveTo>
                  <a:lnTo>
                    <a:pt x="1000313" y="401933"/>
                  </a:lnTo>
                  <a:lnTo>
                    <a:pt x="967445" y="513464"/>
                  </a:lnTo>
                  <a:lnTo>
                    <a:pt x="1210547" y="513464"/>
                  </a:lnTo>
                  <a:close/>
                  <a:moveTo>
                    <a:pt x="1420780" y="401933"/>
                  </a:moveTo>
                  <a:lnTo>
                    <a:pt x="1243415" y="401933"/>
                  </a:lnTo>
                  <a:lnTo>
                    <a:pt x="1210547" y="513464"/>
                  </a:lnTo>
                  <a:lnTo>
                    <a:pt x="1453649" y="513464"/>
                  </a:lnTo>
                  <a:close/>
                  <a:moveTo>
                    <a:pt x="6968879" y="401933"/>
                  </a:moveTo>
                  <a:lnTo>
                    <a:pt x="6791514" y="401933"/>
                  </a:lnTo>
                  <a:lnTo>
                    <a:pt x="6758645" y="513464"/>
                  </a:lnTo>
                  <a:lnTo>
                    <a:pt x="7001747" y="513464"/>
                  </a:lnTo>
                  <a:close/>
                  <a:moveTo>
                    <a:pt x="7211980" y="401933"/>
                  </a:moveTo>
                  <a:lnTo>
                    <a:pt x="7034615" y="401933"/>
                  </a:lnTo>
                  <a:lnTo>
                    <a:pt x="7001747" y="513464"/>
                  </a:lnTo>
                  <a:lnTo>
                    <a:pt x="7244849" y="513464"/>
                  </a:lnTo>
                  <a:close/>
                  <a:moveTo>
                    <a:pt x="11972924" y="391411"/>
                  </a:moveTo>
                  <a:lnTo>
                    <a:pt x="11749667" y="391411"/>
                  </a:lnTo>
                  <a:lnTo>
                    <a:pt x="11749667" y="542925"/>
                  </a:lnTo>
                  <a:lnTo>
                    <a:pt x="11972924" y="542925"/>
                  </a:lnTo>
                  <a:close/>
                  <a:moveTo>
                    <a:pt x="4698309" y="349324"/>
                  </a:moveTo>
                  <a:lnTo>
                    <a:pt x="4539549" y="349324"/>
                  </a:lnTo>
                  <a:lnTo>
                    <a:pt x="4539549" y="542925"/>
                  </a:lnTo>
                  <a:lnTo>
                    <a:pt x="4698309" y="542925"/>
                  </a:lnTo>
                  <a:close/>
                  <a:moveTo>
                    <a:pt x="5353194" y="349324"/>
                  </a:moveTo>
                  <a:lnTo>
                    <a:pt x="5209318" y="349324"/>
                  </a:lnTo>
                  <a:lnTo>
                    <a:pt x="5209318" y="433498"/>
                  </a:lnTo>
                  <a:lnTo>
                    <a:pt x="5164667" y="433498"/>
                  </a:lnTo>
                  <a:lnTo>
                    <a:pt x="5164667" y="349324"/>
                  </a:lnTo>
                  <a:lnTo>
                    <a:pt x="5020790" y="349324"/>
                  </a:lnTo>
                  <a:lnTo>
                    <a:pt x="5020790" y="433498"/>
                  </a:lnTo>
                  <a:lnTo>
                    <a:pt x="4708231" y="433498"/>
                  </a:lnTo>
                  <a:lnTo>
                    <a:pt x="4708231" y="542925"/>
                  </a:lnTo>
                  <a:lnTo>
                    <a:pt x="5020790" y="542925"/>
                  </a:lnTo>
                  <a:lnTo>
                    <a:pt x="5164667" y="542925"/>
                  </a:lnTo>
                  <a:lnTo>
                    <a:pt x="5209318" y="542925"/>
                  </a:lnTo>
                  <a:lnTo>
                    <a:pt x="5263891" y="542925"/>
                  </a:lnTo>
                  <a:lnTo>
                    <a:pt x="5353194" y="542925"/>
                  </a:lnTo>
                  <a:close/>
                  <a:moveTo>
                    <a:pt x="10489508" y="349324"/>
                  </a:moveTo>
                  <a:lnTo>
                    <a:pt x="10330748" y="349324"/>
                  </a:lnTo>
                  <a:lnTo>
                    <a:pt x="10330748" y="542925"/>
                  </a:lnTo>
                  <a:lnTo>
                    <a:pt x="10489508" y="542925"/>
                  </a:lnTo>
                  <a:close/>
                  <a:moveTo>
                    <a:pt x="11144394" y="349324"/>
                  </a:moveTo>
                  <a:lnTo>
                    <a:pt x="11000517" y="349324"/>
                  </a:lnTo>
                  <a:lnTo>
                    <a:pt x="11000517" y="433498"/>
                  </a:lnTo>
                  <a:lnTo>
                    <a:pt x="10955866" y="433498"/>
                  </a:lnTo>
                  <a:lnTo>
                    <a:pt x="10955866" y="349324"/>
                  </a:lnTo>
                  <a:lnTo>
                    <a:pt x="10811990" y="349324"/>
                  </a:lnTo>
                  <a:lnTo>
                    <a:pt x="10811990" y="433498"/>
                  </a:lnTo>
                  <a:lnTo>
                    <a:pt x="10499430" y="433498"/>
                  </a:lnTo>
                  <a:lnTo>
                    <a:pt x="10499430" y="542925"/>
                  </a:lnTo>
                  <a:lnTo>
                    <a:pt x="10811990" y="542925"/>
                  </a:lnTo>
                  <a:lnTo>
                    <a:pt x="10955866" y="542925"/>
                  </a:lnTo>
                  <a:lnTo>
                    <a:pt x="11000517" y="542925"/>
                  </a:lnTo>
                  <a:lnTo>
                    <a:pt x="11055091" y="542925"/>
                  </a:lnTo>
                  <a:lnTo>
                    <a:pt x="11144394" y="542925"/>
                  </a:lnTo>
                  <a:close/>
                  <a:moveTo>
                    <a:pt x="109148" y="315654"/>
                  </a:moveTo>
                  <a:lnTo>
                    <a:pt x="0" y="315654"/>
                  </a:lnTo>
                  <a:lnTo>
                    <a:pt x="0" y="542925"/>
                  </a:lnTo>
                  <a:lnTo>
                    <a:pt x="109148" y="542925"/>
                  </a:lnTo>
                  <a:close/>
                  <a:moveTo>
                    <a:pt x="1676904" y="265149"/>
                  </a:moveTo>
                  <a:lnTo>
                    <a:pt x="1493339" y="265149"/>
                  </a:lnTo>
                  <a:lnTo>
                    <a:pt x="1493339" y="542925"/>
                  </a:lnTo>
                  <a:lnTo>
                    <a:pt x="1676904" y="542925"/>
                  </a:lnTo>
                  <a:close/>
                  <a:moveTo>
                    <a:pt x="1900162" y="265149"/>
                  </a:moveTo>
                  <a:lnTo>
                    <a:pt x="1716595" y="265149"/>
                  </a:lnTo>
                  <a:lnTo>
                    <a:pt x="1716595" y="542925"/>
                  </a:lnTo>
                  <a:lnTo>
                    <a:pt x="1900162" y="542925"/>
                  </a:lnTo>
                  <a:close/>
                  <a:moveTo>
                    <a:pt x="7468104" y="265149"/>
                  </a:moveTo>
                  <a:lnTo>
                    <a:pt x="7284539" y="265149"/>
                  </a:lnTo>
                  <a:lnTo>
                    <a:pt x="7284539" y="542925"/>
                  </a:lnTo>
                  <a:lnTo>
                    <a:pt x="7468104" y="542925"/>
                  </a:lnTo>
                  <a:close/>
                  <a:moveTo>
                    <a:pt x="7691362" y="265149"/>
                  </a:moveTo>
                  <a:lnTo>
                    <a:pt x="7507795" y="265149"/>
                  </a:lnTo>
                  <a:lnTo>
                    <a:pt x="7507795" y="542925"/>
                  </a:lnTo>
                  <a:lnTo>
                    <a:pt x="7691362" y="542925"/>
                  </a:lnTo>
                  <a:close/>
                  <a:moveTo>
                    <a:pt x="4514742" y="214645"/>
                  </a:moveTo>
                  <a:lnTo>
                    <a:pt x="4355982" y="214645"/>
                  </a:lnTo>
                  <a:lnTo>
                    <a:pt x="4355982" y="385098"/>
                  </a:lnTo>
                  <a:lnTo>
                    <a:pt x="4190400" y="385098"/>
                  </a:lnTo>
                  <a:lnTo>
                    <a:pt x="4174895" y="437707"/>
                  </a:lnTo>
                  <a:lnTo>
                    <a:pt x="4159392" y="385098"/>
                  </a:lnTo>
                  <a:lnTo>
                    <a:pt x="3982027" y="385098"/>
                  </a:lnTo>
                  <a:lnTo>
                    <a:pt x="3964042" y="446125"/>
                  </a:lnTo>
                  <a:lnTo>
                    <a:pt x="3946058" y="385098"/>
                  </a:lnTo>
                  <a:lnTo>
                    <a:pt x="3768693" y="385098"/>
                  </a:lnTo>
                  <a:lnTo>
                    <a:pt x="3735824" y="496629"/>
                  </a:lnTo>
                  <a:lnTo>
                    <a:pt x="3949159" y="496629"/>
                  </a:lnTo>
                  <a:lnTo>
                    <a:pt x="3978926" y="496629"/>
                  </a:lnTo>
                  <a:lnTo>
                    <a:pt x="4157531" y="496629"/>
                  </a:lnTo>
                  <a:lnTo>
                    <a:pt x="4192260" y="496629"/>
                  </a:lnTo>
                  <a:lnTo>
                    <a:pt x="4355982" y="496629"/>
                  </a:lnTo>
                  <a:lnTo>
                    <a:pt x="4355982" y="542925"/>
                  </a:lnTo>
                  <a:lnTo>
                    <a:pt x="4514742" y="542925"/>
                  </a:lnTo>
                  <a:close/>
                  <a:moveTo>
                    <a:pt x="10305942" y="214645"/>
                  </a:moveTo>
                  <a:lnTo>
                    <a:pt x="10147182" y="214645"/>
                  </a:lnTo>
                  <a:lnTo>
                    <a:pt x="10147182" y="385098"/>
                  </a:lnTo>
                  <a:lnTo>
                    <a:pt x="9981599" y="385098"/>
                  </a:lnTo>
                  <a:lnTo>
                    <a:pt x="9966095" y="437707"/>
                  </a:lnTo>
                  <a:lnTo>
                    <a:pt x="9950592" y="385098"/>
                  </a:lnTo>
                  <a:lnTo>
                    <a:pt x="9773227" y="385098"/>
                  </a:lnTo>
                  <a:lnTo>
                    <a:pt x="9755242" y="446125"/>
                  </a:lnTo>
                  <a:lnTo>
                    <a:pt x="9737258" y="385098"/>
                  </a:lnTo>
                  <a:lnTo>
                    <a:pt x="9559892" y="385098"/>
                  </a:lnTo>
                  <a:lnTo>
                    <a:pt x="9527024" y="496629"/>
                  </a:lnTo>
                  <a:lnTo>
                    <a:pt x="9740358" y="496629"/>
                  </a:lnTo>
                  <a:lnTo>
                    <a:pt x="9770126" y="496629"/>
                  </a:lnTo>
                  <a:lnTo>
                    <a:pt x="9948731" y="496629"/>
                  </a:lnTo>
                  <a:lnTo>
                    <a:pt x="9983460" y="496629"/>
                  </a:lnTo>
                  <a:lnTo>
                    <a:pt x="10147182" y="496629"/>
                  </a:lnTo>
                  <a:lnTo>
                    <a:pt x="10147182" y="542925"/>
                  </a:lnTo>
                  <a:lnTo>
                    <a:pt x="10305942" y="542925"/>
                  </a:lnTo>
                  <a:close/>
                  <a:moveTo>
                    <a:pt x="2773341" y="206227"/>
                  </a:moveTo>
                  <a:lnTo>
                    <a:pt x="2485588" y="206227"/>
                  </a:lnTo>
                  <a:lnTo>
                    <a:pt x="2485588" y="411263"/>
                  </a:lnTo>
                  <a:lnTo>
                    <a:pt x="2336750" y="411263"/>
                  </a:lnTo>
                  <a:lnTo>
                    <a:pt x="2336750" y="349324"/>
                  </a:lnTo>
                  <a:lnTo>
                    <a:pt x="2048999" y="349324"/>
                  </a:lnTo>
                  <a:lnTo>
                    <a:pt x="2048999" y="542925"/>
                  </a:lnTo>
                  <a:lnTo>
                    <a:pt x="2287138" y="542925"/>
                  </a:lnTo>
                  <a:lnTo>
                    <a:pt x="2336750" y="542925"/>
                  </a:lnTo>
                  <a:lnTo>
                    <a:pt x="2485588" y="542925"/>
                  </a:lnTo>
                  <a:lnTo>
                    <a:pt x="2574890" y="542925"/>
                  </a:lnTo>
                  <a:lnTo>
                    <a:pt x="2773341" y="542925"/>
                  </a:lnTo>
                  <a:close/>
                  <a:moveTo>
                    <a:pt x="8564540" y="206227"/>
                  </a:moveTo>
                  <a:lnTo>
                    <a:pt x="8276788" y="206227"/>
                  </a:lnTo>
                  <a:lnTo>
                    <a:pt x="8276788" y="411263"/>
                  </a:lnTo>
                  <a:lnTo>
                    <a:pt x="8127950" y="411263"/>
                  </a:lnTo>
                  <a:lnTo>
                    <a:pt x="8127950" y="349324"/>
                  </a:lnTo>
                  <a:lnTo>
                    <a:pt x="7840199" y="349324"/>
                  </a:lnTo>
                  <a:lnTo>
                    <a:pt x="7840199" y="542925"/>
                  </a:lnTo>
                  <a:lnTo>
                    <a:pt x="8078338" y="542925"/>
                  </a:lnTo>
                  <a:lnTo>
                    <a:pt x="8127950" y="542925"/>
                  </a:lnTo>
                  <a:lnTo>
                    <a:pt x="8276788" y="542925"/>
                  </a:lnTo>
                  <a:lnTo>
                    <a:pt x="8366090" y="542925"/>
                  </a:lnTo>
                  <a:lnTo>
                    <a:pt x="8564540" y="542925"/>
                  </a:lnTo>
                  <a:close/>
                  <a:moveTo>
                    <a:pt x="5745134" y="169620"/>
                  </a:moveTo>
                  <a:lnTo>
                    <a:pt x="5601257" y="169620"/>
                  </a:lnTo>
                  <a:lnTo>
                    <a:pt x="5601257" y="542925"/>
                  </a:lnTo>
                  <a:lnTo>
                    <a:pt x="5745134" y="542925"/>
                  </a:lnTo>
                  <a:close/>
                  <a:moveTo>
                    <a:pt x="5918778" y="169620"/>
                  </a:moveTo>
                  <a:lnTo>
                    <a:pt x="5774901" y="169620"/>
                  </a:lnTo>
                  <a:lnTo>
                    <a:pt x="5774901" y="542925"/>
                  </a:lnTo>
                  <a:lnTo>
                    <a:pt x="5918778" y="542925"/>
                  </a:lnTo>
                  <a:close/>
                  <a:moveTo>
                    <a:pt x="11536333" y="169620"/>
                  </a:moveTo>
                  <a:lnTo>
                    <a:pt x="11392457" y="169620"/>
                  </a:lnTo>
                  <a:lnTo>
                    <a:pt x="11392457" y="542925"/>
                  </a:lnTo>
                  <a:lnTo>
                    <a:pt x="11536333" y="542925"/>
                  </a:lnTo>
                  <a:close/>
                  <a:moveTo>
                    <a:pt x="11709977" y="169620"/>
                  </a:moveTo>
                  <a:lnTo>
                    <a:pt x="11566101" y="169620"/>
                  </a:lnTo>
                  <a:lnTo>
                    <a:pt x="11566101" y="542925"/>
                  </a:lnTo>
                  <a:lnTo>
                    <a:pt x="11709977" y="542925"/>
                  </a:lnTo>
                  <a:close/>
                  <a:moveTo>
                    <a:pt x="868219" y="84174"/>
                  </a:moveTo>
                  <a:lnTo>
                    <a:pt x="684653" y="84174"/>
                  </a:lnTo>
                  <a:lnTo>
                    <a:pt x="684653" y="391411"/>
                  </a:lnTo>
                  <a:lnTo>
                    <a:pt x="635040" y="391411"/>
                  </a:lnTo>
                  <a:lnTo>
                    <a:pt x="635040" y="202892"/>
                  </a:lnTo>
                  <a:lnTo>
                    <a:pt x="451474" y="202892"/>
                  </a:lnTo>
                  <a:lnTo>
                    <a:pt x="451474" y="458750"/>
                  </a:lnTo>
                  <a:lnTo>
                    <a:pt x="347287" y="458750"/>
                  </a:lnTo>
                  <a:lnTo>
                    <a:pt x="347287" y="315654"/>
                  </a:lnTo>
                  <a:lnTo>
                    <a:pt x="143876" y="315654"/>
                  </a:lnTo>
                  <a:lnTo>
                    <a:pt x="143876" y="542925"/>
                  </a:lnTo>
                  <a:lnTo>
                    <a:pt x="253024" y="542925"/>
                  </a:lnTo>
                  <a:lnTo>
                    <a:pt x="347287" y="542925"/>
                  </a:lnTo>
                  <a:lnTo>
                    <a:pt x="451474" y="542925"/>
                  </a:lnTo>
                  <a:lnTo>
                    <a:pt x="451474" y="542925"/>
                  </a:lnTo>
                  <a:lnTo>
                    <a:pt x="530854" y="542925"/>
                  </a:lnTo>
                  <a:lnTo>
                    <a:pt x="635040" y="542925"/>
                  </a:lnTo>
                  <a:lnTo>
                    <a:pt x="684653" y="542925"/>
                  </a:lnTo>
                  <a:lnTo>
                    <a:pt x="714421" y="542925"/>
                  </a:lnTo>
                  <a:lnTo>
                    <a:pt x="868219" y="542925"/>
                  </a:lnTo>
                  <a:close/>
                  <a:moveTo>
                    <a:pt x="6659420" y="84174"/>
                  </a:moveTo>
                  <a:lnTo>
                    <a:pt x="6475853" y="84174"/>
                  </a:lnTo>
                  <a:lnTo>
                    <a:pt x="6475853" y="391411"/>
                  </a:lnTo>
                  <a:lnTo>
                    <a:pt x="6426241" y="391411"/>
                  </a:lnTo>
                  <a:lnTo>
                    <a:pt x="6426241" y="202892"/>
                  </a:lnTo>
                  <a:lnTo>
                    <a:pt x="6242674" y="202892"/>
                  </a:lnTo>
                  <a:lnTo>
                    <a:pt x="6242674" y="458750"/>
                  </a:lnTo>
                  <a:lnTo>
                    <a:pt x="6181724" y="458750"/>
                  </a:lnTo>
                  <a:lnTo>
                    <a:pt x="6181724" y="391411"/>
                  </a:lnTo>
                  <a:lnTo>
                    <a:pt x="6138488" y="391411"/>
                  </a:lnTo>
                  <a:lnTo>
                    <a:pt x="6138488" y="315654"/>
                  </a:lnTo>
                  <a:lnTo>
                    <a:pt x="5935076" y="315654"/>
                  </a:lnTo>
                  <a:lnTo>
                    <a:pt x="5935076" y="542925"/>
                  </a:lnTo>
                  <a:lnTo>
                    <a:pt x="5958468" y="542925"/>
                  </a:lnTo>
                  <a:lnTo>
                    <a:pt x="5958468" y="542925"/>
                  </a:lnTo>
                  <a:lnTo>
                    <a:pt x="6181724" y="542925"/>
                  </a:lnTo>
                  <a:lnTo>
                    <a:pt x="6181724" y="542925"/>
                  </a:lnTo>
                  <a:lnTo>
                    <a:pt x="6242674" y="542925"/>
                  </a:lnTo>
                  <a:lnTo>
                    <a:pt x="6242674" y="542925"/>
                  </a:lnTo>
                  <a:lnTo>
                    <a:pt x="6322054" y="542925"/>
                  </a:lnTo>
                  <a:lnTo>
                    <a:pt x="6426241" y="542925"/>
                  </a:lnTo>
                  <a:lnTo>
                    <a:pt x="6475853" y="542925"/>
                  </a:lnTo>
                  <a:lnTo>
                    <a:pt x="6505621" y="542925"/>
                  </a:lnTo>
                  <a:lnTo>
                    <a:pt x="6659420" y="542925"/>
                  </a:lnTo>
                  <a:close/>
                  <a:moveTo>
                    <a:pt x="3145434" y="0"/>
                  </a:moveTo>
                  <a:lnTo>
                    <a:pt x="2887449" y="0"/>
                  </a:lnTo>
                  <a:lnTo>
                    <a:pt x="2887449" y="542925"/>
                  </a:lnTo>
                  <a:lnTo>
                    <a:pt x="3145434" y="542925"/>
                  </a:lnTo>
                  <a:close/>
                  <a:moveTo>
                    <a:pt x="3433187" y="0"/>
                  </a:moveTo>
                  <a:lnTo>
                    <a:pt x="3175202" y="0"/>
                  </a:lnTo>
                  <a:lnTo>
                    <a:pt x="3175202" y="542925"/>
                  </a:lnTo>
                  <a:lnTo>
                    <a:pt x="3433187" y="542925"/>
                  </a:lnTo>
                  <a:close/>
                  <a:moveTo>
                    <a:pt x="8936634" y="0"/>
                  </a:moveTo>
                  <a:lnTo>
                    <a:pt x="8678649" y="0"/>
                  </a:lnTo>
                  <a:lnTo>
                    <a:pt x="8678649" y="542925"/>
                  </a:lnTo>
                  <a:lnTo>
                    <a:pt x="8936634" y="542925"/>
                  </a:lnTo>
                  <a:close/>
                  <a:moveTo>
                    <a:pt x="9224387" y="0"/>
                  </a:moveTo>
                  <a:lnTo>
                    <a:pt x="8966402" y="0"/>
                  </a:lnTo>
                  <a:lnTo>
                    <a:pt x="8966402" y="542925"/>
                  </a:lnTo>
                  <a:lnTo>
                    <a:pt x="9224387" y="542925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36" name="グループ化 1135">
            <a:extLst>
              <a:ext uri="{FF2B5EF4-FFF2-40B4-BE49-F238E27FC236}">
                <a16:creationId xmlns:a16="http://schemas.microsoft.com/office/drawing/2014/main" id="{404FDE54-B9C6-4C85-9B8B-8D2DF6F15067}"/>
              </a:ext>
            </a:extLst>
          </p:cNvPr>
          <p:cNvGrpSpPr/>
          <p:nvPr/>
        </p:nvGrpSpPr>
        <p:grpSpPr>
          <a:xfrm>
            <a:off x="4660900" y="287338"/>
            <a:ext cx="2870200" cy="2870198"/>
            <a:chOff x="572935" y="476249"/>
            <a:chExt cx="2475065" cy="2475065"/>
          </a:xfrm>
        </p:grpSpPr>
        <p:grpSp>
          <p:nvGrpSpPr>
            <p:cNvPr id="1137" name="グループ化 1136">
              <a:extLst>
                <a:ext uri="{FF2B5EF4-FFF2-40B4-BE49-F238E27FC236}">
                  <a16:creationId xmlns:a16="http://schemas.microsoft.com/office/drawing/2014/main" id="{99CB63A7-AAC9-44F5-9917-37D43382634B}"/>
                </a:ext>
              </a:extLst>
            </p:cNvPr>
            <p:cNvGrpSpPr/>
            <p:nvPr/>
          </p:nvGrpSpPr>
          <p:grpSpPr>
            <a:xfrm>
              <a:off x="572935" y="476249"/>
              <a:ext cx="2475065" cy="2475065"/>
              <a:chOff x="1846054" y="603851"/>
              <a:chExt cx="4459854" cy="4459854"/>
            </a:xfrm>
            <a:solidFill>
              <a:srgbClr val="FF0000"/>
            </a:solidFill>
          </p:grpSpPr>
          <p:sp>
            <p:nvSpPr>
              <p:cNvPr id="1237" name="楕円 1">
                <a:extLst>
                  <a:ext uri="{FF2B5EF4-FFF2-40B4-BE49-F238E27FC236}">
                    <a16:creationId xmlns:a16="http://schemas.microsoft.com/office/drawing/2014/main" id="{304A26A9-4485-4CF0-999C-5E35A1924925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8" name="楕円 1">
                <a:extLst>
                  <a:ext uri="{FF2B5EF4-FFF2-40B4-BE49-F238E27FC236}">
                    <a16:creationId xmlns:a16="http://schemas.microsoft.com/office/drawing/2014/main" id="{0FAD1A1D-027B-49B7-8190-5E4F97848B2B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9" name="楕円 1">
                <a:extLst>
                  <a:ext uri="{FF2B5EF4-FFF2-40B4-BE49-F238E27FC236}">
                    <a16:creationId xmlns:a16="http://schemas.microsoft.com/office/drawing/2014/main" id="{B3D17836-EF04-47F8-8774-4B2825FD2021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0" name="楕円 1">
                <a:extLst>
                  <a:ext uri="{FF2B5EF4-FFF2-40B4-BE49-F238E27FC236}">
                    <a16:creationId xmlns:a16="http://schemas.microsoft.com/office/drawing/2014/main" id="{83CDC656-E5FF-4BED-BAE8-C4C8960A9639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1" name="楕円 1">
                <a:extLst>
                  <a:ext uri="{FF2B5EF4-FFF2-40B4-BE49-F238E27FC236}">
                    <a16:creationId xmlns:a16="http://schemas.microsoft.com/office/drawing/2014/main" id="{C8C065BD-9BE3-4674-9810-BB10FC63B1AB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2" name="楕円 1">
                <a:extLst>
                  <a:ext uri="{FF2B5EF4-FFF2-40B4-BE49-F238E27FC236}">
                    <a16:creationId xmlns:a16="http://schemas.microsoft.com/office/drawing/2014/main" id="{CE8A6BAF-6D4A-4799-8BCA-F201A96F226D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3" name="楕円 1">
                <a:extLst>
                  <a:ext uri="{FF2B5EF4-FFF2-40B4-BE49-F238E27FC236}">
                    <a16:creationId xmlns:a16="http://schemas.microsoft.com/office/drawing/2014/main" id="{90D7EE4A-5FA4-4786-BC69-A1F506E74DEE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4" name="楕円 1">
                <a:extLst>
                  <a:ext uri="{FF2B5EF4-FFF2-40B4-BE49-F238E27FC236}">
                    <a16:creationId xmlns:a16="http://schemas.microsoft.com/office/drawing/2014/main" id="{787A91F6-3B90-42C6-A227-06014A6BA979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5" name="楕円 1">
                <a:extLst>
                  <a:ext uri="{FF2B5EF4-FFF2-40B4-BE49-F238E27FC236}">
                    <a16:creationId xmlns:a16="http://schemas.microsoft.com/office/drawing/2014/main" id="{91EC41ED-00CE-4CAD-BA82-E680BA5DC95A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6" name="楕円 1">
                <a:extLst>
                  <a:ext uri="{FF2B5EF4-FFF2-40B4-BE49-F238E27FC236}">
                    <a16:creationId xmlns:a16="http://schemas.microsoft.com/office/drawing/2014/main" id="{E9FF4D7F-0CEB-4BD6-96FE-EB2C66DC0A51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7" name="楕円 1">
                <a:extLst>
                  <a:ext uri="{FF2B5EF4-FFF2-40B4-BE49-F238E27FC236}">
                    <a16:creationId xmlns:a16="http://schemas.microsoft.com/office/drawing/2014/main" id="{2E97A2F3-7461-4005-A18A-AB80EADB6CD4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8" name="楕円 1">
                <a:extLst>
                  <a:ext uri="{FF2B5EF4-FFF2-40B4-BE49-F238E27FC236}">
                    <a16:creationId xmlns:a16="http://schemas.microsoft.com/office/drawing/2014/main" id="{EFE158BE-EEB8-4DE9-8901-C16DCF45F174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9" name="楕円 1">
                <a:extLst>
                  <a:ext uri="{FF2B5EF4-FFF2-40B4-BE49-F238E27FC236}">
                    <a16:creationId xmlns:a16="http://schemas.microsoft.com/office/drawing/2014/main" id="{8711BF56-AA65-4B47-AEE5-E5AD8F881CB7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0" name="楕円 1">
                <a:extLst>
                  <a:ext uri="{FF2B5EF4-FFF2-40B4-BE49-F238E27FC236}">
                    <a16:creationId xmlns:a16="http://schemas.microsoft.com/office/drawing/2014/main" id="{A9A27579-0C8E-4468-A0C3-4D2ABA59BD18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1" name="楕円 1">
                <a:extLst>
                  <a:ext uri="{FF2B5EF4-FFF2-40B4-BE49-F238E27FC236}">
                    <a16:creationId xmlns:a16="http://schemas.microsoft.com/office/drawing/2014/main" id="{13FFCEA1-4C7F-422C-AD8F-CE50DB885A90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2" name="楕円 1">
                <a:extLst>
                  <a:ext uri="{FF2B5EF4-FFF2-40B4-BE49-F238E27FC236}">
                    <a16:creationId xmlns:a16="http://schemas.microsoft.com/office/drawing/2014/main" id="{09310D4B-F564-4032-8B72-019950126ABF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3" name="楕円 1">
                <a:extLst>
                  <a:ext uri="{FF2B5EF4-FFF2-40B4-BE49-F238E27FC236}">
                    <a16:creationId xmlns:a16="http://schemas.microsoft.com/office/drawing/2014/main" id="{7713C0C6-BED8-4608-AED9-1285999C7212}"/>
                  </a:ext>
                </a:extLst>
              </p:cNvPr>
              <p:cNvSpPr/>
              <p:nvPr/>
            </p:nvSpPr>
            <p:spPr>
              <a:xfrm rot="19800000">
                <a:off x="2984740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4" name="楕円 1">
                <a:extLst>
                  <a:ext uri="{FF2B5EF4-FFF2-40B4-BE49-F238E27FC236}">
                    <a16:creationId xmlns:a16="http://schemas.microsoft.com/office/drawing/2014/main" id="{700682E1-CB6D-42A7-A3BD-F9A201BBCEDB}"/>
                  </a:ext>
                </a:extLst>
              </p:cNvPr>
              <p:cNvSpPr/>
              <p:nvPr/>
            </p:nvSpPr>
            <p:spPr>
              <a:xfrm rot="9000000">
                <a:off x="4951562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5" name="楕円 1">
                <a:extLst>
                  <a:ext uri="{FF2B5EF4-FFF2-40B4-BE49-F238E27FC236}">
                    <a16:creationId xmlns:a16="http://schemas.microsoft.com/office/drawing/2014/main" id="{8F0D9270-A4AB-4B33-980E-C504BCBCD9DB}"/>
                  </a:ext>
                </a:extLst>
              </p:cNvPr>
              <p:cNvSpPr/>
              <p:nvPr/>
            </p:nvSpPr>
            <p:spPr>
              <a:xfrm rot="3600000">
                <a:off x="5671469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6" name="楕円 1">
                <a:extLst>
                  <a:ext uri="{FF2B5EF4-FFF2-40B4-BE49-F238E27FC236}">
                    <a16:creationId xmlns:a16="http://schemas.microsoft.com/office/drawing/2014/main" id="{2A6FB983-E1A9-46B5-9DFC-09577ADC1B93}"/>
                  </a:ext>
                </a:extLst>
              </p:cNvPr>
              <p:cNvSpPr/>
              <p:nvPr/>
            </p:nvSpPr>
            <p:spPr>
              <a:xfrm rot="14400000">
                <a:off x="2264833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7" name="楕円 1">
                <a:extLst>
                  <a:ext uri="{FF2B5EF4-FFF2-40B4-BE49-F238E27FC236}">
                    <a16:creationId xmlns:a16="http://schemas.microsoft.com/office/drawing/2014/main" id="{5D6DEE38-5B84-48B9-8CC1-A5021D38B576}"/>
                  </a:ext>
                </a:extLst>
              </p:cNvPr>
              <p:cNvSpPr/>
              <p:nvPr/>
            </p:nvSpPr>
            <p:spPr>
              <a:xfrm rot="900000">
                <a:off x="4477202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8" name="楕円 1">
                <a:extLst>
                  <a:ext uri="{FF2B5EF4-FFF2-40B4-BE49-F238E27FC236}">
                    <a16:creationId xmlns:a16="http://schemas.microsoft.com/office/drawing/2014/main" id="{C1E5CA68-D935-432B-9F75-E1C148F8A7F4}"/>
                  </a:ext>
                </a:extLst>
              </p:cNvPr>
              <p:cNvSpPr/>
              <p:nvPr/>
            </p:nvSpPr>
            <p:spPr>
              <a:xfrm rot="11700000">
                <a:off x="3459100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9" name="楕円 1">
                <a:extLst>
                  <a:ext uri="{FF2B5EF4-FFF2-40B4-BE49-F238E27FC236}">
                    <a16:creationId xmlns:a16="http://schemas.microsoft.com/office/drawing/2014/main" id="{DFF9399E-8362-4EC0-8D52-4C6597F5B1CC}"/>
                  </a:ext>
                </a:extLst>
              </p:cNvPr>
              <p:cNvSpPr/>
              <p:nvPr/>
            </p:nvSpPr>
            <p:spPr>
              <a:xfrm rot="6300000">
                <a:off x="5867955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0" name="楕円 1">
                <a:extLst>
                  <a:ext uri="{FF2B5EF4-FFF2-40B4-BE49-F238E27FC236}">
                    <a16:creationId xmlns:a16="http://schemas.microsoft.com/office/drawing/2014/main" id="{E3F4DDAB-32B5-4D88-B1D4-6277C8680555}"/>
                  </a:ext>
                </a:extLst>
              </p:cNvPr>
              <p:cNvSpPr/>
              <p:nvPr/>
            </p:nvSpPr>
            <p:spPr>
              <a:xfrm rot="17100000">
                <a:off x="2068347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1" name="楕円 1">
                <a:extLst>
                  <a:ext uri="{FF2B5EF4-FFF2-40B4-BE49-F238E27FC236}">
                    <a16:creationId xmlns:a16="http://schemas.microsoft.com/office/drawing/2014/main" id="{632D0DE8-0856-4118-A8CF-EADAD3B15F70}"/>
                  </a:ext>
                </a:extLst>
              </p:cNvPr>
              <p:cNvSpPr/>
              <p:nvPr/>
            </p:nvSpPr>
            <p:spPr>
              <a:xfrm rot="20700000">
                <a:off x="3459100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2" name="楕円 1">
                <a:extLst>
                  <a:ext uri="{FF2B5EF4-FFF2-40B4-BE49-F238E27FC236}">
                    <a16:creationId xmlns:a16="http://schemas.microsoft.com/office/drawing/2014/main" id="{1FCCBB86-6C3B-4EC6-BFDC-CFF4F225825E}"/>
                  </a:ext>
                </a:extLst>
              </p:cNvPr>
              <p:cNvSpPr/>
              <p:nvPr/>
            </p:nvSpPr>
            <p:spPr>
              <a:xfrm rot="9900000">
                <a:off x="4477202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3" name="楕円 1">
                <a:extLst>
                  <a:ext uri="{FF2B5EF4-FFF2-40B4-BE49-F238E27FC236}">
                    <a16:creationId xmlns:a16="http://schemas.microsoft.com/office/drawing/2014/main" id="{9034D2BE-2C9A-4D54-8253-3AF758312EB3}"/>
                  </a:ext>
                </a:extLst>
              </p:cNvPr>
              <p:cNvSpPr/>
              <p:nvPr/>
            </p:nvSpPr>
            <p:spPr>
              <a:xfrm rot="4500000">
                <a:off x="5867955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4" name="楕円 1">
                <a:extLst>
                  <a:ext uri="{FF2B5EF4-FFF2-40B4-BE49-F238E27FC236}">
                    <a16:creationId xmlns:a16="http://schemas.microsoft.com/office/drawing/2014/main" id="{F8FF351F-B939-4C8A-AA92-51BD54C70A83}"/>
                  </a:ext>
                </a:extLst>
              </p:cNvPr>
              <p:cNvSpPr/>
              <p:nvPr/>
            </p:nvSpPr>
            <p:spPr>
              <a:xfrm rot="15300000">
                <a:off x="2068347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5" name="楕円 1">
                <a:extLst>
                  <a:ext uri="{FF2B5EF4-FFF2-40B4-BE49-F238E27FC236}">
                    <a16:creationId xmlns:a16="http://schemas.microsoft.com/office/drawing/2014/main" id="{CB37BC75-F4EE-4E39-B514-598AD0C1FA10}"/>
                  </a:ext>
                </a:extLst>
              </p:cNvPr>
              <p:cNvSpPr/>
              <p:nvPr/>
            </p:nvSpPr>
            <p:spPr>
              <a:xfrm rot="1800000">
                <a:off x="4951562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6" name="楕円 1">
                <a:extLst>
                  <a:ext uri="{FF2B5EF4-FFF2-40B4-BE49-F238E27FC236}">
                    <a16:creationId xmlns:a16="http://schemas.microsoft.com/office/drawing/2014/main" id="{D7784CDB-12C7-4422-9BFB-E8A15E2D55A4}"/>
                  </a:ext>
                </a:extLst>
              </p:cNvPr>
              <p:cNvSpPr/>
              <p:nvPr/>
            </p:nvSpPr>
            <p:spPr>
              <a:xfrm rot="12600000">
                <a:off x="2984740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7" name="楕円 1">
                <a:extLst>
                  <a:ext uri="{FF2B5EF4-FFF2-40B4-BE49-F238E27FC236}">
                    <a16:creationId xmlns:a16="http://schemas.microsoft.com/office/drawing/2014/main" id="{8E2489C4-2AC4-4CA8-8C7B-28D7A2616940}"/>
                  </a:ext>
                </a:extLst>
              </p:cNvPr>
              <p:cNvSpPr/>
              <p:nvPr/>
            </p:nvSpPr>
            <p:spPr>
              <a:xfrm rot="7200000">
                <a:off x="5671469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8" name="楕円 1">
                <a:extLst>
                  <a:ext uri="{FF2B5EF4-FFF2-40B4-BE49-F238E27FC236}">
                    <a16:creationId xmlns:a16="http://schemas.microsoft.com/office/drawing/2014/main" id="{1D1F76A9-8DA2-41C2-A8F2-6C13D210DCAB}"/>
                  </a:ext>
                </a:extLst>
              </p:cNvPr>
              <p:cNvSpPr/>
              <p:nvPr/>
            </p:nvSpPr>
            <p:spPr>
              <a:xfrm rot="18000000">
                <a:off x="2264833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38" name="グループ化 1137">
              <a:extLst>
                <a:ext uri="{FF2B5EF4-FFF2-40B4-BE49-F238E27FC236}">
                  <a16:creationId xmlns:a16="http://schemas.microsoft.com/office/drawing/2014/main" id="{61B0571F-0CB5-46FA-8C1F-8701C477AD9C}"/>
                </a:ext>
              </a:extLst>
            </p:cNvPr>
            <p:cNvGrpSpPr/>
            <p:nvPr/>
          </p:nvGrpSpPr>
          <p:grpSpPr>
            <a:xfrm rot="1289234">
              <a:off x="940488" y="843803"/>
              <a:ext cx="1739960" cy="1739958"/>
              <a:chOff x="1846054" y="603851"/>
              <a:chExt cx="4459854" cy="4459854"/>
            </a:xfrm>
            <a:solidFill>
              <a:srgbClr val="FF0000"/>
            </a:solidFill>
          </p:grpSpPr>
          <p:sp>
            <p:nvSpPr>
              <p:cNvPr id="1205" name="楕円 1">
                <a:extLst>
                  <a:ext uri="{FF2B5EF4-FFF2-40B4-BE49-F238E27FC236}">
                    <a16:creationId xmlns:a16="http://schemas.microsoft.com/office/drawing/2014/main" id="{B8A2905A-8E88-4C03-BB3A-D5DD824E295B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6" name="楕円 1">
                <a:extLst>
                  <a:ext uri="{FF2B5EF4-FFF2-40B4-BE49-F238E27FC236}">
                    <a16:creationId xmlns:a16="http://schemas.microsoft.com/office/drawing/2014/main" id="{9F8549FD-03C8-4E78-8A2C-8683D9E2174E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7" name="楕円 1">
                <a:extLst>
                  <a:ext uri="{FF2B5EF4-FFF2-40B4-BE49-F238E27FC236}">
                    <a16:creationId xmlns:a16="http://schemas.microsoft.com/office/drawing/2014/main" id="{3D058AD2-C723-44E6-86DA-51D284EADAFB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8" name="楕円 1">
                <a:extLst>
                  <a:ext uri="{FF2B5EF4-FFF2-40B4-BE49-F238E27FC236}">
                    <a16:creationId xmlns:a16="http://schemas.microsoft.com/office/drawing/2014/main" id="{36245423-EBC7-44AC-B9A8-29681A30ECB1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9" name="楕円 1">
                <a:extLst>
                  <a:ext uri="{FF2B5EF4-FFF2-40B4-BE49-F238E27FC236}">
                    <a16:creationId xmlns:a16="http://schemas.microsoft.com/office/drawing/2014/main" id="{21E22A40-FE88-4A54-B71A-96F17EF91AE7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0" name="楕円 1">
                <a:extLst>
                  <a:ext uri="{FF2B5EF4-FFF2-40B4-BE49-F238E27FC236}">
                    <a16:creationId xmlns:a16="http://schemas.microsoft.com/office/drawing/2014/main" id="{6F953007-FF9E-44EF-93E0-087482107567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1" name="楕円 1">
                <a:extLst>
                  <a:ext uri="{FF2B5EF4-FFF2-40B4-BE49-F238E27FC236}">
                    <a16:creationId xmlns:a16="http://schemas.microsoft.com/office/drawing/2014/main" id="{99461D3E-FCB8-4767-AE46-DD3BF27924B2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2" name="楕円 1">
                <a:extLst>
                  <a:ext uri="{FF2B5EF4-FFF2-40B4-BE49-F238E27FC236}">
                    <a16:creationId xmlns:a16="http://schemas.microsoft.com/office/drawing/2014/main" id="{3C3590A5-1F73-4C62-86DE-B6E7A9B339D0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3" name="楕円 1">
                <a:extLst>
                  <a:ext uri="{FF2B5EF4-FFF2-40B4-BE49-F238E27FC236}">
                    <a16:creationId xmlns:a16="http://schemas.microsoft.com/office/drawing/2014/main" id="{E68498B8-CF45-455F-B037-77535BCFBD43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4" name="楕円 1">
                <a:extLst>
                  <a:ext uri="{FF2B5EF4-FFF2-40B4-BE49-F238E27FC236}">
                    <a16:creationId xmlns:a16="http://schemas.microsoft.com/office/drawing/2014/main" id="{F3411645-60B7-4F53-A27C-1970B33B31A2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5" name="楕円 1">
                <a:extLst>
                  <a:ext uri="{FF2B5EF4-FFF2-40B4-BE49-F238E27FC236}">
                    <a16:creationId xmlns:a16="http://schemas.microsoft.com/office/drawing/2014/main" id="{107DE8D7-5355-454A-9FDD-032B6505E016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6" name="楕円 1">
                <a:extLst>
                  <a:ext uri="{FF2B5EF4-FFF2-40B4-BE49-F238E27FC236}">
                    <a16:creationId xmlns:a16="http://schemas.microsoft.com/office/drawing/2014/main" id="{A18D210D-A91F-4861-A578-781559737C83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7" name="楕円 1">
                <a:extLst>
                  <a:ext uri="{FF2B5EF4-FFF2-40B4-BE49-F238E27FC236}">
                    <a16:creationId xmlns:a16="http://schemas.microsoft.com/office/drawing/2014/main" id="{B503DAAF-0E92-4552-8D63-BCC75C2E218D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8" name="楕円 1">
                <a:extLst>
                  <a:ext uri="{FF2B5EF4-FFF2-40B4-BE49-F238E27FC236}">
                    <a16:creationId xmlns:a16="http://schemas.microsoft.com/office/drawing/2014/main" id="{ECBC2176-7F67-4F65-88EC-13C929158D3A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9" name="楕円 1">
                <a:extLst>
                  <a:ext uri="{FF2B5EF4-FFF2-40B4-BE49-F238E27FC236}">
                    <a16:creationId xmlns:a16="http://schemas.microsoft.com/office/drawing/2014/main" id="{B1A00454-34D3-47A6-91F7-6B5616FF3767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0" name="楕円 1">
                <a:extLst>
                  <a:ext uri="{FF2B5EF4-FFF2-40B4-BE49-F238E27FC236}">
                    <a16:creationId xmlns:a16="http://schemas.microsoft.com/office/drawing/2014/main" id="{FDBF0F45-F0C4-40F5-93F0-683FD63C0E3E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1" name="楕円 1">
                <a:extLst>
                  <a:ext uri="{FF2B5EF4-FFF2-40B4-BE49-F238E27FC236}">
                    <a16:creationId xmlns:a16="http://schemas.microsoft.com/office/drawing/2014/main" id="{851A9146-A918-4C38-B4B3-ED04571D1859}"/>
                  </a:ext>
                </a:extLst>
              </p:cNvPr>
              <p:cNvSpPr/>
              <p:nvPr/>
            </p:nvSpPr>
            <p:spPr>
              <a:xfrm rot="19800000">
                <a:off x="2984740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2" name="楕円 1">
                <a:extLst>
                  <a:ext uri="{FF2B5EF4-FFF2-40B4-BE49-F238E27FC236}">
                    <a16:creationId xmlns:a16="http://schemas.microsoft.com/office/drawing/2014/main" id="{BFE8B761-8111-43EE-9525-9821574300B6}"/>
                  </a:ext>
                </a:extLst>
              </p:cNvPr>
              <p:cNvSpPr/>
              <p:nvPr/>
            </p:nvSpPr>
            <p:spPr>
              <a:xfrm rot="9000000">
                <a:off x="4951562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3" name="楕円 1">
                <a:extLst>
                  <a:ext uri="{FF2B5EF4-FFF2-40B4-BE49-F238E27FC236}">
                    <a16:creationId xmlns:a16="http://schemas.microsoft.com/office/drawing/2014/main" id="{9AB1CDAC-486B-4513-BE82-F3668EFE8F84}"/>
                  </a:ext>
                </a:extLst>
              </p:cNvPr>
              <p:cNvSpPr/>
              <p:nvPr/>
            </p:nvSpPr>
            <p:spPr>
              <a:xfrm rot="3600000">
                <a:off x="5671469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4" name="楕円 1">
                <a:extLst>
                  <a:ext uri="{FF2B5EF4-FFF2-40B4-BE49-F238E27FC236}">
                    <a16:creationId xmlns:a16="http://schemas.microsoft.com/office/drawing/2014/main" id="{63004838-7F6B-4FAE-B1DA-0A1D08828F22}"/>
                  </a:ext>
                </a:extLst>
              </p:cNvPr>
              <p:cNvSpPr/>
              <p:nvPr/>
            </p:nvSpPr>
            <p:spPr>
              <a:xfrm rot="14400000">
                <a:off x="2264833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5" name="楕円 1">
                <a:extLst>
                  <a:ext uri="{FF2B5EF4-FFF2-40B4-BE49-F238E27FC236}">
                    <a16:creationId xmlns:a16="http://schemas.microsoft.com/office/drawing/2014/main" id="{D5920040-9418-496C-9E7A-D28BAD29FCE7}"/>
                  </a:ext>
                </a:extLst>
              </p:cNvPr>
              <p:cNvSpPr/>
              <p:nvPr/>
            </p:nvSpPr>
            <p:spPr>
              <a:xfrm rot="900000">
                <a:off x="4477202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6" name="楕円 1">
                <a:extLst>
                  <a:ext uri="{FF2B5EF4-FFF2-40B4-BE49-F238E27FC236}">
                    <a16:creationId xmlns:a16="http://schemas.microsoft.com/office/drawing/2014/main" id="{7D1A33DE-4052-4792-A5F5-D43A4669BA61}"/>
                  </a:ext>
                </a:extLst>
              </p:cNvPr>
              <p:cNvSpPr/>
              <p:nvPr/>
            </p:nvSpPr>
            <p:spPr>
              <a:xfrm rot="11700000">
                <a:off x="3459100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7" name="楕円 1">
                <a:extLst>
                  <a:ext uri="{FF2B5EF4-FFF2-40B4-BE49-F238E27FC236}">
                    <a16:creationId xmlns:a16="http://schemas.microsoft.com/office/drawing/2014/main" id="{D62F2B80-3151-4E2D-9157-E0C7EC1A4B93}"/>
                  </a:ext>
                </a:extLst>
              </p:cNvPr>
              <p:cNvSpPr/>
              <p:nvPr/>
            </p:nvSpPr>
            <p:spPr>
              <a:xfrm rot="6300000">
                <a:off x="5867955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8" name="楕円 1">
                <a:extLst>
                  <a:ext uri="{FF2B5EF4-FFF2-40B4-BE49-F238E27FC236}">
                    <a16:creationId xmlns:a16="http://schemas.microsoft.com/office/drawing/2014/main" id="{A3B18819-5082-4B22-9F53-918CC8289872}"/>
                  </a:ext>
                </a:extLst>
              </p:cNvPr>
              <p:cNvSpPr/>
              <p:nvPr/>
            </p:nvSpPr>
            <p:spPr>
              <a:xfrm rot="17100000">
                <a:off x="2068347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9" name="楕円 1">
                <a:extLst>
                  <a:ext uri="{FF2B5EF4-FFF2-40B4-BE49-F238E27FC236}">
                    <a16:creationId xmlns:a16="http://schemas.microsoft.com/office/drawing/2014/main" id="{98E0C1D7-9C9C-4838-8593-229071A122C9}"/>
                  </a:ext>
                </a:extLst>
              </p:cNvPr>
              <p:cNvSpPr/>
              <p:nvPr/>
            </p:nvSpPr>
            <p:spPr>
              <a:xfrm rot="20700000">
                <a:off x="3459100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0" name="楕円 1">
                <a:extLst>
                  <a:ext uri="{FF2B5EF4-FFF2-40B4-BE49-F238E27FC236}">
                    <a16:creationId xmlns:a16="http://schemas.microsoft.com/office/drawing/2014/main" id="{8DA397EF-B639-4BC7-814E-4E1490042BF7}"/>
                  </a:ext>
                </a:extLst>
              </p:cNvPr>
              <p:cNvSpPr/>
              <p:nvPr/>
            </p:nvSpPr>
            <p:spPr>
              <a:xfrm rot="9900000">
                <a:off x="4477202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1" name="楕円 1">
                <a:extLst>
                  <a:ext uri="{FF2B5EF4-FFF2-40B4-BE49-F238E27FC236}">
                    <a16:creationId xmlns:a16="http://schemas.microsoft.com/office/drawing/2014/main" id="{835FA0FB-43E5-4E08-8F14-3ED25C793FC3}"/>
                  </a:ext>
                </a:extLst>
              </p:cNvPr>
              <p:cNvSpPr/>
              <p:nvPr/>
            </p:nvSpPr>
            <p:spPr>
              <a:xfrm rot="4500000">
                <a:off x="5867955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2" name="楕円 1">
                <a:extLst>
                  <a:ext uri="{FF2B5EF4-FFF2-40B4-BE49-F238E27FC236}">
                    <a16:creationId xmlns:a16="http://schemas.microsoft.com/office/drawing/2014/main" id="{6CAFA05D-9598-4A57-A2C1-0CF4F79F6993}"/>
                  </a:ext>
                </a:extLst>
              </p:cNvPr>
              <p:cNvSpPr/>
              <p:nvPr/>
            </p:nvSpPr>
            <p:spPr>
              <a:xfrm rot="15300000">
                <a:off x="2068347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3" name="楕円 1">
                <a:extLst>
                  <a:ext uri="{FF2B5EF4-FFF2-40B4-BE49-F238E27FC236}">
                    <a16:creationId xmlns:a16="http://schemas.microsoft.com/office/drawing/2014/main" id="{5C49DA57-779F-4C75-AD30-639EAE290C8A}"/>
                  </a:ext>
                </a:extLst>
              </p:cNvPr>
              <p:cNvSpPr/>
              <p:nvPr/>
            </p:nvSpPr>
            <p:spPr>
              <a:xfrm rot="1800000">
                <a:off x="4951562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4" name="楕円 1">
                <a:extLst>
                  <a:ext uri="{FF2B5EF4-FFF2-40B4-BE49-F238E27FC236}">
                    <a16:creationId xmlns:a16="http://schemas.microsoft.com/office/drawing/2014/main" id="{A619A084-E14E-4A7B-B358-472341D3F6F9}"/>
                  </a:ext>
                </a:extLst>
              </p:cNvPr>
              <p:cNvSpPr/>
              <p:nvPr/>
            </p:nvSpPr>
            <p:spPr>
              <a:xfrm rot="12600000">
                <a:off x="2984740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5" name="楕円 1">
                <a:extLst>
                  <a:ext uri="{FF2B5EF4-FFF2-40B4-BE49-F238E27FC236}">
                    <a16:creationId xmlns:a16="http://schemas.microsoft.com/office/drawing/2014/main" id="{B1604765-17EE-4B43-A00F-E15C43D6E550}"/>
                  </a:ext>
                </a:extLst>
              </p:cNvPr>
              <p:cNvSpPr/>
              <p:nvPr/>
            </p:nvSpPr>
            <p:spPr>
              <a:xfrm rot="7200000">
                <a:off x="5671469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6" name="楕円 1">
                <a:extLst>
                  <a:ext uri="{FF2B5EF4-FFF2-40B4-BE49-F238E27FC236}">
                    <a16:creationId xmlns:a16="http://schemas.microsoft.com/office/drawing/2014/main" id="{12B6A81D-E535-4CA4-93A6-886ED947946B}"/>
                  </a:ext>
                </a:extLst>
              </p:cNvPr>
              <p:cNvSpPr/>
              <p:nvPr/>
            </p:nvSpPr>
            <p:spPr>
              <a:xfrm rot="18000000">
                <a:off x="2264833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39" name="グループ化 1138">
              <a:extLst>
                <a:ext uri="{FF2B5EF4-FFF2-40B4-BE49-F238E27FC236}">
                  <a16:creationId xmlns:a16="http://schemas.microsoft.com/office/drawing/2014/main" id="{504893CA-2E35-4589-BE04-83BCB4A10B93}"/>
                </a:ext>
              </a:extLst>
            </p:cNvPr>
            <p:cNvGrpSpPr/>
            <p:nvPr/>
          </p:nvGrpSpPr>
          <p:grpSpPr>
            <a:xfrm rot="20502539">
              <a:off x="1252211" y="1155526"/>
              <a:ext cx="1116514" cy="1116512"/>
              <a:chOff x="1846054" y="603851"/>
              <a:chExt cx="4459854" cy="4459854"/>
            </a:xfrm>
            <a:solidFill>
              <a:srgbClr val="FF0000"/>
            </a:solidFill>
          </p:grpSpPr>
          <p:sp>
            <p:nvSpPr>
              <p:cNvPr id="1173" name="楕円 1">
                <a:extLst>
                  <a:ext uri="{FF2B5EF4-FFF2-40B4-BE49-F238E27FC236}">
                    <a16:creationId xmlns:a16="http://schemas.microsoft.com/office/drawing/2014/main" id="{15565BD6-754F-4B5C-84B0-8BBE39F08279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楕円 1">
                <a:extLst>
                  <a:ext uri="{FF2B5EF4-FFF2-40B4-BE49-F238E27FC236}">
                    <a16:creationId xmlns:a16="http://schemas.microsoft.com/office/drawing/2014/main" id="{C7AB6AA2-F658-404E-A30C-3F9F1CA7FD32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楕円 1">
                <a:extLst>
                  <a:ext uri="{FF2B5EF4-FFF2-40B4-BE49-F238E27FC236}">
                    <a16:creationId xmlns:a16="http://schemas.microsoft.com/office/drawing/2014/main" id="{DDE211FE-B4FF-49A7-BD9A-37963E83AACE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楕円 1">
                <a:extLst>
                  <a:ext uri="{FF2B5EF4-FFF2-40B4-BE49-F238E27FC236}">
                    <a16:creationId xmlns:a16="http://schemas.microsoft.com/office/drawing/2014/main" id="{EA409D53-981A-4051-82F9-0E2F28C21C5F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楕円 1">
                <a:extLst>
                  <a:ext uri="{FF2B5EF4-FFF2-40B4-BE49-F238E27FC236}">
                    <a16:creationId xmlns:a16="http://schemas.microsoft.com/office/drawing/2014/main" id="{0AE5574A-CE9D-419D-8B53-3C0455719ECF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楕円 1">
                <a:extLst>
                  <a:ext uri="{FF2B5EF4-FFF2-40B4-BE49-F238E27FC236}">
                    <a16:creationId xmlns:a16="http://schemas.microsoft.com/office/drawing/2014/main" id="{9ADB6627-4AF9-4F22-BAAB-FE2113F89B63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楕円 1">
                <a:extLst>
                  <a:ext uri="{FF2B5EF4-FFF2-40B4-BE49-F238E27FC236}">
                    <a16:creationId xmlns:a16="http://schemas.microsoft.com/office/drawing/2014/main" id="{4D970CA4-9683-4AFB-B244-FBFF4553F347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楕円 1">
                <a:extLst>
                  <a:ext uri="{FF2B5EF4-FFF2-40B4-BE49-F238E27FC236}">
                    <a16:creationId xmlns:a16="http://schemas.microsoft.com/office/drawing/2014/main" id="{CA307990-2889-4210-BFD9-5890113358DF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楕円 1">
                <a:extLst>
                  <a:ext uri="{FF2B5EF4-FFF2-40B4-BE49-F238E27FC236}">
                    <a16:creationId xmlns:a16="http://schemas.microsoft.com/office/drawing/2014/main" id="{5C3D26F3-847E-47AB-99BE-4B8C41568039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楕円 1">
                <a:extLst>
                  <a:ext uri="{FF2B5EF4-FFF2-40B4-BE49-F238E27FC236}">
                    <a16:creationId xmlns:a16="http://schemas.microsoft.com/office/drawing/2014/main" id="{4D552E41-4E6B-4EF3-94AA-37ACA1B4838D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楕円 1">
                <a:extLst>
                  <a:ext uri="{FF2B5EF4-FFF2-40B4-BE49-F238E27FC236}">
                    <a16:creationId xmlns:a16="http://schemas.microsoft.com/office/drawing/2014/main" id="{3B196FEE-D9D9-438C-80F4-46766563B06F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楕円 1">
                <a:extLst>
                  <a:ext uri="{FF2B5EF4-FFF2-40B4-BE49-F238E27FC236}">
                    <a16:creationId xmlns:a16="http://schemas.microsoft.com/office/drawing/2014/main" id="{A79644C8-E9E8-4E57-8B2D-A6898F57E402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楕円 1">
                <a:extLst>
                  <a:ext uri="{FF2B5EF4-FFF2-40B4-BE49-F238E27FC236}">
                    <a16:creationId xmlns:a16="http://schemas.microsoft.com/office/drawing/2014/main" id="{EBBA1DD9-36F5-4207-AA5E-1E9EBAAAC194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楕円 1">
                <a:extLst>
                  <a:ext uri="{FF2B5EF4-FFF2-40B4-BE49-F238E27FC236}">
                    <a16:creationId xmlns:a16="http://schemas.microsoft.com/office/drawing/2014/main" id="{800F34B1-BCAD-4E88-96D9-D7836044F4EB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楕円 1">
                <a:extLst>
                  <a:ext uri="{FF2B5EF4-FFF2-40B4-BE49-F238E27FC236}">
                    <a16:creationId xmlns:a16="http://schemas.microsoft.com/office/drawing/2014/main" id="{22E457DF-6B51-4884-99FC-109756EAD4D9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楕円 1">
                <a:extLst>
                  <a:ext uri="{FF2B5EF4-FFF2-40B4-BE49-F238E27FC236}">
                    <a16:creationId xmlns:a16="http://schemas.microsoft.com/office/drawing/2014/main" id="{DF3A1554-EDCD-4607-A5FA-B96AB799DD81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楕円 1">
                <a:extLst>
                  <a:ext uri="{FF2B5EF4-FFF2-40B4-BE49-F238E27FC236}">
                    <a16:creationId xmlns:a16="http://schemas.microsoft.com/office/drawing/2014/main" id="{23D94991-6190-4F13-B8F0-8A8DDE21C9EF}"/>
                  </a:ext>
                </a:extLst>
              </p:cNvPr>
              <p:cNvSpPr/>
              <p:nvPr/>
            </p:nvSpPr>
            <p:spPr>
              <a:xfrm rot="19800000">
                <a:off x="2984740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楕円 1">
                <a:extLst>
                  <a:ext uri="{FF2B5EF4-FFF2-40B4-BE49-F238E27FC236}">
                    <a16:creationId xmlns:a16="http://schemas.microsoft.com/office/drawing/2014/main" id="{E49FC61D-3688-45CE-AB95-D77D4CF66227}"/>
                  </a:ext>
                </a:extLst>
              </p:cNvPr>
              <p:cNvSpPr/>
              <p:nvPr/>
            </p:nvSpPr>
            <p:spPr>
              <a:xfrm rot="9000000">
                <a:off x="4951562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楕円 1">
                <a:extLst>
                  <a:ext uri="{FF2B5EF4-FFF2-40B4-BE49-F238E27FC236}">
                    <a16:creationId xmlns:a16="http://schemas.microsoft.com/office/drawing/2014/main" id="{EA1BF7AD-C1FA-421F-A0F3-62E94F2DDF5B}"/>
                  </a:ext>
                </a:extLst>
              </p:cNvPr>
              <p:cNvSpPr/>
              <p:nvPr/>
            </p:nvSpPr>
            <p:spPr>
              <a:xfrm rot="3600000">
                <a:off x="5671469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楕円 1">
                <a:extLst>
                  <a:ext uri="{FF2B5EF4-FFF2-40B4-BE49-F238E27FC236}">
                    <a16:creationId xmlns:a16="http://schemas.microsoft.com/office/drawing/2014/main" id="{78032478-EEDE-4987-AF77-D1ABB09CAE29}"/>
                  </a:ext>
                </a:extLst>
              </p:cNvPr>
              <p:cNvSpPr/>
              <p:nvPr/>
            </p:nvSpPr>
            <p:spPr>
              <a:xfrm rot="14400000">
                <a:off x="2264833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楕円 1">
                <a:extLst>
                  <a:ext uri="{FF2B5EF4-FFF2-40B4-BE49-F238E27FC236}">
                    <a16:creationId xmlns:a16="http://schemas.microsoft.com/office/drawing/2014/main" id="{E12E64B2-EE61-4AED-868A-AC557918A111}"/>
                  </a:ext>
                </a:extLst>
              </p:cNvPr>
              <p:cNvSpPr/>
              <p:nvPr/>
            </p:nvSpPr>
            <p:spPr>
              <a:xfrm rot="900000">
                <a:off x="4477202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楕円 1">
                <a:extLst>
                  <a:ext uri="{FF2B5EF4-FFF2-40B4-BE49-F238E27FC236}">
                    <a16:creationId xmlns:a16="http://schemas.microsoft.com/office/drawing/2014/main" id="{0FA7BA47-21AB-4CAF-A009-6F4FD2521C3B}"/>
                  </a:ext>
                </a:extLst>
              </p:cNvPr>
              <p:cNvSpPr/>
              <p:nvPr/>
            </p:nvSpPr>
            <p:spPr>
              <a:xfrm rot="11700000">
                <a:off x="3459100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楕円 1">
                <a:extLst>
                  <a:ext uri="{FF2B5EF4-FFF2-40B4-BE49-F238E27FC236}">
                    <a16:creationId xmlns:a16="http://schemas.microsoft.com/office/drawing/2014/main" id="{EFFF18D5-82C6-4158-A37C-4712398ECD65}"/>
                  </a:ext>
                </a:extLst>
              </p:cNvPr>
              <p:cNvSpPr/>
              <p:nvPr/>
            </p:nvSpPr>
            <p:spPr>
              <a:xfrm rot="6300000">
                <a:off x="5867955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楕円 1">
                <a:extLst>
                  <a:ext uri="{FF2B5EF4-FFF2-40B4-BE49-F238E27FC236}">
                    <a16:creationId xmlns:a16="http://schemas.microsoft.com/office/drawing/2014/main" id="{EF097FFF-7CD8-4DDC-94A1-8196EB9639F2}"/>
                  </a:ext>
                </a:extLst>
              </p:cNvPr>
              <p:cNvSpPr/>
              <p:nvPr/>
            </p:nvSpPr>
            <p:spPr>
              <a:xfrm rot="17100000">
                <a:off x="2068347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楕円 1">
                <a:extLst>
                  <a:ext uri="{FF2B5EF4-FFF2-40B4-BE49-F238E27FC236}">
                    <a16:creationId xmlns:a16="http://schemas.microsoft.com/office/drawing/2014/main" id="{1C6A6A91-10BA-4A98-8F77-89E197F0A80C}"/>
                  </a:ext>
                </a:extLst>
              </p:cNvPr>
              <p:cNvSpPr/>
              <p:nvPr/>
            </p:nvSpPr>
            <p:spPr>
              <a:xfrm rot="20700000">
                <a:off x="3459100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楕円 1">
                <a:extLst>
                  <a:ext uri="{FF2B5EF4-FFF2-40B4-BE49-F238E27FC236}">
                    <a16:creationId xmlns:a16="http://schemas.microsoft.com/office/drawing/2014/main" id="{D7F9CAF4-B8C2-430D-B08A-5D5235103FA9}"/>
                  </a:ext>
                </a:extLst>
              </p:cNvPr>
              <p:cNvSpPr/>
              <p:nvPr/>
            </p:nvSpPr>
            <p:spPr>
              <a:xfrm rot="9900000">
                <a:off x="4477202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楕円 1">
                <a:extLst>
                  <a:ext uri="{FF2B5EF4-FFF2-40B4-BE49-F238E27FC236}">
                    <a16:creationId xmlns:a16="http://schemas.microsoft.com/office/drawing/2014/main" id="{A13EA3ED-97DD-42EB-B6D8-E5F0ED0F974B}"/>
                  </a:ext>
                </a:extLst>
              </p:cNvPr>
              <p:cNvSpPr/>
              <p:nvPr/>
            </p:nvSpPr>
            <p:spPr>
              <a:xfrm rot="4500000">
                <a:off x="5867955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楕円 1">
                <a:extLst>
                  <a:ext uri="{FF2B5EF4-FFF2-40B4-BE49-F238E27FC236}">
                    <a16:creationId xmlns:a16="http://schemas.microsoft.com/office/drawing/2014/main" id="{0A67F04F-733D-4439-8ADC-4247ACE26624}"/>
                  </a:ext>
                </a:extLst>
              </p:cNvPr>
              <p:cNvSpPr/>
              <p:nvPr/>
            </p:nvSpPr>
            <p:spPr>
              <a:xfrm rot="15300000">
                <a:off x="2068347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楕円 1">
                <a:extLst>
                  <a:ext uri="{FF2B5EF4-FFF2-40B4-BE49-F238E27FC236}">
                    <a16:creationId xmlns:a16="http://schemas.microsoft.com/office/drawing/2014/main" id="{F974D356-D29E-4002-BB70-326ADD1C8DF1}"/>
                  </a:ext>
                </a:extLst>
              </p:cNvPr>
              <p:cNvSpPr/>
              <p:nvPr/>
            </p:nvSpPr>
            <p:spPr>
              <a:xfrm rot="1800000">
                <a:off x="4951562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楕円 1">
                <a:extLst>
                  <a:ext uri="{FF2B5EF4-FFF2-40B4-BE49-F238E27FC236}">
                    <a16:creationId xmlns:a16="http://schemas.microsoft.com/office/drawing/2014/main" id="{0D77CC91-1698-4690-9385-93E795FCD9FA}"/>
                  </a:ext>
                </a:extLst>
              </p:cNvPr>
              <p:cNvSpPr/>
              <p:nvPr/>
            </p:nvSpPr>
            <p:spPr>
              <a:xfrm rot="12600000">
                <a:off x="2984740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3" name="楕円 1">
                <a:extLst>
                  <a:ext uri="{FF2B5EF4-FFF2-40B4-BE49-F238E27FC236}">
                    <a16:creationId xmlns:a16="http://schemas.microsoft.com/office/drawing/2014/main" id="{198B6965-4B3F-4B47-A979-D9B620DAB3DD}"/>
                  </a:ext>
                </a:extLst>
              </p:cNvPr>
              <p:cNvSpPr/>
              <p:nvPr/>
            </p:nvSpPr>
            <p:spPr>
              <a:xfrm rot="7200000">
                <a:off x="5671469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4" name="楕円 1">
                <a:extLst>
                  <a:ext uri="{FF2B5EF4-FFF2-40B4-BE49-F238E27FC236}">
                    <a16:creationId xmlns:a16="http://schemas.microsoft.com/office/drawing/2014/main" id="{1CD3484E-F352-47C0-834C-710A3D94576A}"/>
                  </a:ext>
                </a:extLst>
              </p:cNvPr>
              <p:cNvSpPr/>
              <p:nvPr/>
            </p:nvSpPr>
            <p:spPr>
              <a:xfrm rot="18000000">
                <a:off x="2264833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0" name="グループ化 1139">
              <a:extLst>
                <a:ext uri="{FF2B5EF4-FFF2-40B4-BE49-F238E27FC236}">
                  <a16:creationId xmlns:a16="http://schemas.microsoft.com/office/drawing/2014/main" id="{A7FFE1B9-2097-4450-9471-8EC7E1C3810E}"/>
                </a:ext>
              </a:extLst>
            </p:cNvPr>
            <p:cNvGrpSpPr/>
            <p:nvPr/>
          </p:nvGrpSpPr>
          <p:grpSpPr>
            <a:xfrm rot="1310136">
              <a:off x="1522276" y="1425591"/>
              <a:ext cx="576382" cy="576380"/>
              <a:chOff x="1846054" y="603851"/>
              <a:chExt cx="4459854" cy="4459854"/>
            </a:xfrm>
            <a:solidFill>
              <a:srgbClr val="FF0000"/>
            </a:solidFill>
          </p:grpSpPr>
          <p:sp>
            <p:nvSpPr>
              <p:cNvPr id="1141" name="楕円 1">
                <a:extLst>
                  <a:ext uri="{FF2B5EF4-FFF2-40B4-BE49-F238E27FC236}">
                    <a16:creationId xmlns:a16="http://schemas.microsoft.com/office/drawing/2014/main" id="{46DA2DC2-0FA4-4C5B-B1F1-91A224A0313A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楕円 1">
                <a:extLst>
                  <a:ext uri="{FF2B5EF4-FFF2-40B4-BE49-F238E27FC236}">
                    <a16:creationId xmlns:a16="http://schemas.microsoft.com/office/drawing/2014/main" id="{715A0607-92E5-46BC-9489-805E10372650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楕円 1">
                <a:extLst>
                  <a:ext uri="{FF2B5EF4-FFF2-40B4-BE49-F238E27FC236}">
                    <a16:creationId xmlns:a16="http://schemas.microsoft.com/office/drawing/2014/main" id="{0950B328-41A5-47A1-B9C7-B2A5E66148B8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楕円 1">
                <a:extLst>
                  <a:ext uri="{FF2B5EF4-FFF2-40B4-BE49-F238E27FC236}">
                    <a16:creationId xmlns:a16="http://schemas.microsoft.com/office/drawing/2014/main" id="{2E18D22E-36BF-4B12-B070-F1F5B5484715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楕円 1">
                <a:extLst>
                  <a:ext uri="{FF2B5EF4-FFF2-40B4-BE49-F238E27FC236}">
                    <a16:creationId xmlns:a16="http://schemas.microsoft.com/office/drawing/2014/main" id="{7E5E6C75-A741-4372-846E-43F399038246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楕円 1">
                <a:extLst>
                  <a:ext uri="{FF2B5EF4-FFF2-40B4-BE49-F238E27FC236}">
                    <a16:creationId xmlns:a16="http://schemas.microsoft.com/office/drawing/2014/main" id="{ED7C7A8C-2F2B-4AAF-8242-7CB6ACA1EC86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楕円 1">
                <a:extLst>
                  <a:ext uri="{FF2B5EF4-FFF2-40B4-BE49-F238E27FC236}">
                    <a16:creationId xmlns:a16="http://schemas.microsoft.com/office/drawing/2014/main" id="{8102BC4E-5851-41A6-9A04-D70E4E5184B4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楕円 1">
                <a:extLst>
                  <a:ext uri="{FF2B5EF4-FFF2-40B4-BE49-F238E27FC236}">
                    <a16:creationId xmlns:a16="http://schemas.microsoft.com/office/drawing/2014/main" id="{DCE36EC9-8ACE-4B55-A12C-9F1D9B308AFD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楕円 1">
                <a:extLst>
                  <a:ext uri="{FF2B5EF4-FFF2-40B4-BE49-F238E27FC236}">
                    <a16:creationId xmlns:a16="http://schemas.microsoft.com/office/drawing/2014/main" id="{07D7EF4F-E39C-4938-AC53-C34350F0B943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楕円 1">
                <a:extLst>
                  <a:ext uri="{FF2B5EF4-FFF2-40B4-BE49-F238E27FC236}">
                    <a16:creationId xmlns:a16="http://schemas.microsoft.com/office/drawing/2014/main" id="{530484E6-BA25-4346-AA4B-6DC9F30D1E6D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楕円 1">
                <a:extLst>
                  <a:ext uri="{FF2B5EF4-FFF2-40B4-BE49-F238E27FC236}">
                    <a16:creationId xmlns:a16="http://schemas.microsoft.com/office/drawing/2014/main" id="{7A67C46F-4652-4889-9BA0-4AAC86AD6AE0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楕円 1">
                <a:extLst>
                  <a:ext uri="{FF2B5EF4-FFF2-40B4-BE49-F238E27FC236}">
                    <a16:creationId xmlns:a16="http://schemas.microsoft.com/office/drawing/2014/main" id="{33731765-48EC-4186-AF1D-0ACD9677FEFE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3" name="楕円 1">
                <a:extLst>
                  <a:ext uri="{FF2B5EF4-FFF2-40B4-BE49-F238E27FC236}">
                    <a16:creationId xmlns:a16="http://schemas.microsoft.com/office/drawing/2014/main" id="{76B8152D-B686-4F8F-9CE9-B8DD246303E7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4" name="楕円 1">
                <a:extLst>
                  <a:ext uri="{FF2B5EF4-FFF2-40B4-BE49-F238E27FC236}">
                    <a16:creationId xmlns:a16="http://schemas.microsoft.com/office/drawing/2014/main" id="{419A71D7-3650-4B50-AD52-48DD913D4572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5" name="楕円 1">
                <a:extLst>
                  <a:ext uri="{FF2B5EF4-FFF2-40B4-BE49-F238E27FC236}">
                    <a16:creationId xmlns:a16="http://schemas.microsoft.com/office/drawing/2014/main" id="{EE10993F-5804-4A99-9CAE-1F2F13ED1587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6" name="楕円 1">
                <a:extLst>
                  <a:ext uri="{FF2B5EF4-FFF2-40B4-BE49-F238E27FC236}">
                    <a16:creationId xmlns:a16="http://schemas.microsoft.com/office/drawing/2014/main" id="{3D1B0FCB-A46A-4E21-93B9-4BAB685ADBA2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楕円 1">
                <a:extLst>
                  <a:ext uri="{FF2B5EF4-FFF2-40B4-BE49-F238E27FC236}">
                    <a16:creationId xmlns:a16="http://schemas.microsoft.com/office/drawing/2014/main" id="{1D304353-B3F3-415C-8713-73AF0E90C08E}"/>
                  </a:ext>
                </a:extLst>
              </p:cNvPr>
              <p:cNvSpPr/>
              <p:nvPr/>
            </p:nvSpPr>
            <p:spPr>
              <a:xfrm rot="19800000">
                <a:off x="2984740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楕円 1">
                <a:extLst>
                  <a:ext uri="{FF2B5EF4-FFF2-40B4-BE49-F238E27FC236}">
                    <a16:creationId xmlns:a16="http://schemas.microsoft.com/office/drawing/2014/main" id="{3BE3470F-2F44-4DD3-91BE-A30EBF192155}"/>
                  </a:ext>
                </a:extLst>
              </p:cNvPr>
              <p:cNvSpPr/>
              <p:nvPr/>
            </p:nvSpPr>
            <p:spPr>
              <a:xfrm rot="9000000">
                <a:off x="4951562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楕円 1">
                <a:extLst>
                  <a:ext uri="{FF2B5EF4-FFF2-40B4-BE49-F238E27FC236}">
                    <a16:creationId xmlns:a16="http://schemas.microsoft.com/office/drawing/2014/main" id="{2B24B988-FF7D-4491-BC7B-0E5EF7D9F5F2}"/>
                  </a:ext>
                </a:extLst>
              </p:cNvPr>
              <p:cNvSpPr/>
              <p:nvPr/>
            </p:nvSpPr>
            <p:spPr>
              <a:xfrm rot="3600000">
                <a:off x="5671469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楕円 1">
                <a:extLst>
                  <a:ext uri="{FF2B5EF4-FFF2-40B4-BE49-F238E27FC236}">
                    <a16:creationId xmlns:a16="http://schemas.microsoft.com/office/drawing/2014/main" id="{CD2894D5-7E64-448B-A4BC-5AAE1FBD538E}"/>
                  </a:ext>
                </a:extLst>
              </p:cNvPr>
              <p:cNvSpPr/>
              <p:nvPr/>
            </p:nvSpPr>
            <p:spPr>
              <a:xfrm rot="14400000">
                <a:off x="2264833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楕円 1">
                <a:extLst>
                  <a:ext uri="{FF2B5EF4-FFF2-40B4-BE49-F238E27FC236}">
                    <a16:creationId xmlns:a16="http://schemas.microsoft.com/office/drawing/2014/main" id="{8A3670DE-C8B5-40F7-B28F-07718CDEF1E3}"/>
                  </a:ext>
                </a:extLst>
              </p:cNvPr>
              <p:cNvSpPr/>
              <p:nvPr/>
            </p:nvSpPr>
            <p:spPr>
              <a:xfrm rot="900000">
                <a:off x="4477202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楕円 1">
                <a:extLst>
                  <a:ext uri="{FF2B5EF4-FFF2-40B4-BE49-F238E27FC236}">
                    <a16:creationId xmlns:a16="http://schemas.microsoft.com/office/drawing/2014/main" id="{98D8412B-75AF-47E7-9E12-F19151772A0F}"/>
                  </a:ext>
                </a:extLst>
              </p:cNvPr>
              <p:cNvSpPr/>
              <p:nvPr/>
            </p:nvSpPr>
            <p:spPr>
              <a:xfrm rot="11700000">
                <a:off x="3459100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楕円 1">
                <a:extLst>
                  <a:ext uri="{FF2B5EF4-FFF2-40B4-BE49-F238E27FC236}">
                    <a16:creationId xmlns:a16="http://schemas.microsoft.com/office/drawing/2014/main" id="{4F19AB7B-673F-473F-8A4C-520C659C720F}"/>
                  </a:ext>
                </a:extLst>
              </p:cNvPr>
              <p:cNvSpPr/>
              <p:nvPr/>
            </p:nvSpPr>
            <p:spPr>
              <a:xfrm rot="6300000">
                <a:off x="5867955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楕円 1">
                <a:extLst>
                  <a:ext uri="{FF2B5EF4-FFF2-40B4-BE49-F238E27FC236}">
                    <a16:creationId xmlns:a16="http://schemas.microsoft.com/office/drawing/2014/main" id="{9E6AE2A4-90EB-4C89-9035-80A6AF9A939D}"/>
                  </a:ext>
                </a:extLst>
              </p:cNvPr>
              <p:cNvSpPr/>
              <p:nvPr/>
            </p:nvSpPr>
            <p:spPr>
              <a:xfrm rot="17100000">
                <a:off x="2068347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楕円 1">
                <a:extLst>
                  <a:ext uri="{FF2B5EF4-FFF2-40B4-BE49-F238E27FC236}">
                    <a16:creationId xmlns:a16="http://schemas.microsoft.com/office/drawing/2014/main" id="{4214CD67-87CB-40FD-A7B5-58A5F38D2D48}"/>
                  </a:ext>
                </a:extLst>
              </p:cNvPr>
              <p:cNvSpPr/>
              <p:nvPr/>
            </p:nvSpPr>
            <p:spPr>
              <a:xfrm rot="20700000">
                <a:off x="3459100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楕円 1">
                <a:extLst>
                  <a:ext uri="{FF2B5EF4-FFF2-40B4-BE49-F238E27FC236}">
                    <a16:creationId xmlns:a16="http://schemas.microsoft.com/office/drawing/2014/main" id="{A6C93DAA-8E0C-4EE9-907D-B91B3446408A}"/>
                  </a:ext>
                </a:extLst>
              </p:cNvPr>
              <p:cNvSpPr/>
              <p:nvPr/>
            </p:nvSpPr>
            <p:spPr>
              <a:xfrm rot="9900000">
                <a:off x="4477202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楕円 1">
                <a:extLst>
                  <a:ext uri="{FF2B5EF4-FFF2-40B4-BE49-F238E27FC236}">
                    <a16:creationId xmlns:a16="http://schemas.microsoft.com/office/drawing/2014/main" id="{8549CF16-1232-4835-BD99-EAB42A42D6AA}"/>
                  </a:ext>
                </a:extLst>
              </p:cNvPr>
              <p:cNvSpPr/>
              <p:nvPr/>
            </p:nvSpPr>
            <p:spPr>
              <a:xfrm rot="4500000">
                <a:off x="5867955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楕円 1">
                <a:extLst>
                  <a:ext uri="{FF2B5EF4-FFF2-40B4-BE49-F238E27FC236}">
                    <a16:creationId xmlns:a16="http://schemas.microsoft.com/office/drawing/2014/main" id="{489758D5-4343-4732-A587-BA939E66A006}"/>
                  </a:ext>
                </a:extLst>
              </p:cNvPr>
              <p:cNvSpPr/>
              <p:nvPr/>
            </p:nvSpPr>
            <p:spPr>
              <a:xfrm rot="15300000">
                <a:off x="2068347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楕円 1">
                <a:extLst>
                  <a:ext uri="{FF2B5EF4-FFF2-40B4-BE49-F238E27FC236}">
                    <a16:creationId xmlns:a16="http://schemas.microsoft.com/office/drawing/2014/main" id="{DFC42EC9-807B-48BD-B06B-3DDBD06A9916}"/>
                  </a:ext>
                </a:extLst>
              </p:cNvPr>
              <p:cNvSpPr/>
              <p:nvPr/>
            </p:nvSpPr>
            <p:spPr>
              <a:xfrm rot="1800000">
                <a:off x="4951562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楕円 1">
                <a:extLst>
                  <a:ext uri="{FF2B5EF4-FFF2-40B4-BE49-F238E27FC236}">
                    <a16:creationId xmlns:a16="http://schemas.microsoft.com/office/drawing/2014/main" id="{BD4C869A-CA0E-45D2-94C2-7311468A596D}"/>
                  </a:ext>
                </a:extLst>
              </p:cNvPr>
              <p:cNvSpPr/>
              <p:nvPr/>
            </p:nvSpPr>
            <p:spPr>
              <a:xfrm rot="12600000">
                <a:off x="2984740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楕円 1">
                <a:extLst>
                  <a:ext uri="{FF2B5EF4-FFF2-40B4-BE49-F238E27FC236}">
                    <a16:creationId xmlns:a16="http://schemas.microsoft.com/office/drawing/2014/main" id="{FAFEBAD4-AC19-4471-8910-28D68BAE2C29}"/>
                  </a:ext>
                </a:extLst>
              </p:cNvPr>
              <p:cNvSpPr/>
              <p:nvPr/>
            </p:nvSpPr>
            <p:spPr>
              <a:xfrm rot="7200000">
                <a:off x="5671469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楕円 1">
                <a:extLst>
                  <a:ext uri="{FF2B5EF4-FFF2-40B4-BE49-F238E27FC236}">
                    <a16:creationId xmlns:a16="http://schemas.microsoft.com/office/drawing/2014/main" id="{667A9A0E-CE9B-4567-99B9-F94B43BEC150}"/>
                  </a:ext>
                </a:extLst>
              </p:cNvPr>
              <p:cNvSpPr/>
              <p:nvPr/>
            </p:nvSpPr>
            <p:spPr>
              <a:xfrm rot="18000000">
                <a:off x="2264833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71" name="グループ化 1270">
            <a:extLst>
              <a:ext uri="{FF2B5EF4-FFF2-40B4-BE49-F238E27FC236}">
                <a16:creationId xmlns:a16="http://schemas.microsoft.com/office/drawing/2014/main" id="{DFD853A4-A1BF-4441-94B3-6FF16B0CB9A2}"/>
              </a:ext>
            </a:extLst>
          </p:cNvPr>
          <p:cNvGrpSpPr/>
          <p:nvPr/>
        </p:nvGrpSpPr>
        <p:grpSpPr>
          <a:xfrm>
            <a:off x="0" y="4764470"/>
            <a:ext cx="12192000" cy="2093530"/>
            <a:chOff x="0" y="4764470"/>
            <a:chExt cx="12192000" cy="2093530"/>
          </a:xfrm>
        </p:grpSpPr>
        <p:grpSp>
          <p:nvGrpSpPr>
            <p:cNvPr id="1272" name="グループ化 1271">
              <a:extLst>
                <a:ext uri="{FF2B5EF4-FFF2-40B4-BE49-F238E27FC236}">
                  <a16:creationId xmlns:a16="http://schemas.microsoft.com/office/drawing/2014/main" id="{E467C189-239B-41EC-892E-143E7F13B1E2}"/>
                </a:ext>
              </a:extLst>
            </p:cNvPr>
            <p:cNvGrpSpPr/>
            <p:nvPr/>
          </p:nvGrpSpPr>
          <p:grpSpPr>
            <a:xfrm>
              <a:off x="0" y="5095875"/>
              <a:ext cx="12192000" cy="1762125"/>
              <a:chOff x="0" y="5095875"/>
              <a:chExt cx="12192000" cy="1762125"/>
            </a:xfrm>
          </p:grpSpPr>
          <p:sp>
            <p:nvSpPr>
              <p:cNvPr id="1299" name="正方形/長方形 1298">
                <a:extLst>
                  <a:ext uri="{FF2B5EF4-FFF2-40B4-BE49-F238E27FC236}">
                    <a16:creationId xmlns:a16="http://schemas.microsoft.com/office/drawing/2014/main" id="{78C75ED3-A616-4EE8-BBF1-68CBC60C6975}"/>
                  </a:ext>
                </a:extLst>
              </p:cNvPr>
              <p:cNvSpPr/>
              <p:nvPr/>
            </p:nvSpPr>
            <p:spPr>
              <a:xfrm>
                <a:off x="0" y="5095875"/>
                <a:ext cx="12192000" cy="190500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300" name="正方形/長方形 1299">
                <a:extLst>
                  <a:ext uri="{FF2B5EF4-FFF2-40B4-BE49-F238E27FC236}">
                    <a16:creationId xmlns:a16="http://schemas.microsoft.com/office/drawing/2014/main" id="{5F021462-699D-4B8D-9844-C81515D556D8}"/>
                  </a:ext>
                </a:extLst>
              </p:cNvPr>
              <p:cNvSpPr/>
              <p:nvPr/>
            </p:nvSpPr>
            <p:spPr>
              <a:xfrm>
                <a:off x="0" y="5286375"/>
                <a:ext cx="12192000" cy="400050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1" name="正方形/長方形 1300">
                <a:extLst>
                  <a:ext uri="{FF2B5EF4-FFF2-40B4-BE49-F238E27FC236}">
                    <a16:creationId xmlns:a16="http://schemas.microsoft.com/office/drawing/2014/main" id="{B586132B-9554-4455-A0B8-0F0406C80D36}"/>
                  </a:ext>
                </a:extLst>
              </p:cNvPr>
              <p:cNvSpPr/>
              <p:nvPr/>
            </p:nvSpPr>
            <p:spPr>
              <a:xfrm>
                <a:off x="0" y="5686425"/>
                <a:ext cx="12192000" cy="1171575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02" name="正方形/長方形 1301">
                <a:extLst>
                  <a:ext uri="{FF2B5EF4-FFF2-40B4-BE49-F238E27FC236}">
                    <a16:creationId xmlns:a16="http://schemas.microsoft.com/office/drawing/2014/main" id="{F2387AA4-CDFF-407C-823A-5D60E125485F}"/>
                  </a:ext>
                </a:extLst>
              </p:cNvPr>
              <p:cNvSpPr/>
              <p:nvPr/>
            </p:nvSpPr>
            <p:spPr>
              <a:xfrm>
                <a:off x="0" y="5810250"/>
                <a:ext cx="12192000" cy="238125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accent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303" name="正方形/長方形 1302">
                <a:extLst>
                  <a:ext uri="{FF2B5EF4-FFF2-40B4-BE49-F238E27FC236}">
                    <a16:creationId xmlns:a16="http://schemas.microsoft.com/office/drawing/2014/main" id="{00F78479-0AEC-4E02-8922-52150E507AD2}"/>
                  </a:ext>
                </a:extLst>
              </p:cNvPr>
              <p:cNvSpPr/>
              <p:nvPr/>
            </p:nvSpPr>
            <p:spPr>
              <a:xfrm>
                <a:off x="0" y="5259776"/>
                <a:ext cx="12192000" cy="88601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1273" name="Freeform 31">
              <a:extLst>
                <a:ext uri="{FF2B5EF4-FFF2-40B4-BE49-F238E27FC236}">
                  <a16:creationId xmlns:a16="http://schemas.microsoft.com/office/drawing/2014/main" id="{1D55FA98-0224-40BC-9226-943F5C9047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12456" y="4764470"/>
              <a:ext cx="517430" cy="1232506"/>
            </a:xfrm>
            <a:custGeom>
              <a:avLst/>
              <a:gdLst>
                <a:gd name="T0" fmla="*/ 171 w 466"/>
                <a:gd name="T1" fmla="*/ 4 h 1110"/>
                <a:gd name="T2" fmla="*/ 135 w 466"/>
                <a:gd name="T3" fmla="*/ 43 h 1110"/>
                <a:gd name="T4" fmla="*/ 135 w 466"/>
                <a:gd name="T5" fmla="*/ 82 h 1110"/>
                <a:gd name="T6" fmla="*/ 142 w 466"/>
                <a:gd name="T7" fmla="*/ 95 h 1110"/>
                <a:gd name="T8" fmla="*/ 163 w 466"/>
                <a:gd name="T9" fmla="*/ 166 h 1110"/>
                <a:gd name="T10" fmla="*/ 193 w 466"/>
                <a:gd name="T11" fmla="*/ 178 h 1110"/>
                <a:gd name="T12" fmla="*/ 121 w 466"/>
                <a:gd name="T13" fmla="*/ 226 h 1110"/>
                <a:gd name="T14" fmla="*/ 4 w 466"/>
                <a:gd name="T15" fmla="*/ 465 h 1110"/>
                <a:gd name="T16" fmla="*/ 57 w 466"/>
                <a:gd name="T17" fmla="*/ 524 h 1110"/>
                <a:gd name="T18" fmla="*/ 42 w 466"/>
                <a:gd name="T19" fmla="*/ 603 h 1110"/>
                <a:gd name="T20" fmla="*/ 71 w 466"/>
                <a:gd name="T21" fmla="*/ 618 h 1110"/>
                <a:gd name="T22" fmla="*/ 69 w 466"/>
                <a:gd name="T23" fmla="*/ 604 h 1110"/>
                <a:gd name="T24" fmla="*/ 77 w 466"/>
                <a:gd name="T25" fmla="*/ 592 h 1110"/>
                <a:gd name="T26" fmla="*/ 87 w 466"/>
                <a:gd name="T27" fmla="*/ 559 h 1110"/>
                <a:gd name="T28" fmla="*/ 104 w 466"/>
                <a:gd name="T29" fmla="*/ 536 h 1110"/>
                <a:gd name="T30" fmla="*/ 98 w 466"/>
                <a:gd name="T31" fmla="*/ 556 h 1110"/>
                <a:gd name="T32" fmla="*/ 116 w 466"/>
                <a:gd name="T33" fmla="*/ 600 h 1110"/>
                <a:gd name="T34" fmla="*/ 148 w 466"/>
                <a:gd name="T35" fmla="*/ 591 h 1110"/>
                <a:gd name="T36" fmla="*/ 154 w 466"/>
                <a:gd name="T37" fmla="*/ 739 h 1110"/>
                <a:gd name="T38" fmla="*/ 163 w 466"/>
                <a:gd name="T39" fmla="*/ 820 h 1110"/>
                <a:gd name="T40" fmla="*/ 181 w 466"/>
                <a:gd name="T41" fmla="*/ 931 h 1110"/>
                <a:gd name="T42" fmla="*/ 158 w 466"/>
                <a:gd name="T43" fmla="*/ 969 h 1110"/>
                <a:gd name="T44" fmla="*/ 217 w 466"/>
                <a:gd name="T45" fmla="*/ 1038 h 1110"/>
                <a:gd name="T46" fmla="*/ 184 w 466"/>
                <a:gd name="T47" fmla="*/ 1050 h 1110"/>
                <a:gd name="T48" fmla="*/ 155 w 466"/>
                <a:gd name="T49" fmla="*/ 1071 h 1110"/>
                <a:gd name="T50" fmla="*/ 157 w 466"/>
                <a:gd name="T51" fmla="*/ 1088 h 1110"/>
                <a:gd name="T52" fmla="*/ 205 w 466"/>
                <a:gd name="T53" fmla="*/ 1104 h 1110"/>
                <a:gd name="T54" fmla="*/ 264 w 466"/>
                <a:gd name="T55" fmla="*/ 1107 h 1110"/>
                <a:gd name="T56" fmla="*/ 264 w 466"/>
                <a:gd name="T57" fmla="*/ 1070 h 1110"/>
                <a:gd name="T58" fmla="*/ 264 w 466"/>
                <a:gd name="T59" fmla="*/ 1002 h 1110"/>
                <a:gd name="T60" fmla="*/ 349 w 466"/>
                <a:gd name="T61" fmla="*/ 969 h 1110"/>
                <a:gd name="T62" fmla="*/ 355 w 466"/>
                <a:gd name="T63" fmla="*/ 1038 h 1110"/>
                <a:gd name="T64" fmla="*/ 355 w 466"/>
                <a:gd name="T65" fmla="*/ 1067 h 1110"/>
                <a:gd name="T66" fmla="*/ 364 w 466"/>
                <a:gd name="T67" fmla="*/ 1085 h 1110"/>
                <a:gd name="T68" fmla="*/ 417 w 466"/>
                <a:gd name="T69" fmla="*/ 1040 h 1110"/>
                <a:gd name="T70" fmla="*/ 436 w 466"/>
                <a:gd name="T71" fmla="*/ 999 h 1110"/>
                <a:gd name="T72" fmla="*/ 414 w 466"/>
                <a:gd name="T73" fmla="*/ 975 h 1110"/>
                <a:gd name="T74" fmla="*/ 381 w 466"/>
                <a:gd name="T75" fmla="*/ 884 h 1110"/>
                <a:gd name="T76" fmla="*/ 442 w 466"/>
                <a:gd name="T77" fmla="*/ 740 h 1110"/>
                <a:gd name="T78" fmla="*/ 458 w 466"/>
                <a:gd name="T79" fmla="*/ 709 h 1110"/>
                <a:gd name="T80" fmla="*/ 438 w 466"/>
                <a:gd name="T81" fmla="*/ 638 h 1110"/>
                <a:gd name="T82" fmla="*/ 376 w 466"/>
                <a:gd name="T83" fmla="*/ 568 h 1110"/>
                <a:gd name="T84" fmla="*/ 387 w 466"/>
                <a:gd name="T85" fmla="*/ 472 h 1110"/>
                <a:gd name="T86" fmla="*/ 390 w 466"/>
                <a:gd name="T87" fmla="*/ 443 h 1110"/>
                <a:gd name="T88" fmla="*/ 396 w 466"/>
                <a:gd name="T89" fmla="*/ 359 h 1110"/>
                <a:gd name="T90" fmla="*/ 369 w 466"/>
                <a:gd name="T91" fmla="*/ 302 h 1110"/>
                <a:gd name="T92" fmla="*/ 360 w 466"/>
                <a:gd name="T93" fmla="*/ 219 h 1110"/>
                <a:gd name="T94" fmla="*/ 302 w 466"/>
                <a:gd name="T95" fmla="*/ 163 h 1110"/>
                <a:gd name="T96" fmla="*/ 279 w 466"/>
                <a:gd name="T97" fmla="*/ 152 h 1110"/>
                <a:gd name="T98" fmla="*/ 305 w 466"/>
                <a:gd name="T99" fmla="*/ 154 h 1110"/>
                <a:gd name="T100" fmla="*/ 301 w 466"/>
                <a:gd name="T101" fmla="*/ 146 h 1110"/>
                <a:gd name="T102" fmla="*/ 284 w 466"/>
                <a:gd name="T103" fmla="*/ 86 h 1110"/>
                <a:gd name="T104" fmla="*/ 293 w 466"/>
                <a:gd name="T105" fmla="*/ 53 h 1110"/>
                <a:gd name="T106" fmla="*/ 267 w 466"/>
                <a:gd name="T107" fmla="*/ 33 h 1110"/>
                <a:gd name="T108" fmla="*/ 234 w 466"/>
                <a:gd name="T109" fmla="*/ 9 h 1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66" h="1110">
                  <a:moveTo>
                    <a:pt x="213" y="4"/>
                  </a:moveTo>
                  <a:lnTo>
                    <a:pt x="213" y="4"/>
                  </a:lnTo>
                  <a:lnTo>
                    <a:pt x="206" y="1"/>
                  </a:lnTo>
                  <a:lnTo>
                    <a:pt x="199" y="0"/>
                  </a:lnTo>
                  <a:lnTo>
                    <a:pt x="190" y="0"/>
                  </a:lnTo>
                  <a:lnTo>
                    <a:pt x="181" y="1"/>
                  </a:lnTo>
                  <a:lnTo>
                    <a:pt x="171" y="4"/>
                  </a:lnTo>
                  <a:lnTo>
                    <a:pt x="162" y="9"/>
                  </a:lnTo>
                  <a:lnTo>
                    <a:pt x="157" y="11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43" y="24"/>
                  </a:lnTo>
                  <a:lnTo>
                    <a:pt x="139" y="34"/>
                  </a:lnTo>
                  <a:lnTo>
                    <a:pt x="135" y="43"/>
                  </a:lnTo>
                  <a:lnTo>
                    <a:pt x="134" y="53"/>
                  </a:lnTo>
                  <a:lnTo>
                    <a:pt x="133" y="60"/>
                  </a:lnTo>
                  <a:lnTo>
                    <a:pt x="134" y="68"/>
                  </a:lnTo>
                  <a:lnTo>
                    <a:pt x="134" y="75"/>
                  </a:lnTo>
                  <a:lnTo>
                    <a:pt x="134" y="75"/>
                  </a:lnTo>
                  <a:lnTo>
                    <a:pt x="134" y="77"/>
                  </a:lnTo>
                  <a:lnTo>
                    <a:pt x="135" y="82"/>
                  </a:lnTo>
                  <a:lnTo>
                    <a:pt x="136" y="87"/>
                  </a:lnTo>
                  <a:lnTo>
                    <a:pt x="136" y="89"/>
                  </a:lnTo>
                  <a:lnTo>
                    <a:pt x="136" y="89"/>
                  </a:lnTo>
                  <a:lnTo>
                    <a:pt x="137" y="90"/>
                  </a:lnTo>
                  <a:lnTo>
                    <a:pt x="139" y="93"/>
                  </a:lnTo>
                  <a:lnTo>
                    <a:pt x="142" y="95"/>
                  </a:lnTo>
                  <a:lnTo>
                    <a:pt x="142" y="95"/>
                  </a:lnTo>
                  <a:lnTo>
                    <a:pt x="146" y="107"/>
                  </a:lnTo>
                  <a:lnTo>
                    <a:pt x="152" y="128"/>
                  </a:lnTo>
                  <a:lnTo>
                    <a:pt x="152" y="128"/>
                  </a:lnTo>
                  <a:lnTo>
                    <a:pt x="155" y="149"/>
                  </a:lnTo>
                  <a:lnTo>
                    <a:pt x="159" y="160"/>
                  </a:lnTo>
                  <a:lnTo>
                    <a:pt x="160" y="164"/>
                  </a:lnTo>
                  <a:lnTo>
                    <a:pt x="163" y="166"/>
                  </a:lnTo>
                  <a:lnTo>
                    <a:pt x="163" y="166"/>
                  </a:lnTo>
                  <a:lnTo>
                    <a:pt x="166" y="167"/>
                  </a:lnTo>
                  <a:lnTo>
                    <a:pt x="170" y="167"/>
                  </a:lnTo>
                  <a:lnTo>
                    <a:pt x="180" y="167"/>
                  </a:lnTo>
                  <a:lnTo>
                    <a:pt x="189" y="166"/>
                  </a:lnTo>
                  <a:lnTo>
                    <a:pt x="193" y="178"/>
                  </a:lnTo>
                  <a:lnTo>
                    <a:pt x="193" y="178"/>
                  </a:lnTo>
                  <a:lnTo>
                    <a:pt x="168" y="184"/>
                  </a:lnTo>
                  <a:lnTo>
                    <a:pt x="148" y="192"/>
                  </a:lnTo>
                  <a:lnTo>
                    <a:pt x="141" y="195"/>
                  </a:lnTo>
                  <a:lnTo>
                    <a:pt x="136" y="199"/>
                  </a:lnTo>
                  <a:lnTo>
                    <a:pt x="136" y="199"/>
                  </a:lnTo>
                  <a:lnTo>
                    <a:pt x="131" y="207"/>
                  </a:lnTo>
                  <a:lnTo>
                    <a:pt x="121" y="226"/>
                  </a:lnTo>
                  <a:lnTo>
                    <a:pt x="92" y="282"/>
                  </a:lnTo>
                  <a:lnTo>
                    <a:pt x="62" y="342"/>
                  </a:lnTo>
                  <a:lnTo>
                    <a:pt x="42" y="384"/>
                  </a:lnTo>
                  <a:lnTo>
                    <a:pt x="42" y="384"/>
                  </a:lnTo>
                  <a:lnTo>
                    <a:pt x="29" y="413"/>
                  </a:lnTo>
                  <a:lnTo>
                    <a:pt x="15" y="441"/>
                  </a:lnTo>
                  <a:lnTo>
                    <a:pt x="4" y="465"/>
                  </a:lnTo>
                  <a:lnTo>
                    <a:pt x="1" y="473"/>
                  </a:lnTo>
                  <a:lnTo>
                    <a:pt x="0" y="479"/>
                  </a:lnTo>
                  <a:lnTo>
                    <a:pt x="0" y="479"/>
                  </a:lnTo>
                  <a:lnTo>
                    <a:pt x="4" y="484"/>
                  </a:lnTo>
                  <a:lnTo>
                    <a:pt x="11" y="490"/>
                  </a:lnTo>
                  <a:lnTo>
                    <a:pt x="30" y="504"/>
                  </a:lnTo>
                  <a:lnTo>
                    <a:pt x="57" y="524"/>
                  </a:lnTo>
                  <a:lnTo>
                    <a:pt x="57" y="524"/>
                  </a:lnTo>
                  <a:lnTo>
                    <a:pt x="50" y="544"/>
                  </a:lnTo>
                  <a:lnTo>
                    <a:pt x="45" y="562"/>
                  </a:lnTo>
                  <a:lnTo>
                    <a:pt x="42" y="577"/>
                  </a:lnTo>
                  <a:lnTo>
                    <a:pt x="42" y="577"/>
                  </a:lnTo>
                  <a:lnTo>
                    <a:pt x="41" y="591"/>
                  </a:lnTo>
                  <a:lnTo>
                    <a:pt x="42" y="603"/>
                  </a:lnTo>
                  <a:lnTo>
                    <a:pt x="42" y="603"/>
                  </a:lnTo>
                  <a:lnTo>
                    <a:pt x="44" y="607"/>
                  </a:lnTo>
                  <a:lnTo>
                    <a:pt x="47" y="610"/>
                  </a:lnTo>
                  <a:lnTo>
                    <a:pt x="52" y="613"/>
                  </a:lnTo>
                  <a:lnTo>
                    <a:pt x="57" y="615"/>
                  </a:lnTo>
                  <a:lnTo>
                    <a:pt x="66" y="618"/>
                  </a:lnTo>
                  <a:lnTo>
                    <a:pt x="71" y="618"/>
                  </a:lnTo>
                  <a:lnTo>
                    <a:pt x="71" y="618"/>
                  </a:lnTo>
                  <a:lnTo>
                    <a:pt x="74" y="615"/>
                  </a:lnTo>
                  <a:lnTo>
                    <a:pt x="72" y="613"/>
                  </a:lnTo>
                  <a:lnTo>
                    <a:pt x="71" y="612"/>
                  </a:lnTo>
                  <a:lnTo>
                    <a:pt x="71" y="612"/>
                  </a:lnTo>
                  <a:lnTo>
                    <a:pt x="70" y="609"/>
                  </a:lnTo>
                  <a:lnTo>
                    <a:pt x="69" y="604"/>
                  </a:lnTo>
                  <a:lnTo>
                    <a:pt x="69" y="598"/>
                  </a:lnTo>
                  <a:lnTo>
                    <a:pt x="69" y="595"/>
                  </a:lnTo>
                  <a:lnTo>
                    <a:pt x="69" y="595"/>
                  </a:lnTo>
                  <a:lnTo>
                    <a:pt x="71" y="579"/>
                  </a:lnTo>
                  <a:lnTo>
                    <a:pt x="71" y="579"/>
                  </a:lnTo>
                  <a:lnTo>
                    <a:pt x="75" y="588"/>
                  </a:lnTo>
                  <a:lnTo>
                    <a:pt x="77" y="592"/>
                  </a:lnTo>
                  <a:lnTo>
                    <a:pt x="80" y="595"/>
                  </a:lnTo>
                  <a:lnTo>
                    <a:pt x="81" y="595"/>
                  </a:lnTo>
                  <a:lnTo>
                    <a:pt x="81" y="595"/>
                  </a:lnTo>
                  <a:lnTo>
                    <a:pt x="82" y="592"/>
                  </a:lnTo>
                  <a:lnTo>
                    <a:pt x="83" y="588"/>
                  </a:lnTo>
                  <a:lnTo>
                    <a:pt x="86" y="573"/>
                  </a:lnTo>
                  <a:lnTo>
                    <a:pt x="87" y="559"/>
                  </a:lnTo>
                  <a:lnTo>
                    <a:pt x="87" y="550"/>
                  </a:lnTo>
                  <a:lnTo>
                    <a:pt x="87" y="550"/>
                  </a:lnTo>
                  <a:lnTo>
                    <a:pt x="87" y="545"/>
                  </a:lnTo>
                  <a:lnTo>
                    <a:pt x="89" y="539"/>
                  </a:lnTo>
                  <a:lnTo>
                    <a:pt x="93" y="532"/>
                  </a:lnTo>
                  <a:lnTo>
                    <a:pt x="93" y="532"/>
                  </a:lnTo>
                  <a:lnTo>
                    <a:pt x="104" y="536"/>
                  </a:lnTo>
                  <a:lnTo>
                    <a:pt x="111" y="538"/>
                  </a:lnTo>
                  <a:lnTo>
                    <a:pt x="113" y="538"/>
                  </a:lnTo>
                  <a:lnTo>
                    <a:pt x="113" y="538"/>
                  </a:lnTo>
                  <a:lnTo>
                    <a:pt x="111" y="539"/>
                  </a:lnTo>
                  <a:lnTo>
                    <a:pt x="109" y="542"/>
                  </a:lnTo>
                  <a:lnTo>
                    <a:pt x="101" y="551"/>
                  </a:lnTo>
                  <a:lnTo>
                    <a:pt x="98" y="556"/>
                  </a:lnTo>
                  <a:lnTo>
                    <a:pt x="95" y="563"/>
                  </a:lnTo>
                  <a:lnTo>
                    <a:pt x="94" y="568"/>
                  </a:lnTo>
                  <a:lnTo>
                    <a:pt x="95" y="573"/>
                  </a:lnTo>
                  <a:lnTo>
                    <a:pt x="95" y="573"/>
                  </a:lnTo>
                  <a:lnTo>
                    <a:pt x="99" y="579"/>
                  </a:lnTo>
                  <a:lnTo>
                    <a:pt x="104" y="585"/>
                  </a:lnTo>
                  <a:lnTo>
                    <a:pt x="116" y="600"/>
                  </a:lnTo>
                  <a:lnTo>
                    <a:pt x="129" y="612"/>
                  </a:lnTo>
                  <a:lnTo>
                    <a:pt x="134" y="614"/>
                  </a:lnTo>
                  <a:lnTo>
                    <a:pt x="136" y="615"/>
                  </a:lnTo>
                  <a:lnTo>
                    <a:pt x="136" y="615"/>
                  </a:lnTo>
                  <a:lnTo>
                    <a:pt x="139" y="613"/>
                  </a:lnTo>
                  <a:lnTo>
                    <a:pt x="142" y="607"/>
                  </a:lnTo>
                  <a:lnTo>
                    <a:pt x="148" y="591"/>
                  </a:lnTo>
                  <a:lnTo>
                    <a:pt x="153" y="577"/>
                  </a:lnTo>
                  <a:lnTo>
                    <a:pt x="154" y="571"/>
                  </a:lnTo>
                  <a:lnTo>
                    <a:pt x="154" y="571"/>
                  </a:lnTo>
                  <a:lnTo>
                    <a:pt x="154" y="579"/>
                  </a:lnTo>
                  <a:lnTo>
                    <a:pt x="153" y="600"/>
                  </a:lnTo>
                  <a:lnTo>
                    <a:pt x="154" y="667"/>
                  </a:lnTo>
                  <a:lnTo>
                    <a:pt x="154" y="739"/>
                  </a:lnTo>
                  <a:lnTo>
                    <a:pt x="154" y="786"/>
                  </a:lnTo>
                  <a:lnTo>
                    <a:pt x="154" y="786"/>
                  </a:lnTo>
                  <a:lnTo>
                    <a:pt x="154" y="796"/>
                  </a:lnTo>
                  <a:lnTo>
                    <a:pt x="155" y="803"/>
                  </a:lnTo>
                  <a:lnTo>
                    <a:pt x="158" y="809"/>
                  </a:lnTo>
                  <a:lnTo>
                    <a:pt x="160" y="814"/>
                  </a:lnTo>
                  <a:lnTo>
                    <a:pt x="163" y="820"/>
                  </a:lnTo>
                  <a:lnTo>
                    <a:pt x="166" y="828"/>
                  </a:lnTo>
                  <a:lnTo>
                    <a:pt x="169" y="839"/>
                  </a:lnTo>
                  <a:lnTo>
                    <a:pt x="172" y="855"/>
                  </a:lnTo>
                  <a:lnTo>
                    <a:pt x="172" y="855"/>
                  </a:lnTo>
                  <a:lnTo>
                    <a:pt x="180" y="911"/>
                  </a:lnTo>
                  <a:lnTo>
                    <a:pt x="181" y="931"/>
                  </a:lnTo>
                  <a:lnTo>
                    <a:pt x="181" y="931"/>
                  </a:lnTo>
                  <a:lnTo>
                    <a:pt x="176" y="937"/>
                  </a:lnTo>
                  <a:lnTo>
                    <a:pt x="166" y="949"/>
                  </a:lnTo>
                  <a:lnTo>
                    <a:pt x="162" y="955"/>
                  </a:lnTo>
                  <a:lnTo>
                    <a:pt x="158" y="961"/>
                  </a:lnTo>
                  <a:lnTo>
                    <a:pt x="155" y="967"/>
                  </a:lnTo>
                  <a:lnTo>
                    <a:pt x="157" y="968"/>
                  </a:lnTo>
                  <a:lnTo>
                    <a:pt x="158" y="969"/>
                  </a:lnTo>
                  <a:lnTo>
                    <a:pt x="158" y="969"/>
                  </a:lnTo>
                  <a:lnTo>
                    <a:pt x="169" y="976"/>
                  </a:lnTo>
                  <a:lnTo>
                    <a:pt x="186" y="985"/>
                  </a:lnTo>
                  <a:lnTo>
                    <a:pt x="207" y="996"/>
                  </a:lnTo>
                  <a:lnTo>
                    <a:pt x="213" y="1014"/>
                  </a:lnTo>
                  <a:lnTo>
                    <a:pt x="219" y="1017"/>
                  </a:lnTo>
                  <a:lnTo>
                    <a:pt x="217" y="1038"/>
                  </a:lnTo>
                  <a:lnTo>
                    <a:pt x="189" y="1050"/>
                  </a:lnTo>
                  <a:lnTo>
                    <a:pt x="189" y="1050"/>
                  </a:lnTo>
                  <a:lnTo>
                    <a:pt x="190" y="1048"/>
                  </a:lnTo>
                  <a:lnTo>
                    <a:pt x="189" y="1047"/>
                  </a:lnTo>
                  <a:lnTo>
                    <a:pt x="188" y="1047"/>
                  </a:lnTo>
                  <a:lnTo>
                    <a:pt x="184" y="1050"/>
                  </a:lnTo>
                  <a:lnTo>
                    <a:pt x="184" y="1050"/>
                  </a:lnTo>
                  <a:lnTo>
                    <a:pt x="180" y="1052"/>
                  </a:lnTo>
                  <a:lnTo>
                    <a:pt x="177" y="1056"/>
                  </a:lnTo>
                  <a:lnTo>
                    <a:pt x="175" y="1058"/>
                  </a:lnTo>
                  <a:lnTo>
                    <a:pt x="175" y="1058"/>
                  </a:lnTo>
                  <a:lnTo>
                    <a:pt x="165" y="1064"/>
                  </a:lnTo>
                  <a:lnTo>
                    <a:pt x="158" y="1069"/>
                  </a:lnTo>
                  <a:lnTo>
                    <a:pt x="155" y="1071"/>
                  </a:lnTo>
                  <a:lnTo>
                    <a:pt x="154" y="1073"/>
                  </a:lnTo>
                  <a:lnTo>
                    <a:pt x="154" y="1073"/>
                  </a:lnTo>
                  <a:lnTo>
                    <a:pt x="154" y="1080"/>
                  </a:lnTo>
                  <a:lnTo>
                    <a:pt x="154" y="1085"/>
                  </a:lnTo>
                  <a:lnTo>
                    <a:pt x="154" y="1085"/>
                  </a:lnTo>
                  <a:lnTo>
                    <a:pt x="154" y="1086"/>
                  </a:lnTo>
                  <a:lnTo>
                    <a:pt x="157" y="1088"/>
                  </a:lnTo>
                  <a:lnTo>
                    <a:pt x="162" y="1092"/>
                  </a:lnTo>
                  <a:lnTo>
                    <a:pt x="169" y="1095"/>
                  </a:lnTo>
                  <a:lnTo>
                    <a:pt x="175" y="1097"/>
                  </a:lnTo>
                  <a:lnTo>
                    <a:pt x="175" y="1097"/>
                  </a:lnTo>
                  <a:lnTo>
                    <a:pt x="201" y="1099"/>
                  </a:lnTo>
                  <a:lnTo>
                    <a:pt x="201" y="1099"/>
                  </a:lnTo>
                  <a:lnTo>
                    <a:pt x="205" y="1104"/>
                  </a:lnTo>
                  <a:lnTo>
                    <a:pt x="207" y="1106"/>
                  </a:lnTo>
                  <a:lnTo>
                    <a:pt x="211" y="1109"/>
                  </a:lnTo>
                  <a:lnTo>
                    <a:pt x="211" y="1109"/>
                  </a:lnTo>
                  <a:lnTo>
                    <a:pt x="220" y="1109"/>
                  </a:lnTo>
                  <a:lnTo>
                    <a:pt x="240" y="1110"/>
                  </a:lnTo>
                  <a:lnTo>
                    <a:pt x="258" y="1109"/>
                  </a:lnTo>
                  <a:lnTo>
                    <a:pt x="264" y="1107"/>
                  </a:lnTo>
                  <a:lnTo>
                    <a:pt x="266" y="1106"/>
                  </a:lnTo>
                  <a:lnTo>
                    <a:pt x="266" y="1105"/>
                  </a:lnTo>
                  <a:lnTo>
                    <a:pt x="266" y="1105"/>
                  </a:lnTo>
                  <a:lnTo>
                    <a:pt x="266" y="1098"/>
                  </a:lnTo>
                  <a:lnTo>
                    <a:pt x="265" y="1086"/>
                  </a:lnTo>
                  <a:lnTo>
                    <a:pt x="264" y="1076"/>
                  </a:lnTo>
                  <a:lnTo>
                    <a:pt x="264" y="1070"/>
                  </a:lnTo>
                  <a:lnTo>
                    <a:pt x="264" y="1070"/>
                  </a:lnTo>
                  <a:lnTo>
                    <a:pt x="264" y="1065"/>
                  </a:lnTo>
                  <a:lnTo>
                    <a:pt x="264" y="1058"/>
                  </a:lnTo>
                  <a:lnTo>
                    <a:pt x="264" y="1058"/>
                  </a:lnTo>
                  <a:lnTo>
                    <a:pt x="264" y="1027"/>
                  </a:lnTo>
                  <a:lnTo>
                    <a:pt x="264" y="1002"/>
                  </a:lnTo>
                  <a:lnTo>
                    <a:pt x="264" y="1002"/>
                  </a:lnTo>
                  <a:lnTo>
                    <a:pt x="279" y="999"/>
                  </a:lnTo>
                  <a:lnTo>
                    <a:pt x="305" y="996"/>
                  </a:lnTo>
                  <a:lnTo>
                    <a:pt x="305" y="996"/>
                  </a:lnTo>
                  <a:lnTo>
                    <a:pt x="311" y="994"/>
                  </a:lnTo>
                  <a:lnTo>
                    <a:pt x="318" y="992"/>
                  </a:lnTo>
                  <a:lnTo>
                    <a:pt x="332" y="982"/>
                  </a:lnTo>
                  <a:lnTo>
                    <a:pt x="349" y="969"/>
                  </a:lnTo>
                  <a:lnTo>
                    <a:pt x="349" y="969"/>
                  </a:lnTo>
                  <a:lnTo>
                    <a:pt x="354" y="997"/>
                  </a:lnTo>
                  <a:lnTo>
                    <a:pt x="357" y="1016"/>
                  </a:lnTo>
                  <a:lnTo>
                    <a:pt x="358" y="1028"/>
                  </a:lnTo>
                  <a:lnTo>
                    <a:pt x="358" y="1028"/>
                  </a:lnTo>
                  <a:lnTo>
                    <a:pt x="358" y="1034"/>
                  </a:lnTo>
                  <a:lnTo>
                    <a:pt x="355" y="1038"/>
                  </a:lnTo>
                  <a:lnTo>
                    <a:pt x="355" y="1042"/>
                  </a:lnTo>
                  <a:lnTo>
                    <a:pt x="355" y="1046"/>
                  </a:lnTo>
                  <a:lnTo>
                    <a:pt x="355" y="1046"/>
                  </a:lnTo>
                  <a:lnTo>
                    <a:pt x="355" y="1052"/>
                  </a:lnTo>
                  <a:lnTo>
                    <a:pt x="355" y="1058"/>
                  </a:lnTo>
                  <a:lnTo>
                    <a:pt x="355" y="1067"/>
                  </a:lnTo>
                  <a:lnTo>
                    <a:pt x="355" y="1067"/>
                  </a:lnTo>
                  <a:lnTo>
                    <a:pt x="354" y="1070"/>
                  </a:lnTo>
                  <a:lnTo>
                    <a:pt x="353" y="1075"/>
                  </a:lnTo>
                  <a:lnTo>
                    <a:pt x="353" y="1079"/>
                  </a:lnTo>
                  <a:lnTo>
                    <a:pt x="354" y="1081"/>
                  </a:lnTo>
                  <a:lnTo>
                    <a:pt x="358" y="1083"/>
                  </a:lnTo>
                  <a:lnTo>
                    <a:pt x="364" y="1085"/>
                  </a:lnTo>
                  <a:lnTo>
                    <a:pt x="364" y="1085"/>
                  </a:lnTo>
                  <a:lnTo>
                    <a:pt x="367" y="1085"/>
                  </a:lnTo>
                  <a:lnTo>
                    <a:pt x="371" y="1083"/>
                  </a:lnTo>
                  <a:lnTo>
                    <a:pt x="379" y="1080"/>
                  </a:lnTo>
                  <a:lnTo>
                    <a:pt x="388" y="1075"/>
                  </a:lnTo>
                  <a:lnTo>
                    <a:pt x="395" y="1068"/>
                  </a:lnTo>
                  <a:lnTo>
                    <a:pt x="408" y="1052"/>
                  </a:lnTo>
                  <a:lnTo>
                    <a:pt x="417" y="1040"/>
                  </a:lnTo>
                  <a:lnTo>
                    <a:pt x="417" y="1040"/>
                  </a:lnTo>
                  <a:lnTo>
                    <a:pt x="425" y="1024"/>
                  </a:lnTo>
                  <a:lnTo>
                    <a:pt x="428" y="1018"/>
                  </a:lnTo>
                  <a:lnTo>
                    <a:pt x="429" y="1014"/>
                  </a:lnTo>
                  <a:lnTo>
                    <a:pt x="429" y="1014"/>
                  </a:lnTo>
                  <a:lnTo>
                    <a:pt x="431" y="1009"/>
                  </a:lnTo>
                  <a:lnTo>
                    <a:pt x="436" y="999"/>
                  </a:lnTo>
                  <a:lnTo>
                    <a:pt x="437" y="994"/>
                  </a:lnTo>
                  <a:lnTo>
                    <a:pt x="438" y="991"/>
                  </a:lnTo>
                  <a:lnTo>
                    <a:pt x="437" y="987"/>
                  </a:lnTo>
                  <a:lnTo>
                    <a:pt x="435" y="985"/>
                  </a:lnTo>
                  <a:lnTo>
                    <a:pt x="435" y="985"/>
                  </a:lnTo>
                  <a:lnTo>
                    <a:pt x="422" y="977"/>
                  </a:lnTo>
                  <a:lnTo>
                    <a:pt x="414" y="975"/>
                  </a:lnTo>
                  <a:lnTo>
                    <a:pt x="414" y="975"/>
                  </a:lnTo>
                  <a:lnTo>
                    <a:pt x="411" y="971"/>
                  </a:lnTo>
                  <a:lnTo>
                    <a:pt x="403" y="962"/>
                  </a:lnTo>
                  <a:lnTo>
                    <a:pt x="394" y="949"/>
                  </a:lnTo>
                  <a:lnTo>
                    <a:pt x="396" y="934"/>
                  </a:lnTo>
                  <a:lnTo>
                    <a:pt x="396" y="934"/>
                  </a:lnTo>
                  <a:lnTo>
                    <a:pt x="381" y="884"/>
                  </a:lnTo>
                  <a:lnTo>
                    <a:pt x="367" y="844"/>
                  </a:lnTo>
                  <a:lnTo>
                    <a:pt x="358" y="819"/>
                  </a:lnTo>
                  <a:lnTo>
                    <a:pt x="358" y="819"/>
                  </a:lnTo>
                  <a:lnTo>
                    <a:pt x="337" y="768"/>
                  </a:lnTo>
                  <a:lnTo>
                    <a:pt x="337" y="768"/>
                  </a:lnTo>
                  <a:lnTo>
                    <a:pt x="399" y="752"/>
                  </a:lnTo>
                  <a:lnTo>
                    <a:pt x="442" y="740"/>
                  </a:lnTo>
                  <a:lnTo>
                    <a:pt x="458" y="736"/>
                  </a:lnTo>
                  <a:lnTo>
                    <a:pt x="465" y="733"/>
                  </a:lnTo>
                  <a:lnTo>
                    <a:pt x="465" y="733"/>
                  </a:lnTo>
                  <a:lnTo>
                    <a:pt x="466" y="731"/>
                  </a:lnTo>
                  <a:lnTo>
                    <a:pt x="466" y="728"/>
                  </a:lnTo>
                  <a:lnTo>
                    <a:pt x="464" y="720"/>
                  </a:lnTo>
                  <a:lnTo>
                    <a:pt x="458" y="709"/>
                  </a:lnTo>
                  <a:lnTo>
                    <a:pt x="453" y="695"/>
                  </a:lnTo>
                  <a:lnTo>
                    <a:pt x="453" y="695"/>
                  </a:lnTo>
                  <a:lnTo>
                    <a:pt x="448" y="677"/>
                  </a:lnTo>
                  <a:lnTo>
                    <a:pt x="446" y="659"/>
                  </a:lnTo>
                  <a:lnTo>
                    <a:pt x="443" y="638"/>
                  </a:lnTo>
                  <a:lnTo>
                    <a:pt x="438" y="638"/>
                  </a:lnTo>
                  <a:lnTo>
                    <a:pt x="438" y="638"/>
                  </a:lnTo>
                  <a:lnTo>
                    <a:pt x="428" y="621"/>
                  </a:lnTo>
                  <a:lnTo>
                    <a:pt x="415" y="607"/>
                  </a:lnTo>
                  <a:lnTo>
                    <a:pt x="402" y="591"/>
                  </a:lnTo>
                  <a:lnTo>
                    <a:pt x="402" y="591"/>
                  </a:lnTo>
                  <a:lnTo>
                    <a:pt x="390" y="580"/>
                  </a:lnTo>
                  <a:lnTo>
                    <a:pt x="382" y="573"/>
                  </a:lnTo>
                  <a:lnTo>
                    <a:pt x="376" y="568"/>
                  </a:lnTo>
                  <a:lnTo>
                    <a:pt x="376" y="568"/>
                  </a:lnTo>
                  <a:lnTo>
                    <a:pt x="382" y="526"/>
                  </a:lnTo>
                  <a:lnTo>
                    <a:pt x="387" y="496"/>
                  </a:lnTo>
                  <a:lnTo>
                    <a:pt x="388" y="485"/>
                  </a:lnTo>
                  <a:lnTo>
                    <a:pt x="388" y="479"/>
                  </a:lnTo>
                  <a:lnTo>
                    <a:pt x="388" y="479"/>
                  </a:lnTo>
                  <a:lnTo>
                    <a:pt x="387" y="472"/>
                  </a:lnTo>
                  <a:lnTo>
                    <a:pt x="387" y="462"/>
                  </a:lnTo>
                  <a:lnTo>
                    <a:pt x="388" y="449"/>
                  </a:lnTo>
                  <a:lnTo>
                    <a:pt x="388" y="449"/>
                  </a:lnTo>
                  <a:lnTo>
                    <a:pt x="388" y="450"/>
                  </a:lnTo>
                  <a:lnTo>
                    <a:pt x="389" y="452"/>
                  </a:lnTo>
                  <a:lnTo>
                    <a:pt x="390" y="449"/>
                  </a:lnTo>
                  <a:lnTo>
                    <a:pt x="390" y="443"/>
                  </a:lnTo>
                  <a:lnTo>
                    <a:pt x="390" y="443"/>
                  </a:lnTo>
                  <a:lnTo>
                    <a:pt x="391" y="420"/>
                  </a:lnTo>
                  <a:lnTo>
                    <a:pt x="390" y="402"/>
                  </a:lnTo>
                  <a:lnTo>
                    <a:pt x="390" y="402"/>
                  </a:lnTo>
                  <a:lnTo>
                    <a:pt x="391" y="394"/>
                  </a:lnTo>
                  <a:lnTo>
                    <a:pt x="394" y="378"/>
                  </a:lnTo>
                  <a:lnTo>
                    <a:pt x="396" y="359"/>
                  </a:lnTo>
                  <a:lnTo>
                    <a:pt x="397" y="350"/>
                  </a:lnTo>
                  <a:lnTo>
                    <a:pt x="396" y="343"/>
                  </a:lnTo>
                  <a:lnTo>
                    <a:pt x="396" y="343"/>
                  </a:lnTo>
                  <a:lnTo>
                    <a:pt x="394" y="336"/>
                  </a:lnTo>
                  <a:lnTo>
                    <a:pt x="390" y="329"/>
                  </a:lnTo>
                  <a:lnTo>
                    <a:pt x="379" y="314"/>
                  </a:lnTo>
                  <a:lnTo>
                    <a:pt x="369" y="302"/>
                  </a:lnTo>
                  <a:lnTo>
                    <a:pt x="364" y="296"/>
                  </a:lnTo>
                  <a:lnTo>
                    <a:pt x="364" y="296"/>
                  </a:lnTo>
                  <a:lnTo>
                    <a:pt x="364" y="264"/>
                  </a:lnTo>
                  <a:lnTo>
                    <a:pt x="363" y="240"/>
                  </a:lnTo>
                  <a:lnTo>
                    <a:pt x="361" y="222"/>
                  </a:lnTo>
                  <a:lnTo>
                    <a:pt x="361" y="222"/>
                  </a:lnTo>
                  <a:lnTo>
                    <a:pt x="360" y="219"/>
                  </a:lnTo>
                  <a:lnTo>
                    <a:pt x="358" y="216"/>
                  </a:lnTo>
                  <a:lnTo>
                    <a:pt x="353" y="210"/>
                  </a:lnTo>
                  <a:lnTo>
                    <a:pt x="344" y="202"/>
                  </a:lnTo>
                  <a:lnTo>
                    <a:pt x="336" y="196"/>
                  </a:lnTo>
                  <a:lnTo>
                    <a:pt x="320" y="186"/>
                  </a:lnTo>
                  <a:lnTo>
                    <a:pt x="314" y="181"/>
                  </a:lnTo>
                  <a:lnTo>
                    <a:pt x="302" y="163"/>
                  </a:lnTo>
                  <a:lnTo>
                    <a:pt x="278" y="163"/>
                  </a:lnTo>
                  <a:lnTo>
                    <a:pt x="264" y="140"/>
                  </a:lnTo>
                  <a:lnTo>
                    <a:pt x="264" y="140"/>
                  </a:lnTo>
                  <a:lnTo>
                    <a:pt x="270" y="145"/>
                  </a:lnTo>
                  <a:lnTo>
                    <a:pt x="278" y="151"/>
                  </a:lnTo>
                  <a:lnTo>
                    <a:pt x="278" y="151"/>
                  </a:lnTo>
                  <a:lnTo>
                    <a:pt x="279" y="152"/>
                  </a:lnTo>
                  <a:lnTo>
                    <a:pt x="281" y="152"/>
                  </a:lnTo>
                  <a:lnTo>
                    <a:pt x="283" y="149"/>
                  </a:lnTo>
                  <a:lnTo>
                    <a:pt x="284" y="146"/>
                  </a:lnTo>
                  <a:lnTo>
                    <a:pt x="284" y="146"/>
                  </a:lnTo>
                  <a:lnTo>
                    <a:pt x="293" y="149"/>
                  </a:lnTo>
                  <a:lnTo>
                    <a:pt x="300" y="153"/>
                  </a:lnTo>
                  <a:lnTo>
                    <a:pt x="305" y="154"/>
                  </a:lnTo>
                  <a:lnTo>
                    <a:pt x="305" y="154"/>
                  </a:lnTo>
                  <a:lnTo>
                    <a:pt x="310" y="153"/>
                  </a:lnTo>
                  <a:lnTo>
                    <a:pt x="313" y="152"/>
                  </a:lnTo>
                  <a:lnTo>
                    <a:pt x="317" y="148"/>
                  </a:lnTo>
                  <a:lnTo>
                    <a:pt x="317" y="148"/>
                  </a:lnTo>
                  <a:lnTo>
                    <a:pt x="307" y="147"/>
                  </a:lnTo>
                  <a:lnTo>
                    <a:pt x="301" y="146"/>
                  </a:lnTo>
                  <a:lnTo>
                    <a:pt x="298" y="145"/>
                  </a:lnTo>
                  <a:lnTo>
                    <a:pt x="296" y="142"/>
                  </a:lnTo>
                  <a:lnTo>
                    <a:pt x="296" y="142"/>
                  </a:lnTo>
                  <a:lnTo>
                    <a:pt x="294" y="137"/>
                  </a:lnTo>
                  <a:lnTo>
                    <a:pt x="292" y="131"/>
                  </a:lnTo>
                  <a:lnTo>
                    <a:pt x="290" y="124"/>
                  </a:lnTo>
                  <a:lnTo>
                    <a:pt x="284" y="86"/>
                  </a:lnTo>
                  <a:lnTo>
                    <a:pt x="284" y="86"/>
                  </a:lnTo>
                  <a:lnTo>
                    <a:pt x="287" y="83"/>
                  </a:lnTo>
                  <a:lnTo>
                    <a:pt x="290" y="75"/>
                  </a:lnTo>
                  <a:lnTo>
                    <a:pt x="294" y="65"/>
                  </a:lnTo>
                  <a:lnTo>
                    <a:pt x="294" y="59"/>
                  </a:lnTo>
                  <a:lnTo>
                    <a:pt x="293" y="53"/>
                  </a:lnTo>
                  <a:lnTo>
                    <a:pt x="293" y="53"/>
                  </a:lnTo>
                  <a:lnTo>
                    <a:pt x="292" y="46"/>
                  </a:lnTo>
                  <a:lnTo>
                    <a:pt x="292" y="41"/>
                  </a:lnTo>
                  <a:lnTo>
                    <a:pt x="289" y="39"/>
                  </a:lnTo>
                  <a:lnTo>
                    <a:pt x="284" y="36"/>
                  </a:lnTo>
                  <a:lnTo>
                    <a:pt x="284" y="36"/>
                  </a:lnTo>
                  <a:lnTo>
                    <a:pt x="276" y="34"/>
                  </a:lnTo>
                  <a:lnTo>
                    <a:pt x="267" y="33"/>
                  </a:lnTo>
                  <a:lnTo>
                    <a:pt x="258" y="33"/>
                  </a:lnTo>
                  <a:lnTo>
                    <a:pt x="258" y="33"/>
                  </a:lnTo>
                  <a:lnTo>
                    <a:pt x="251" y="24"/>
                  </a:lnTo>
                  <a:lnTo>
                    <a:pt x="246" y="18"/>
                  </a:lnTo>
                  <a:lnTo>
                    <a:pt x="240" y="12"/>
                  </a:lnTo>
                  <a:lnTo>
                    <a:pt x="240" y="12"/>
                  </a:lnTo>
                  <a:lnTo>
                    <a:pt x="234" y="9"/>
                  </a:lnTo>
                  <a:lnTo>
                    <a:pt x="225" y="6"/>
                  </a:lnTo>
                  <a:lnTo>
                    <a:pt x="213" y="4"/>
                  </a:lnTo>
                  <a:lnTo>
                    <a:pt x="213" y="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4" name="Freeform 6">
              <a:extLst>
                <a:ext uri="{FF2B5EF4-FFF2-40B4-BE49-F238E27FC236}">
                  <a16:creationId xmlns:a16="http://schemas.microsoft.com/office/drawing/2014/main" id="{11E4A838-0DD7-405E-9F9E-4D02358168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93704" y="4798285"/>
              <a:ext cx="542313" cy="1198691"/>
            </a:xfrm>
            <a:custGeom>
              <a:avLst/>
              <a:gdLst>
                <a:gd name="T0" fmla="*/ 309 w 542"/>
                <a:gd name="T1" fmla="*/ 1100 h 1198"/>
                <a:gd name="T2" fmla="*/ 338 w 542"/>
                <a:gd name="T3" fmla="*/ 1080 h 1198"/>
                <a:gd name="T4" fmla="*/ 356 w 542"/>
                <a:gd name="T5" fmla="*/ 1151 h 1198"/>
                <a:gd name="T6" fmla="*/ 367 w 542"/>
                <a:gd name="T7" fmla="*/ 1172 h 1198"/>
                <a:gd name="T8" fmla="*/ 407 w 542"/>
                <a:gd name="T9" fmla="*/ 1162 h 1198"/>
                <a:gd name="T10" fmla="*/ 419 w 542"/>
                <a:gd name="T11" fmla="*/ 1142 h 1198"/>
                <a:gd name="T12" fmla="*/ 409 w 542"/>
                <a:gd name="T13" fmla="*/ 1108 h 1198"/>
                <a:gd name="T14" fmla="*/ 390 w 542"/>
                <a:gd name="T15" fmla="*/ 1062 h 1198"/>
                <a:gd name="T16" fmla="*/ 390 w 542"/>
                <a:gd name="T17" fmla="*/ 971 h 1198"/>
                <a:gd name="T18" fmla="*/ 375 w 542"/>
                <a:gd name="T19" fmla="*/ 856 h 1198"/>
                <a:gd name="T20" fmla="*/ 352 w 542"/>
                <a:gd name="T21" fmla="*/ 778 h 1198"/>
                <a:gd name="T22" fmla="*/ 388 w 542"/>
                <a:gd name="T23" fmla="*/ 674 h 1198"/>
                <a:gd name="T24" fmla="*/ 390 w 542"/>
                <a:gd name="T25" fmla="*/ 591 h 1198"/>
                <a:gd name="T26" fmla="*/ 422 w 542"/>
                <a:gd name="T27" fmla="*/ 603 h 1198"/>
                <a:gd name="T28" fmla="*/ 420 w 542"/>
                <a:gd name="T29" fmla="*/ 641 h 1198"/>
                <a:gd name="T30" fmla="*/ 437 w 542"/>
                <a:gd name="T31" fmla="*/ 656 h 1198"/>
                <a:gd name="T32" fmla="*/ 447 w 542"/>
                <a:gd name="T33" fmla="*/ 649 h 1198"/>
                <a:gd name="T34" fmla="*/ 451 w 542"/>
                <a:gd name="T35" fmla="*/ 588 h 1198"/>
                <a:gd name="T36" fmla="*/ 476 w 542"/>
                <a:gd name="T37" fmla="*/ 571 h 1198"/>
                <a:gd name="T38" fmla="*/ 542 w 542"/>
                <a:gd name="T39" fmla="*/ 546 h 1198"/>
                <a:gd name="T40" fmla="*/ 474 w 542"/>
                <a:gd name="T41" fmla="*/ 390 h 1198"/>
                <a:gd name="T42" fmla="*/ 417 w 542"/>
                <a:gd name="T43" fmla="*/ 265 h 1198"/>
                <a:gd name="T44" fmla="*/ 378 w 542"/>
                <a:gd name="T45" fmla="*/ 223 h 1198"/>
                <a:gd name="T46" fmla="*/ 314 w 542"/>
                <a:gd name="T47" fmla="*/ 189 h 1198"/>
                <a:gd name="T48" fmla="*/ 307 w 542"/>
                <a:gd name="T49" fmla="*/ 149 h 1198"/>
                <a:gd name="T50" fmla="*/ 304 w 542"/>
                <a:gd name="T51" fmla="*/ 110 h 1198"/>
                <a:gd name="T52" fmla="*/ 300 w 542"/>
                <a:gd name="T53" fmla="*/ 77 h 1198"/>
                <a:gd name="T54" fmla="*/ 311 w 542"/>
                <a:gd name="T55" fmla="*/ 62 h 1198"/>
                <a:gd name="T56" fmla="*/ 303 w 542"/>
                <a:gd name="T57" fmla="*/ 38 h 1198"/>
                <a:gd name="T58" fmla="*/ 268 w 542"/>
                <a:gd name="T59" fmla="*/ 12 h 1198"/>
                <a:gd name="T60" fmla="*/ 223 w 542"/>
                <a:gd name="T61" fmla="*/ 0 h 1198"/>
                <a:gd name="T62" fmla="*/ 188 w 542"/>
                <a:gd name="T63" fmla="*/ 9 h 1198"/>
                <a:gd name="T64" fmla="*/ 179 w 542"/>
                <a:gd name="T65" fmla="*/ 28 h 1198"/>
                <a:gd name="T66" fmla="*/ 173 w 542"/>
                <a:gd name="T67" fmla="*/ 36 h 1198"/>
                <a:gd name="T68" fmla="*/ 140 w 542"/>
                <a:gd name="T69" fmla="*/ 65 h 1198"/>
                <a:gd name="T70" fmla="*/ 132 w 542"/>
                <a:gd name="T71" fmla="*/ 108 h 1198"/>
                <a:gd name="T72" fmla="*/ 152 w 542"/>
                <a:gd name="T73" fmla="*/ 136 h 1198"/>
                <a:gd name="T74" fmla="*/ 158 w 542"/>
                <a:gd name="T75" fmla="*/ 199 h 1198"/>
                <a:gd name="T76" fmla="*/ 113 w 542"/>
                <a:gd name="T77" fmla="*/ 211 h 1198"/>
                <a:gd name="T78" fmla="*/ 88 w 542"/>
                <a:gd name="T79" fmla="*/ 240 h 1198"/>
                <a:gd name="T80" fmla="*/ 74 w 542"/>
                <a:gd name="T81" fmla="*/ 358 h 1198"/>
                <a:gd name="T82" fmla="*/ 18 w 542"/>
                <a:gd name="T83" fmla="*/ 516 h 1198"/>
                <a:gd name="T84" fmla="*/ 0 w 542"/>
                <a:gd name="T85" fmla="*/ 586 h 1198"/>
                <a:gd name="T86" fmla="*/ 46 w 542"/>
                <a:gd name="T87" fmla="*/ 608 h 1198"/>
                <a:gd name="T88" fmla="*/ 92 w 542"/>
                <a:gd name="T89" fmla="*/ 626 h 1198"/>
                <a:gd name="T90" fmla="*/ 75 w 542"/>
                <a:gd name="T91" fmla="*/ 773 h 1198"/>
                <a:gd name="T92" fmla="*/ 70 w 542"/>
                <a:gd name="T93" fmla="*/ 813 h 1198"/>
                <a:gd name="T94" fmla="*/ 82 w 542"/>
                <a:gd name="T95" fmla="*/ 866 h 1198"/>
                <a:gd name="T96" fmla="*/ 113 w 542"/>
                <a:gd name="T97" fmla="*/ 868 h 1198"/>
                <a:gd name="T98" fmla="*/ 165 w 542"/>
                <a:gd name="T99" fmla="*/ 927 h 1198"/>
                <a:gd name="T100" fmla="*/ 206 w 542"/>
                <a:gd name="T101" fmla="*/ 1090 h 1198"/>
                <a:gd name="T102" fmla="*/ 214 w 542"/>
                <a:gd name="T103" fmla="*/ 1118 h 1198"/>
                <a:gd name="T104" fmla="*/ 242 w 542"/>
                <a:gd name="T105" fmla="*/ 1145 h 1198"/>
                <a:gd name="T106" fmla="*/ 198 w 542"/>
                <a:gd name="T107" fmla="*/ 1176 h 1198"/>
                <a:gd name="T108" fmla="*/ 279 w 542"/>
                <a:gd name="T109" fmla="*/ 1194 h 1198"/>
                <a:gd name="T110" fmla="*/ 328 w 542"/>
                <a:gd name="T111" fmla="*/ 1195 h 1198"/>
                <a:gd name="T112" fmla="*/ 331 w 542"/>
                <a:gd name="T113" fmla="*/ 1170 h 1198"/>
                <a:gd name="T114" fmla="*/ 107 w 542"/>
                <a:gd name="T115" fmla="*/ 668 h 1198"/>
                <a:gd name="T116" fmla="*/ 113 w 542"/>
                <a:gd name="T117" fmla="*/ 677 h 1198"/>
                <a:gd name="T118" fmla="*/ 128 w 542"/>
                <a:gd name="T119" fmla="*/ 699 h 1198"/>
                <a:gd name="T120" fmla="*/ 137 w 542"/>
                <a:gd name="T121" fmla="*/ 702 h 1198"/>
                <a:gd name="T122" fmla="*/ 126 w 542"/>
                <a:gd name="T123" fmla="*/ 715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42" h="1198">
                  <a:moveTo>
                    <a:pt x="328" y="1148"/>
                  </a:moveTo>
                  <a:lnTo>
                    <a:pt x="328" y="1148"/>
                  </a:lnTo>
                  <a:lnTo>
                    <a:pt x="322" y="1132"/>
                  </a:lnTo>
                  <a:lnTo>
                    <a:pt x="316" y="1114"/>
                  </a:lnTo>
                  <a:lnTo>
                    <a:pt x="309" y="1100"/>
                  </a:lnTo>
                  <a:lnTo>
                    <a:pt x="308" y="1097"/>
                  </a:lnTo>
                  <a:lnTo>
                    <a:pt x="309" y="1095"/>
                  </a:lnTo>
                  <a:lnTo>
                    <a:pt x="309" y="1095"/>
                  </a:lnTo>
                  <a:lnTo>
                    <a:pt x="327" y="1085"/>
                  </a:lnTo>
                  <a:lnTo>
                    <a:pt x="338" y="1080"/>
                  </a:lnTo>
                  <a:lnTo>
                    <a:pt x="342" y="1079"/>
                  </a:lnTo>
                  <a:lnTo>
                    <a:pt x="343" y="1079"/>
                  </a:lnTo>
                  <a:lnTo>
                    <a:pt x="343" y="1079"/>
                  </a:lnTo>
                  <a:lnTo>
                    <a:pt x="348" y="1108"/>
                  </a:lnTo>
                  <a:lnTo>
                    <a:pt x="356" y="1151"/>
                  </a:lnTo>
                  <a:lnTo>
                    <a:pt x="356" y="1151"/>
                  </a:lnTo>
                  <a:lnTo>
                    <a:pt x="360" y="1165"/>
                  </a:lnTo>
                  <a:lnTo>
                    <a:pt x="361" y="1169"/>
                  </a:lnTo>
                  <a:lnTo>
                    <a:pt x="364" y="1171"/>
                  </a:lnTo>
                  <a:lnTo>
                    <a:pt x="367" y="1172"/>
                  </a:lnTo>
                  <a:lnTo>
                    <a:pt x="372" y="1172"/>
                  </a:lnTo>
                  <a:lnTo>
                    <a:pt x="384" y="1170"/>
                  </a:lnTo>
                  <a:lnTo>
                    <a:pt x="384" y="1170"/>
                  </a:lnTo>
                  <a:lnTo>
                    <a:pt x="399" y="1165"/>
                  </a:lnTo>
                  <a:lnTo>
                    <a:pt x="407" y="1162"/>
                  </a:lnTo>
                  <a:lnTo>
                    <a:pt x="412" y="1158"/>
                  </a:lnTo>
                  <a:lnTo>
                    <a:pt x="417" y="1155"/>
                  </a:lnTo>
                  <a:lnTo>
                    <a:pt x="419" y="1151"/>
                  </a:lnTo>
                  <a:lnTo>
                    <a:pt x="420" y="1146"/>
                  </a:lnTo>
                  <a:lnTo>
                    <a:pt x="419" y="1142"/>
                  </a:lnTo>
                  <a:lnTo>
                    <a:pt x="419" y="1142"/>
                  </a:lnTo>
                  <a:lnTo>
                    <a:pt x="417" y="1137"/>
                  </a:lnTo>
                  <a:lnTo>
                    <a:pt x="414" y="1132"/>
                  </a:lnTo>
                  <a:lnTo>
                    <a:pt x="410" y="1119"/>
                  </a:lnTo>
                  <a:lnTo>
                    <a:pt x="409" y="1108"/>
                  </a:lnTo>
                  <a:lnTo>
                    <a:pt x="407" y="1102"/>
                  </a:lnTo>
                  <a:lnTo>
                    <a:pt x="407" y="1102"/>
                  </a:lnTo>
                  <a:lnTo>
                    <a:pt x="388" y="1066"/>
                  </a:lnTo>
                  <a:lnTo>
                    <a:pt x="388" y="1066"/>
                  </a:lnTo>
                  <a:lnTo>
                    <a:pt x="390" y="1062"/>
                  </a:lnTo>
                  <a:lnTo>
                    <a:pt x="393" y="1055"/>
                  </a:lnTo>
                  <a:lnTo>
                    <a:pt x="394" y="1045"/>
                  </a:lnTo>
                  <a:lnTo>
                    <a:pt x="394" y="1045"/>
                  </a:lnTo>
                  <a:lnTo>
                    <a:pt x="393" y="1017"/>
                  </a:lnTo>
                  <a:lnTo>
                    <a:pt x="390" y="971"/>
                  </a:lnTo>
                  <a:lnTo>
                    <a:pt x="385" y="922"/>
                  </a:lnTo>
                  <a:lnTo>
                    <a:pt x="381" y="884"/>
                  </a:lnTo>
                  <a:lnTo>
                    <a:pt x="381" y="884"/>
                  </a:lnTo>
                  <a:lnTo>
                    <a:pt x="379" y="870"/>
                  </a:lnTo>
                  <a:lnTo>
                    <a:pt x="375" y="856"/>
                  </a:lnTo>
                  <a:lnTo>
                    <a:pt x="365" y="827"/>
                  </a:lnTo>
                  <a:lnTo>
                    <a:pt x="356" y="799"/>
                  </a:lnTo>
                  <a:lnTo>
                    <a:pt x="353" y="788"/>
                  </a:lnTo>
                  <a:lnTo>
                    <a:pt x="352" y="778"/>
                  </a:lnTo>
                  <a:lnTo>
                    <a:pt x="352" y="778"/>
                  </a:lnTo>
                  <a:lnTo>
                    <a:pt x="355" y="766"/>
                  </a:lnTo>
                  <a:lnTo>
                    <a:pt x="359" y="753"/>
                  </a:lnTo>
                  <a:lnTo>
                    <a:pt x="370" y="721"/>
                  </a:lnTo>
                  <a:lnTo>
                    <a:pt x="383" y="689"/>
                  </a:lnTo>
                  <a:lnTo>
                    <a:pt x="388" y="674"/>
                  </a:lnTo>
                  <a:lnTo>
                    <a:pt x="390" y="662"/>
                  </a:lnTo>
                  <a:lnTo>
                    <a:pt x="390" y="662"/>
                  </a:lnTo>
                  <a:lnTo>
                    <a:pt x="391" y="648"/>
                  </a:lnTo>
                  <a:lnTo>
                    <a:pt x="393" y="630"/>
                  </a:lnTo>
                  <a:lnTo>
                    <a:pt x="390" y="591"/>
                  </a:lnTo>
                  <a:lnTo>
                    <a:pt x="388" y="545"/>
                  </a:lnTo>
                  <a:lnTo>
                    <a:pt x="407" y="595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22" y="603"/>
                  </a:lnTo>
                  <a:lnTo>
                    <a:pt x="422" y="620"/>
                  </a:lnTo>
                  <a:lnTo>
                    <a:pt x="422" y="620"/>
                  </a:lnTo>
                  <a:lnTo>
                    <a:pt x="419" y="634"/>
                  </a:lnTo>
                  <a:lnTo>
                    <a:pt x="420" y="638"/>
                  </a:lnTo>
                  <a:lnTo>
                    <a:pt x="420" y="641"/>
                  </a:lnTo>
                  <a:lnTo>
                    <a:pt x="422" y="645"/>
                  </a:lnTo>
                  <a:lnTo>
                    <a:pt x="426" y="649"/>
                  </a:lnTo>
                  <a:lnTo>
                    <a:pt x="426" y="649"/>
                  </a:lnTo>
                  <a:lnTo>
                    <a:pt x="432" y="654"/>
                  </a:lnTo>
                  <a:lnTo>
                    <a:pt x="437" y="656"/>
                  </a:lnTo>
                  <a:lnTo>
                    <a:pt x="439" y="656"/>
                  </a:lnTo>
                  <a:lnTo>
                    <a:pt x="442" y="655"/>
                  </a:lnTo>
                  <a:lnTo>
                    <a:pt x="445" y="653"/>
                  </a:lnTo>
                  <a:lnTo>
                    <a:pt x="447" y="649"/>
                  </a:lnTo>
                  <a:lnTo>
                    <a:pt x="447" y="649"/>
                  </a:lnTo>
                  <a:lnTo>
                    <a:pt x="450" y="643"/>
                  </a:lnTo>
                  <a:lnTo>
                    <a:pt x="451" y="634"/>
                  </a:lnTo>
                  <a:lnTo>
                    <a:pt x="452" y="615"/>
                  </a:lnTo>
                  <a:lnTo>
                    <a:pt x="451" y="598"/>
                  </a:lnTo>
                  <a:lnTo>
                    <a:pt x="451" y="588"/>
                  </a:lnTo>
                  <a:lnTo>
                    <a:pt x="451" y="588"/>
                  </a:lnTo>
                  <a:lnTo>
                    <a:pt x="450" y="581"/>
                  </a:lnTo>
                  <a:lnTo>
                    <a:pt x="451" y="577"/>
                  </a:lnTo>
                  <a:lnTo>
                    <a:pt x="451" y="577"/>
                  </a:lnTo>
                  <a:lnTo>
                    <a:pt x="476" y="571"/>
                  </a:lnTo>
                  <a:lnTo>
                    <a:pt x="498" y="564"/>
                  </a:lnTo>
                  <a:lnTo>
                    <a:pt x="517" y="558"/>
                  </a:lnTo>
                  <a:lnTo>
                    <a:pt x="517" y="558"/>
                  </a:lnTo>
                  <a:lnTo>
                    <a:pt x="538" y="548"/>
                  </a:lnTo>
                  <a:lnTo>
                    <a:pt x="542" y="546"/>
                  </a:lnTo>
                  <a:lnTo>
                    <a:pt x="542" y="545"/>
                  </a:lnTo>
                  <a:lnTo>
                    <a:pt x="542" y="545"/>
                  </a:lnTo>
                  <a:lnTo>
                    <a:pt x="529" y="517"/>
                  </a:lnTo>
                  <a:lnTo>
                    <a:pt x="501" y="455"/>
                  </a:lnTo>
                  <a:lnTo>
                    <a:pt x="474" y="390"/>
                  </a:lnTo>
                  <a:lnTo>
                    <a:pt x="457" y="350"/>
                  </a:lnTo>
                  <a:lnTo>
                    <a:pt x="457" y="350"/>
                  </a:lnTo>
                  <a:lnTo>
                    <a:pt x="447" y="325"/>
                  </a:lnTo>
                  <a:lnTo>
                    <a:pt x="432" y="294"/>
                  </a:lnTo>
                  <a:lnTo>
                    <a:pt x="417" y="265"/>
                  </a:lnTo>
                  <a:lnTo>
                    <a:pt x="407" y="247"/>
                  </a:lnTo>
                  <a:lnTo>
                    <a:pt x="407" y="247"/>
                  </a:lnTo>
                  <a:lnTo>
                    <a:pt x="402" y="240"/>
                  </a:lnTo>
                  <a:lnTo>
                    <a:pt x="395" y="235"/>
                  </a:lnTo>
                  <a:lnTo>
                    <a:pt x="378" y="223"/>
                  </a:lnTo>
                  <a:lnTo>
                    <a:pt x="352" y="205"/>
                  </a:lnTo>
                  <a:lnTo>
                    <a:pt x="352" y="205"/>
                  </a:lnTo>
                  <a:lnTo>
                    <a:pt x="328" y="192"/>
                  </a:lnTo>
                  <a:lnTo>
                    <a:pt x="328" y="192"/>
                  </a:lnTo>
                  <a:lnTo>
                    <a:pt x="314" y="189"/>
                  </a:lnTo>
                  <a:lnTo>
                    <a:pt x="303" y="186"/>
                  </a:lnTo>
                  <a:lnTo>
                    <a:pt x="297" y="177"/>
                  </a:lnTo>
                  <a:lnTo>
                    <a:pt x="297" y="177"/>
                  </a:lnTo>
                  <a:lnTo>
                    <a:pt x="303" y="162"/>
                  </a:lnTo>
                  <a:lnTo>
                    <a:pt x="307" y="149"/>
                  </a:lnTo>
                  <a:lnTo>
                    <a:pt x="308" y="142"/>
                  </a:lnTo>
                  <a:lnTo>
                    <a:pt x="309" y="137"/>
                  </a:lnTo>
                  <a:lnTo>
                    <a:pt x="309" y="137"/>
                  </a:lnTo>
                  <a:lnTo>
                    <a:pt x="307" y="124"/>
                  </a:lnTo>
                  <a:lnTo>
                    <a:pt x="304" y="110"/>
                  </a:lnTo>
                  <a:lnTo>
                    <a:pt x="299" y="93"/>
                  </a:lnTo>
                  <a:lnTo>
                    <a:pt x="299" y="93"/>
                  </a:lnTo>
                  <a:lnTo>
                    <a:pt x="299" y="87"/>
                  </a:lnTo>
                  <a:lnTo>
                    <a:pt x="299" y="82"/>
                  </a:lnTo>
                  <a:lnTo>
                    <a:pt x="300" y="77"/>
                  </a:lnTo>
                  <a:lnTo>
                    <a:pt x="303" y="74"/>
                  </a:lnTo>
                  <a:lnTo>
                    <a:pt x="303" y="74"/>
                  </a:lnTo>
                  <a:lnTo>
                    <a:pt x="305" y="70"/>
                  </a:lnTo>
                  <a:lnTo>
                    <a:pt x="309" y="66"/>
                  </a:lnTo>
                  <a:lnTo>
                    <a:pt x="311" y="62"/>
                  </a:lnTo>
                  <a:lnTo>
                    <a:pt x="312" y="58"/>
                  </a:lnTo>
                  <a:lnTo>
                    <a:pt x="311" y="53"/>
                  </a:lnTo>
                  <a:lnTo>
                    <a:pt x="309" y="48"/>
                  </a:lnTo>
                  <a:lnTo>
                    <a:pt x="309" y="48"/>
                  </a:lnTo>
                  <a:lnTo>
                    <a:pt x="303" y="38"/>
                  </a:lnTo>
                  <a:lnTo>
                    <a:pt x="295" y="29"/>
                  </a:lnTo>
                  <a:lnTo>
                    <a:pt x="288" y="23"/>
                  </a:lnTo>
                  <a:lnTo>
                    <a:pt x="278" y="17"/>
                  </a:lnTo>
                  <a:lnTo>
                    <a:pt x="278" y="17"/>
                  </a:lnTo>
                  <a:lnTo>
                    <a:pt x="268" y="12"/>
                  </a:lnTo>
                  <a:lnTo>
                    <a:pt x="260" y="7"/>
                  </a:lnTo>
                  <a:lnTo>
                    <a:pt x="250" y="4"/>
                  </a:lnTo>
                  <a:lnTo>
                    <a:pt x="233" y="1"/>
                  </a:lnTo>
                  <a:lnTo>
                    <a:pt x="233" y="1"/>
                  </a:lnTo>
                  <a:lnTo>
                    <a:pt x="223" y="0"/>
                  </a:lnTo>
                  <a:lnTo>
                    <a:pt x="214" y="1"/>
                  </a:lnTo>
                  <a:lnTo>
                    <a:pt x="206" y="1"/>
                  </a:lnTo>
                  <a:lnTo>
                    <a:pt x="199" y="4"/>
                  </a:lnTo>
                  <a:lnTo>
                    <a:pt x="193" y="7"/>
                  </a:lnTo>
                  <a:lnTo>
                    <a:pt x="188" y="9"/>
                  </a:lnTo>
                  <a:lnTo>
                    <a:pt x="184" y="12"/>
                  </a:lnTo>
                  <a:lnTo>
                    <a:pt x="183" y="14"/>
                  </a:lnTo>
                  <a:lnTo>
                    <a:pt x="183" y="14"/>
                  </a:lnTo>
                  <a:lnTo>
                    <a:pt x="180" y="20"/>
                  </a:lnTo>
                  <a:lnTo>
                    <a:pt x="179" y="28"/>
                  </a:lnTo>
                  <a:lnTo>
                    <a:pt x="178" y="34"/>
                  </a:lnTo>
                  <a:lnTo>
                    <a:pt x="178" y="36"/>
                  </a:lnTo>
                  <a:lnTo>
                    <a:pt x="177" y="36"/>
                  </a:lnTo>
                  <a:lnTo>
                    <a:pt x="177" y="36"/>
                  </a:lnTo>
                  <a:lnTo>
                    <a:pt x="173" y="36"/>
                  </a:lnTo>
                  <a:lnTo>
                    <a:pt x="165" y="41"/>
                  </a:lnTo>
                  <a:lnTo>
                    <a:pt x="155" y="47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40" y="65"/>
                  </a:lnTo>
                  <a:lnTo>
                    <a:pt x="137" y="71"/>
                  </a:lnTo>
                  <a:lnTo>
                    <a:pt x="135" y="80"/>
                  </a:lnTo>
                  <a:lnTo>
                    <a:pt x="132" y="87"/>
                  </a:lnTo>
                  <a:lnTo>
                    <a:pt x="132" y="100"/>
                  </a:lnTo>
                  <a:lnTo>
                    <a:pt x="132" y="108"/>
                  </a:lnTo>
                  <a:lnTo>
                    <a:pt x="132" y="108"/>
                  </a:lnTo>
                  <a:lnTo>
                    <a:pt x="136" y="114"/>
                  </a:lnTo>
                  <a:lnTo>
                    <a:pt x="142" y="124"/>
                  </a:lnTo>
                  <a:lnTo>
                    <a:pt x="149" y="133"/>
                  </a:lnTo>
                  <a:lnTo>
                    <a:pt x="152" y="136"/>
                  </a:lnTo>
                  <a:lnTo>
                    <a:pt x="155" y="137"/>
                  </a:lnTo>
                  <a:lnTo>
                    <a:pt x="166" y="137"/>
                  </a:lnTo>
                  <a:lnTo>
                    <a:pt x="177" y="165"/>
                  </a:lnTo>
                  <a:lnTo>
                    <a:pt x="177" y="173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0" y="200"/>
                  </a:lnTo>
                  <a:lnTo>
                    <a:pt x="134" y="204"/>
                  </a:lnTo>
                  <a:lnTo>
                    <a:pt x="123" y="206"/>
                  </a:lnTo>
                  <a:lnTo>
                    <a:pt x="113" y="211"/>
                  </a:lnTo>
                  <a:lnTo>
                    <a:pt x="103" y="219"/>
                  </a:lnTo>
                  <a:lnTo>
                    <a:pt x="94" y="228"/>
                  </a:lnTo>
                  <a:lnTo>
                    <a:pt x="94" y="228"/>
                  </a:lnTo>
                  <a:lnTo>
                    <a:pt x="91" y="233"/>
                  </a:lnTo>
                  <a:lnTo>
                    <a:pt x="88" y="240"/>
                  </a:lnTo>
                  <a:lnTo>
                    <a:pt x="83" y="258"/>
                  </a:lnTo>
                  <a:lnTo>
                    <a:pt x="80" y="278"/>
                  </a:lnTo>
                  <a:lnTo>
                    <a:pt x="78" y="300"/>
                  </a:lnTo>
                  <a:lnTo>
                    <a:pt x="75" y="342"/>
                  </a:lnTo>
                  <a:lnTo>
                    <a:pt x="74" y="358"/>
                  </a:lnTo>
                  <a:lnTo>
                    <a:pt x="73" y="368"/>
                  </a:lnTo>
                  <a:lnTo>
                    <a:pt x="73" y="368"/>
                  </a:lnTo>
                  <a:lnTo>
                    <a:pt x="58" y="410"/>
                  </a:lnTo>
                  <a:lnTo>
                    <a:pt x="31" y="481"/>
                  </a:lnTo>
                  <a:lnTo>
                    <a:pt x="18" y="516"/>
                  </a:lnTo>
                  <a:lnTo>
                    <a:pt x="7" y="549"/>
                  </a:lnTo>
                  <a:lnTo>
                    <a:pt x="1" y="573"/>
                  </a:lnTo>
                  <a:lnTo>
                    <a:pt x="0" y="581"/>
                  </a:lnTo>
                  <a:lnTo>
                    <a:pt x="0" y="586"/>
                  </a:lnTo>
                  <a:lnTo>
                    <a:pt x="0" y="586"/>
                  </a:lnTo>
                  <a:lnTo>
                    <a:pt x="5" y="591"/>
                  </a:lnTo>
                  <a:lnTo>
                    <a:pt x="11" y="596"/>
                  </a:lnTo>
                  <a:lnTo>
                    <a:pt x="20" y="600"/>
                  </a:lnTo>
                  <a:lnTo>
                    <a:pt x="29" y="603"/>
                  </a:lnTo>
                  <a:lnTo>
                    <a:pt x="46" y="608"/>
                  </a:lnTo>
                  <a:lnTo>
                    <a:pt x="56" y="611"/>
                  </a:lnTo>
                  <a:lnTo>
                    <a:pt x="56" y="611"/>
                  </a:lnTo>
                  <a:lnTo>
                    <a:pt x="65" y="613"/>
                  </a:lnTo>
                  <a:lnTo>
                    <a:pt x="77" y="619"/>
                  </a:lnTo>
                  <a:lnTo>
                    <a:pt x="92" y="626"/>
                  </a:lnTo>
                  <a:lnTo>
                    <a:pt x="101" y="664"/>
                  </a:lnTo>
                  <a:lnTo>
                    <a:pt x="82" y="742"/>
                  </a:lnTo>
                  <a:lnTo>
                    <a:pt x="82" y="742"/>
                  </a:lnTo>
                  <a:lnTo>
                    <a:pt x="79" y="759"/>
                  </a:lnTo>
                  <a:lnTo>
                    <a:pt x="75" y="773"/>
                  </a:lnTo>
                  <a:lnTo>
                    <a:pt x="73" y="784"/>
                  </a:lnTo>
                  <a:lnTo>
                    <a:pt x="73" y="784"/>
                  </a:lnTo>
                  <a:lnTo>
                    <a:pt x="72" y="791"/>
                  </a:lnTo>
                  <a:lnTo>
                    <a:pt x="70" y="801"/>
                  </a:lnTo>
                  <a:lnTo>
                    <a:pt x="70" y="813"/>
                  </a:lnTo>
                  <a:lnTo>
                    <a:pt x="70" y="827"/>
                  </a:lnTo>
                  <a:lnTo>
                    <a:pt x="73" y="842"/>
                  </a:lnTo>
                  <a:lnTo>
                    <a:pt x="75" y="854"/>
                  </a:lnTo>
                  <a:lnTo>
                    <a:pt x="79" y="864"/>
                  </a:lnTo>
                  <a:lnTo>
                    <a:pt x="82" y="866"/>
                  </a:lnTo>
                  <a:lnTo>
                    <a:pt x="85" y="869"/>
                  </a:lnTo>
                  <a:lnTo>
                    <a:pt x="85" y="869"/>
                  </a:lnTo>
                  <a:lnTo>
                    <a:pt x="93" y="870"/>
                  </a:lnTo>
                  <a:lnTo>
                    <a:pt x="103" y="870"/>
                  </a:lnTo>
                  <a:lnTo>
                    <a:pt x="113" y="868"/>
                  </a:lnTo>
                  <a:lnTo>
                    <a:pt x="125" y="866"/>
                  </a:lnTo>
                  <a:lnTo>
                    <a:pt x="144" y="861"/>
                  </a:lnTo>
                  <a:lnTo>
                    <a:pt x="151" y="859"/>
                  </a:lnTo>
                  <a:lnTo>
                    <a:pt x="151" y="859"/>
                  </a:lnTo>
                  <a:lnTo>
                    <a:pt x="165" y="927"/>
                  </a:lnTo>
                  <a:lnTo>
                    <a:pt x="177" y="981"/>
                  </a:lnTo>
                  <a:lnTo>
                    <a:pt x="185" y="1019"/>
                  </a:lnTo>
                  <a:lnTo>
                    <a:pt x="185" y="1019"/>
                  </a:lnTo>
                  <a:lnTo>
                    <a:pt x="201" y="1070"/>
                  </a:lnTo>
                  <a:lnTo>
                    <a:pt x="206" y="1090"/>
                  </a:lnTo>
                  <a:lnTo>
                    <a:pt x="208" y="1104"/>
                  </a:lnTo>
                  <a:lnTo>
                    <a:pt x="208" y="1104"/>
                  </a:lnTo>
                  <a:lnTo>
                    <a:pt x="208" y="1108"/>
                  </a:lnTo>
                  <a:lnTo>
                    <a:pt x="209" y="1112"/>
                  </a:lnTo>
                  <a:lnTo>
                    <a:pt x="214" y="1118"/>
                  </a:lnTo>
                  <a:lnTo>
                    <a:pt x="218" y="1122"/>
                  </a:lnTo>
                  <a:lnTo>
                    <a:pt x="221" y="1123"/>
                  </a:lnTo>
                  <a:lnTo>
                    <a:pt x="271" y="1110"/>
                  </a:lnTo>
                  <a:lnTo>
                    <a:pt x="242" y="1145"/>
                  </a:lnTo>
                  <a:lnTo>
                    <a:pt x="242" y="1145"/>
                  </a:lnTo>
                  <a:lnTo>
                    <a:pt x="221" y="1158"/>
                  </a:lnTo>
                  <a:lnTo>
                    <a:pt x="206" y="1167"/>
                  </a:lnTo>
                  <a:lnTo>
                    <a:pt x="198" y="1174"/>
                  </a:lnTo>
                  <a:lnTo>
                    <a:pt x="198" y="1174"/>
                  </a:lnTo>
                  <a:lnTo>
                    <a:pt x="198" y="1176"/>
                  </a:lnTo>
                  <a:lnTo>
                    <a:pt x="199" y="1179"/>
                  </a:lnTo>
                  <a:lnTo>
                    <a:pt x="202" y="1182"/>
                  </a:lnTo>
                  <a:lnTo>
                    <a:pt x="271" y="1193"/>
                  </a:lnTo>
                  <a:lnTo>
                    <a:pt x="271" y="1193"/>
                  </a:lnTo>
                  <a:lnTo>
                    <a:pt x="279" y="1194"/>
                  </a:lnTo>
                  <a:lnTo>
                    <a:pt x="298" y="1196"/>
                  </a:lnTo>
                  <a:lnTo>
                    <a:pt x="317" y="1198"/>
                  </a:lnTo>
                  <a:lnTo>
                    <a:pt x="324" y="1198"/>
                  </a:lnTo>
                  <a:lnTo>
                    <a:pt x="326" y="1196"/>
                  </a:lnTo>
                  <a:lnTo>
                    <a:pt x="328" y="1195"/>
                  </a:lnTo>
                  <a:lnTo>
                    <a:pt x="328" y="1195"/>
                  </a:lnTo>
                  <a:lnTo>
                    <a:pt x="329" y="1188"/>
                  </a:lnTo>
                  <a:lnTo>
                    <a:pt x="331" y="1180"/>
                  </a:lnTo>
                  <a:lnTo>
                    <a:pt x="331" y="1170"/>
                  </a:lnTo>
                  <a:lnTo>
                    <a:pt x="331" y="1170"/>
                  </a:lnTo>
                  <a:lnTo>
                    <a:pt x="331" y="1167"/>
                  </a:lnTo>
                  <a:lnTo>
                    <a:pt x="329" y="1160"/>
                  </a:lnTo>
                  <a:lnTo>
                    <a:pt x="328" y="1148"/>
                  </a:lnTo>
                  <a:lnTo>
                    <a:pt x="328" y="1148"/>
                  </a:lnTo>
                  <a:close/>
                  <a:moveTo>
                    <a:pt x="107" y="668"/>
                  </a:moveTo>
                  <a:lnTo>
                    <a:pt x="101" y="727"/>
                  </a:lnTo>
                  <a:lnTo>
                    <a:pt x="92" y="734"/>
                  </a:lnTo>
                  <a:lnTo>
                    <a:pt x="107" y="668"/>
                  </a:lnTo>
                  <a:close/>
                  <a:moveTo>
                    <a:pt x="113" y="677"/>
                  </a:moveTo>
                  <a:lnTo>
                    <a:pt x="113" y="677"/>
                  </a:lnTo>
                  <a:lnTo>
                    <a:pt x="118" y="684"/>
                  </a:lnTo>
                  <a:lnTo>
                    <a:pt x="123" y="691"/>
                  </a:lnTo>
                  <a:lnTo>
                    <a:pt x="126" y="696"/>
                  </a:lnTo>
                  <a:lnTo>
                    <a:pt x="126" y="696"/>
                  </a:lnTo>
                  <a:lnTo>
                    <a:pt x="128" y="699"/>
                  </a:lnTo>
                  <a:lnTo>
                    <a:pt x="131" y="702"/>
                  </a:lnTo>
                  <a:lnTo>
                    <a:pt x="134" y="702"/>
                  </a:lnTo>
                  <a:lnTo>
                    <a:pt x="136" y="702"/>
                  </a:lnTo>
                  <a:lnTo>
                    <a:pt x="136" y="702"/>
                  </a:lnTo>
                  <a:lnTo>
                    <a:pt x="137" y="702"/>
                  </a:lnTo>
                  <a:lnTo>
                    <a:pt x="139" y="705"/>
                  </a:lnTo>
                  <a:lnTo>
                    <a:pt x="139" y="708"/>
                  </a:lnTo>
                  <a:lnTo>
                    <a:pt x="139" y="708"/>
                  </a:lnTo>
                  <a:lnTo>
                    <a:pt x="134" y="711"/>
                  </a:lnTo>
                  <a:lnTo>
                    <a:pt x="126" y="715"/>
                  </a:lnTo>
                  <a:lnTo>
                    <a:pt x="126" y="715"/>
                  </a:lnTo>
                  <a:lnTo>
                    <a:pt x="111" y="717"/>
                  </a:lnTo>
                  <a:lnTo>
                    <a:pt x="113" y="677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5" name="Freeform 7">
              <a:extLst>
                <a:ext uri="{FF2B5EF4-FFF2-40B4-BE49-F238E27FC236}">
                  <a16:creationId xmlns:a16="http://schemas.microsoft.com/office/drawing/2014/main" id="{AE3E58FB-390E-497F-9737-79FB1C91EB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1686" y="4774054"/>
              <a:ext cx="421128" cy="1194848"/>
            </a:xfrm>
            <a:custGeom>
              <a:avLst/>
              <a:gdLst>
                <a:gd name="T0" fmla="*/ 92 w 467"/>
                <a:gd name="T1" fmla="*/ 703 h 1325"/>
                <a:gd name="T2" fmla="*/ 90 w 467"/>
                <a:gd name="T3" fmla="*/ 734 h 1325"/>
                <a:gd name="T4" fmla="*/ 88 w 467"/>
                <a:gd name="T5" fmla="*/ 784 h 1325"/>
                <a:gd name="T6" fmla="*/ 105 w 467"/>
                <a:gd name="T7" fmla="*/ 802 h 1325"/>
                <a:gd name="T8" fmla="*/ 110 w 467"/>
                <a:gd name="T9" fmla="*/ 998 h 1325"/>
                <a:gd name="T10" fmla="*/ 127 w 467"/>
                <a:gd name="T11" fmla="*/ 1164 h 1325"/>
                <a:gd name="T12" fmla="*/ 73 w 467"/>
                <a:gd name="T13" fmla="*/ 1205 h 1325"/>
                <a:gd name="T14" fmla="*/ 64 w 467"/>
                <a:gd name="T15" fmla="*/ 1240 h 1325"/>
                <a:gd name="T16" fmla="*/ 138 w 467"/>
                <a:gd name="T17" fmla="*/ 1261 h 1325"/>
                <a:gd name="T18" fmla="*/ 170 w 467"/>
                <a:gd name="T19" fmla="*/ 1261 h 1325"/>
                <a:gd name="T20" fmla="*/ 172 w 467"/>
                <a:gd name="T21" fmla="*/ 1225 h 1325"/>
                <a:gd name="T22" fmla="*/ 174 w 467"/>
                <a:gd name="T23" fmla="*/ 1164 h 1325"/>
                <a:gd name="T24" fmla="*/ 243 w 467"/>
                <a:gd name="T25" fmla="*/ 1158 h 1325"/>
                <a:gd name="T26" fmla="*/ 341 w 467"/>
                <a:gd name="T27" fmla="*/ 1162 h 1325"/>
                <a:gd name="T28" fmla="*/ 382 w 467"/>
                <a:gd name="T29" fmla="*/ 1173 h 1325"/>
                <a:gd name="T30" fmla="*/ 372 w 467"/>
                <a:gd name="T31" fmla="*/ 1255 h 1325"/>
                <a:gd name="T32" fmla="*/ 354 w 467"/>
                <a:gd name="T33" fmla="*/ 1268 h 1325"/>
                <a:gd name="T34" fmla="*/ 354 w 467"/>
                <a:gd name="T35" fmla="*/ 1278 h 1325"/>
                <a:gd name="T36" fmla="*/ 344 w 467"/>
                <a:gd name="T37" fmla="*/ 1284 h 1325"/>
                <a:gd name="T38" fmla="*/ 349 w 467"/>
                <a:gd name="T39" fmla="*/ 1297 h 1325"/>
                <a:gd name="T40" fmla="*/ 378 w 467"/>
                <a:gd name="T41" fmla="*/ 1308 h 1325"/>
                <a:gd name="T42" fmla="*/ 416 w 467"/>
                <a:gd name="T43" fmla="*/ 1325 h 1325"/>
                <a:gd name="T44" fmla="*/ 466 w 467"/>
                <a:gd name="T45" fmla="*/ 1303 h 1325"/>
                <a:gd name="T46" fmla="*/ 463 w 467"/>
                <a:gd name="T47" fmla="*/ 1289 h 1325"/>
                <a:gd name="T48" fmla="*/ 448 w 467"/>
                <a:gd name="T49" fmla="*/ 1265 h 1325"/>
                <a:gd name="T50" fmla="*/ 435 w 467"/>
                <a:gd name="T51" fmla="*/ 1249 h 1325"/>
                <a:gd name="T52" fmla="*/ 429 w 467"/>
                <a:gd name="T53" fmla="*/ 1181 h 1325"/>
                <a:gd name="T54" fmla="*/ 413 w 467"/>
                <a:gd name="T55" fmla="*/ 973 h 1325"/>
                <a:gd name="T56" fmla="*/ 411 w 467"/>
                <a:gd name="T57" fmla="*/ 939 h 1325"/>
                <a:gd name="T58" fmla="*/ 432 w 467"/>
                <a:gd name="T59" fmla="*/ 923 h 1325"/>
                <a:gd name="T60" fmla="*/ 429 w 467"/>
                <a:gd name="T61" fmla="*/ 851 h 1325"/>
                <a:gd name="T62" fmla="*/ 419 w 467"/>
                <a:gd name="T63" fmla="*/ 821 h 1325"/>
                <a:gd name="T64" fmla="*/ 394 w 467"/>
                <a:gd name="T65" fmla="*/ 686 h 1325"/>
                <a:gd name="T66" fmla="*/ 395 w 467"/>
                <a:gd name="T67" fmla="*/ 628 h 1325"/>
                <a:gd name="T68" fmla="*/ 406 w 467"/>
                <a:gd name="T69" fmla="*/ 594 h 1325"/>
                <a:gd name="T70" fmla="*/ 400 w 467"/>
                <a:gd name="T71" fmla="*/ 491 h 1325"/>
                <a:gd name="T72" fmla="*/ 384 w 467"/>
                <a:gd name="T73" fmla="*/ 318 h 1325"/>
                <a:gd name="T74" fmla="*/ 347 w 467"/>
                <a:gd name="T75" fmla="*/ 244 h 1325"/>
                <a:gd name="T76" fmla="*/ 303 w 467"/>
                <a:gd name="T77" fmla="*/ 206 h 1325"/>
                <a:gd name="T78" fmla="*/ 277 w 467"/>
                <a:gd name="T79" fmla="*/ 197 h 1325"/>
                <a:gd name="T80" fmla="*/ 263 w 467"/>
                <a:gd name="T81" fmla="*/ 173 h 1325"/>
                <a:gd name="T82" fmla="*/ 227 w 467"/>
                <a:gd name="T83" fmla="*/ 153 h 1325"/>
                <a:gd name="T84" fmla="*/ 239 w 467"/>
                <a:gd name="T85" fmla="*/ 77 h 1325"/>
                <a:gd name="T86" fmla="*/ 237 w 467"/>
                <a:gd name="T87" fmla="*/ 45 h 1325"/>
                <a:gd name="T88" fmla="*/ 232 w 467"/>
                <a:gd name="T89" fmla="*/ 16 h 1325"/>
                <a:gd name="T90" fmla="*/ 213 w 467"/>
                <a:gd name="T91" fmla="*/ 2 h 1325"/>
                <a:gd name="T92" fmla="*/ 181 w 467"/>
                <a:gd name="T93" fmla="*/ 1 h 1325"/>
                <a:gd name="T94" fmla="*/ 145 w 467"/>
                <a:gd name="T95" fmla="*/ 5 h 1325"/>
                <a:gd name="T96" fmla="*/ 117 w 467"/>
                <a:gd name="T97" fmla="*/ 36 h 1325"/>
                <a:gd name="T98" fmla="*/ 104 w 467"/>
                <a:gd name="T99" fmla="*/ 74 h 1325"/>
                <a:gd name="T100" fmla="*/ 102 w 467"/>
                <a:gd name="T101" fmla="*/ 89 h 1325"/>
                <a:gd name="T102" fmla="*/ 129 w 467"/>
                <a:gd name="T103" fmla="*/ 135 h 1325"/>
                <a:gd name="T104" fmla="*/ 157 w 467"/>
                <a:gd name="T105" fmla="*/ 178 h 1325"/>
                <a:gd name="T106" fmla="*/ 145 w 467"/>
                <a:gd name="T107" fmla="*/ 187 h 1325"/>
                <a:gd name="T108" fmla="*/ 128 w 467"/>
                <a:gd name="T109" fmla="*/ 217 h 1325"/>
                <a:gd name="T110" fmla="*/ 66 w 467"/>
                <a:gd name="T111" fmla="*/ 261 h 1325"/>
                <a:gd name="T112" fmla="*/ 45 w 467"/>
                <a:gd name="T113" fmla="*/ 374 h 1325"/>
                <a:gd name="T114" fmla="*/ 16 w 467"/>
                <a:gd name="T115" fmla="*/ 545 h 1325"/>
                <a:gd name="T116" fmla="*/ 18 w 467"/>
                <a:gd name="T117" fmla="*/ 677 h 1325"/>
                <a:gd name="T118" fmla="*/ 32 w 467"/>
                <a:gd name="T119" fmla="*/ 720 h 1325"/>
                <a:gd name="T120" fmla="*/ 46 w 467"/>
                <a:gd name="T121" fmla="*/ 747 h 1325"/>
                <a:gd name="T122" fmla="*/ 61 w 467"/>
                <a:gd name="T123" fmla="*/ 752 h 1325"/>
                <a:gd name="T124" fmla="*/ 381 w 467"/>
                <a:gd name="T125" fmla="*/ 828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67" h="1325">
                  <a:moveTo>
                    <a:pt x="64" y="749"/>
                  </a:moveTo>
                  <a:lnTo>
                    <a:pt x="64" y="749"/>
                  </a:lnTo>
                  <a:lnTo>
                    <a:pt x="92" y="703"/>
                  </a:lnTo>
                  <a:lnTo>
                    <a:pt x="92" y="703"/>
                  </a:lnTo>
                  <a:lnTo>
                    <a:pt x="92" y="703"/>
                  </a:lnTo>
                  <a:lnTo>
                    <a:pt x="92" y="703"/>
                  </a:lnTo>
                  <a:lnTo>
                    <a:pt x="92" y="703"/>
                  </a:lnTo>
                  <a:lnTo>
                    <a:pt x="92" y="703"/>
                  </a:lnTo>
                  <a:lnTo>
                    <a:pt x="90" y="714"/>
                  </a:lnTo>
                  <a:lnTo>
                    <a:pt x="90" y="734"/>
                  </a:lnTo>
                  <a:lnTo>
                    <a:pt x="89" y="754"/>
                  </a:lnTo>
                  <a:lnTo>
                    <a:pt x="89" y="768"/>
                  </a:lnTo>
                  <a:lnTo>
                    <a:pt x="89" y="768"/>
                  </a:lnTo>
                  <a:lnTo>
                    <a:pt x="86" y="778"/>
                  </a:lnTo>
                  <a:lnTo>
                    <a:pt x="88" y="784"/>
                  </a:lnTo>
                  <a:lnTo>
                    <a:pt x="92" y="790"/>
                  </a:lnTo>
                  <a:lnTo>
                    <a:pt x="92" y="790"/>
                  </a:lnTo>
                  <a:lnTo>
                    <a:pt x="95" y="795"/>
                  </a:lnTo>
                  <a:lnTo>
                    <a:pt x="98" y="799"/>
                  </a:lnTo>
                  <a:lnTo>
                    <a:pt x="105" y="802"/>
                  </a:lnTo>
                  <a:lnTo>
                    <a:pt x="112" y="805"/>
                  </a:lnTo>
                  <a:lnTo>
                    <a:pt x="114" y="806"/>
                  </a:lnTo>
                  <a:lnTo>
                    <a:pt x="108" y="985"/>
                  </a:lnTo>
                  <a:lnTo>
                    <a:pt x="108" y="985"/>
                  </a:lnTo>
                  <a:lnTo>
                    <a:pt x="110" y="998"/>
                  </a:lnTo>
                  <a:lnTo>
                    <a:pt x="112" y="1015"/>
                  </a:lnTo>
                  <a:lnTo>
                    <a:pt x="114" y="1039"/>
                  </a:lnTo>
                  <a:lnTo>
                    <a:pt x="114" y="1039"/>
                  </a:lnTo>
                  <a:lnTo>
                    <a:pt x="121" y="1164"/>
                  </a:lnTo>
                  <a:lnTo>
                    <a:pt x="127" y="1164"/>
                  </a:lnTo>
                  <a:lnTo>
                    <a:pt x="127" y="1187"/>
                  </a:lnTo>
                  <a:lnTo>
                    <a:pt x="85" y="1196"/>
                  </a:lnTo>
                  <a:lnTo>
                    <a:pt x="85" y="1196"/>
                  </a:lnTo>
                  <a:lnTo>
                    <a:pt x="73" y="1205"/>
                  </a:lnTo>
                  <a:lnTo>
                    <a:pt x="73" y="1205"/>
                  </a:lnTo>
                  <a:lnTo>
                    <a:pt x="60" y="1215"/>
                  </a:lnTo>
                  <a:lnTo>
                    <a:pt x="60" y="1215"/>
                  </a:lnTo>
                  <a:lnTo>
                    <a:pt x="61" y="1226"/>
                  </a:lnTo>
                  <a:lnTo>
                    <a:pt x="62" y="1235"/>
                  </a:lnTo>
                  <a:lnTo>
                    <a:pt x="64" y="1240"/>
                  </a:lnTo>
                  <a:lnTo>
                    <a:pt x="64" y="1240"/>
                  </a:lnTo>
                  <a:lnTo>
                    <a:pt x="86" y="1248"/>
                  </a:lnTo>
                  <a:lnTo>
                    <a:pt x="108" y="1255"/>
                  </a:lnTo>
                  <a:lnTo>
                    <a:pt x="108" y="1255"/>
                  </a:lnTo>
                  <a:lnTo>
                    <a:pt x="138" y="1261"/>
                  </a:lnTo>
                  <a:lnTo>
                    <a:pt x="160" y="1264"/>
                  </a:lnTo>
                  <a:lnTo>
                    <a:pt x="167" y="1264"/>
                  </a:lnTo>
                  <a:lnTo>
                    <a:pt x="170" y="1263"/>
                  </a:lnTo>
                  <a:lnTo>
                    <a:pt x="170" y="1261"/>
                  </a:lnTo>
                  <a:lnTo>
                    <a:pt x="170" y="1261"/>
                  </a:lnTo>
                  <a:lnTo>
                    <a:pt x="171" y="1254"/>
                  </a:lnTo>
                  <a:lnTo>
                    <a:pt x="171" y="1241"/>
                  </a:lnTo>
                  <a:lnTo>
                    <a:pt x="170" y="1227"/>
                  </a:lnTo>
                  <a:lnTo>
                    <a:pt x="170" y="1227"/>
                  </a:lnTo>
                  <a:lnTo>
                    <a:pt x="172" y="1225"/>
                  </a:lnTo>
                  <a:lnTo>
                    <a:pt x="174" y="1221"/>
                  </a:lnTo>
                  <a:lnTo>
                    <a:pt x="174" y="1217"/>
                  </a:lnTo>
                  <a:lnTo>
                    <a:pt x="174" y="1217"/>
                  </a:lnTo>
                  <a:lnTo>
                    <a:pt x="174" y="1189"/>
                  </a:lnTo>
                  <a:lnTo>
                    <a:pt x="174" y="1164"/>
                  </a:lnTo>
                  <a:lnTo>
                    <a:pt x="174" y="1164"/>
                  </a:lnTo>
                  <a:lnTo>
                    <a:pt x="193" y="1162"/>
                  </a:lnTo>
                  <a:lnTo>
                    <a:pt x="215" y="1159"/>
                  </a:lnTo>
                  <a:lnTo>
                    <a:pt x="243" y="1158"/>
                  </a:lnTo>
                  <a:lnTo>
                    <a:pt x="243" y="1158"/>
                  </a:lnTo>
                  <a:lnTo>
                    <a:pt x="274" y="1158"/>
                  </a:lnTo>
                  <a:lnTo>
                    <a:pt x="303" y="1159"/>
                  </a:lnTo>
                  <a:lnTo>
                    <a:pt x="325" y="1160"/>
                  </a:lnTo>
                  <a:lnTo>
                    <a:pt x="341" y="1162"/>
                  </a:lnTo>
                  <a:lnTo>
                    <a:pt x="341" y="1162"/>
                  </a:lnTo>
                  <a:lnTo>
                    <a:pt x="365" y="1162"/>
                  </a:lnTo>
                  <a:lnTo>
                    <a:pt x="376" y="1162"/>
                  </a:lnTo>
                  <a:lnTo>
                    <a:pt x="381" y="1162"/>
                  </a:lnTo>
                  <a:lnTo>
                    <a:pt x="381" y="1162"/>
                  </a:lnTo>
                  <a:lnTo>
                    <a:pt x="382" y="1173"/>
                  </a:lnTo>
                  <a:lnTo>
                    <a:pt x="381" y="1200"/>
                  </a:lnTo>
                  <a:lnTo>
                    <a:pt x="380" y="1229"/>
                  </a:lnTo>
                  <a:lnTo>
                    <a:pt x="378" y="1243"/>
                  </a:lnTo>
                  <a:lnTo>
                    <a:pt x="378" y="1243"/>
                  </a:lnTo>
                  <a:lnTo>
                    <a:pt x="372" y="1255"/>
                  </a:lnTo>
                  <a:lnTo>
                    <a:pt x="368" y="1261"/>
                  </a:lnTo>
                  <a:lnTo>
                    <a:pt x="366" y="1265"/>
                  </a:lnTo>
                  <a:lnTo>
                    <a:pt x="366" y="1265"/>
                  </a:lnTo>
                  <a:lnTo>
                    <a:pt x="358" y="1267"/>
                  </a:lnTo>
                  <a:lnTo>
                    <a:pt x="354" y="1268"/>
                  </a:lnTo>
                  <a:lnTo>
                    <a:pt x="353" y="1269"/>
                  </a:lnTo>
                  <a:lnTo>
                    <a:pt x="353" y="1272"/>
                  </a:lnTo>
                  <a:lnTo>
                    <a:pt x="353" y="1272"/>
                  </a:lnTo>
                  <a:lnTo>
                    <a:pt x="353" y="1274"/>
                  </a:lnTo>
                  <a:lnTo>
                    <a:pt x="354" y="1278"/>
                  </a:lnTo>
                  <a:lnTo>
                    <a:pt x="354" y="1279"/>
                  </a:lnTo>
                  <a:lnTo>
                    <a:pt x="353" y="1280"/>
                  </a:lnTo>
                  <a:lnTo>
                    <a:pt x="353" y="1280"/>
                  </a:lnTo>
                  <a:lnTo>
                    <a:pt x="347" y="1282"/>
                  </a:lnTo>
                  <a:lnTo>
                    <a:pt x="344" y="1284"/>
                  </a:lnTo>
                  <a:lnTo>
                    <a:pt x="343" y="1287"/>
                  </a:lnTo>
                  <a:lnTo>
                    <a:pt x="343" y="1287"/>
                  </a:lnTo>
                  <a:lnTo>
                    <a:pt x="346" y="1292"/>
                  </a:lnTo>
                  <a:lnTo>
                    <a:pt x="349" y="1297"/>
                  </a:lnTo>
                  <a:lnTo>
                    <a:pt x="349" y="1297"/>
                  </a:lnTo>
                  <a:lnTo>
                    <a:pt x="356" y="1299"/>
                  </a:lnTo>
                  <a:lnTo>
                    <a:pt x="365" y="1302"/>
                  </a:lnTo>
                  <a:lnTo>
                    <a:pt x="372" y="1306"/>
                  </a:lnTo>
                  <a:lnTo>
                    <a:pt x="378" y="1308"/>
                  </a:lnTo>
                  <a:lnTo>
                    <a:pt x="378" y="1308"/>
                  </a:lnTo>
                  <a:lnTo>
                    <a:pt x="385" y="1313"/>
                  </a:lnTo>
                  <a:lnTo>
                    <a:pt x="397" y="1320"/>
                  </a:lnTo>
                  <a:lnTo>
                    <a:pt x="409" y="1323"/>
                  </a:lnTo>
                  <a:lnTo>
                    <a:pt x="413" y="1325"/>
                  </a:lnTo>
                  <a:lnTo>
                    <a:pt x="416" y="1325"/>
                  </a:lnTo>
                  <a:lnTo>
                    <a:pt x="416" y="1325"/>
                  </a:lnTo>
                  <a:lnTo>
                    <a:pt x="442" y="1321"/>
                  </a:lnTo>
                  <a:lnTo>
                    <a:pt x="463" y="1318"/>
                  </a:lnTo>
                  <a:lnTo>
                    <a:pt x="463" y="1318"/>
                  </a:lnTo>
                  <a:lnTo>
                    <a:pt x="466" y="1303"/>
                  </a:lnTo>
                  <a:lnTo>
                    <a:pt x="467" y="1294"/>
                  </a:lnTo>
                  <a:lnTo>
                    <a:pt x="467" y="1291"/>
                  </a:lnTo>
                  <a:lnTo>
                    <a:pt x="467" y="1291"/>
                  </a:lnTo>
                  <a:lnTo>
                    <a:pt x="467" y="1291"/>
                  </a:lnTo>
                  <a:lnTo>
                    <a:pt x="463" y="1289"/>
                  </a:lnTo>
                  <a:lnTo>
                    <a:pt x="459" y="1287"/>
                  </a:lnTo>
                  <a:lnTo>
                    <a:pt x="454" y="1284"/>
                  </a:lnTo>
                  <a:lnTo>
                    <a:pt x="454" y="1284"/>
                  </a:lnTo>
                  <a:lnTo>
                    <a:pt x="451" y="1274"/>
                  </a:lnTo>
                  <a:lnTo>
                    <a:pt x="448" y="1265"/>
                  </a:lnTo>
                  <a:lnTo>
                    <a:pt x="444" y="1259"/>
                  </a:lnTo>
                  <a:lnTo>
                    <a:pt x="444" y="1259"/>
                  </a:lnTo>
                  <a:lnTo>
                    <a:pt x="438" y="1251"/>
                  </a:lnTo>
                  <a:lnTo>
                    <a:pt x="435" y="1249"/>
                  </a:lnTo>
                  <a:lnTo>
                    <a:pt x="435" y="1249"/>
                  </a:lnTo>
                  <a:lnTo>
                    <a:pt x="434" y="1221"/>
                  </a:lnTo>
                  <a:lnTo>
                    <a:pt x="433" y="1197"/>
                  </a:lnTo>
                  <a:lnTo>
                    <a:pt x="430" y="1187"/>
                  </a:lnTo>
                  <a:lnTo>
                    <a:pt x="429" y="1181"/>
                  </a:lnTo>
                  <a:lnTo>
                    <a:pt x="429" y="1181"/>
                  </a:lnTo>
                  <a:lnTo>
                    <a:pt x="419" y="1155"/>
                  </a:lnTo>
                  <a:lnTo>
                    <a:pt x="423" y="1149"/>
                  </a:lnTo>
                  <a:lnTo>
                    <a:pt x="423" y="1149"/>
                  </a:lnTo>
                  <a:lnTo>
                    <a:pt x="413" y="973"/>
                  </a:lnTo>
                  <a:lnTo>
                    <a:pt x="413" y="973"/>
                  </a:lnTo>
                  <a:lnTo>
                    <a:pt x="411" y="966"/>
                  </a:lnTo>
                  <a:lnTo>
                    <a:pt x="408" y="954"/>
                  </a:lnTo>
                  <a:lnTo>
                    <a:pt x="404" y="942"/>
                  </a:lnTo>
                  <a:lnTo>
                    <a:pt x="404" y="942"/>
                  </a:lnTo>
                  <a:lnTo>
                    <a:pt x="411" y="939"/>
                  </a:lnTo>
                  <a:lnTo>
                    <a:pt x="420" y="935"/>
                  </a:lnTo>
                  <a:lnTo>
                    <a:pt x="429" y="929"/>
                  </a:lnTo>
                  <a:lnTo>
                    <a:pt x="429" y="929"/>
                  </a:lnTo>
                  <a:lnTo>
                    <a:pt x="430" y="926"/>
                  </a:lnTo>
                  <a:lnTo>
                    <a:pt x="432" y="923"/>
                  </a:lnTo>
                  <a:lnTo>
                    <a:pt x="433" y="913"/>
                  </a:lnTo>
                  <a:lnTo>
                    <a:pt x="433" y="900"/>
                  </a:lnTo>
                  <a:lnTo>
                    <a:pt x="433" y="887"/>
                  </a:lnTo>
                  <a:lnTo>
                    <a:pt x="430" y="862"/>
                  </a:lnTo>
                  <a:lnTo>
                    <a:pt x="429" y="851"/>
                  </a:lnTo>
                  <a:lnTo>
                    <a:pt x="429" y="851"/>
                  </a:lnTo>
                  <a:lnTo>
                    <a:pt x="428" y="844"/>
                  </a:lnTo>
                  <a:lnTo>
                    <a:pt x="424" y="835"/>
                  </a:lnTo>
                  <a:lnTo>
                    <a:pt x="419" y="821"/>
                  </a:lnTo>
                  <a:lnTo>
                    <a:pt x="419" y="821"/>
                  </a:lnTo>
                  <a:lnTo>
                    <a:pt x="410" y="780"/>
                  </a:lnTo>
                  <a:lnTo>
                    <a:pt x="400" y="737"/>
                  </a:lnTo>
                  <a:lnTo>
                    <a:pt x="400" y="737"/>
                  </a:lnTo>
                  <a:lnTo>
                    <a:pt x="397" y="720"/>
                  </a:lnTo>
                  <a:lnTo>
                    <a:pt x="394" y="686"/>
                  </a:lnTo>
                  <a:lnTo>
                    <a:pt x="387" y="633"/>
                  </a:lnTo>
                  <a:lnTo>
                    <a:pt x="387" y="633"/>
                  </a:lnTo>
                  <a:lnTo>
                    <a:pt x="389" y="632"/>
                  </a:lnTo>
                  <a:lnTo>
                    <a:pt x="390" y="631"/>
                  </a:lnTo>
                  <a:lnTo>
                    <a:pt x="395" y="628"/>
                  </a:lnTo>
                  <a:lnTo>
                    <a:pt x="404" y="627"/>
                  </a:lnTo>
                  <a:lnTo>
                    <a:pt x="404" y="595"/>
                  </a:lnTo>
                  <a:lnTo>
                    <a:pt x="404" y="595"/>
                  </a:lnTo>
                  <a:lnTo>
                    <a:pt x="404" y="595"/>
                  </a:lnTo>
                  <a:lnTo>
                    <a:pt x="406" y="594"/>
                  </a:lnTo>
                  <a:lnTo>
                    <a:pt x="413" y="593"/>
                  </a:lnTo>
                  <a:lnTo>
                    <a:pt x="423" y="593"/>
                  </a:lnTo>
                  <a:lnTo>
                    <a:pt x="423" y="593"/>
                  </a:lnTo>
                  <a:lnTo>
                    <a:pt x="400" y="491"/>
                  </a:lnTo>
                  <a:lnTo>
                    <a:pt x="400" y="491"/>
                  </a:lnTo>
                  <a:lnTo>
                    <a:pt x="399" y="478"/>
                  </a:lnTo>
                  <a:lnTo>
                    <a:pt x="396" y="455"/>
                  </a:lnTo>
                  <a:lnTo>
                    <a:pt x="391" y="397"/>
                  </a:lnTo>
                  <a:lnTo>
                    <a:pt x="386" y="338"/>
                  </a:lnTo>
                  <a:lnTo>
                    <a:pt x="384" y="318"/>
                  </a:lnTo>
                  <a:lnTo>
                    <a:pt x="381" y="307"/>
                  </a:lnTo>
                  <a:lnTo>
                    <a:pt x="381" y="307"/>
                  </a:lnTo>
                  <a:lnTo>
                    <a:pt x="373" y="292"/>
                  </a:lnTo>
                  <a:lnTo>
                    <a:pt x="365" y="274"/>
                  </a:lnTo>
                  <a:lnTo>
                    <a:pt x="347" y="244"/>
                  </a:lnTo>
                  <a:lnTo>
                    <a:pt x="347" y="244"/>
                  </a:lnTo>
                  <a:lnTo>
                    <a:pt x="343" y="239"/>
                  </a:lnTo>
                  <a:lnTo>
                    <a:pt x="337" y="233"/>
                  </a:lnTo>
                  <a:lnTo>
                    <a:pt x="323" y="221"/>
                  </a:lnTo>
                  <a:lnTo>
                    <a:pt x="303" y="206"/>
                  </a:lnTo>
                  <a:lnTo>
                    <a:pt x="303" y="206"/>
                  </a:lnTo>
                  <a:lnTo>
                    <a:pt x="299" y="203"/>
                  </a:lnTo>
                  <a:lnTo>
                    <a:pt x="290" y="201"/>
                  </a:lnTo>
                  <a:lnTo>
                    <a:pt x="277" y="197"/>
                  </a:lnTo>
                  <a:lnTo>
                    <a:pt x="277" y="197"/>
                  </a:lnTo>
                  <a:lnTo>
                    <a:pt x="272" y="188"/>
                  </a:lnTo>
                  <a:lnTo>
                    <a:pt x="267" y="180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3" y="173"/>
                  </a:lnTo>
                  <a:lnTo>
                    <a:pt x="260" y="170"/>
                  </a:lnTo>
                  <a:lnTo>
                    <a:pt x="250" y="168"/>
                  </a:lnTo>
                  <a:lnTo>
                    <a:pt x="237" y="165"/>
                  </a:lnTo>
                  <a:lnTo>
                    <a:pt x="227" y="165"/>
                  </a:lnTo>
                  <a:lnTo>
                    <a:pt x="227" y="153"/>
                  </a:lnTo>
                  <a:lnTo>
                    <a:pt x="227" y="153"/>
                  </a:lnTo>
                  <a:lnTo>
                    <a:pt x="231" y="125"/>
                  </a:lnTo>
                  <a:lnTo>
                    <a:pt x="237" y="93"/>
                  </a:lnTo>
                  <a:lnTo>
                    <a:pt x="237" y="93"/>
                  </a:lnTo>
                  <a:lnTo>
                    <a:pt x="239" y="77"/>
                  </a:lnTo>
                  <a:lnTo>
                    <a:pt x="241" y="67"/>
                  </a:lnTo>
                  <a:lnTo>
                    <a:pt x="239" y="62"/>
                  </a:lnTo>
                  <a:lnTo>
                    <a:pt x="239" y="62"/>
                  </a:lnTo>
                  <a:lnTo>
                    <a:pt x="238" y="55"/>
                  </a:lnTo>
                  <a:lnTo>
                    <a:pt x="237" y="45"/>
                  </a:lnTo>
                  <a:lnTo>
                    <a:pt x="237" y="32"/>
                  </a:lnTo>
                  <a:lnTo>
                    <a:pt x="237" y="32"/>
                  </a:lnTo>
                  <a:lnTo>
                    <a:pt x="237" y="31"/>
                  </a:lnTo>
                  <a:lnTo>
                    <a:pt x="236" y="25"/>
                  </a:lnTo>
                  <a:lnTo>
                    <a:pt x="232" y="16"/>
                  </a:lnTo>
                  <a:lnTo>
                    <a:pt x="228" y="12"/>
                  </a:lnTo>
                  <a:lnTo>
                    <a:pt x="224" y="8"/>
                  </a:lnTo>
                  <a:lnTo>
                    <a:pt x="224" y="8"/>
                  </a:lnTo>
                  <a:lnTo>
                    <a:pt x="219" y="5"/>
                  </a:lnTo>
                  <a:lnTo>
                    <a:pt x="213" y="2"/>
                  </a:lnTo>
                  <a:lnTo>
                    <a:pt x="207" y="1"/>
                  </a:lnTo>
                  <a:lnTo>
                    <a:pt x="201" y="1"/>
                  </a:lnTo>
                  <a:lnTo>
                    <a:pt x="186" y="2"/>
                  </a:lnTo>
                  <a:lnTo>
                    <a:pt x="186" y="2"/>
                  </a:lnTo>
                  <a:lnTo>
                    <a:pt x="181" y="1"/>
                  </a:lnTo>
                  <a:lnTo>
                    <a:pt x="172" y="0"/>
                  </a:lnTo>
                  <a:lnTo>
                    <a:pt x="161" y="1"/>
                  </a:lnTo>
                  <a:lnTo>
                    <a:pt x="153" y="2"/>
                  </a:lnTo>
                  <a:lnTo>
                    <a:pt x="145" y="5"/>
                  </a:lnTo>
                  <a:lnTo>
                    <a:pt x="145" y="5"/>
                  </a:lnTo>
                  <a:lnTo>
                    <a:pt x="133" y="11"/>
                  </a:lnTo>
                  <a:lnTo>
                    <a:pt x="129" y="13"/>
                  </a:lnTo>
                  <a:lnTo>
                    <a:pt x="127" y="17"/>
                  </a:lnTo>
                  <a:lnTo>
                    <a:pt x="122" y="25"/>
                  </a:lnTo>
                  <a:lnTo>
                    <a:pt x="117" y="36"/>
                  </a:lnTo>
                  <a:lnTo>
                    <a:pt x="117" y="36"/>
                  </a:lnTo>
                  <a:lnTo>
                    <a:pt x="110" y="48"/>
                  </a:lnTo>
                  <a:lnTo>
                    <a:pt x="107" y="56"/>
                  </a:lnTo>
                  <a:lnTo>
                    <a:pt x="104" y="64"/>
                  </a:lnTo>
                  <a:lnTo>
                    <a:pt x="104" y="74"/>
                  </a:lnTo>
                  <a:lnTo>
                    <a:pt x="104" y="74"/>
                  </a:lnTo>
                  <a:lnTo>
                    <a:pt x="104" y="79"/>
                  </a:lnTo>
                  <a:lnTo>
                    <a:pt x="103" y="82"/>
                  </a:lnTo>
                  <a:lnTo>
                    <a:pt x="102" y="87"/>
                  </a:lnTo>
                  <a:lnTo>
                    <a:pt x="102" y="89"/>
                  </a:lnTo>
                  <a:lnTo>
                    <a:pt x="103" y="92"/>
                  </a:lnTo>
                  <a:lnTo>
                    <a:pt x="110" y="106"/>
                  </a:lnTo>
                  <a:lnTo>
                    <a:pt x="110" y="106"/>
                  </a:lnTo>
                  <a:lnTo>
                    <a:pt x="122" y="122"/>
                  </a:lnTo>
                  <a:lnTo>
                    <a:pt x="129" y="135"/>
                  </a:lnTo>
                  <a:lnTo>
                    <a:pt x="134" y="144"/>
                  </a:lnTo>
                  <a:lnTo>
                    <a:pt x="138" y="149"/>
                  </a:lnTo>
                  <a:lnTo>
                    <a:pt x="138" y="149"/>
                  </a:lnTo>
                  <a:lnTo>
                    <a:pt x="155" y="161"/>
                  </a:lnTo>
                  <a:lnTo>
                    <a:pt x="157" y="178"/>
                  </a:lnTo>
                  <a:lnTo>
                    <a:pt x="157" y="178"/>
                  </a:lnTo>
                  <a:lnTo>
                    <a:pt x="152" y="180"/>
                  </a:lnTo>
                  <a:lnTo>
                    <a:pt x="148" y="183"/>
                  </a:lnTo>
                  <a:lnTo>
                    <a:pt x="145" y="187"/>
                  </a:lnTo>
                  <a:lnTo>
                    <a:pt x="145" y="187"/>
                  </a:lnTo>
                  <a:lnTo>
                    <a:pt x="143" y="193"/>
                  </a:lnTo>
                  <a:lnTo>
                    <a:pt x="141" y="202"/>
                  </a:lnTo>
                  <a:lnTo>
                    <a:pt x="138" y="212"/>
                  </a:lnTo>
                  <a:lnTo>
                    <a:pt x="138" y="212"/>
                  </a:lnTo>
                  <a:lnTo>
                    <a:pt x="128" y="217"/>
                  </a:lnTo>
                  <a:lnTo>
                    <a:pt x="105" y="230"/>
                  </a:lnTo>
                  <a:lnTo>
                    <a:pt x="92" y="237"/>
                  </a:lnTo>
                  <a:lnTo>
                    <a:pt x="80" y="246"/>
                  </a:lnTo>
                  <a:lnTo>
                    <a:pt x="70" y="256"/>
                  </a:lnTo>
                  <a:lnTo>
                    <a:pt x="66" y="261"/>
                  </a:lnTo>
                  <a:lnTo>
                    <a:pt x="64" y="265"/>
                  </a:lnTo>
                  <a:lnTo>
                    <a:pt x="64" y="265"/>
                  </a:lnTo>
                  <a:lnTo>
                    <a:pt x="59" y="282"/>
                  </a:lnTo>
                  <a:lnTo>
                    <a:pt x="54" y="307"/>
                  </a:lnTo>
                  <a:lnTo>
                    <a:pt x="45" y="374"/>
                  </a:lnTo>
                  <a:lnTo>
                    <a:pt x="36" y="437"/>
                  </a:lnTo>
                  <a:lnTo>
                    <a:pt x="32" y="466"/>
                  </a:lnTo>
                  <a:lnTo>
                    <a:pt x="32" y="466"/>
                  </a:lnTo>
                  <a:lnTo>
                    <a:pt x="26" y="493"/>
                  </a:lnTo>
                  <a:lnTo>
                    <a:pt x="16" y="545"/>
                  </a:lnTo>
                  <a:lnTo>
                    <a:pt x="0" y="618"/>
                  </a:lnTo>
                  <a:lnTo>
                    <a:pt x="19" y="633"/>
                  </a:lnTo>
                  <a:lnTo>
                    <a:pt x="19" y="633"/>
                  </a:lnTo>
                  <a:lnTo>
                    <a:pt x="18" y="657"/>
                  </a:lnTo>
                  <a:lnTo>
                    <a:pt x="18" y="677"/>
                  </a:lnTo>
                  <a:lnTo>
                    <a:pt x="19" y="692"/>
                  </a:lnTo>
                  <a:lnTo>
                    <a:pt x="19" y="692"/>
                  </a:lnTo>
                  <a:lnTo>
                    <a:pt x="21" y="699"/>
                  </a:lnTo>
                  <a:lnTo>
                    <a:pt x="23" y="706"/>
                  </a:lnTo>
                  <a:lnTo>
                    <a:pt x="32" y="720"/>
                  </a:lnTo>
                  <a:lnTo>
                    <a:pt x="40" y="734"/>
                  </a:lnTo>
                  <a:lnTo>
                    <a:pt x="43" y="739"/>
                  </a:lnTo>
                  <a:lnTo>
                    <a:pt x="45" y="743"/>
                  </a:lnTo>
                  <a:lnTo>
                    <a:pt x="45" y="743"/>
                  </a:lnTo>
                  <a:lnTo>
                    <a:pt x="46" y="747"/>
                  </a:lnTo>
                  <a:lnTo>
                    <a:pt x="47" y="749"/>
                  </a:lnTo>
                  <a:lnTo>
                    <a:pt x="52" y="753"/>
                  </a:lnTo>
                  <a:lnTo>
                    <a:pt x="56" y="753"/>
                  </a:lnTo>
                  <a:lnTo>
                    <a:pt x="59" y="753"/>
                  </a:lnTo>
                  <a:lnTo>
                    <a:pt x="61" y="752"/>
                  </a:lnTo>
                  <a:lnTo>
                    <a:pt x="64" y="749"/>
                  </a:lnTo>
                  <a:lnTo>
                    <a:pt x="64" y="749"/>
                  </a:lnTo>
                  <a:close/>
                  <a:moveTo>
                    <a:pt x="394" y="756"/>
                  </a:moveTo>
                  <a:lnTo>
                    <a:pt x="406" y="825"/>
                  </a:lnTo>
                  <a:lnTo>
                    <a:pt x="381" y="828"/>
                  </a:lnTo>
                  <a:lnTo>
                    <a:pt x="381" y="821"/>
                  </a:lnTo>
                  <a:lnTo>
                    <a:pt x="381" y="787"/>
                  </a:lnTo>
                  <a:lnTo>
                    <a:pt x="394" y="75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6" name="Freeform 21">
              <a:extLst>
                <a:ext uri="{FF2B5EF4-FFF2-40B4-BE49-F238E27FC236}">
                  <a16:creationId xmlns:a16="http://schemas.microsoft.com/office/drawing/2014/main" id="{2DDF5374-8865-4A9A-B9EF-D847EBE9FC0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9905" y="4833079"/>
              <a:ext cx="424128" cy="1171575"/>
            </a:xfrm>
            <a:custGeom>
              <a:avLst/>
              <a:gdLst>
                <a:gd name="T0" fmla="*/ 127 w 467"/>
                <a:gd name="T1" fmla="*/ 64 h 1290"/>
                <a:gd name="T2" fmla="*/ 136 w 467"/>
                <a:gd name="T3" fmla="*/ 101 h 1290"/>
                <a:gd name="T4" fmla="*/ 125 w 467"/>
                <a:gd name="T5" fmla="*/ 152 h 1290"/>
                <a:gd name="T6" fmla="*/ 125 w 467"/>
                <a:gd name="T7" fmla="*/ 184 h 1290"/>
                <a:gd name="T8" fmla="*/ 157 w 467"/>
                <a:gd name="T9" fmla="*/ 195 h 1290"/>
                <a:gd name="T10" fmla="*/ 114 w 467"/>
                <a:gd name="T11" fmla="*/ 260 h 1290"/>
                <a:gd name="T12" fmla="*/ 102 w 467"/>
                <a:gd name="T13" fmla="*/ 344 h 1290"/>
                <a:gd name="T14" fmla="*/ 84 w 467"/>
                <a:gd name="T15" fmla="*/ 370 h 1290"/>
                <a:gd name="T16" fmla="*/ 84 w 467"/>
                <a:gd name="T17" fmla="*/ 415 h 1290"/>
                <a:gd name="T18" fmla="*/ 99 w 467"/>
                <a:gd name="T19" fmla="*/ 450 h 1290"/>
                <a:gd name="T20" fmla="*/ 81 w 467"/>
                <a:gd name="T21" fmla="*/ 551 h 1290"/>
                <a:gd name="T22" fmla="*/ 70 w 467"/>
                <a:gd name="T23" fmla="*/ 588 h 1290"/>
                <a:gd name="T24" fmla="*/ 86 w 467"/>
                <a:gd name="T25" fmla="*/ 677 h 1290"/>
                <a:gd name="T26" fmla="*/ 90 w 467"/>
                <a:gd name="T27" fmla="*/ 723 h 1290"/>
                <a:gd name="T28" fmla="*/ 97 w 467"/>
                <a:gd name="T29" fmla="*/ 780 h 1290"/>
                <a:gd name="T30" fmla="*/ 98 w 467"/>
                <a:gd name="T31" fmla="*/ 857 h 1290"/>
                <a:gd name="T32" fmla="*/ 40 w 467"/>
                <a:gd name="T33" fmla="*/ 1077 h 1290"/>
                <a:gd name="T34" fmla="*/ 13 w 467"/>
                <a:gd name="T35" fmla="*/ 1190 h 1290"/>
                <a:gd name="T36" fmla="*/ 3 w 467"/>
                <a:gd name="T37" fmla="*/ 1218 h 1290"/>
                <a:gd name="T38" fmla="*/ 14 w 467"/>
                <a:gd name="T39" fmla="*/ 1259 h 1290"/>
                <a:gd name="T40" fmla="*/ 71 w 467"/>
                <a:gd name="T41" fmla="*/ 1261 h 1290"/>
                <a:gd name="T42" fmla="*/ 181 w 467"/>
                <a:gd name="T43" fmla="*/ 1253 h 1290"/>
                <a:gd name="T44" fmla="*/ 174 w 467"/>
                <a:gd name="T45" fmla="*/ 1228 h 1290"/>
                <a:gd name="T46" fmla="*/ 132 w 467"/>
                <a:gd name="T47" fmla="*/ 1201 h 1290"/>
                <a:gd name="T48" fmla="*/ 85 w 467"/>
                <a:gd name="T49" fmla="*/ 1177 h 1290"/>
                <a:gd name="T50" fmla="*/ 203 w 467"/>
                <a:gd name="T51" fmla="*/ 1160 h 1290"/>
                <a:gd name="T52" fmla="*/ 275 w 467"/>
                <a:gd name="T53" fmla="*/ 1217 h 1290"/>
                <a:gd name="T54" fmla="*/ 281 w 467"/>
                <a:gd name="T55" fmla="*/ 1241 h 1290"/>
                <a:gd name="T56" fmla="*/ 292 w 467"/>
                <a:gd name="T57" fmla="*/ 1289 h 1290"/>
                <a:gd name="T58" fmla="*/ 340 w 467"/>
                <a:gd name="T59" fmla="*/ 1275 h 1290"/>
                <a:gd name="T60" fmla="*/ 441 w 467"/>
                <a:gd name="T61" fmla="*/ 1274 h 1290"/>
                <a:gd name="T62" fmla="*/ 451 w 467"/>
                <a:gd name="T63" fmla="*/ 1222 h 1290"/>
                <a:gd name="T64" fmla="*/ 421 w 467"/>
                <a:gd name="T65" fmla="*/ 1206 h 1290"/>
                <a:gd name="T66" fmla="*/ 395 w 467"/>
                <a:gd name="T67" fmla="*/ 1203 h 1290"/>
                <a:gd name="T68" fmla="*/ 355 w 467"/>
                <a:gd name="T69" fmla="*/ 1095 h 1290"/>
                <a:gd name="T70" fmla="*/ 345 w 467"/>
                <a:gd name="T71" fmla="*/ 907 h 1290"/>
                <a:gd name="T72" fmla="*/ 293 w 467"/>
                <a:gd name="T73" fmla="*/ 713 h 1290"/>
                <a:gd name="T74" fmla="*/ 377 w 467"/>
                <a:gd name="T75" fmla="*/ 696 h 1290"/>
                <a:gd name="T76" fmla="*/ 387 w 467"/>
                <a:gd name="T77" fmla="*/ 668 h 1290"/>
                <a:gd name="T78" fmla="*/ 378 w 467"/>
                <a:gd name="T79" fmla="*/ 511 h 1290"/>
                <a:gd name="T80" fmla="*/ 378 w 467"/>
                <a:gd name="T81" fmla="*/ 455 h 1290"/>
                <a:gd name="T82" fmla="*/ 360 w 467"/>
                <a:gd name="T83" fmla="*/ 381 h 1290"/>
                <a:gd name="T84" fmla="*/ 393 w 467"/>
                <a:gd name="T85" fmla="*/ 324 h 1290"/>
                <a:gd name="T86" fmla="*/ 383 w 467"/>
                <a:gd name="T87" fmla="*/ 287 h 1290"/>
                <a:gd name="T88" fmla="*/ 356 w 467"/>
                <a:gd name="T89" fmla="*/ 287 h 1290"/>
                <a:gd name="T90" fmla="*/ 345 w 467"/>
                <a:gd name="T91" fmla="*/ 298 h 1290"/>
                <a:gd name="T92" fmla="*/ 333 w 467"/>
                <a:gd name="T93" fmla="*/ 298 h 1290"/>
                <a:gd name="T94" fmla="*/ 328 w 467"/>
                <a:gd name="T95" fmla="*/ 363 h 1290"/>
                <a:gd name="T96" fmla="*/ 286 w 467"/>
                <a:gd name="T97" fmla="*/ 275 h 1290"/>
                <a:gd name="T98" fmla="*/ 244 w 467"/>
                <a:gd name="T99" fmla="*/ 208 h 1290"/>
                <a:gd name="T100" fmla="*/ 273 w 467"/>
                <a:gd name="T101" fmla="*/ 184 h 1290"/>
                <a:gd name="T102" fmla="*/ 298 w 467"/>
                <a:gd name="T103" fmla="*/ 102 h 1290"/>
                <a:gd name="T104" fmla="*/ 309 w 467"/>
                <a:gd name="T105" fmla="*/ 75 h 1290"/>
                <a:gd name="T106" fmla="*/ 280 w 467"/>
                <a:gd name="T107" fmla="*/ 24 h 1290"/>
                <a:gd name="T108" fmla="*/ 231 w 467"/>
                <a:gd name="T109" fmla="*/ 0 h 1290"/>
                <a:gd name="T110" fmla="*/ 163 w 467"/>
                <a:gd name="T111" fmla="*/ 24 h 1290"/>
                <a:gd name="T112" fmla="*/ 273 w 467"/>
                <a:gd name="T113" fmla="*/ 647 h 1290"/>
                <a:gd name="T114" fmla="*/ 270 w 467"/>
                <a:gd name="T115" fmla="*/ 658 h 1290"/>
                <a:gd name="T116" fmla="*/ 348 w 467"/>
                <a:gd name="T117" fmla="*/ 537 h 1290"/>
                <a:gd name="T118" fmla="*/ 338 w 467"/>
                <a:gd name="T119" fmla="*/ 541 h 1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67" h="1290">
                  <a:moveTo>
                    <a:pt x="146" y="46"/>
                  </a:moveTo>
                  <a:lnTo>
                    <a:pt x="138" y="51"/>
                  </a:lnTo>
                  <a:lnTo>
                    <a:pt x="138" y="51"/>
                  </a:lnTo>
                  <a:lnTo>
                    <a:pt x="137" y="51"/>
                  </a:lnTo>
                  <a:lnTo>
                    <a:pt x="134" y="53"/>
                  </a:lnTo>
                  <a:lnTo>
                    <a:pt x="130" y="57"/>
                  </a:lnTo>
                  <a:lnTo>
                    <a:pt x="127" y="60"/>
                  </a:lnTo>
                  <a:lnTo>
                    <a:pt x="127" y="64"/>
                  </a:lnTo>
                  <a:lnTo>
                    <a:pt x="127" y="64"/>
                  </a:lnTo>
                  <a:lnTo>
                    <a:pt x="127" y="70"/>
                  </a:lnTo>
                  <a:lnTo>
                    <a:pt x="129" y="75"/>
                  </a:lnTo>
                  <a:lnTo>
                    <a:pt x="131" y="79"/>
                  </a:lnTo>
                  <a:lnTo>
                    <a:pt x="134" y="80"/>
                  </a:lnTo>
                  <a:lnTo>
                    <a:pt x="134" y="80"/>
                  </a:lnTo>
                  <a:lnTo>
                    <a:pt x="136" y="83"/>
                  </a:lnTo>
                  <a:lnTo>
                    <a:pt x="136" y="83"/>
                  </a:lnTo>
                  <a:lnTo>
                    <a:pt x="136" y="89"/>
                  </a:lnTo>
                  <a:lnTo>
                    <a:pt x="136" y="101"/>
                  </a:lnTo>
                  <a:lnTo>
                    <a:pt x="136" y="101"/>
                  </a:lnTo>
                  <a:lnTo>
                    <a:pt x="134" y="117"/>
                  </a:lnTo>
                  <a:lnTo>
                    <a:pt x="131" y="130"/>
                  </a:lnTo>
                  <a:lnTo>
                    <a:pt x="131" y="130"/>
                  </a:lnTo>
                  <a:lnTo>
                    <a:pt x="130" y="140"/>
                  </a:lnTo>
                  <a:lnTo>
                    <a:pt x="130" y="144"/>
                  </a:lnTo>
                  <a:lnTo>
                    <a:pt x="129" y="147"/>
                  </a:lnTo>
                  <a:lnTo>
                    <a:pt x="129" y="147"/>
                  </a:lnTo>
                  <a:lnTo>
                    <a:pt x="125" y="152"/>
                  </a:lnTo>
                  <a:lnTo>
                    <a:pt x="124" y="159"/>
                  </a:lnTo>
                  <a:lnTo>
                    <a:pt x="124" y="159"/>
                  </a:lnTo>
                  <a:lnTo>
                    <a:pt x="124" y="163"/>
                  </a:lnTo>
                  <a:lnTo>
                    <a:pt x="125" y="167"/>
                  </a:lnTo>
                  <a:lnTo>
                    <a:pt x="126" y="171"/>
                  </a:lnTo>
                  <a:lnTo>
                    <a:pt x="126" y="178"/>
                  </a:lnTo>
                  <a:lnTo>
                    <a:pt x="126" y="178"/>
                  </a:lnTo>
                  <a:lnTo>
                    <a:pt x="124" y="184"/>
                  </a:lnTo>
                  <a:lnTo>
                    <a:pt x="125" y="184"/>
                  </a:lnTo>
                  <a:lnTo>
                    <a:pt x="129" y="180"/>
                  </a:lnTo>
                  <a:lnTo>
                    <a:pt x="129" y="187"/>
                  </a:lnTo>
                  <a:lnTo>
                    <a:pt x="134" y="185"/>
                  </a:lnTo>
                  <a:lnTo>
                    <a:pt x="136" y="198"/>
                  </a:lnTo>
                  <a:lnTo>
                    <a:pt x="141" y="196"/>
                  </a:lnTo>
                  <a:lnTo>
                    <a:pt x="141" y="203"/>
                  </a:lnTo>
                  <a:lnTo>
                    <a:pt x="151" y="196"/>
                  </a:lnTo>
                  <a:lnTo>
                    <a:pt x="149" y="202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5" y="202"/>
                  </a:lnTo>
                  <a:lnTo>
                    <a:pt x="154" y="210"/>
                  </a:lnTo>
                  <a:lnTo>
                    <a:pt x="154" y="210"/>
                  </a:lnTo>
                  <a:lnTo>
                    <a:pt x="148" y="215"/>
                  </a:lnTo>
                  <a:lnTo>
                    <a:pt x="135" y="229"/>
                  </a:lnTo>
                  <a:lnTo>
                    <a:pt x="127" y="238"/>
                  </a:lnTo>
                  <a:lnTo>
                    <a:pt x="120" y="248"/>
                  </a:lnTo>
                  <a:lnTo>
                    <a:pt x="114" y="260"/>
                  </a:lnTo>
                  <a:lnTo>
                    <a:pt x="109" y="274"/>
                  </a:lnTo>
                  <a:lnTo>
                    <a:pt x="109" y="274"/>
                  </a:lnTo>
                  <a:lnTo>
                    <a:pt x="107" y="287"/>
                  </a:lnTo>
                  <a:lnTo>
                    <a:pt x="104" y="299"/>
                  </a:lnTo>
                  <a:lnTo>
                    <a:pt x="104" y="322"/>
                  </a:lnTo>
                  <a:lnTo>
                    <a:pt x="104" y="337"/>
                  </a:lnTo>
                  <a:lnTo>
                    <a:pt x="104" y="343"/>
                  </a:lnTo>
                  <a:lnTo>
                    <a:pt x="104" y="343"/>
                  </a:lnTo>
                  <a:lnTo>
                    <a:pt x="102" y="344"/>
                  </a:lnTo>
                  <a:lnTo>
                    <a:pt x="99" y="346"/>
                  </a:lnTo>
                  <a:lnTo>
                    <a:pt x="96" y="349"/>
                  </a:lnTo>
                  <a:lnTo>
                    <a:pt x="91" y="355"/>
                  </a:lnTo>
                  <a:lnTo>
                    <a:pt x="91" y="355"/>
                  </a:lnTo>
                  <a:lnTo>
                    <a:pt x="89" y="360"/>
                  </a:lnTo>
                  <a:lnTo>
                    <a:pt x="87" y="363"/>
                  </a:lnTo>
                  <a:lnTo>
                    <a:pt x="87" y="365"/>
                  </a:lnTo>
                  <a:lnTo>
                    <a:pt x="84" y="370"/>
                  </a:lnTo>
                  <a:lnTo>
                    <a:pt x="84" y="370"/>
                  </a:lnTo>
                  <a:lnTo>
                    <a:pt x="80" y="376"/>
                  </a:lnTo>
                  <a:lnTo>
                    <a:pt x="76" y="378"/>
                  </a:lnTo>
                  <a:lnTo>
                    <a:pt x="75" y="381"/>
                  </a:lnTo>
                  <a:lnTo>
                    <a:pt x="75" y="386"/>
                  </a:lnTo>
                  <a:lnTo>
                    <a:pt x="75" y="386"/>
                  </a:lnTo>
                  <a:lnTo>
                    <a:pt x="76" y="393"/>
                  </a:lnTo>
                  <a:lnTo>
                    <a:pt x="79" y="401"/>
                  </a:lnTo>
                  <a:lnTo>
                    <a:pt x="82" y="410"/>
                  </a:lnTo>
                  <a:lnTo>
                    <a:pt x="84" y="415"/>
                  </a:lnTo>
                  <a:lnTo>
                    <a:pt x="84" y="419"/>
                  </a:lnTo>
                  <a:lnTo>
                    <a:pt x="84" y="419"/>
                  </a:lnTo>
                  <a:lnTo>
                    <a:pt x="82" y="425"/>
                  </a:lnTo>
                  <a:lnTo>
                    <a:pt x="80" y="426"/>
                  </a:lnTo>
                  <a:lnTo>
                    <a:pt x="80" y="428"/>
                  </a:lnTo>
                  <a:lnTo>
                    <a:pt x="82" y="433"/>
                  </a:lnTo>
                  <a:lnTo>
                    <a:pt x="82" y="433"/>
                  </a:lnTo>
                  <a:lnTo>
                    <a:pt x="90" y="440"/>
                  </a:lnTo>
                  <a:lnTo>
                    <a:pt x="99" y="450"/>
                  </a:lnTo>
                  <a:lnTo>
                    <a:pt x="112" y="460"/>
                  </a:lnTo>
                  <a:lnTo>
                    <a:pt x="101" y="527"/>
                  </a:lnTo>
                  <a:lnTo>
                    <a:pt x="101" y="527"/>
                  </a:lnTo>
                  <a:lnTo>
                    <a:pt x="95" y="532"/>
                  </a:lnTo>
                  <a:lnTo>
                    <a:pt x="90" y="537"/>
                  </a:lnTo>
                  <a:lnTo>
                    <a:pt x="85" y="543"/>
                  </a:lnTo>
                  <a:lnTo>
                    <a:pt x="85" y="543"/>
                  </a:lnTo>
                  <a:lnTo>
                    <a:pt x="82" y="548"/>
                  </a:lnTo>
                  <a:lnTo>
                    <a:pt x="81" y="551"/>
                  </a:lnTo>
                  <a:lnTo>
                    <a:pt x="81" y="554"/>
                  </a:lnTo>
                  <a:lnTo>
                    <a:pt x="82" y="557"/>
                  </a:lnTo>
                  <a:lnTo>
                    <a:pt x="82" y="557"/>
                  </a:lnTo>
                  <a:lnTo>
                    <a:pt x="82" y="558"/>
                  </a:lnTo>
                  <a:lnTo>
                    <a:pt x="81" y="562"/>
                  </a:lnTo>
                  <a:lnTo>
                    <a:pt x="76" y="569"/>
                  </a:lnTo>
                  <a:lnTo>
                    <a:pt x="71" y="578"/>
                  </a:lnTo>
                  <a:lnTo>
                    <a:pt x="70" y="583"/>
                  </a:lnTo>
                  <a:lnTo>
                    <a:pt x="70" y="588"/>
                  </a:lnTo>
                  <a:lnTo>
                    <a:pt x="70" y="588"/>
                  </a:lnTo>
                  <a:lnTo>
                    <a:pt x="74" y="596"/>
                  </a:lnTo>
                  <a:lnTo>
                    <a:pt x="76" y="605"/>
                  </a:lnTo>
                  <a:lnTo>
                    <a:pt x="80" y="613"/>
                  </a:lnTo>
                  <a:lnTo>
                    <a:pt x="80" y="613"/>
                  </a:lnTo>
                  <a:lnTo>
                    <a:pt x="80" y="638"/>
                  </a:lnTo>
                  <a:lnTo>
                    <a:pt x="82" y="659"/>
                  </a:lnTo>
                  <a:lnTo>
                    <a:pt x="84" y="669"/>
                  </a:lnTo>
                  <a:lnTo>
                    <a:pt x="86" y="677"/>
                  </a:lnTo>
                  <a:lnTo>
                    <a:pt x="86" y="677"/>
                  </a:lnTo>
                  <a:lnTo>
                    <a:pt x="95" y="698"/>
                  </a:lnTo>
                  <a:lnTo>
                    <a:pt x="97" y="706"/>
                  </a:lnTo>
                  <a:lnTo>
                    <a:pt x="97" y="713"/>
                  </a:lnTo>
                  <a:lnTo>
                    <a:pt x="97" y="713"/>
                  </a:lnTo>
                  <a:lnTo>
                    <a:pt x="96" y="715"/>
                  </a:lnTo>
                  <a:lnTo>
                    <a:pt x="95" y="718"/>
                  </a:lnTo>
                  <a:lnTo>
                    <a:pt x="91" y="722"/>
                  </a:lnTo>
                  <a:lnTo>
                    <a:pt x="90" y="723"/>
                  </a:lnTo>
                  <a:lnTo>
                    <a:pt x="90" y="726"/>
                  </a:lnTo>
                  <a:lnTo>
                    <a:pt x="90" y="729"/>
                  </a:lnTo>
                  <a:lnTo>
                    <a:pt x="90" y="735"/>
                  </a:lnTo>
                  <a:lnTo>
                    <a:pt x="90" y="735"/>
                  </a:lnTo>
                  <a:lnTo>
                    <a:pt x="92" y="747"/>
                  </a:lnTo>
                  <a:lnTo>
                    <a:pt x="95" y="759"/>
                  </a:lnTo>
                  <a:lnTo>
                    <a:pt x="97" y="778"/>
                  </a:lnTo>
                  <a:lnTo>
                    <a:pt x="97" y="778"/>
                  </a:lnTo>
                  <a:lnTo>
                    <a:pt x="97" y="780"/>
                  </a:lnTo>
                  <a:lnTo>
                    <a:pt x="98" y="780"/>
                  </a:lnTo>
                  <a:lnTo>
                    <a:pt x="101" y="781"/>
                  </a:lnTo>
                  <a:lnTo>
                    <a:pt x="101" y="784"/>
                  </a:lnTo>
                  <a:lnTo>
                    <a:pt x="102" y="786"/>
                  </a:lnTo>
                  <a:lnTo>
                    <a:pt x="102" y="797"/>
                  </a:lnTo>
                  <a:lnTo>
                    <a:pt x="102" y="797"/>
                  </a:lnTo>
                  <a:lnTo>
                    <a:pt x="101" y="815"/>
                  </a:lnTo>
                  <a:lnTo>
                    <a:pt x="99" y="836"/>
                  </a:lnTo>
                  <a:lnTo>
                    <a:pt x="98" y="857"/>
                  </a:lnTo>
                  <a:lnTo>
                    <a:pt x="97" y="865"/>
                  </a:lnTo>
                  <a:lnTo>
                    <a:pt x="96" y="874"/>
                  </a:lnTo>
                  <a:lnTo>
                    <a:pt x="96" y="874"/>
                  </a:lnTo>
                  <a:lnTo>
                    <a:pt x="79" y="936"/>
                  </a:lnTo>
                  <a:lnTo>
                    <a:pt x="68" y="975"/>
                  </a:lnTo>
                  <a:lnTo>
                    <a:pt x="59" y="1004"/>
                  </a:lnTo>
                  <a:lnTo>
                    <a:pt x="59" y="1004"/>
                  </a:lnTo>
                  <a:lnTo>
                    <a:pt x="51" y="1034"/>
                  </a:lnTo>
                  <a:lnTo>
                    <a:pt x="40" y="1077"/>
                  </a:lnTo>
                  <a:lnTo>
                    <a:pt x="26" y="1129"/>
                  </a:lnTo>
                  <a:lnTo>
                    <a:pt x="30" y="1132"/>
                  </a:lnTo>
                  <a:lnTo>
                    <a:pt x="30" y="1132"/>
                  </a:lnTo>
                  <a:lnTo>
                    <a:pt x="28" y="1146"/>
                  </a:lnTo>
                  <a:lnTo>
                    <a:pt x="24" y="1160"/>
                  </a:lnTo>
                  <a:lnTo>
                    <a:pt x="20" y="1174"/>
                  </a:lnTo>
                  <a:lnTo>
                    <a:pt x="20" y="1174"/>
                  </a:lnTo>
                  <a:lnTo>
                    <a:pt x="17" y="1184"/>
                  </a:lnTo>
                  <a:lnTo>
                    <a:pt x="13" y="1190"/>
                  </a:lnTo>
                  <a:lnTo>
                    <a:pt x="9" y="1195"/>
                  </a:lnTo>
                  <a:lnTo>
                    <a:pt x="7" y="1201"/>
                  </a:lnTo>
                  <a:lnTo>
                    <a:pt x="7" y="1201"/>
                  </a:lnTo>
                  <a:lnTo>
                    <a:pt x="6" y="1207"/>
                  </a:lnTo>
                  <a:lnTo>
                    <a:pt x="6" y="1212"/>
                  </a:lnTo>
                  <a:lnTo>
                    <a:pt x="7" y="1216"/>
                  </a:lnTo>
                  <a:lnTo>
                    <a:pt x="7" y="1216"/>
                  </a:lnTo>
                  <a:lnTo>
                    <a:pt x="6" y="1217"/>
                  </a:lnTo>
                  <a:lnTo>
                    <a:pt x="3" y="1218"/>
                  </a:lnTo>
                  <a:lnTo>
                    <a:pt x="3" y="1220"/>
                  </a:lnTo>
                  <a:lnTo>
                    <a:pt x="3" y="1220"/>
                  </a:lnTo>
                  <a:lnTo>
                    <a:pt x="0" y="1236"/>
                  </a:lnTo>
                  <a:lnTo>
                    <a:pt x="0" y="1245"/>
                  </a:lnTo>
                  <a:lnTo>
                    <a:pt x="1" y="1248"/>
                  </a:lnTo>
                  <a:lnTo>
                    <a:pt x="2" y="1252"/>
                  </a:lnTo>
                  <a:lnTo>
                    <a:pt x="2" y="1252"/>
                  </a:lnTo>
                  <a:lnTo>
                    <a:pt x="7" y="1256"/>
                  </a:lnTo>
                  <a:lnTo>
                    <a:pt x="14" y="1259"/>
                  </a:lnTo>
                  <a:lnTo>
                    <a:pt x="22" y="1261"/>
                  </a:lnTo>
                  <a:lnTo>
                    <a:pt x="30" y="1262"/>
                  </a:lnTo>
                  <a:lnTo>
                    <a:pt x="30" y="1262"/>
                  </a:lnTo>
                  <a:lnTo>
                    <a:pt x="36" y="1262"/>
                  </a:lnTo>
                  <a:lnTo>
                    <a:pt x="41" y="1261"/>
                  </a:lnTo>
                  <a:lnTo>
                    <a:pt x="45" y="1259"/>
                  </a:lnTo>
                  <a:lnTo>
                    <a:pt x="46" y="1255"/>
                  </a:lnTo>
                  <a:lnTo>
                    <a:pt x="46" y="1255"/>
                  </a:lnTo>
                  <a:lnTo>
                    <a:pt x="71" y="1261"/>
                  </a:lnTo>
                  <a:lnTo>
                    <a:pt x="92" y="1264"/>
                  </a:lnTo>
                  <a:lnTo>
                    <a:pt x="106" y="1267"/>
                  </a:lnTo>
                  <a:lnTo>
                    <a:pt x="106" y="1267"/>
                  </a:lnTo>
                  <a:lnTo>
                    <a:pt x="137" y="1266"/>
                  </a:lnTo>
                  <a:lnTo>
                    <a:pt x="169" y="1264"/>
                  </a:lnTo>
                  <a:lnTo>
                    <a:pt x="169" y="1264"/>
                  </a:lnTo>
                  <a:lnTo>
                    <a:pt x="171" y="1263"/>
                  </a:lnTo>
                  <a:lnTo>
                    <a:pt x="175" y="1261"/>
                  </a:lnTo>
                  <a:lnTo>
                    <a:pt x="181" y="1253"/>
                  </a:lnTo>
                  <a:lnTo>
                    <a:pt x="185" y="1246"/>
                  </a:lnTo>
                  <a:lnTo>
                    <a:pt x="186" y="1240"/>
                  </a:lnTo>
                  <a:lnTo>
                    <a:pt x="186" y="1240"/>
                  </a:lnTo>
                  <a:lnTo>
                    <a:pt x="185" y="1236"/>
                  </a:lnTo>
                  <a:lnTo>
                    <a:pt x="183" y="1234"/>
                  </a:lnTo>
                  <a:lnTo>
                    <a:pt x="181" y="1231"/>
                  </a:lnTo>
                  <a:lnTo>
                    <a:pt x="181" y="1231"/>
                  </a:lnTo>
                  <a:lnTo>
                    <a:pt x="174" y="1228"/>
                  </a:lnTo>
                  <a:lnTo>
                    <a:pt x="174" y="1228"/>
                  </a:lnTo>
                  <a:lnTo>
                    <a:pt x="153" y="1218"/>
                  </a:lnTo>
                  <a:lnTo>
                    <a:pt x="153" y="1218"/>
                  </a:lnTo>
                  <a:lnTo>
                    <a:pt x="153" y="1217"/>
                  </a:lnTo>
                  <a:lnTo>
                    <a:pt x="152" y="1214"/>
                  </a:lnTo>
                  <a:lnTo>
                    <a:pt x="148" y="1211"/>
                  </a:lnTo>
                  <a:lnTo>
                    <a:pt x="141" y="1206"/>
                  </a:lnTo>
                  <a:lnTo>
                    <a:pt x="141" y="1206"/>
                  </a:lnTo>
                  <a:lnTo>
                    <a:pt x="137" y="1203"/>
                  </a:lnTo>
                  <a:lnTo>
                    <a:pt x="132" y="1201"/>
                  </a:lnTo>
                  <a:lnTo>
                    <a:pt x="124" y="1200"/>
                  </a:lnTo>
                  <a:lnTo>
                    <a:pt x="118" y="1200"/>
                  </a:lnTo>
                  <a:lnTo>
                    <a:pt x="115" y="1201"/>
                  </a:lnTo>
                  <a:lnTo>
                    <a:pt x="115" y="1201"/>
                  </a:lnTo>
                  <a:lnTo>
                    <a:pt x="107" y="1195"/>
                  </a:lnTo>
                  <a:lnTo>
                    <a:pt x="98" y="1190"/>
                  </a:lnTo>
                  <a:lnTo>
                    <a:pt x="91" y="1184"/>
                  </a:lnTo>
                  <a:lnTo>
                    <a:pt x="91" y="1184"/>
                  </a:lnTo>
                  <a:lnTo>
                    <a:pt x="85" y="1177"/>
                  </a:lnTo>
                  <a:lnTo>
                    <a:pt x="84" y="1174"/>
                  </a:lnTo>
                  <a:lnTo>
                    <a:pt x="82" y="1169"/>
                  </a:lnTo>
                  <a:lnTo>
                    <a:pt x="82" y="1169"/>
                  </a:lnTo>
                  <a:lnTo>
                    <a:pt x="82" y="1162"/>
                  </a:lnTo>
                  <a:lnTo>
                    <a:pt x="82" y="1151"/>
                  </a:lnTo>
                  <a:lnTo>
                    <a:pt x="84" y="1139"/>
                  </a:lnTo>
                  <a:lnTo>
                    <a:pt x="84" y="1139"/>
                  </a:lnTo>
                  <a:lnTo>
                    <a:pt x="203" y="1160"/>
                  </a:lnTo>
                  <a:lnTo>
                    <a:pt x="203" y="1160"/>
                  </a:lnTo>
                  <a:lnTo>
                    <a:pt x="228" y="1163"/>
                  </a:lnTo>
                  <a:lnTo>
                    <a:pt x="255" y="1166"/>
                  </a:lnTo>
                  <a:lnTo>
                    <a:pt x="282" y="1167"/>
                  </a:lnTo>
                  <a:lnTo>
                    <a:pt x="282" y="1167"/>
                  </a:lnTo>
                  <a:lnTo>
                    <a:pt x="281" y="1188"/>
                  </a:lnTo>
                  <a:lnTo>
                    <a:pt x="281" y="1188"/>
                  </a:lnTo>
                  <a:lnTo>
                    <a:pt x="280" y="1197"/>
                  </a:lnTo>
                  <a:lnTo>
                    <a:pt x="277" y="1207"/>
                  </a:lnTo>
                  <a:lnTo>
                    <a:pt x="275" y="1217"/>
                  </a:lnTo>
                  <a:lnTo>
                    <a:pt x="275" y="1220"/>
                  </a:lnTo>
                  <a:lnTo>
                    <a:pt x="275" y="1223"/>
                  </a:lnTo>
                  <a:lnTo>
                    <a:pt x="275" y="1223"/>
                  </a:lnTo>
                  <a:lnTo>
                    <a:pt x="277" y="1229"/>
                  </a:lnTo>
                  <a:lnTo>
                    <a:pt x="281" y="1233"/>
                  </a:lnTo>
                  <a:lnTo>
                    <a:pt x="284" y="1235"/>
                  </a:lnTo>
                  <a:lnTo>
                    <a:pt x="284" y="1235"/>
                  </a:lnTo>
                  <a:lnTo>
                    <a:pt x="282" y="1239"/>
                  </a:lnTo>
                  <a:lnTo>
                    <a:pt x="281" y="1241"/>
                  </a:lnTo>
                  <a:lnTo>
                    <a:pt x="280" y="1246"/>
                  </a:lnTo>
                  <a:lnTo>
                    <a:pt x="280" y="1246"/>
                  </a:lnTo>
                  <a:lnTo>
                    <a:pt x="280" y="1263"/>
                  </a:lnTo>
                  <a:lnTo>
                    <a:pt x="280" y="1272"/>
                  </a:lnTo>
                  <a:lnTo>
                    <a:pt x="281" y="1275"/>
                  </a:lnTo>
                  <a:lnTo>
                    <a:pt x="282" y="1279"/>
                  </a:lnTo>
                  <a:lnTo>
                    <a:pt x="282" y="1279"/>
                  </a:lnTo>
                  <a:lnTo>
                    <a:pt x="289" y="1286"/>
                  </a:lnTo>
                  <a:lnTo>
                    <a:pt x="292" y="1289"/>
                  </a:lnTo>
                  <a:lnTo>
                    <a:pt x="297" y="1290"/>
                  </a:lnTo>
                  <a:lnTo>
                    <a:pt x="339" y="1290"/>
                  </a:lnTo>
                  <a:lnTo>
                    <a:pt x="339" y="1290"/>
                  </a:lnTo>
                  <a:lnTo>
                    <a:pt x="338" y="1287"/>
                  </a:lnTo>
                  <a:lnTo>
                    <a:pt x="337" y="1284"/>
                  </a:lnTo>
                  <a:lnTo>
                    <a:pt x="337" y="1279"/>
                  </a:lnTo>
                  <a:lnTo>
                    <a:pt x="338" y="1276"/>
                  </a:lnTo>
                  <a:lnTo>
                    <a:pt x="340" y="1275"/>
                  </a:lnTo>
                  <a:lnTo>
                    <a:pt x="340" y="1275"/>
                  </a:lnTo>
                  <a:lnTo>
                    <a:pt x="349" y="1275"/>
                  </a:lnTo>
                  <a:lnTo>
                    <a:pt x="362" y="1275"/>
                  </a:lnTo>
                  <a:lnTo>
                    <a:pt x="378" y="1275"/>
                  </a:lnTo>
                  <a:lnTo>
                    <a:pt x="392" y="1279"/>
                  </a:lnTo>
                  <a:lnTo>
                    <a:pt x="392" y="1279"/>
                  </a:lnTo>
                  <a:lnTo>
                    <a:pt x="398" y="1280"/>
                  </a:lnTo>
                  <a:lnTo>
                    <a:pt x="406" y="1280"/>
                  </a:lnTo>
                  <a:lnTo>
                    <a:pt x="423" y="1278"/>
                  </a:lnTo>
                  <a:lnTo>
                    <a:pt x="441" y="1274"/>
                  </a:lnTo>
                  <a:lnTo>
                    <a:pt x="454" y="1268"/>
                  </a:lnTo>
                  <a:lnTo>
                    <a:pt x="454" y="1268"/>
                  </a:lnTo>
                  <a:lnTo>
                    <a:pt x="462" y="1263"/>
                  </a:lnTo>
                  <a:lnTo>
                    <a:pt x="466" y="1258"/>
                  </a:lnTo>
                  <a:lnTo>
                    <a:pt x="467" y="1255"/>
                  </a:lnTo>
                  <a:lnTo>
                    <a:pt x="467" y="1253"/>
                  </a:lnTo>
                  <a:lnTo>
                    <a:pt x="465" y="1235"/>
                  </a:lnTo>
                  <a:lnTo>
                    <a:pt x="451" y="1222"/>
                  </a:lnTo>
                  <a:lnTo>
                    <a:pt x="451" y="1222"/>
                  </a:lnTo>
                  <a:lnTo>
                    <a:pt x="451" y="1220"/>
                  </a:lnTo>
                  <a:lnTo>
                    <a:pt x="449" y="1218"/>
                  </a:lnTo>
                  <a:lnTo>
                    <a:pt x="445" y="1217"/>
                  </a:lnTo>
                  <a:lnTo>
                    <a:pt x="445" y="1217"/>
                  </a:lnTo>
                  <a:lnTo>
                    <a:pt x="434" y="1216"/>
                  </a:lnTo>
                  <a:lnTo>
                    <a:pt x="427" y="1214"/>
                  </a:lnTo>
                  <a:lnTo>
                    <a:pt x="427" y="1214"/>
                  </a:lnTo>
                  <a:lnTo>
                    <a:pt x="424" y="1210"/>
                  </a:lnTo>
                  <a:lnTo>
                    <a:pt x="421" y="1206"/>
                  </a:lnTo>
                  <a:lnTo>
                    <a:pt x="416" y="1203"/>
                  </a:lnTo>
                  <a:lnTo>
                    <a:pt x="416" y="1203"/>
                  </a:lnTo>
                  <a:lnTo>
                    <a:pt x="410" y="1201"/>
                  </a:lnTo>
                  <a:lnTo>
                    <a:pt x="404" y="1201"/>
                  </a:lnTo>
                  <a:lnTo>
                    <a:pt x="400" y="1201"/>
                  </a:lnTo>
                  <a:lnTo>
                    <a:pt x="398" y="1202"/>
                  </a:lnTo>
                  <a:lnTo>
                    <a:pt x="398" y="1202"/>
                  </a:lnTo>
                  <a:lnTo>
                    <a:pt x="396" y="1203"/>
                  </a:lnTo>
                  <a:lnTo>
                    <a:pt x="395" y="1203"/>
                  </a:lnTo>
                  <a:lnTo>
                    <a:pt x="381" y="1196"/>
                  </a:lnTo>
                  <a:lnTo>
                    <a:pt x="381" y="1196"/>
                  </a:lnTo>
                  <a:lnTo>
                    <a:pt x="378" y="1175"/>
                  </a:lnTo>
                  <a:lnTo>
                    <a:pt x="376" y="1158"/>
                  </a:lnTo>
                  <a:lnTo>
                    <a:pt x="372" y="1143"/>
                  </a:lnTo>
                  <a:lnTo>
                    <a:pt x="372" y="1143"/>
                  </a:lnTo>
                  <a:lnTo>
                    <a:pt x="367" y="1128"/>
                  </a:lnTo>
                  <a:lnTo>
                    <a:pt x="362" y="1113"/>
                  </a:lnTo>
                  <a:lnTo>
                    <a:pt x="355" y="1095"/>
                  </a:lnTo>
                  <a:lnTo>
                    <a:pt x="355" y="1095"/>
                  </a:lnTo>
                  <a:lnTo>
                    <a:pt x="353" y="1049"/>
                  </a:lnTo>
                  <a:lnTo>
                    <a:pt x="349" y="983"/>
                  </a:lnTo>
                  <a:lnTo>
                    <a:pt x="349" y="983"/>
                  </a:lnTo>
                  <a:lnTo>
                    <a:pt x="346" y="947"/>
                  </a:lnTo>
                  <a:lnTo>
                    <a:pt x="346" y="932"/>
                  </a:lnTo>
                  <a:lnTo>
                    <a:pt x="346" y="924"/>
                  </a:lnTo>
                  <a:lnTo>
                    <a:pt x="346" y="924"/>
                  </a:lnTo>
                  <a:lnTo>
                    <a:pt x="345" y="907"/>
                  </a:lnTo>
                  <a:lnTo>
                    <a:pt x="342" y="875"/>
                  </a:lnTo>
                  <a:lnTo>
                    <a:pt x="336" y="840"/>
                  </a:lnTo>
                  <a:lnTo>
                    <a:pt x="332" y="824"/>
                  </a:lnTo>
                  <a:lnTo>
                    <a:pt x="328" y="814"/>
                  </a:lnTo>
                  <a:lnTo>
                    <a:pt x="328" y="814"/>
                  </a:lnTo>
                  <a:lnTo>
                    <a:pt x="319" y="788"/>
                  </a:lnTo>
                  <a:lnTo>
                    <a:pt x="306" y="754"/>
                  </a:lnTo>
                  <a:lnTo>
                    <a:pt x="293" y="713"/>
                  </a:lnTo>
                  <a:lnTo>
                    <a:pt x="293" y="713"/>
                  </a:lnTo>
                  <a:lnTo>
                    <a:pt x="298" y="714"/>
                  </a:lnTo>
                  <a:lnTo>
                    <a:pt x="323" y="718"/>
                  </a:lnTo>
                  <a:lnTo>
                    <a:pt x="323" y="718"/>
                  </a:lnTo>
                  <a:lnTo>
                    <a:pt x="333" y="718"/>
                  </a:lnTo>
                  <a:lnTo>
                    <a:pt x="343" y="715"/>
                  </a:lnTo>
                  <a:lnTo>
                    <a:pt x="353" y="712"/>
                  </a:lnTo>
                  <a:lnTo>
                    <a:pt x="360" y="708"/>
                  </a:lnTo>
                  <a:lnTo>
                    <a:pt x="372" y="700"/>
                  </a:lnTo>
                  <a:lnTo>
                    <a:pt x="377" y="696"/>
                  </a:lnTo>
                  <a:lnTo>
                    <a:pt x="377" y="696"/>
                  </a:lnTo>
                  <a:lnTo>
                    <a:pt x="385" y="689"/>
                  </a:lnTo>
                  <a:lnTo>
                    <a:pt x="392" y="683"/>
                  </a:lnTo>
                  <a:lnTo>
                    <a:pt x="394" y="678"/>
                  </a:lnTo>
                  <a:lnTo>
                    <a:pt x="394" y="678"/>
                  </a:lnTo>
                  <a:lnTo>
                    <a:pt x="393" y="675"/>
                  </a:lnTo>
                  <a:lnTo>
                    <a:pt x="390" y="672"/>
                  </a:lnTo>
                  <a:lnTo>
                    <a:pt x="387" y="668"/>
                  </a:lnTo>
                  <a:lnTo>
                    <a:pt x="387" y="668"/>
                  </a:lnTo>
                  <a:lnTo>
                    <a:pt x="371" y="623"/>
                  </a:lnTo>
                  <a:lnTo>
                    <a:pt x="361" y="593"/>
                  </a:lnTo>
                  <a:lnTo>
                    <a:pt x="356" y="577"/>
                  </a:lnTo>
                  <a:lnTo>
                    <a:pt x="356" y="577"/>
                  </a:lnTo>
                  <a:lnTo>
                    <a:pt x="356" y="550"/>
                  </a:lnTo>
                  <a:lnTo>
                    <a:pt x="350" y="546"/>
                  </a:lnTo>
                  <a:lnTo>
                    <a:pt x="350" y="534"/>
                  </a:lnTo>
                  <a:lnTo>
                    <a:pt x="378" y="511"/>
                  </a:lnTo>
                  <a:lnTo>
                    <a:pt x="378" y="511"/>
                  </a:lnTo>
                  <a:lnTo>
                    <a:pt x="383" y="494"/>
                  </a:lnTo>
                  <a:lnTo>
                    <a:pt x="387" y="479"/>
                  </a:lnTo>
                  <a:lnTo>
                    <a:pt x="389" y="470"/>
                  </a:lnTo>
                  <a:lnTo>
                    <a:pt x="389" y="470"/>
                  </a:lnTo>
                  <a:lnTo>
                    <a:pt x="389" y="467"/>
                  </a:lnTo>
                  <a:lnTo>
                    <a:pt x="388" y="464"/>
                  </a:lnTo>
                  <a:lnTo>
                    <a:pt x="384" y="459"/>
                  </a:lnTo>
                  <a:lnTo>
                    <a:pt x="378" y="455"/>
                  </a:lnTo>
                  <a:lnTo>
                    <a:pt x="378" y="455"/>
                  </a:lnTo>
                  <a:lnTo>
                    <a:pt x="379" y="454"/>
                  </a:lnTo>
                  <a:lnTo>
                    <a:pt x="379" y="453"/>
                  </a:lnTo>
                  <a:lnTo>
                    <a:pt x="379" y="449"/>
                  </a:lnTo>
                  <a:lnTo>
                    <a:pt x="377" y="442"/>
                  </a:lnTo>
                  <a:lnTo>
                    <a:pt x="377" y="442"/>
                  </a:lnTo>
                  <a:lnTo>
                    <a:pt x="362" y="415"/>
                  </a:lnTo>
                  <a:lnTo>
                    <a:pt x="351" y="397"/>
                  </a:lnTo>
                  <a:lnTo>
                    <a:pt x="351" y="397"/>
                  </a:lnTo>
                  <a:lnTo>
                    <a:pt x="360" y="381"/>
                  </a:lnTo>
                  <a:lnTo>
                    <a:pt x="367" y="369"/>
                  </a:lnTo>
                  <a:lnTo>
                    <a:pt x="372" y="361"/>
                  </a:lnTo>
                  <a:lnTo>
                    <a:pt x="372" y="361"/>
                  </a:lnTo>
                  <a:lnTo>
                    <a:pt x="383" y="352"/>
                  </a:lnTo>
                  <a:lnTo>
                    <a:pt x="389" y="346"/>
                  </a:lnTo>
                  <a:lnTo>
                    <a:pt x="390" y="343"/>
                  </a:lnTo>
                  <a:lnTo>
                    <a:pt x="392" y="341"/>
                  </a:lnTo>
                  <a:lnTo>
                    <a:pt x="392" y="341"/>
                  </a:lnTo>
                  <a:lnTo>
                    <a:pt x="393" y="324"/>
                  </a:lnTo>
                  <a:lnTo>
                    <a:pt x="394" y="313"/>
                  </a:lnTo>
                  <a:lnTo>
                    <a:pt x="393" y="308"/>
                  </a:lnTo>
                  <a:lnTo>
                    <a:pt x="393" y="308"/>
                  </a:lnTo>
                  <a:lnTo>
                    <a:pt x="392" y="305"/>
                  </a:lnTo>
                  <a:lnTo>
                    <a:pt x="390" y="302"/>
                  </a:lnTo>
                  <a:lnTo>
                    <a:pt x="388" y="296"/>
                  </a:lnTo>
                  <a:lnTo>
                    <a:pt x="388" y="296"/>
                  </a:lnTo>
                  <a:lnTo>
                    <a:pt x="385" y="290"/>
                  </a:lnTo>
                  <a:lnTo>
                    <a:pt x="383" y="287"/>
                  </a:lnTo>
                  <a:lnTo>
                    <a:pt x="378" y="285"/>
                  </a:lnTo>
                  <a:lnTo>
                    <a:pt x="378" y="285"/>
                  </a:lnTo>
                  <a:lnTo>
                    <a:pt x="372" y="282"/>
                  </a:lnTo>
                  <a:lnTo>
                    <a:pt x="366" y="281"/>
                  </a:lnTo>
                  <a:lnTo>
                    <a:pt x="360" y="281"/>
                  </a:lnTo>
                  <a:lnTo>
                    <a:pt x="359" y="281"/>
                  </a:lnTo>
                  <a:lnTo>
                    <a:pt x="357" y="282"/>
                  </a:lnTo>
                  <a:lnTo>
                    <a:pt x="357" y="282"/>
                  </a:lnTo>
                  <a:lnTo>
                    <a:pt x="356" y="287"/>
                  </a:lnTo>
                  <a:lnTo>
                    <a:pt x="355" y="288"/>
                  </a:lnTo>
                  <a:lnTo>
                    <a:pt x="355" y="288"/>
                  </a:lnTo>
                  <a:lnTo>
                    <a:pt x="351" y="287"/>
                  </a:lnTo>
                  <a:lnTo>
                    <a:pt x="349" y="287"/>
                  </a:lnTo>
                  <a:lnTo>
                    <a:pt x="348" y="287"/>
                  </a:lnTo>
                  <a:lnTo>
                    <a:pt x="348" y="287"/>
                  </a:lnTo>
                  <a:lnTo>
                    <a:pt x="346" y="291"/>
                  </a:lnTo>
                  <a:lnTo>
                    <a:pt x="346" y="291"/>
                  </a:lnTo>
                  <a:lnTo>
                    <a:pt x="345" y="298"/>
                  </a:lnTo>
                  <a:lnTo>
                    <a:pt x="345" y="298"/>
                  </a:lnTo>
                  <a:lnTo>
                    <a:pt x="340" y="292"/>
                  </a:lnTo>
                  <a:lnTo>
                    <a:pt x="337" y="290"/>
                  </a:lnTo>
                  <a:lnTo>
                    <a:pt x="336" y="288"/>
                  </a:lnTo>
                  <a:lnTo>
                    <a:pt x="333" y="288"/>
                  </a:lnTo>
                  <a:lnTo>
                    <a:pt x="333" y="288"/>
                  </a:lnTo>
                  <a:lnTo>
                    <a:pt x="333" y="290"/>
                  </a:lnTo>
                  <a:lnTo>
                    <a:pt x="332" y="292"/>
                  </a:lnTo>
                  <a:lnTo>
                    <a:pt x="333" y="298"/>
                  </a:lnTo>
                  <a:lnTo>
                    <a:pt x="337" y="310"/>
                  </a:lnTo>
                  <a:lnTo>
                    <a:pt x="337" y="310"/>
                  </a:lnTo>
                  <a:lnTo>
                    <a:pt x="338" y="321"/>
                  </a:lnTo>
                  <a:lnTo>
                    <a:pt x="339" y="331"/>
                  </a:lnTo>
                  <a:lnTo>
                    <a:pt x="339" y="331"/>
                  </a:lnTo>
                  <a:lnTo>
                    <a:pt x="338" y="343"/>
                  </a:lnTo>
                  <a:lnTo>
                    <a:pt x="338" y="343"/>
                  </a:lnTo>
                  <a:lnTo>
                    <a:pt x="328" y="363"/>
                  </a:lnTo>
                  <a:lnTo>
                    <a:pt x="328" y="363"/>
                  </a:lnTo>
                  <a:lnTo>
                    <a:pt x="321" y="365"/>
                  </a:lnTo>
                  <a:lnTo>
                    <a:pt x="315" y="366"/>
                  </a:lnTo>
                  <a:lnTo>
                    <a:pt x="315" y="366"/>
                  </a:lnTo>
                  <a:lnTo>
                    <a:pt x="310" y="328"/>
                  </a:lnTo>
                  <a:lnTo>
                    <a:pt x="310" y="328"/>
                  </a:lnTo>
                  <a:lnTo>
                    <a:pt x="306" y="318"/>
                  </a:lnTo>
                  <a:lnTo>
                    <a:pt x="299" y="300"/>
                  </a:lnTo>
                  <a:lnTo>
                    <a:pt x="286" y="275"/>
                  </a:lnTo>
                  <a:lnTo>
                    <a:pt x="286" y="275"/>
                  </a:lnTo>
                  <a:lnTo>
                    <a:pt x="278" y="263"/>
                  </a:lnTo>
                  <a:lnTo>
                    <a:pt x="271" y="252"/>
                  </a:lnTo>
                  <a:lnTo>
                    <a:pt x="271" y="252"/>
                  </a:lnTo>
                  <a:lnTo>
                    <a:pt x="269" y="246"/>
                  </a:lnTo>
                  <a:lnTo>
                    <a:pt x="265" y="240"/>
                  </a:lnTo>
                  <a:lnTo>
                    <a:pt x="265" y="240"/>
                  </a:lnTo>
                  <a:lnTo>
                    <a:pt x="242" y="224"/>
                  </a:lnTo>
                  <a:lnTo>
                    <a:pt x="242" y="224"/>
                  </a:lnTo>
                  <a:lnTo>
                    <a:pt x="244" y="208"/>
                  </a:lnTo>
                  <a:lnTo>
                    <a:pt x="247" y="196"/>
                  </a:lnTo>
                  <a:lnTo>
                    <a:pt x="249" y="189"/>
                  </a:lnTo>
                  <a:lnTo>
                    <a:pt x="249" y="189"/>
                  </a:lnTo>
                  <a:lnTo>
                    <a:pt x="253" y="185"/>
                  </a:lnTo>
                  <a:lnTo>
                    <a:pt x="253" y="185"/>
                  </a:lnTo>
                  <a:lnTo>
                    <a:pt x="261" y="186"/>
                  </a:lnTo>
                  <a:lnTo>
                    <a:pt x="272" y="185"/>
                  </a:lnTo>
                  <a:lnTo>
                    <a:pt x="272" y="185"/>
                  </a:lnTo>
                  <a:lnTo>
                    <a:pt x="273" y="184"/>
                  </a:lnTo>
                  <a:lnTo>
                    <a:pt x="276" y="182"/>
                  </a:lnTo>
                  <a:lnTo>
                    <a:pt x="280" y="176"/>
                  </a:lnTo>
                  <a:lnTo>
                    <a:pt x="286" y="163"/>
                  </a:lnTo>
                  <a:lnTo>
                    <a:pt x="286" y="163"/>
                  </a:lnTo>
                  <a:lnTo>
                    <a:pt x="289" y="154"/>
                  </a:lnTo>
                  <a:lnTo>
                    <a:pt x="292" y="141"/>
                  </a:lnTo>
                  <a:lnTo>
                    <a:pt x="297" y="116"/>
                  </a:lnTo>
                  <a:lnTo>
                    <a:pt x="297" y="116"/>
                  </a:lnTo>
                  <a:lnTo>
                    <a:pt x="298" y="102"/>
                  </a:lnTo>
                  <a:lnTo>
                    <a:pt x="298" y="97"/>
                  </a:lnTo>
                  <a:lnTo>
                    <a:pt x="298" y="97"/>
                  </a:lnTo>
                  <a:lnTo>
                    <a:pt x="299" y="97"/>
                  </a:lnTo>
                  <a:lnTo>
                    <a:pt x="301" y="96"/>
                  </a:lnTo>
                  <a:lnTo>
                    <a:pt x="305" y="92"/>
                  </a:lnTo>
                  <a:lnTo>
                    <a:pt x="306" y="90"/>
                  </a:lnTo>
                  <a:lnTo>
                    <a:pt x="308" y="85"/>
                  </a:lnTo>
                  <a:lnTo>
                    <a:pt x="308" y="85"/>
                  </a:lnTo>
                  <a:lnTo>
                    <a:pt x="309" y="75"/>
                  </a:lnTo>
                  <a:lnTo>
                    <a:pt x="309" y="64"/>
                  </a:lnTo>
                  <a:lnTo>
                    <a:pt x="306" y="53"/>
                  </a:lnTo>
                  <a:lnTo>
                    <a:pt x="306" y="53"/>
                  </a:lnTo>
                  <a:lnTo>
                    <a:pt x="306" y="51"/>
                  </a:lnTo>
                  <a:lnTo>
                    <a:pt x="303" y="45"/>
                  </a:lnTo>
                  <a:lnTo>
                    <a:pt x="300" y="41"/>
                  </a:lnTo>
                  <a:lnTo>
                    <a:pt x="295" y="36"/>
                  </a:lnTo>
                  <a:lnTo>
                    <a:pt x="288" y="30"/>
                  </a:lnTo>
                  <a:lnTo>
                    <a:pt x="280" y="24"/>
                  </a:lnTo>
                  <a:lnTo>
                    <a:pt x="280" y="24"/>
                  </a:lnTo>
                  <a:lnTo>
                    <a:pt x="263" y="13"/>
                  </a:lnTo>
                  <a:lnTo>
                    <a:pt x="252" y="7"/>
                  </a:lnTo>
                  <a:lnTo>
                    <a:pt x="244" y="5"/>
                  </a:lnTo>
                  <a:lnTo>
                    <a:pt x="242" y="4"/>
                  </a:lnTo>
                  <a:lnTo>
                    <a:pt x="242" y="4"/>
                  </a:lnTo>
                  <a:lnTo>
                    <a:pt x="241" y="4"/>
                  </a:lnTo>
                  <a:lnTo>
                    <a:pt x="238" y="1"/>
                  </a:lnTo>
                  <a:lnTo>
                    <a:pt x="231" y="0"/>
                  </a:lnTo>
                  <a:lnTo>
                    <a:pt x="216" y="0"/>
                  </a:lnTo>
                  <a:lnTo>
                    <a:pt x="216" y="0"/>
                  </a:lnTo>
                  <a:lnTo>
                    <a:pt x="205" y="1"/>
                  </a:lnTo>
                  <a:lnTo>
                    <a:pt x="196" y="4"/>
                  </a:lnTo>
                  <a:lnTo>
                    <a:pt x="187" y="7"/>
                  </a:lnTo>
                  <a:lnTo>
                    <a:pt x="180" y="11"/>
                  </a:lnTo>
                  <a:lnTo>
                    <a:pt x="168" y="19"/>
                  </a:lnTo>
                  <a:lnTo>
                    <a:pt x="163" y="24"/>
                  </a:lnTo>
                  <a:lnTo>
                    <a:pt x="163" y="24"/>
                  </a:lnTo>
                  <a:lnTo>
                    <a:pt x="154" y="39"/>
                  </a:lnTo>
                  <a:lnTo>
                    <a:pt x="154" y="39"/>
                  </a:lnTo>
                  <a:lnTo>
                    <a:pt x="149" y="43"/>
                  </a:lnTo>
                  <a:lnTo>
                    <a:pt x="146" y="46"/>
                  </a:lnTo>
                  <a:lnTo>
                    <a:pt x="146" y="46"/>
                  </a:lnTo>
                  <a:close/>
                  <a:moveTo>
                    <a:pt x="269" y="642"/>
                  </a:moveTo>
                  <a:lnTo>
                    <a:pt x="269" y="642"/>
                  </a:lnTo>
                  <a:lnTo>
                    <a:pt x="271" y="645"/>
                  </a:lnTo>
                  <a:lnTo>
                    <a:pt x="273" y="647"/>
                  </a:lnTo>
                  <a:lnTo>
                    <a:pt x="276" y="647"/>
                  </a:lnTo>
                  <a:lnTo>
                    <a:pt x="276" y="647"/>
                  </a:lnTo>
                  <a:lnTo>
                    <a:pt x="278" y="645"/>
                  </a:lnTo>
                  <a:lnTo>
                    <a:pt x="282" y="639"/>
                  </a:lnTo>
                  <a:lnTo>
                    <a:pt x="284" y="630"/>
                  </a:lnTo>
                  <a:lnTo>
                    <a:pt x="277" y="681"/>
                  </a:lnTo>
                  <a:lnTo>
                    <a:pt x="277" y="681"/>
                  </a:lnTo>
                  <a:lnTo>
                    <a:pt x="270" y="658"/>
                  </a:lnTo>
                  <a:lnTo>
                    <a:pt x="270" y="658"/>
                  </a:lnTo>
                  <a:lnTo>
                    <a:pt x="269" y="649"/>
                  </a:lnTo>
                  <a:lnTo>
                    <a:pt x="269" y="642"/>
                  </a:lnTo>
                  <a:lnTo>
                    <a:pt x="269" y="642"/>
                  </a:lnTo>
                  <a:close/>
                  <a:moveTo>
                    <a:pt x="348" y="537"/>
                  </a:moveTo>
                  <a:lnTo>
                    <a:pt x="348" y="537"/>
                  </a:lnTo>
                  <a:lnTo>
                    <a:pt x="346" y="551"/>
                  </a:lnTo>
                  <a:lnTo>
                    <a:pt x="346" y="551"/>
                  </a:lnTo>
                  <a:lnTo>
                    <a:pt x="342" y="540"/>
                  </a:lnTo>
                  <a:lnTo>
                    <a:pt x="348" y="537"/>
                  </a:lnTo>
                  <a:close/>
                  <a:moveTo>
                    <a:pt x="338" y="541"/>
                  </a:moveTo>
                  <a:lnTo>
                    <a:pt x="343" y="552"/>
                  </a:lnTo>
                  <a:lnTo>
                    <a:pt x="332" y="558"/>
                  </a:lnTo>
                  <a:lnTo>
                    <a:pt x="332" y="558"/>
                  </a:lnTo>
                  <a:lnTo>
                    <a:pt x="328" y="561"/>
                  </a:lnTo>
                  <a:lnTo>
                    <a:pt x="325" y="566"/>
                  </a:lnTo>
                  <a:lnTo>
                    <a:pt x="320" y="571"/>
                  </a:lnTo>
                  <a:lnTo>
                    <a:pt x="323" y="550"/>
                  </a:lnTo>
                  <a:lnTo>
                    <a:pt x="338" y="541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7" name="Freeform 16">
              <a:extLst>
                <a:ext uri="{FF2B5EF4-FFF2-40B4-BE49-F238E27FC236}">
                  <a16:creationId xmlns:a16="http://schemas.microsoft.com/office/drawing/2014/main" id="{F5DB0ADD-1FC5-4D42-9012-9DFFDDEDA34C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4385525" y="4876800"/>
              <a:ext cx="239281" cy="1118401"/>
            </a:xfrm>
            <a:custGeom>
              <a:avLst/>
              <a:gdLst>
                <a:gd name="T0" fmla="*/ 21 w 227"/>
                <a:gd name="T1" fmla="*/ 91 h 1061"/>
                <a:gd name="T2" fmla="*/ 10 w 227"/>
                <a:gd name="T3" fmla="*/ 108 h 1061"/>
                <a:gd name="T4" fmla="*/ 26 w 227"/>
                <a:gd name="T5" fmla="*/ 145 h 1061"/>
                <a:gd name="T6" fmla="*/ 36 w 227"/>
                <a:gd name="T7" fmla="*/ 154 h 1061"/>
                <a:gd name="T8" fmla="*/ 58 w 227"/>
                <a:gd name="T9" fmla="*/ 176 h 1061"/>
                <a:gd name="T10" fmla="*/ 34 w 227"/>
                <a:gd name="T11" fmla="*/ 221 h 1061"/>
                <a:gd name="T12" fmla="*/ 10 w 227"/>
                <a:gd name="T13" fmla="*/ 296 h 1061"/>
                <a:gd name="T14" fmla="*/ 0 w 227"/>
                <a:gd name="T15" fmla="*/ 427 h 1061"/>
                <a:gd name="T16" fmla="*/ 0 w 227"/>
                <a:gd name="T17" fmla="*/ 521 h 1061"/>
                <a:gd name="T18" fmla="*/ 3 w 227"/>
                <a:gd name="T19" fmla="*/ 540 h 1061"/>
                <a:gd name="T20" fmla="*/ 17 w 227"/>
                <a:gd name="T21" fmla="*/ 572 h 1061"/>
                <a:gd name="T22" fmla="*/ 16 w 227"/>
                <a:gd name="T23" fmla="*/ 617 h 1061"/>
                <a:gd name="T24" fmla="*/ 29 w 227"/>
                <a:gd name="T25" fmla="*/ 623 h 1061"/>
                <a:gd name="T26" fmla="*/ 34 w 227"/>
                <a:gd name="T27" fmla="*/ 883 h 1061"/>
                <a:gd name="T28" fmla="*/ 44 w 227"/>
                <a:gd name="T29" fmla="*/ 964 h 1061"/>
                <a:gd name="T30" fmla="*/ 46 w 227"/>
                <a:gd name="T31" fmla="*/ 999 h 1061"/>
                <a:gd name="T32" fmla="*/ 83 w 227"/>
                <a:gd name="T33" fmla="*/ 999 h 1061"/>
                <a:gd name="T34" fmla="*/ 42 w 227"/>
                <a:gd name="T35" fmla="*/ 1041 h 1061"/>
                <a:gd name="T36" fmla="*/ 50 w 227"/>
                <a:gd name="T37" fmla="*/ 1050 h 1061"/>
                <a:gd name="T38" fmla="*/ 77 w 227"/>
                <a:gd name="T39" fmla="*/ 1061 h 1061"/>
                <a:gd name="T40" fmla="*/ 86 w 227"/>
                <a:gd name="T41" fmla="*/ 1058 h 1061"/>
                <a:gd name="T42" fmla="*/ 112 w 227"/>
                <a:gd name="T43" fmla="*/ 1060 h 1061"/>
                <a:gd name="T44" fmla="*/ 180 w 227"/>
                <a:gd name="T45" fmla="*/ 1058 h 1061"/>
                <a:gd name="T46" fmla="*/ 195 w 227"/>
                <a:gd name="T47" fmla="*/ 1048 h 1061"/>
                <a:gd name="T48" fmla="*/ 187 w 227"/>
                <a:gd name="T49" fmla="*/ 1002 h 1061"/>
                <a:gd name="T50" fmla="*/ 212 w 227"/>
                <a:gd name="T51" fmla="*/ 997 h 1061"/>
                <a:gd name="T52" fmla="*/ 222 w 227"/>
                <a:gd name="T53" fmla="*/ 971 h 1061"/>
                <a:gd name="T54" fmla="*/ 216 w 227"/>
                <a:gd name="T55" fmla="*/ 878 h 1061"/>
                <a:gd name="T56" fmla="*/ 190 w 227"/>
                <a:gd name="T57" fmla="*/ 779 h 1061"/>
                <a:gd name="T58" fmla="*/ 204 w 227"/>
                <a:gd name="T59" fmla="*/ 783 h 1061"/>
                <a:gd name="T60" fmla="*/ 219 w 227"/>
                <a:gd name="T61" fmla="*/ 771 h 1061"/>
                <a:gd name="T62" fmla="*/ 221 w 227"/>
                <a:gd name="T63" fmla="*/ 743 h 1061"/>
                <a:gd name="T64" fmla="*/ 205 w 227"/>
                <a:gd name="T65" fmla="*/ 658 h 1061"/>
                <a:gd name="T66" fmla="*/ 211 w 227"/>
                <a:gd name="T67" fmla="*/ 622 h 1061"/>
                <a:gd name="T68" fmla="*/ 219 w 227"/>
                <a:gd name="T69" fmla="*/ 491 h 1061"/>
                <a:gd name="T70" fmla="*/ 217 w 227"/>
                <a:gd name="T71" fmla="*/ 409 h 1061"/>
                <a:gd name="T72" fmla="*/ 213 w 227"/>
                <a:gd name="T73" fmla="*/ 390 h 1061"/>
                <a:gd name="T74" fmla="*/ 223 w 227"/>
                <a:gd name="T75" fmla="*/ 299 h 1061"/>
                <a:gd name="T76" fmla="*/ 218 w 227"/>
                <a:gd name="T77" fmla="*/ 251 h 1061"/>
                <a:gd name="T78" fmla="*/ 227 w 227"/>
                <a:gd name="T79" fmla="*/ 229 h 1061"/>
                <a:gd name="T80" fmla="*/ 213 w 227"/>
                <a:gd name="T81" fmla="*/ 191 h 1061"/>
                <a:gd name="T82" fmla="*/ 190 w 227"/>
                <a:gd name="T83" fmla="*/ 176 h 1061"/>
                <a:gd name="T84" fmla="*/ 136 w 227"/>
                <a:gd name="T85" fmla="*/ 136 h 1061"/>
                <a:gd name="T86" fmla="*/ 152 w 227"/>
                <a:gd name="T87" fmla="*/ 132 h 1061"/>
                <a:gd name="T88" fmla="*/ 141 w 227"/>
                <a:gd name="T89" fmla="*/ 103 h 1061"/>
                <a:gd name="T90" fmla="*/ 158 w 227"/>
                <a:gd name="T91" fmla="*/ 115 h 1061"/>
                <a:gd name="T92" fmla="*/ 150 w 227"/>
                <a:gd name="T93" fmla="*/ 86 h 1061"/>
                <a:gd name="T94" fmla="*/ 156 w 227"/>
                <a:gd name="T95" fmla="*/ 80 h 1061"/>
                <a:gd name="T96" fmla="*/ 162 w 227"/>
                <a:gd name="T97" fmla="*/ 53 h 1061"/>
                <a:gd name="T98" fmla="*/ 158 w 227"/>
                <a:gd name="T99" fmla="*/ 28 h 1061"/>
                <a:gd name="T100" fmla="*/ 125 w 227"/>
                <a:gd name="T101" fmla="*/ 3 h 1061"/>
                <a:gd name="T102" fmla="*/ 95 w 227"/>
                <a:gd name="T103" fmla="*/ 3 h 1061"/>
                <a:gd name="T104" fmla="*/ 59 w 227"/>
                <a:gd name="T105" fmla="*/ 0 h 1061"/>
                <a:gd name="T106" fmla="*/ 36 w 227"/>
                <a:gd name="T107" fmla="*/ 12 h 1061"/>
                <a:gd name="T108" fmla="*/ 21 w 227"/>
                <a:gd name="T109" fmla="*/ 37 h 1061"/>
                <a:gd name="T110" fmla="*/ 6 w 227"/>
                <a:gd name="T111" fmla="*/ 57 h 1061"/>
                <a:gd name="T112" fmla="*/ 21 w 227"/>
                <a:gd name="T113" fmla="*/ 68 h 1061"/>
                <a:gd name="T114" fmla="*/ 133 w 227"/>
                <a:gd name="T115" fmla="*/ 1011 h 1061"/>
                <a:gd name="T116" fmla="*/ 116 w 227"/>
                <a:gd name="T117" fmla="*/ 999 h 1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7" h="1061">
                  <a:moveTo>
                    <a:pt x="21" y="69"/>
                  </a:moveTo>
                  <a:lnTo>
                    <a:pt x="21" y="69"/>
                  </a:lnTo>
                  <a:lnTo>
                    <a:pt x="22" y="74"/>
                  </a:lnTo>
                  <a:lnTo>
                    <a:pt x="22" y="83"/>
                  </a:lnTo>
                  <a:lnTo>
                    <a:pt x="21" y="91"/>
                  </a:lnTo>
                  <a:lnTo>
                    <a:pt x="20" y="95"/>
                  </a:lnTo>
                  <a:lnTo>
                    <a:pt x="17" y="98"/>
                  </a:lnTo>
                  <a:lnTo>
                    <a:pt x="17" y="98"/>
                  </a:lnTo>
                  <a:lnTo>
                    <a:pt x="12" y="104"/>
                  </a:lnTo>
                  <a:lnTo>
                    <a:pt x="10" y="108"/>
                  </a:lnTo>
                  <a:lnTo>
                    <a:pt x="9" y="110"/>
                  </a:lnTo>
                  <a:lnTo>
                    <a:pt x="21" y="119"/>
                  </a:lnTo>
                  <a:lnTo>
                    <a:pt x="21" y="119"/>
                  </a:lnTo>
                  <a:lnTo>
                    <a:pt x="23" y="134"/>
                  </a:lnTo>
                  <a:lnTo>
                    <a:pt x="26" y="145"/>
                  </a:lnTo>
                  <a:lnTo>
                    <a:pt x="28" y="150"/>
                  </a:lnTo>
                  <a:lnTo>
                    <a:pt x="29" y="152"/>
                  </a:lnTo>
                  <a:lnTo>
                    <a:pt x="29" y="152"/>
                  </a:lnTo>
                  <a:lnTo>
                    <a:pt x="33" y="154"/>
                  </a:lnTo>
                  <a:lnTo>
                    <a:pt x="36" y="154"/>
                  </a:lnTo>
                  <a:lnTo>
                    <a:pt x="46" y="154"/>
                  </a:lnTo>
                  <a:lnTo>
                    <a:pt x="58" y="152"/>
                  </a:lnTo>
                  <a:lnTo>
                    <a:pt x="66" y="168"/>
                  </a:lnTo>
                  <a:lnTo>
                    <a:pt x="66" y="168"/>
                  </a:lnTo>
                  <a:lnTo>
                    <a:pt x="58" y="176"/>
                  </a:lnTo>
                  <a:lnTo>
                    <a:pt x="52" y="183"/>
                  </a:lnTo>
                  <a:lnTo>
                    <a:pt x="46" y="190"/>
                  </a:lnTo>
                  <a:lnTo>
                    <a:pt x="46" y="190"/>
                  </a:lnTo>
                  <a:lnTo>
                    <a:pt x="41" y="201"/>
                  </a:lnTo>
                  <a:lnTo>
                    <a:pt x="34" y="221"/>
                  </a:lnTo>
                  <a:lnTo>
                    <a:pt x="26" y="245"/>
                  </a:lnTo>
                  <a:lnTo>
                    <a:pt x="17" y="268"/>
                  </a:lnTo>
                  <a:lnTo>
                    <a:pt x="17" y="268"/>
                  </a:lnTo>
                  <a:lnTo>
                    <a:pt x="14" y="280"/>
                  </a:lnTo>
                  <a:lnTo>
                    <a:pt x="10" y="296"/>
                  </a:lnTo>
                  <a:lnTo>
                    <a:pt x="5" y="332"/>
                  </a:lnTo>
                  <a:lnTo>
                    <a:pt x="0" y="379"/>
                  </a:lnTo>
                  <a:lnTo>
                    <a:pt x="0" y="379"/>
                  </a:lnTo>
                  <a:lnTo>
                    <a:pt x="0" y="394"/>
                  </a:lnTo>
                  <a:lnTo>
                    <a:pt x="0" y="427"/>
                  </a:lnTo>
                  <a:lnTo>
                    <a:pt x="1" y="463"/>
                  </a:lnTo>
                  <a:lnTo>
                    <a:pt x="0" y="491"/>
                  </a:lnTo>
                  <a:lnTo>
                    <a:pt x="0" y="491"/>
                  </a:lnTo>
                  <a:lnTo>
                    <a:pt x="0" y="507"/>
                  </a:lnTo>
                  <a:lnTo>
                    <a:pt x="0" y="521"/>
                  </a:lnTo>
                  <a:lnTo>
                    <a:pt x="1" y="530"/>
                  </a:lnTo>
                  <a:lnTo>
                    <a:pt x="0" y="536"/>
                  </a:lnTo>
                  <a:lnTo>
                    <a:pt x="0" y="536"/>
                  </a:lnTo>
                  <a:lnTo>
                    <a:pt x="1" y="538"/>
                  </a:lnTo>
                  <a:lnTo>
                    <a:pt x="3" y="540"/>
                  </a:lnTo>
                  <a:lnTo>
                    <a:pt x="9" y="547"/>
                  </a:lnTo>
                  <a:lnTo>
                    <a:pt x="11" y="552"/>
                  </a:lnTo>
                  <a:lnTo>
                    <a:pt x="15" y="558"/>
                  </a:lnTo>
                  <a:lnTo>
                    <a:pt x="16" y="565"/>
                  </a:lnTo>
                  <a:lnTo>
                    <a:pt x="17" y="572"/>
                  </a:lnTo>
                  <a:lnTo>
                    <a:pt x="17" y="572"/>
                  </a:lnTo>
                  <a:lnTo>
                    <a:pt x="16" y="589"/>
                  </a:lnTo>
                  <a:lnTo>
                    <a:pt x="15" y="603"/>
                  </a:lnTo>
                  <a:lnTo>
                    <a:pt x="15" y="613"/>
                  </a:lnTo>
                  <a:lnTo>
                    <a:pt x="16" y="617"/>
                  </a:lnTo>
                  <a:lnTo>
                    <a:pt x="17" y="618"/>
                  </a:lnTo>
                  <a:lnTo>
                    <a:pt x="17" y="618"/>
                  </a:lnTo>
                  <a:lnTo>
                    <a:pt x="21" y="621"/>
                  </a:lnTo>
                  <a:lnTo>
                    <a:pt x="26" y="622"/>
                  </a:lnTo>
                  <a:lnTo>
                    <a:pt x="29" y="623"/>
                  </a:lnTo>
                  <a:lnTo>
                    <a:pt x="29" y="623"/>
                  </a:lnTo>
                  <a:lnTo>
                    <a:pt x="33" y="745"/>
                  </a:lnTo>
                  <a:lnTo>
                    <a:pt x="34" y="834"/>
                  </a:lnTo>
                  <a:lnTo>
                    <a:pt x="34" y="865"/>
                  </a:lnTo>
                  <a:lnTo>
                    <a:pt x="34" y="883"/>
                  </a:lnTo>
                  <a:lnTo>
                    <a:pt x="34" y="883"/>
                  </a:lnTo>
                  <a:lnTo>
                    <a:pt x="33" y="893"/>
                  </a:lnTo>
                  <a:lnTo>
                    <a:pt x="34" y="906"/>
                  </a:lnTo>
                  <a:lnTo>
                    <a:pt x="39" y="936"/>
                  </a:lnTo>
                  <a:lnTo>
                    <a:pt x="44" y="964"/>
                  </a:lnTo>
                  <a:lnTo>
                    <a:pt x="46" y="977"/>
                  </a:lnTo>
                  <a:lnTo>
                    <a:pt x="46" y="977"/>
                  </a:lnTo>
                  <a:lnTo>
                    <a:pt x="45" y="988"/>
                  </a:lnTo>
                  <a:lnTo>
                    <a:pt x="45" y="994"/>
                  </a:lnTo>
                  <a:lnTo>
                    <a:pt x="46" y="999"/>
                  </a:lnTo>
                  <a:lnTo>
                    <a:pt x="46" y="999"/>
                  </a:lnTo>
                  <a:lnTo>
                    <a:pt x="48" y="999"/>
                  </a:lnTo>
                  <a:lnTo>
                    <a:pt x="53" y="1000"/>
                  </a:lnTo>
                  <a:lnTo>
                    <a:pt x="65" y="1000"/>
                  </a:lnTo>
                  <a:lnTo>
                    <a:pt x="83" y="999"/>
                  </a:lnTo>
                  <a:lnTo>
                    <a:pt x="83" y="1019"/>
                  </a:lnTo>
                  <a:lnTo>
                    <a:pt x="83" y="1019"/>
                  </a:lnTo>
                  <a:lnTo>
                    <a:pt x="60" y="1029"/>
                  </a:lnTo>
                  <a:lnTo>
                    <a:pt x="46" y="1037"/>
                  </a:lnTo>
                  <a:lnTo>
                    <a:pt x="42" y="1041"/>
                  </a:lnTo>
                  <a:lnTo>
                    <a:pt x="41" y="1042"/>
                  </a:lnTo>
                  <a:lnTo>
                    <a:pt x="42" y="1043"/>
                  </a:lnTo>
                  <a:lnTo>
                    <a:pt x="42" y="1043"/>
                  </a:lnTo>
                  <a:lnTo>
                    <a:pt x="48" y="1049"/>
                  </a:lnTo>
                  <a:lnTo>
                    <a:pt x="50" y="1050"/>
                  </a:lnTo>
                  <a:lnTo>
                    <a:pt x="50" y="1051"/>
                  </a:lnTo>
                  <a:lnTo>
                    <a:pt x="50" y="1060"/>
                  </a:lnTo>
                  <a:lnTo>
                    <a:pt x="50" y="1060"/>
                  </a:lnTo>
                  <a:lnTo>
                    <a:pt x="66" y="1061"/>
                  </a:lnTo>
                  <a:lnTo>
                    <a:pt x="77" y="1061"/>
                  </a:lnTo>
                  <a:lnTo>
                    <a:pt x="81" y="1061"/>
                  </a:lnTo>
                  <a:lnTo>
                    <a:pt x="83" y="1060"/>
                  </a:lnTo>
                  <a:lnTo>
                    <a:pt x="83" y="1060"/>
                  </a:lnTo>
                  <a:lnTo>
                    <a:pt x="85" y="1059"/>
                  </a:lnTo>
                  <a:lnTo>
                    <a:pt x="86" y="1058"/>
                  </a:lnTo>
                  <a:lnTo>
                    <a:pt x="92" y="1056"/>
                  </a:lnTo>
                  <a:lnTo>
                    <a:pt x="100" y="1056"/>
                  </a:lnTo>
                  <a:lnTo>
                    <a:pt x="100" y="1056"/>
                  </a:lnTo>
                  <a:lnTo>
                    <a:pt x="105" y="1058"/>
                  </a:lnTo>
                  <a:lnTo>
                    <a:pt x="112" y="1060"/>
                  </a:lnTo>
                  <a:lnTo>
                    <a:pt x="112" y="1060"/>
                  </a:lnTo>
                  <a:lnTo>
                    <a:pt x="123" y="1061"/>
                  </a:lnTo>
                  <a:lnTo>
                    <a:pt x="146" y="1060"/>
                  </a:lnTo>
                  <a:lnTo>
                    <a:pt x="170" y="1059"/>
                  </a:lnTo>
                  <a:lnTo>
                    <a:pt x="180" y="1058"/>
                  </a:lnTo>
                  <a:lnTo>
                    <a:pt x="187" y="1056"/>
                  </a:lnTo>
                  <a:lnTo>
                    <a:pt x="187" y="1056"/>
                  </a:lnTo>
                  <a:lnTo>
                    <a:pt x="190" y="1054"/>
                  </a:lnTo>
                  <a:lnTo>
                    <a:pt x="193" y="1050"/>
                  </a:lnTo>
                  <a:lnTo>
                    <a:pt x="195" y="1048"/>
                  </a:lnTo>
                  <a:lnTo>
                    <a:pt x="195" y="1044"/>
                  </a:lnTo>
                  <a:lnTo>
                    <a:pt x="195" y="1038"/>
                  </a:lnTo>
                  <a:lnTo>
                    <a:pt x="194" y="1035"/>
                  </a:lnTo>
                  <a:lnTo>
                    <a:pt x="187" y="1023"/>
                  </a:lnTo>
                  <a:lnTo>
                    <a:pt x="187" y="1002"/>
                  </a:lnTo>
                  <a:lnTo>
                    <a:pt x="187" y="1002"/>
                  </a:lnTo>
                  <a:lnTo>
                    <a:pt x="190" y="1002"/>
                  </a:lnTo>
                  <a:lnTo>
                    <a:pt x="201" y="1001"/>
                  </a:lnTo>
                  <a:lnTo>
                    <a:pt x="207" y="1000"/>
                  </a:lnTo>
                  <a:lnTo>
                    <a:pt x="212" y="997"/>
                  </a:lnTo>
                  <a:lnTo>
                    <a:pt x="217" y="994"/>
                  </a:lnTo>
                  <a:lnTo>
                    <a:pt x="219" y="990"/>
                  </a:lnTo>
                  <a:lnTo>
                    <a:pt x="219" y="990"/>
                  </a:lnTo>
                  <a:lnTo>
                    <a:pt x="221" y="983"/>
                  </a:lnTo>
                  <a:lnTo>
                    <a:pt x="222" y="971"/>
                  </a:lnTo>
                  <a:lnTo>
                    <a:pt x="223" y="940"/>
                  </a:lnTo>
                  <a:lnTo>
                    <a:pt x="222" y="923"/>
                  </a:lnTo>
                  <a:lnTo>
                    <a:pt x="221" y="906"/>
                  </a:lnTo>
                  <a:lnTo>
                    <a:pt x="218" y="891"/>
                  </a:lnTo>
                  <a:lnTo>
                    <a:pt x="216" y="878"/>
                  </a:lnTo>
                  <a:lnTo>
                    <a:pt x="216" y="878"/>
                  </a:lnTo>
                  <a:lnTo>
                    <a:pt x="209" y="852"/>
                  </a:lnTo>
                  <a:lnTo>
                    <a:pt x="200" y="822"/>
                  </a:lnTo>
                  <a:lnTo>
                    <a:pt x="194" y="794"/>
                  </a:lnTo>
                  <a:lnTo>
                    <a:pt x="190" y="779"/>
                  </a:lnTo>
                  <a:lnTo>
                    <a:pt x="190" y="779"/>
                  </a:lnTo>
                  <a:lnTo>
                    <a:pt x="190" y="777"/>
                  </a:lnTo>
                  <a:lnTo>
                    <a:pt x="192" y="778"/>
                  </a:lnTo>
                  <a:lnTo>
                    <a:pt x="199" y="782"/>
                  </a:lnTo>
                  <a:lnTo>
                    <a:pt x="204" y="783"/>
                  </a:lnTo>
                  <a:lnTo>
                    <a:pt x="210" y="783"/>
                  </a:lnTo>
                  <a:lnTo>
                    <a:pt x="212" y="781"/>
                  </a:lnTo>
                  <a:lnTo>
                    <a:pt x="215" y="778"/>
                  </a:lnTo>
                  <a:lnTo>
                    <a:pt x="217" y="776"/>
                  </a:lnTo>
                  <a:lnTo>
                    <a:pt x="219" y="771"/>
                  </a:lnTo>
                  <a:lnTo>
                    <a:pt x="219" y="771"/>
                  </a:lnTo>
                  <a:lnTo>
                    <a:pt x="222" y="765"/>
                  </a:lnTo>
                  <a:lnTo>
                    <a:pt x="222" y="759"/>
                  </a:lnTo>
                  <a:lnTo>
                    <a:pt x="222" y="752"/>
                  </a:lnTo>
                  <a:lnTo>
                    <a:pt x="221" y="743"/>
                  </a:lnTo>
                  <a:lnTo>
                    <a:pt x="218" y="725"/>
                  </a:lnTo>
                  <a:lnTo>
                    <a:pt x="213" y="705"/>
                  </a:lnTo>
                  <a:lnTo>
                    <a:pt x="209" y="686"/>
                  </a:lnTo>
                  <a:lnTo>
                    <a:pt x="205" y="666"/>
                  </a:lnTo>
                  <a:lnTo>
                    <a:pt x="205" y="658"/>
                  </a:lnTo>
                  <a:lnTo>
                    <a:pt x="205" y="649"/>
                  </a:lnTo>
                  <a:lnTo>
                    <a:pt x="205" y="641"/>
                  </a:lnTo>
                  <a:lnTo>
                    <a:pt x="207" y="635"/>
                  </a:lnTo>
                  <a:lnTo>
                    <a:pt x="207" y="635"/>
                  </a:lnTo>
                  <a:lnTo>
                    <a:pt x="211" y="622"/>
                  </a:lnTo>
                  <a:lnTo>
                    <a:pt x="213" y="606"/>
                  </a:lnTo>
                  <a:lnTo>
                    <a:pt x="216" y="589"/>
                  </a:lnTo>
                  <a:lnTo>
                    <a:pt x="217" y="572"/>
                  </a:lnTo>
                  <a:lnTo>
                    <a:pt x="218" y="533"/>
                  </a:lnTo>
                  <a:lnTo>
                    <a:pt x="219" y="491"/>
                  </a:lnTo>
                  <a:lnTo>
                    <a:pt x="219" y="491"/>
                  </a:lnTo>
                  <a:lnTo>
                    <a:pt x="221" y="470"/>
                  </a:lnTo>
                  <a:lnTo>
                    <a:pt x="221" y="452"/>
                  </a:lnTo>
                  <a:lnTo>
                    <a:pt x="218" y="426"/>
                  </a:lnTo>
                  <a:lnTo>
                    <a:pt x="217" y="409"/>
                  </a:lnTo>
                  <a:lnTo>
                    <a:pt x="216" y="404"/>
                  </a:lnTo>
                  <a:lnTo>
                    <a:pt x="216" y="404"/>
                  </a:lnTo>
                  <a:lnTo>
                    <a:pt x="215" y="403"/>
                  </a:lnTo>
                  <a:lnTo>
                    <a:pt x="213" y="399"/>
                  </a:lnTo>
                  <a:lnTo>
                    <a:pt x="213" y="390"/>
                  </a:lnTo>
                  <a:lnTo>
                    <a:pt x="216" y="370"/>
                  </a:lnTo>
                  <a:lnTo>
                    <a:pt x="216" y="370"/>
                  </a:lnTo>
                  <a:lnTo>
                    <a:pt x="219" y="344"/>
                  </a:lnTo>
                  <a:lnTo>
                    <a:pt x="222" y="314"/>
                  </a:lnTo>
                  <a:lnTo>
                    <a:pt x="223" y="299"/>
                  </a:lnTo>
                  <a:lnTo>
                    <a:pt x="223" y="284"/>
                  </a:lnTo>
                  <a:lnTo>
                    <a:pt x="222" y="270"/>
                  </a:lnTo>
                  <a:lnTo>
                    <a:pt x="219" y="260"/>
                  </a:lnTo>
                  <a:lnTo>
                    <a:pt x="219" y="260"/>
                  </a:lnTo>
                  <a:lnTo>
                    <a:pt x="218" y="251"/>
                  </a:lnTo>
                  <a:lnTo>
                    <a:pt x="219" y="245"/>
                  </a:lnTo>
                  <a:lnTo>
                    <a:pt x="221" y="240"/>
                  </a:lnTo>
                  <a:lnTo>
                    <a:pt x="223" y="238"/>
                  </a:lnTo>
                  <a:lnTo>
                    <a:pt x="225" y="234"/>
                  </a:lnTo>
                  <a:lnTo>
                    <a:pt x="227" y="229"/>
                  </a:lnTo>
                  <a:lnTo>
                    <a:pt x="227" y="223"/>
                  </a:lnTo>
                  <a:lnTo>
                    <a:pt x="224" y="214"/>
                  </a:lnTo>
                  <a:lnTo>
                    <a:pt x="224" y="214"/>
                  </a:lnTo>
                  <a:lnTo>
                    <a:pt x="216" y="197"/>
                  </a:lnTo>
                  <a:lnTo>
                    <a:pt x="213" y="191"/>
                  </a:lnTo>
                  <a:lnTo>
                    <a:pt x="210" y="186"/>
                  </a:lnTo>
                  <a:lnTo>
                    <a:pt x="206" y="184"/>
                  </a:lnTo>
                  <a:lnTo>
                    <a:pt x="203" y="181"/>
                  </a:lnTo>
                  <a:lnTo>
                    <a:pt x="190" y="176"/>
                  </a:lnTo>
                  <a:lnTo>
                    <a:pt x="190" y="176"/>
                  </a:lnTo>
                  <a:lnTo>
                    <a:pt x="178" y="173"/>
                  </a:lnTo>
                  <a:lnTo>
                    <a:pt x="171" y="168"/>
                  </a:lnTo>
                  <a:lnTo>
                    <a:pt x="165" y="164"/>
                  </a:lnTo>
                  <a:lnTo>
                    <a:pt x="141" y="161"/>
                  </a:lnTo>
                  <a:lnTo>
                    <a:pt x="136" y="136"/>
                  </a:lnTo>
                  <a:lnTo>
                    <a:pt x="129" y="124"/>
                  </a:lnTo>
                  <a:lnTo>
                    <a:pt x="129" y="124"/>
                  </a:lnTo>
                  <a:lnTo>
                    <a:pt x="141" y="128"/>
                  </a:lnTo>
                  <a:lnTo>
                    <a:pt x="150" y="132"/>
                  </a:lnTo>
                  <a:lnTo>
                    <a:pt x="152" y="132"/>
                  </a:lnTo>
                  <a:lnTo>
                    <a:pt x="153" y="132"/>
                  </a:lnTo>
                  <a:lnTo>
                    <a:pt x="153" y="132"/>
                  </a:lnTo>
                  <a:lnTo>
                    <a:pt x="152" y="126"/>
                  </a:lnTo>
                  <a:lnTo>
                    <a:pt x="147" y="116"/>
                  </a:lnTo>
                  <a:lnTo>
                    <a:pt x="141" y="103"/>
                  </a:lnTo>
                  <a:lnTo>
                    <a:pt x="141" y="103"/>
                  </a:lnTo>
                  <a:lnTo>
                    <a:pt x="144" y="104"/>
                  </a:lnTo>
                  <a:lnTo>
                    <a:pt x="150" y="109"/>
                  </a:lnTo>
                  <a:lnTo>
                    <a:pt x="156" y="114"/>
                  </a:lnTo>
                  <a:lnTo>
                    <a:pt x="158" y="115"/>
                  </a:lnTo>
                  <a:lnTo>
                    <a:pt x="158" y="115"/>
                  </a:lnTo>
                  <a:lnTo>
                    <a:pt x="156" y="109"/>
                  </a:lnTo>
                  <a:lnTo>
                    <a:pt x="153" y="101"/>
                  </a:lnTo>
                  <a:lnTo>
                    <a:pt x="151" y="91"/>
                  </a:lnTo>
                  <a:lnTo>
                    <a:pt x="150" y="86"/>
                  </a:lnTo>
                  <a:lnTo>
                    <a:pt x="150" y="86"/>
                  </a:lnTo>
                  <a:lnTo>
                    <a:pt x="150" y="85"/>
                  </a:lnTo>
                  <a:lnTo>
                    <a:pt x="150" y="85"/>
                  </a:lnTo>
                  <a:lnTo>
                    <a:pt x="152" y="84"/>
                  </a:lnTo>
                  <a:lnTo>
                    <a:pt x="156" y="80"/>
                  </a:lnTo>
                  <a:lnTo>
                    <a:pt x="157" y="78"/>
                  </a:lnTo>
                  <a:lnTo>
                    <a:pt x="158" y="74"/>
                  </a:lnTo>
                  <a:lnTo>
                    <a:pt x="158" y="74"/>
                  </a:lnTo>
                  <a:lnTo>
                    <a:pt x="159" y="63"/>
                  </a:lnTo>
                  <a:lnTo>
                    <a:pt x="162" y="53"/>
                  </a:lnTo>
                  <a:lnTo>
                    <a:pt x="163" y="47"/>
                  </a:lnTo>
                  <a:lnTo>
                    <a:pt x="162" y="39"/>
                  </a:lnTo>
                  <a:lnTo>
                    <a:pt x="160" y="34"/>
                  </a:lnTo>
                  <a:lnTo>
                    <a:pt x="158" y="28"/>
                  </a:lnTo>
                  <a:lnTo>
                    <a:pt x="158" y="28"/>
                  </a:lnTo>
                  <a:lnTo>
                    <a:pt x="150" y="18"/>
                  </a:lnTo>
                  <a:lnTo>
                    <a:pt x="140" y="9"/>
                  </a:lnTo>
                  <a:lnTo>
                    <a:pt x="135" y="6"/>
                  </a:lnTo>
                  <a:lnTo>
                    <a:pt x="130" y="4"/>
                  </a:lnTo>
                  <a:lnTo>
                    <a:pt x="125" y="3"/>
                  </a:lnTo>
                  <a:lnTo>
                    <a:pt x="121" y="3"/>
                  </a:lnTo>
                  <a:lnTo>
                    <a:pt x="121" y="3"/>
                  </a:lnTo>
                  <a:lnTo>
                    <a:pt x="111" y="4"/>
                  </a:lnTo>
                  <a:lnTo>
                    <a:pt x="104" y="4"/>
                  </a:lnTo>
                  <a:lnTo>
                    <a:pt x="95" y="3"/>
                  </a:lnTo>
                  <a:lnTo>
                    <a:pt x="95" y="3"/>
                  </a:lnTo>
                  <a:lnTo>
                    <a:pt x="89" y="2"/>
                  </a:lnTo>
                  <a:lnTo>
                    <a:pt x="76" y="1"/>
                  </a:lnTo>
                  <a:lnTo>
                    <a:pt x="68" y="0"/>
                  </a:lnTo>
                  <a:lnTo>
                    <a:pt x="59" y="0"/>
                  </a:lnTo>
                  <a:lnTo>
                    <a:pt x="52" y="1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1" y="7"/>
                  </a:lnTo>
                  <a:lnTo>
                    <a:pt x="36" y="12"/>
                  </a:lnTo>
                  <a:lnTo>
                    <a:pt x="29" y="24"/>
                  </a:lnTo>
                  <a:lnTo>
                    <a:pt x="23" y="32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9" y="51"/>
                  </a:lnTo>
                  <a:lnTo>
                    <a:pt x="6" y="57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14" y="65"/>
                  </a:lnTo>
                  <a:lnTo>
                    <a:pt x="20" y="67"/>
                  </a:lnTo>
                  <a:lnTo>
                    <a:pt x="21" y="68"/>
                  </a:lnTo>
                  <a:lnTo>
                    <a:pt x="21" y="69"/>
                  </a:lnTo>
                  <a:lnTo>
                    <a:pt x="21" y="69"/>
                  </a:lnTo>
                  <a:close/>
                  <a:moveTo>
                    <a:pt x="136" y="999"/>
                  </a:moveTo>
                  <a:lnTo>
                    <a:pt x="133" y="1011"/>
                  </a:lnTo>
                  <a:lnTo>
                    <a:pt x="133" y="1011"/>
                  </a:lnTo>
                  <a:lnTo>
                    <a:pt x="124" y="1014"/>
                  </a:lnTo>
                  <a:lnTo>
                    <a:pt x="118" y="1015"/>
                  </a:lnTo>
                  <a:lnTo>
                    <a:pt x="117" y="1015"/>
                  </a:lnTo>
                  <a:lnTo>
                    <a:pt x="116" y="1014"/>
                  </a:lnTo>
                  <a:lnTo>
                    <a:pt x="116" y="999"/>
                  </a:lnTo>
                  <a:lnTo>
                    <a:pt x="136" y="999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8" name="Freeform 31">
              <a:extLst>
                <a:ext uri="{FF2B5EF4-FFF2-40B4-BE49-F238E27FC236}">
                  <a16:creationId xmlns:a16="http://schemas.microsoft.com/office/drawing/2014/main" id="{9F8E0A4D-F1E4-4DF6-894A-88881DE77EA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9762062" y="4876800"/>
              <a:ext cx="469527" cy="1118401"/>
            </a:xfrm>
            <a:custGeom>
              <a:avLst/>
              <a:gdLst>
                <a:gd name="T0" fmla="*/ 171 w 466"/>
                <a:gd name="T1" fmla="*/ 4 h 1110"/>
                <a:gd name="T2" fmla="*/ 135 w 466"/>
                <a:gd name="T3" fmla="*/ 43 h 1110"/>
                <a:gd name="T4" fmla="*/ 135 w 466"/>
                <a:gd name="T5" fmla="*/ 82 h 1110"/>
                <a:gd name="T6" fmla="*/ 142 w 466"/>
                <a:gd name="T7" fmla="*/ 95 h 1110"/>
                <a:gd name="T8" fmla="*/ 163 w 466"/>
                <a:gd name="T9" fmla="*/ 166 h 1110"/>
                <a:gd name="T10" fmla="*/ 193 w 466"/>
                <a:gd name="T11" fmla="*/ 178 h 1110"/>
                <a:gd name="T12" fmla="*/ 121 w 466"/>
                <a:gd name="T13" fmla="*/ 226 h 1110"/>
                <a:gd name="T14" fmla="*/ 4 w 466"/>
                <a:gd name="T15" fmla="*/ 465 h 1110"/>
                <a:gd name="T16" fmla="*/ 57 w 466"/>
                <a:gd name="T17" fmla="*/ 524 h 1110"/>
                <a:gd name="T18" fmla="*/ 42 w 466"/>
                <a:gd name="T19" fmla="*/ 603 h 1110"/>
                <a:gd name="T20" fmla="*/ 71 w 466"/>
                <a:gd name="T21" fmla="*/ 618 h 1110"/>
                <a:gd name="T22" fmla="*/ 69 w 466"/>
                <a:gd name="T23" fmla="*/ 604 h 1110"/>
                <a:gd name="T24" fmla="*/ 77 w 466"/>
                <a:gd name="T25" fmla="*/ 592 h 1110"/>
                <a:gd name="T26" fmla="*/ 87 w 466"/>
                <a:gd name="T27" fmla="*/ 559 h 1110"/>
                <a:gd name="T28" fmla="*/ 104 w 466"/>
                <a:gd name="T29" fmla="*/ 536 h 1110"/>
                <a:gd name="T30" fmla="*/ 98 w 466"/>
                <a:gd name="T31" fmla="*/ 556 h 1110"/>
                <a:gd name="T32" fmla="*/ 116 w 466"/>
                <a:gd name="T33" fmla="*/ 600 h 1110"/>
                <a:gd name="T34" fmla="*/ 148 w 466"/>
                <a:gd name="T35" fmla="*/ 591 h 1110"/>
                <a:gd name="T36" fmla="*/ 154 w 466"/>
                <a:gd name="T37" fmla="*/ 739 h 1110"/>
                <a:gd name="T38" fmla="*/ 163 w 466"/>
                <a:gd name="T39" fmla="*/ 820 h 1110"/>
                <a:gd name="T40" fmla="*/ 181 w 466"/>
                <a:gd name="T41" fmla="*/ 931 h 1110"/>
                <a:gd name="T42" fmla="*/ 158 w 466"/>
                <a:gd name="T43" fmla="*/ 969 h 1110"/>
                <a:gd name="T44" fmla="*/ 217 w 466"/>
                <a:gd name="T45" fmla="*/ 1038 h 1110"/>
                <a:gd name="T46" fmla="*/ 184 w 466"/>
                <a:gd name="T47" fmla="*/ 1050 h 1110"/>
                <a:gd name="T48" fmla="*/ 155 w 466"/>
                <a:gd name="T49" fmla="*/ 1071 h 1110"/>
                <a:gd name="T50" fmla="*/ 157 w 466"/>
                <a:gd name="T51" fmla="*/ 1088 h 1110"/>
                <a:gd name="T52" fmla="*/ 205 w 466"/>
                <a:gd name="T53" fmla="*/ 1104 h 1110"/>
                <a:gd name="T54" fmla="*/ 264 w 466"/>
                <a:gd name="T55" fmla="*/ 1107 h 1110"/>
                <a:gd name="T56" fmla="*/ 264 w 466"/>
                <a:gd name="T57" fmla="*/ 1070 h 1110"/>
                <a:gd name="T58" fmla="*/ 264 w 466"/>
                <a:gd name="T59" fmla="*/ 1002 h 1110"/>
                <a:gd name="T60" fmla="*/ 349 w 466"/>
                <a:gd name="T61" fmla="*/ 969 h 1110"/>
                <a:gd name="T62" fmla="*/ 355 w 466"/>
                <a:gd name="T63" fmla="*/ 1038 h 1110"/>
                <a:gd name="T64" fmla="*/ 355 w 466"/>
                <a:gd name="T65" fmla="*/ 1067 h 1110"/>
                <a:gd name="T66" fmla="*/ 364 w 466"/>
                <a:gd name="T67" fmla="*/ 1085 h 1110"/>
                <a:gd name="T68" fmla="*/ 417 w 466"/>
                <a:gd name="T69" fmla="*/ 1040 h 1110"/>
                <a:gd name="T70" fmla="*/ 436 w 466"/>
                <a:gd name="T71" fmla="*/ 999 h 1110"/>
                <a:gd name="T72" fmla="*/ 414 w 466"/>
                <a:gd name="T73" fmla="*/ 975 h 1110"/>
                <a:gd name="T74" fmla="*/ 381 w 466"/>
                <a:gd name="T75" fmla="*/ 884 h 1110"/>
                <a:gd name="T76" fmla="*/ 442 w 466"/>
                <a:gd name="T77" fmla="*/ 740 h 1110"/>
                <a:gd name="T78" fmla="*/ 458 w 466"/>
                <a:gd name="T79" fmla="*/ 709 h 1110"/>
                <a:gd name="T80" fmla="*/ 438 w 466"/>
                <a:gd name="T81" fmla="*/ 638 h 1110"/>
                <a:gd name="T82" fmla="*/ 376 w 466"/>
                <a:gd name="T83" fmla="*/ 568 h 1110"/>
                <a:gd name="T84" fmla="*/ 387 w 466"/>
                <a:gd name="T85" fmla="*/ 472 h 1110"/>
                <a:gd name="T86" fmla="*/ 390 w 466"/>
                <a:gd name="T87" fmla="*/ 443 h 1110"/>
                <a:gd name="T88" fmla="*/ 396 w 466"/>
                <a:gd name="T89" fmla="*/ 359 h 1110"/>
                <a:gd name="T90" fmla="*/ 369 w 466"/>
                <a:gd name="T91" fmla="*/ 302 h 1110"/>
                <a:gd name="T92" fmla="*/ 360 w 466"/>
                <a:gd name="T93" fmla="*/ 219 h 1110"/>
                <a:gd name="T94" fmla="*/ 302 w 466"/>
                <a:gd name="T95" fmla="*/ 163 h 1110"/>
                <a:gd name="T96" fmla="*/ 279 w 466"/>
                <a:gd name="T97" fmla="*/ 152 h 1110"/>
                <a:gd name="T98" fmla="*/ 305 w 466"/>
                <a:gd name="T99" fmla="*/ 154 h 1110"/>
                <a:gd name="T100" fmla="*/ 301 w 466"/>
                <a:gd name="T101" fmla="*/ 146 h 1110"/>
                <a:gd name="T102" fmla="*/ 284 w 466"/>
                <a:gd name="T103" fmla="*/ 86 h 1110"/>
                <a:gd name="T104" fmla="*/ 293 w 466"/>
                <a:gd name="T105" fmla="*/ 53 h 1110"/>
                <a:gd name="T106" fmla="*/ 267 w 466"/>
                <a:gd name="T107" fmla="*/ 33 h 1110"/>
                <a:gd name="T108" fmla="*/ 234 w 466"/>
                <a:gd name="T109" fmla="*/ 9 h 1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66" h="1110">
                  <a:moveTo>
                    <a:pt x="213" y="4"/>
                  </a:moveTo>
                  <a:lnTo>
                    <a:pt x="213" y="4"/>
                  </a:lnTo>
                  <a:lnTo>
                    <a:pt x="206" y="1"/>
                  </a:lnTo>
                  <a:lnTo>
                    <a:pt x="199" y="0"/>
                  </a:lnTo>
                  <a:lnTo>
                    <a:pt x="190" y="0"/>
                  </a:lnTo>
                  <a:lnTo>
                    <a:pt x="181" y="1"/>
                  </a:lnTo>
                  <a:lnTo>
                    <a:pt x="171" y="4"/>
                  </a:lnTo>
                  <a:lnTo>
                    <a:pt x="162" y="9"/>
                  </a:lnTo>
                  <a:lnTo>
                    <a:pt x="157" y="11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43" y="24"/>
                  </a:lnTo>
                  <a:lnTo>
                    <a:pt x="139" y="34"/>
                  </a:lnTo>
                  <a:lnTo>
                    <a:pt x="135" y="43"/>
                  </a:lnTo>
                  <a:lnTo>
                    <a:pt x="134" y="53"/>
                  </a:lnTo>
                  <a:lnTo>
                    <a:pt x="133" y="60"/>
                  </a:lnTo>
                  <a:lnTo>
                    <a:pt x="134" y="68"/>
                  </a:lnTo>
                  <a:lnTo>
                    <a:pt x="134" y="75"/>
                  </a:lnTo>
                  <a:lnTo>
                    <a:pt x="134" y="75"/>
                  </a:lnTo>
                  <a:lnTo>
                    <a:pt x="134" y="77"/>
                  </a:lnTo>
                  <a:lnTo>
                    <a:pt x="135" y="82"/>
                  </a:lnTo>
                  <a:lnTo>
                    <a:pt x="136" y="87"/>
                  </a:lnTo>
                  <a:lnTo>
                    <a:pt x="136" y="89"/>
                  </a:lnTo>
                  <a:lnTo>
                    <a:pt x="136" y="89"/>
                  </a:lnTo>
                  <a:lnTo>
                    <a:pt x="137" y="90"/>
                  </a:lnTo>
                  <a:lnTo>
                    <a:pt x="139" y="93"/>
                  </a:lnTo>
                  <a:lnTo>
                    <a:pt x="142" y="95"/>
                  </a:lnTo>
                  <a:lnTo>
                    <a:pt x="142" y="95"/>
                  </a:lnTo>
                  <a:lnTo>
                    <a:pt x="146" y="107"/>
                  </a:lnTo>
                  <a:lnTo>
                    <a:pt x="152" y="128"/>
                  </a:lnTo>
                  <a:lnTo>
                    <a:pt x="152" y="128"/>
                  </a:lnTo>
                  <a:lnTo>
                    <a:pt x="155" y="149"/>
                  </a:lnTo>
                  <a:lnTo>
                    <a:pt x="159" y="160"/>
                  </a:lnTo>
                  <a:lnTo>
                    <a:pt x="160" y="164"/>
                  </a:lnTo>
                  <a:lnTo>
                    <a:pt x="163" y="166"/>
                  </a:lnTo>
                  <a:lnTo>
                    <a:pt x="163" y="166"/>
                  </a:lnTo>
                  <a:lnTo>
                    <a:pt x="166" y="167"/>
                  </a:lnTo>
                  <a:lnTo>
                    <a:pt x="170" y="167"/>
                  </a:lnTo>
                  <a:lnTo>
                    <a:pt x="180" y="167"/>
                  </a:lnTo>
                  <a:lnTo>
                    <a:pt x="189" y="166"/>
                  </a:lnTo>
                  <a:lnTo>
                    <a:pt x="193" y="178"/>
                  </a:lnTo>
                  <a:lnTo>
                    <a:pt x="193" y="178"/>
                  </a:lnTo>
                  <a:lnTo>
                    <a:pt x="168" y="184"/>
                  </a:lnTo>
                  <a:lnTo>
                    <a:pt x="148" y="192"/>
                  </a:lnTo>
                  <a:lnTo>
                    <a:pt x="141" y="195"/>
                  </a:lnTo>
                  <a:lnTo>
                    <a:pt x="136" y="199"/>
                  </a:lnTo>
                  <a:lnTo>
                    <a:pt x="136" y="199"/>
                  </a:lnTo>
                  <a:lnTo>
                    <a:pt x="131" y="207"/>
                  </a:lnTo>
                  <a:lnTo>
                    <a:pt x="121" y="226"/>
                  </a:lnTo>
                  <a:lnTo>
                    <a:pt x="92" y="282"/>
                  </a:lnTo>
                  <a:lnTo>
                    <a:pt x="62" y="342"/>
                  </a:lnTo>
                  <a:lnTo>
                    <a:pt x="42" y="384"/>
                  </a:lnTo>
                  <a:lnTo>
                    <a:pt x="42" y="384"/>
                  </a:lnTo>
                  <a:lnTo>
                    <a:pt x="29" y="413"/>
                  </a:lnTo>
                  <a:lnTo>
                    <a:pt x="15" y="441"/>
                  </a:lnTo>
                  <a:lnTo>
                    <a:pt x="4" y="465"/>
                  </a:lnTo>
                  <a:lnTo>
                    <a:pt x="1" y="473"/>
                  </a:lnTo>
                  <a:lnTo>
                    <a:pt x="0" y="479"/>
                  </a:lnTo>
                  <a:lnTo>
                    <a:pt x="0" y="479"/>
                  </a:lnTo>
                  <a:lnTo>
                    <a:pt x="4" y="484"/>
                  </a:lnTo>
                  <a:lnTo>
                    <a:pt x="11" y="490"/>
                  </a:lnTo>
                  <a:lnTo>
                    <a:pt x="30" y="504"/>
                  </a:lnTo>
                  <a:lnTo>
                    <a:pt x="57" y="524"/>
                  </a:lnTo>
                  <a:lnTo>
                    <a:pt x="57" y="524"/>
                  </a:lnTo>
                  <a:lnTo>
                    <a:pt x="50" y="544"/>
                  </a:lnTo>
                  <a:lnTo>
                    <a:pt x="45" y="562"/>
                  </a:lnTo>
                  <a:lnTo>
                    <a:pt x="42" y="577"/>
                  </a:lnTo>
                  <a:lnTo>
                    <a:pt x="42" y="577"/>
                  </a:lnTo>
                  <a:lnTo>
                    <a:pt x="41" y="591"/>
                  </a:lnTo>
                  <a:lnTo>
                    <a:pt x="42" y="603"/>
                  </a:lnTo>
                  <a:lnTo>
                    <a:pt x="42" y="603"/>
                  </a:lnTo>
                  <a:lnTo>
                    <a:pt x="44" y="607"/>
                  </a:lnTo>
                  <a:lnTo>
                    <a:pt x="47" y="610"/>
                  </a:lnTo>
                  <a:lnTo>
                    <a:pt x="52" y="613"/>
                  </a:lnTo>
                  <a:lnTo>
                    <a:pt x="57" y="615"/>
                  </a:lnTo>
                  <a:lnTo>
                    <a:pt x="66" y="618"/>
                  </a:lnTo>
                  <a:lnTo>
                    <a:pt x="71" y="618"/>
                  </a:lnTo>
                  <a:lnTo>
                    <a:pt x="71" y="618"/>
                  </a:lnTo>
                  <a:lnTo>
                    <a:pt x="74" y="615"/>
                  </a:lnTo>
                  <a:lnTo>
                    <a:pt x="72" y="613"/>
                  </a:lnTo>
                  <a:lnTo>
                    <a:pt x="71" y="612"/>
                  </a:lnTo>
                  <a:lnTo>
                    <a:pt x="71" y="612"/>
                  </a:lnTo>
                  <a:lnTo>
                    <a:pt x="70" y="609"/>
                  </a:lnTo>
                  <a:lnTo>
                    <a:pt x="69" y="604"/>
                  </a:lnTo>
                  <a:lnTo>
                    <a:pt x="69" y="598"/>
                  </a:lnTo>
                  <a:lnTo>
                    <a:pt x="69" y="595"/>
                  </a:lnTo>
                  <a:lnTo>
                    <a:pt x="69" y="595"/>
                  </a:lnTo>
                  <a:lnTo>
                    <a:pt x="71" y="579"/>
                  </a:lnTo>
                  <a:lnTo>
                    <a:pt x="71" y="579"/>
                  </a:lnTo>
                  <a:lnTo>
                    <a:pt x="75" y="588"/>
                  </a:lnTo>
                  <a:lnTo>
                    <a:pt x="77" y="592"/>
                  </a:lnTo>
                  <a:lnTo>
                    <a:pt x="80" y="595"/>
                  </a:lnTo>
                  <a:lnTo>
                    <a:pt x="81" y="595"/>
                  </a:lnTo>
                  <a:lnTo>
                    <a:pt x="81" y="595"/>
                  </a:lnTo>
                  <a:lnTo>
                    <a:pt x="82" y="592"/>
                  </a:lnTo>
                  <a:lnTo>
                    <a:pt x="83" y="588"/>
                  </a:lnTo>
                  <a:lnTo>
                    <a:pt x="86" y="573"/>
                  </a:lnTo>
                  <a:lnTo>
                    <a:pt x="87" y="559"/>
                  </a:lnTo>
                  <a:lnTo>
                    <a:pt x="87" y="550"/>
                  </a:lnTo>
                  <a:lnTo>
                    <a:pt x="87" y="550"/>
                  </a:lnTo>
                  <a:lnTo>
                    <a:pt x="87" y="545"/>
                  </a:lnTo>
                  <a:lnTo>
                    <a:pt x="89" y="539"/>
                  </a:lnTo>
                  <a:lnTo>
                    <a:pt x="93" y="532"/>
                  </a:lnTo>
                  <a:lnTo>
                    <a:pt x="93" y="532"/>
                  </a:lnTo>
                  <a:lnTo>
                    <a:pt x="104" y="536"/>
                  </a:lnTo>
                  <a:lnTo>
                    <a:pt x="111" y="538"/>
                  </a:lnTo>
                  <a:lnTo>
                    <a:pt x="113" y="538"/>
                  </a:lnTo>
                  <a:lnTo>
                    <a:pt x="113" y="538"/>
                  </a:lnTo>
                  <a:lnTo>
                    <a:pt x="111" y="539"/>
                  </a:lnTo>
                  <a:lnTo>
                    <a:pt x="109" y="542"/>
                  </a:lnTo>
                  <a:lnTo>
                    <a:pt x="101" y="551"/>
                  </a:lnTo>
                  <a:lnTo>
                    <a:pt x="98" y="556"/>
                  </a:lnTo>
                  <a:lnTo>
                    <a:pt x="95" y="563"/>
                  </a:lnTo>
                  <a:lnTo>
                    <a:pt x="94" y="568"/>
                  </a:lnTo>
                  <a:lnTo>
                    <a:pt x="95" y="573"/>
                  </a:lnTo>
                  <a:lnTo>
                    <a:pt x="95" y="573"/>
                  </a:lnTo>
                  <a:lnTo>
                    <a:pt x="99" y="579"/>
                  </a:lnTo>
                  <a:lnTo>
                    <a:pt x="104" y="585"/>
                  </a:lnTo>
                  <a:lnTo>
                    <a:pt x="116" y="600"/>
                  </a:lnTo>
                  <a:lnTo>
                    <a:pt x="129" y="612"/>
                  </a:lnTo>
                  <a:lnTo>
                    <a:pt x="134" y="614"/>
                  </a:lnTo>
                  <a:lnTo>
                    <a:pt x="136" y="615"/>
                  </a:lnTo>
                  <a:lnTo>
                    <a:pt x="136" y="615"/>
                  </a:lnTo>
                  <a:lnTo>
                    <a:pt x="139" y="613"/>
                  </a:lnTo>
                  <a:lnTo>
                    <a:pt x="142" y="607"/>
                  </a:lnTo>
                  <a:lnTo>
                    <a:pt x="148" y="591"/>
                  </a:lnTo>
                  <a:lnTo>
                    <a:pt x="153" y="577"/>
                  </a:lnTo>
                  <a:lnTo>
                    <a:pt x="154" y="571"/>
                  </a:lnTo>
                  <a:lnTo>
                    <a:pt x="154" y="571"/>
                  </a:lnTo>
                  <a:lnTo>
                    <a:pt x="154" y="579"/>
                  </a:lnTo>
                  <a:lnTo>
                    <a:pt x="153" y="600"/>
                  </a:lnTo>
                  <a:lnTo>
                    <a:pt x="154" y="667"/>
                  </a:lnTo>
                  <a:lnTo>
                    <a:pt x="154" y="739"/>
                  </a:lnTo>
                  <a:lnTo>
                    <a:pt x="154" y="786"/>
                  </a:lnTo>
                  <a:lnTo>
                    <a:pt x="154" y="786"/>
                  </a:lnTo>
                  <a:lnTo>
                    <a:pt x="154" y="796"/>
                  </a:lnTo>
                  <a:lnTo>
                    <a:pt x="155" y="803"/>
                  </a:lnTo>
                  <a:lnTo>
                    <a:pt x="158" y="809"/>
                  </a:lnTo>
                  <a:lnTo>
                    <a:pt x="160" y="814"/>
                  </a:lnTo>
                  <a:lnTo>
                    <a:pt x="163" y="820"/>
                  </a:lnTo>
                  <a:lnTo>
                    <a:pt x="166" y="828"/>
                  </a:lnTo>
                  <a:lnTo>
                    <a:pt x="169" y="839"/>
                  </a:lnTo>
                  <a:lnTo>
                    <a:pt x="172" y="855"/>
                  </a:lnTo>
                  <a:lnTo>
                    <a:pt x="172" y="855"/>
                  </a:lnTo>
                  <a:lnTo>
                    <a:pt x="180" y="911"/>
                  </a:lnTo>
                  <a:lnTo>
                    <a:pt x="181" y="931"/>
                  </a:lnTo>
                  <a:lnTo>
                    <a:pt x="181" y="931"/>
                  </a:lnTo>
                  <a:lnTo>
                    <a:pt x="176" y="937"/>
                  </a:lnTo>
                  <a:lnTo>
                    <a:pt x="166" y="949"/>
                  </a:lnTo>
                  <a:lnTo>
                    <a:pt x="162" y="955"/>
                  </a:lnTo>
                  <a:lnTo>
                    <a:pt x="158" y="961"/>
                  </a:lnTo>
                  <a:lnTo>
                    <a:pt x="155" y="967"/>
                  </a:lnTo>
                  <a:lnTo>
                    <a:pt x="157" y="968"/>
                  </a:lnTo>
                  <a:lnTo>
                    <a:pt x="158" y="969"/>
                  </a:lnTo>
                  <a:lnTo>
                    <a:pt x="158" y="969"/>
                  </a:lnTo>
                  <a:lnTo>
                    <a:pt x="169" y="976"/>
                  </a:lnTo>
                  <a:lnTo>
                    <a:pt x="186" y="985"/>
                  </a:lnTo>
                  <a:lnTo>
                    <a:pt x="207" y="996"/>
                  </a:lnTo>
                  <a:lnTo>
                    <a:pt x="213" y="1014"/>
                  </a:lnTo>
                  <a:lnTo>
                    <a:pt x="219" y="1017"/>
                  </a:lnTo>
                  <a:lnTo>
                    <a:pt x="217" y="1038"/>
                  </a:lnTo>
                  <a:lnTo>
                    <a:pt x="189" y="1050"/>
                  </a:lnTo>
                  <a:lnTo>
                    <a:pt x="189" y="1050"/>
                  </a:lnTo>
                  <a:lnTo>
                    <a:pt x="190" y="1048"/>
                  </a:lnTo>
                  <a:lnTo>
                    <a:pt x="189" y="1047"/>
                  </a:lnTo>
                  <a:lnTo>
                    <a:pt x="188" y="1047"/>
                  </a:lnTo>
                  <a:lnTo>
                    <a:pt x="184" y="1050"/>
                  </a:lnTo>
                  <a:lnTo>
                    <a:pt x="184" y="1050"/>
                  </a:lnTo>
                  <a:lnTo>
                    <a:pt x="180" y="1052"/>
                  </a:lnTo>
                  <a:lnTo>
                    <a:pt x="177" y="1056"/>
                  </a:lnTo>
                  <a:lnTo>
                    <a:pt x="175" y="1058"/>
                  </a:lnTo>
                  <a:lnTo>
                    <a:pt x="175" y="1058"/>
                  </a:lnTo>
                  <a:lnTo>
                    <a:pt x="165" y="1064"/>
                  </a:lnTo>
                  <a:lnTo>
                    <a:pt x="158" y="1069"/>
                  </a:lnTo>
                  <a:lnTo>
                    <a:pt x="155" y="1071"/>
                  </a:lnTo>
                  <a:lnTo>
                    <a:pt x="154" y="1073"/>
                  </a:lnTo>
                  <a:lnTo>
                    <a:pt x="154" y="1073"/>
                  </a:lnTo>
                  <a:lnTo>
                    <a:pt x="154" y="1080"/>
                  </a:lnTo>
                  <a:lnTo>
                    <a:pt x="154" y="1085"/>
                  </a:lnTo>
                  <a:lnTo>
                    <a:pt x="154" y="1085"/>
                  </a:lnTo>
                  <a:lnTo>
                    <a:pt x="154" y="1086"/>
                  </a:lnTo>
                  <a:lnTo>
                    <a:pt x="157" y="1088"/>
                  </a:lnTo>
                  <a:lnTo>
                    <a:pt x="162" y="1092"/>
                  </a:lnTo>
                  <a:lnTo>
                    <a:pt x="169" y="1095"/>
                  </a:lnTo>
                  <a:lnTo>
                    <a:pt x="175" y="1097"/>
                  </a:lnTo>
                  <a:lnTo>
                    <a:pt x="175" y="1097"/>
                  </a:lnTo>
                  <a:lnTo>
                    <a:pt x="201" y="1099"/>
                  </a:lnTo>
                  <a:lnTo>
                    <a:pt x="201" y="1099"/>
                  </a:lnTo>
                  <a:lnTo>
                    <a:pt x="205" y="1104"/>
                  </a:lnTo>
                  <a:lnTo>
                    <a:pt x="207" y="1106"/>
                  </a:lnTo>
                  <a:lnTo>
                    <a:pt x="211" y="1109"/>
                  </a:lnTo>
                  <a:lnTo>
                    <a:pt x="211" y="1109"/>
                  </a:lnTo>
                  <a:lnTo>
                    <a:pt x="220" y="1109"/>
                  </a:lnTo>
                  <a:lnTo>
                    <a:pt x="240" y="1110"/>
                  </a:lnTo>
                  <a:lnTo>
                    <a:pt x="258" y="1109"/>
                  </a:lnTo>
                  <a:lnTo>
                    <a:pt x="264" y="1107"/>
                  </a:lnTo>
                  <a:lnTo>
                    <a:pt x="266" y="1106"/>
                  </a:lnTo>
                  <a:lnTo>
                    <a:pt x="266" y="1105"/>
                  </a:lnTo>
                  <a:lnTo>
                    <a:pt x="266" y="1105"/>
                  </a:lnTo>
                  <a:lnTo>
                    <a:pt x="266" y="1098"/>
                  </a:lnTo>
                  <a:lnTo>
                    <a:pt x="265" y="1086"/>
                  </a:lnTo>
                  <a:lnTo>
                    <a:pt x="264" y="1076"/>
                  </a:lnTo>
                  <a:lnTo>
                    <a:pt x="264" y="1070"/>
                  </a:lnTo>
                  <a:lnTo>
                    <a:pt x="264" y="1070"/>
                  </a:lnTo>
                  <a:lnTo>
                    <a:pt x="264" y="1065"/>
                  </a:lnTo>
                  <a:lnTo>
                    <a:pt x="264" y="1058"/>
                  </a:lnTo>
                  <a:lnTo>
                    <a:pt x="264" y="1058"/>
                  </a:lnTo>
                  <a:lnTo>
                    <a:pt x="264" y="1027"/>
                  </a:lnTo>
                  <a:lnTo>
                    <a:pt x="264" y="1002"/>
                  </a:lnTo>
                  <a:lnTo>
                    <a:pt x="264" y="1002"/>
                  </a:lnTo>
                  <a:lnTo>
                    <a:pt x="279" y="999"/>
                  </a:lnTo>
                  <a:lnTo>
                    <a:pt x="305" y="996"/>
                  </a:lnTo>
                  <a:lnTo>
                    <a:pt x="305" y="996"/>
                  </a:lnTo>
                  <a:lnTo>
                    <a:pt x="311" y="994"/>
                  </a:lnTo>
                  <a:lnTo>
                    <a:pt x="318" y="992"/>
                  </a:lnTo>
                  <a:lnTo>
                    <a:pt x="332" y="982"/>
                  </a:lnTo>
                  <a:lnTo>
                    <a:pt x="349" y="969"/>
                  </a:lnTo>
                  <a:lnTo>
                    <a:pt x="349" y="969"/>
                  </a:lnTo>
                  <a:lnTo>
                    <a:pt x="354" y="997"/>
                  </a:lnTo>
                  <a:lnTo>
                    <a:pt x="357" y="1016"/>
                  </a:lnTo>
                  <a:lnTo>
                    <a:pt x="358" y="1028"/>
                  </a:lnTo>
                  <a:lnTo>
                    <a:pt x="358" y="1028"/>
                  </a:lnTo>
                  <a:lnTo>
                    <a:pt x="358" y="1034"/>
                  </a:lnTo>
                  <a:lnTo>
                    <a:pt x="355" y="1038"/>
                  </a:lnTo>
                  <a:lnTo>
                    <a:pt x="355" y="1042"/>
                  </a:lnTo>
                  <a:lnTo>
                    <a:pt x="355" y="1046"/>
                  </a:lnTo>
                  <a:lnTo>
                    <a:pt x="355" y="1046"/>
                  </a:lnTo>
                  <a:lnTo>
                    <a:pt x="355" y="1052"/>
                  </a:lnTo>
                  <a:lnTo>
                    <a:pt x="355" y="1058"/>
                  </a:lnTo>
                  <a:lnTo>
                    <a:pt x="355" y="1067"/>
                  </a:lnTo>
                  <a:lnTo>
                    <a:pt x="355" y="1067"/>
                  </a:lnTo>
                  <a:lnTo>
                    <a:pt x="354" y="1070"/>
                  </a:lnTo>
                  <a:lnTo>
                    <a:pt x="353" y="1075"/>
                  </a:lnTo>
                  <a:lnTo>
                    <a:pt x="353" y="1079"/>
                  </a:lnTo>
                  <a:lnTo>
                    <a:pt x="354" y="1081"/>
                  </a:lnTo>
                  <a:lnTo>
                    <a:pt x="358" y="1083"/>
                  </a:lnTo>
                  <a:lnTo>
                    <a:pt x="364" y="1085"/>
                  </a:lnTo>
                  <a:lnTo>
                    <a:pt x="364" y="1085"/>
                  </a:lnTo>
                  <a:lnTo>
                    <a:pt x="367" y="1085"/>
                  </a:lnTo>
                  <a:lnTo>
                    <a:pt x="371" y="1083"/>
                  </a:lnTo>
                  <a:lnTo>
                    <a:pt x="379" y="1080"/>
                  </a:lnTo>
                  <a:lnTo>
                    <a:pt x="388" y="1075"/>
                  </a:lnTo>
                  <a:lnTo>
                    <a:pt x="395" y="1068"/>
                  </a:lnTo>
                  <a:lnTo>
                    <a:pt x="408" y="1052"/>
                  </a:lnTo>
                  <a:lnTo>
                    <a:pt x="417" y="1040"/>
                  </a:lnTo>
                  <a:lnTo>
                    <a:pt x="417" y="1040"/>
                  </a:lnTo>
                  <a:lnTo>
                    <a:pt x="425" y="1024"/>
                  </a:lnTo>
                  <a:lnTo>
                    <a:pt x="428" y="1018"/>
                  </a:lnTo>
                  <a:lnTo>
                    <a:pt x="429" y="1014"/>
                  </a:lnTo>
                  <a:lnTo>
                    <a:pt x="429" y="1014"/>
                  </a:lnTo>
                  <a:lnTo>
                    <a:pt x="431" y="1009"/>
                  </a:lnTo>
                  <a:lnTo>
                    <a:pt x="436" y="999"/>
                  </a:lnTo>
                  <a:lnTo>
                    <a:pt x="437" y="994"/>
                  </a:lnTo>
                  <a:lnTo>
                    <a:pt x="438" y="991"/>
                  </a:lnTo>
                  <a:lnTo>
                    <a:pt x="437" y="987"/>
                  </a:lnTo>
                  <a:lnTo>
                    <a:pt x="435" y="985"/>
                  </a:lnTo>
                  <a:lnTo>
                    <a:pt x="435" y="985"/>
                  </a:lnTo>
                  <a:lnTo>
                    <a:pt x="422" y="977"/>
                  </a:lnTo>
                  <a:lnTo>
                    <a:pt x="414" y="975"/>
                  </a:lnTo>
                  <a:lnTo>
                    <a:pt x="414" y="975"/>
                  </a:lnTo>
                  <a:lnTo>
                    <a:pt x="411" y="971"/>
                  </a:lnTo>
                  <a:lnTo>
                    <a:pt x="403" y="962"/>
                  </a:lnTo>
                  <a:lnTo>
                    <a:pt x="394" y="949"/>
                  </a:lnTo>
                  <a:lnTo>
                    <a:pt x="396" y="934"/>
                  </a:lnTo>
                  <a:lnTo>
                    <a:pt x="396" y="934"/>
                  </a:lnTo>
                  <a:lnTo>
                    <a:pt x="381" y="884"/>
                  </a:lnTo>
                  <a:lnTo>
                    <a:pt x="367" y="844"/>
                  </a:lnTo>
                  <a:lnTo>
                    <a:pt x="358" y="819"/>
                  </a:lnTo>
                  <a:lnTo>
                    <a:pt x="358" y="819"/>
                  </a:lnTo>
                  <a:lnTo>
                    <a:pt x="337" y="768"/>
                  </a:lnTo>
                  <a:lnTo>
                    <a:pt x="337" y="768"/>
                  </a:lnTo>
                  <a:lnTo>
                    <a:pt x="399" y="752"/>
                  </a:lnTo>
                  <a:lnTo>
                    <a:pt x="442" y="740"/>
                  </a:lnTo>
                  <a:lnTo>
                    <a:pt x="458" y="736"/>
                  </a:lnTo>
                  <a:lnTo>
                    <a:pt x="465" y="733"/>
                  </a:lnTo>
                  <a:lnTo>
                    <a:pt x="465" y="733"/>
                  </a:lnTo>
                  <a:lnTo>
                    <a:pt x="466" y="731"/>
                  </a:lnTo>
                  <a:lnTo>
                    <a:pt x="466" y="728"/>
                  </a:lnTo>
                  <a:lnTo>
                    <a:pt x="464" y="720"/>
                  </a:lnTo>
                  <a:lnTo>
                    <a:pt x="458" y="709"/>
                  </a:lnTo>
                  <a:lnTo>
                    <a:pt x="453" y="695"/>
                  </a:lnTo>
                  <a:lnTo>
                    <a:pt x="453" y="695"/>
                  </a:lnTo>
                  <a:lnTo>
                    <a:pt x="448" y="677"/>
                  </a:lnTo>
                  <a:lnTo>
                    <a:pt x="446" y="659"/>
                  </a:lnTo>
                  <a:lnTo>
                    <a:pt x="443" y="638"/>
                  </a:lnTo>
                  <a:lnTo>
                    <a:pt x="438" y="638"/>
                  </a:lnTo>
                  <a:lnTo>
                    <a:pt x="438" y="638"/>
                  </a:lnTo>
                  <a:lnTo>
                    <a:pt x="428" y="621"/>
                  </a:lnTo>
                  <a:lnTo>
                    <a:pt x="415" y="607"/>
                  </a:lnTo>
                  <a:lnTo>
                    <a:pt x="402" y="591"/>
                  </a:lnTo>
                  <a:lnTo>
                    <a:pt x="402" y="591"/>
                  </a:lnTo>
                  <a:lnTo>
                    <a:pt x="390" y="580"/>
                  </a:lnTo>
                  <a:lnTo>
                    <a:pt x="382" y="573"/>
                  </a:lnTo>
                  <a:lnTo>
                    <a:pt x="376" y="568"/>
                  </a:lnTo>
                  <a:lnTo>
                    <a:pt x="376" y="568"/>
                  </a:lnTo>
                  <a:lnTo>
                    <a:pt x="382" y="526"/>
                  </a:lnTo>
                  <a:lnTo>
                    <a:pt x="387" y="496"/>
                  </a:lnTo>
                  <a:lnTo>
                    <a:pt x="388" y="485"/>
                  </a:lnTo>
                  <a:lnTo>
                    <a:pt x="388" y="479"/>
                  </a:lnTo>
                  <a:lnTo>
                    <a:pt x="388" y="479"/>
                  </a:lnTo>
                  <a:lnTo>
                    <a:pt x="387" y="472"/>
                  </a:lnTo>
                  <a:lnTo>
                    <a:pt x="387" y="462"/>
                  </a:lnTo>
                  <a:lnTo>
                    <a:pt x="388" y="449"/>
                  </a:lnTo>
                  <a:lnTo>
                    <a:pt x="388" y="449"/>
                  </a:lnTo>
                  <a:lnTo>
                    <a:pt x="388" y="450"/>
                  </a:lnTo>
                  <a:lnTo>
                    <a:pt x="389" y="452"/>
                  </a:lnTo>
                  <a:lnTo>
                    <a:pt x="390" y="449"/>
                  </a:lnTo>
                  <a:lnTo>
                    <a:pt x="390" y="443"/>
                  </a:lnTo>
                  <a:lnTo>
                    <a:pt x="390" y="443"/>
                  </a:lnTo>
                  <a:lnTo>
                    <a:pt x="391" y="420"/>
                  </a:lnTo>
                  <a:lnTo>
                    <a:pt x="390" y="402"/>
                  </a:lnTo>
                  <a:lnTo>
                    <a:pt x="390" y="402"/>
                  </a:lnTo>
                  <a:lnTo>
                    <a:pt x="391" y="394"/>
                  </a:lnTo>
                  <a:lnTo>
                    <a:pt x="394" y="378"/>
                  </a:lnTo>
                  <a:lnTo>
                    <a:pt x="396" y="359"/>
                  </a:lnTo>
                  <a:lnTo>
                    <a:pt x="397" y="350"/>
                  </a:lnTo>
                  <a:lnTo>
                    <a:pt x="396" y="343"/>
                  </a:lnTo>
                  <a:lnTo>
                    <a:pt x="396" y="343"/>
                  </a:lnTo>
                  <a:lnTo>
                    <a:pt x="394" y="336"/>
                  </a:lnTo>
                  <a:lnTo>
                    <a:pt x="390" y="329"/>
                  </a:lnTo>
                  <a:lnTo>
                    <a:pt x="379" y="314"/>
                  </a:lnTo>
                  <a:lnTo>
                    <a:pt x="369" y="302"/>
                  </a:lnTo>
                  <a:lnTo>
                    <a:pt x="364" y="296"/>
                  </a:lnTo>
                  <a:lnTo>
                    <a:pt x="364" y="296"/>
                  </a:lnTo>
                  <a:lnTo>
                    <a:pt x="364" y="264"/>
                  </a:lnTo>
                  <a:lnTo>
                    <a:pt x="363" y="240"/>
                  </a:lnTo>
                  <a:lnTo>
                    <a:pt x="361" y="222"/>
                  </a:lnTo>
                  <a:lnTo>
                    <a:pt x="361" y="222"/>
                  </a:lnTo>
                  <a:lnTo>
                    <a:pt x="360" y="219"/>
                  </a:lnTo>
                  <a:lnTo>
                    <a:pt x="358" y="216"/>
                  </a:lnTo>
                  <a:lnTo>
                    <a:pt x="353" y="210"/>
                  </a:lnTo>
                  <a:lnTo>
                    <a:pt x="344" y="202"/>
                  </a:lnTo>
                  <a:lnTo>
                    <a:pt x="336" y="196"/>
                  </a:lnTo>
                  <a:lnTo>
                    <a:pt x="320" y="186"/>
                  </a:lnTo>
                  <a:lnTo>
                    <a:pt x="314" y="181"/>
                  </a:lnTo>
                  <a:lnTo>
                    <a:pt x="302" y="163"/>
                  </a:lnTo>
                  <a:lnTo>
                    <a:pt x="278" y="163"/>
                  </a:lnTo>
                  <a:lnTo>
                    <a:pt x="264" y="140"/>
                  </a:lnTo>
                  <a:lnTo>
                    <a:pt x="264" y="140"/>
                  </a:lnTo>
                  <a:lnTo>
                    <a:pt x="270" y="145"/>
                  </a:lnTo>
                  <a:lnTo>
                    <a:pt x="278" y="151"/>
                  </a:lnTo>
                  <a:lnTo>
                    <a:pt x="278" y="151"/>
                  </a:lnTo>
                  <a:lnTo>
                    <a:pt x="279" y="152"/>
                  </a:lnTo>
                  <a:lnTo>
                    <a:pt x="281" y="152"/>
                  </a:lnTo>
                  <a:lnTo>
                    <a:pt x="283" y="149"/>
                  </a:lnTo>
                  <a:lnTo>
                    <a:pt x="284" y="146"/>
                  </a:lnTo>
                  <a:lnTo>
                    <a:pt x="284" y="146"/>
                  </a:lnTo>
                  <a:lnTo>
                    <a:pt x="293" y="149"/>
                  </a:lnTo>
                  <a:lnTo>
                    <a:pt x="300" y="153"/>
                  </a:lnTo>
                  <a:lnTo>
                    <a:pt x="305" y="154"/>
                  </a:lnTo>
                  <a:lnTo>
                    <a:pt x="305" y="154"/>
                  </a:lnTo>
                  <a:lnTo>
                    <a:pt x="310" y="153"/>
                  </a:lnTo>
                  <a:lnTo>
                    <a:pt x="313" y="152"/>
                  </a:lnTo>
                  <a:lnTo>
                    <a:pt x="317" y="148"/>
                  </a:lnTo>
                  <a:lnTo>
                    <a:pt x="317" y="148"/>
                  </a:lnTo>
                  <a:lnTo>
                    <a:pt x="307" y="147"/>
                  </a:lnTo>
                  <a:lnTo>
                    <a:pt x="301" y="146"/>
                  </a:lnTo>
                  <a:lnTo>
                    <a:pt x="298" y="145"/>
                  </a:lnTo>
                  <a:lnTo>
                    <a:pt x="296" y="142"/>
                  </a:lnTo>
                  <a:lnTo>
                    <a:pt x="296" y="142"/>
                  </a:lnTo>
                  <a:lnTo>
                    <a:pt x="294" y="137"/>
                  </a:lnTo>
                  <a:lnTo>
                    <a:pt x="292" y="131"/>
                  </a:lnTo>
                  <a:lnTo>
                    <a:pt x="290" y="124"/>
                  </a:lnTo>
                  <a:lnTo>
                    <a:pt x="284" y="86"/>
                  </a:lnTo>
                  <a:lnTo>
                    <a:pt x="284" y="86"/>
                  </a:lnTo>
                  <a:lnTo>
                    <a:pt x="287" y="83"/>
                  </a:lnTo>
                  <a:lnTo>
                    <a:pt x="290" y="75"/>
                  </a:lnTo>
                  <a:lnTo>
                    <a:pt x="294" y="65"/>
                  </a:lnTo>
                  <a:lnTo>
                    <a:pt x="294" y="59"/>
                  </a:lnTo>
                  <a:lnTo>
                    <a:pt x="293" y="53"/>
                  </a:lnTo>
                  <a:lnTo>
                    <a:pt x="293" y="53"/>
                  </a:lnTo>
                  <a:lnTo>
                    <a:pt x="292" y="46"/>
                  </a:lnTo>
                  <a:lnTo>
                    <a:pt x="292" y="41"/>
                  </a:lnTo>
                  <a:lnTo>
                    <a:pt x="289" y="39"/>
                  </a:lnTo>
                  <a:lnTo>
                    <a:pt x="284" y="36"/>
                  </a:lnTo>
                  <a:lnTo>
                    <a:pt x="284" y="36"/>
                  </a:lnTo>
                  <a:lnTo>
                    <a:pt x="276" y="34"/>
                  </a:lnTo>
                  <a:lnTo>
                    <a:pt x="267" y="33"/>
                  </a:lnTo>
                  <a:lnTo>
                    <a:pt x="258" y="33"/>
                  </a:lnTo>
                  <a:lnTo>
                    <a:pt x="258" y="33"/>
                  </a:lnTo>
                  <a:lnTo>
                    <a:pt x="251" y="24"/>
                  </a:lnTo>
                  <a:lnTo>
                    <a:pt x="246" y="18"/>
                  </a:lnTo>
                  <a:lnTo>
                    <a:pt x="240" y="12"/>
                  </a:lnTo>
                  <a:lnTo>
                    <a:pt x="240" y="12"/>
                  </a:lnTo>
                  <a:lnTo>
                    <a:pt x="234" y="9"/>
                  </a:lnTo>
                  <a:lnTo>
                    <a:pt x="225" y="6"/>
                  </a:lnTo>
                  <a:lnTo>
                    <a:pt x="213" y="4"/>
                  </a:lnTo>
                  <a:lnTo>
                    <a:pt x="213" y="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9" name="Freeform 7">
              <a:extLst>
                <a:ext uri="{FF2B5EF4-FFF2-40B4-BE49-F238E27FC236}">
                  <a16:creationId xmlns:a16="http://schemas.microsoft.com/office/drawing/2014/main" id="{D5F145F4-0B03-44C7-866B-98E1F370D31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240850" y="4889199"/>
              <a:ext cx="439348" cy="1129239"/>
            </a:xfrm>
            <a:custGeom>
              <a:avLst/>
              <a:gdLst>
                <a:gd name="T0" fmla="*/ 223 w 491"/>
                <a:gd name="T1" fmla="*/ 0 h 1262"/>
                <a:gd name="T2" fmla="*/ 185 w 491"/>
                <a:gd name="T3" fmla="*/ 18 h 1262"/>
                <a:gd name="T4" fmla="*/ 159 w 491"/>
                <a:gd name="T5" fmla="*/ 81 h 1262"/>
                <a:gd name="T6" fmla="*/ 170 w 491"/>
                <a:gd name="T7" fmla="*/ 130 h 1262"/>
                <a:gd name="T8" fmla="*/ 190 w 491"/>
                <a:gd name="T9" fmla="*/ 158 h 1262"/>
                <a:gd name="T10" fmla="*/ 176 w 491"/>
                <a:gd name="T11" fmla="*/ 207 h 1262"/>
                <a:gd name="T12" fmla="*/ 110 w 491"/>
                <a:gd name="T13" fmla="*/ 232 h 1262"/>
                <a:gd name="T14" fmla="*/ 69 w 491"/>
                <a:gd name="T15" fmla="*/ 321 h 1262"/>
                <a:gd name="T16" fmla="*/ 25 w 491"/>
                <a:gd name="T17" fmla="*/ 518 h 1262"/>
                <a:gd name="T18" fmla="*/ 0 w 491"/>
                <a:gd name="T19" fmla="*/ 602 h 1262"/>
                <a:gd name="T20" fmla="*/ 18 w 491"/>
                <a:gd name="T21" fmla="*/ 631 h 1262"/>
                <a:gd name="T22" fmla="*/ 4 w 491"/>
                <a:gd name="T23" fmla="*/ 656 h 1262"/>
                <a:gd name="T24" fmla="*/ 33 w 491"/>
                <a:gd name="T25" fmla="*/ 694 h 1262"/>
                <a:gd name="T26" fmla="*/ 52 w 491"/>
                <a:gd name="T27" fmla="*/ 689 h 1262"/>
                <a:gd name="T28" fmla="*/ 66 w 491"/>
                <a:gd name="T29" fmla="*/ 662 h 1262"/>
                <a:gd name="T30" fmla="*/ 92 w 491"/>
                <a:gd name="T31" fmla="*/ 638 h 1262"/>
                <a:gd name="T32" fmla="*/ 81 w 491"/>
                <a:gd name="T33" fmla="*/ 838 h 1262"/>
                <a:gd name="T34" fmla="*/ 81 w 491"/>
                <a:gd name="T35" fmla="*/ 967 h 1262"/>
                <a:gd name="T36" fmla="*/ 114 w 491"/>
                <a:gd name="T37" fmla="*/ 1071 h 1262"/>
                <a:gd name="T38" fmla="*/ 181 w 491"/>
                <a:gd name="T39" fmla="*/ 1071 h 1262"/>
                <a:gd name="T40" fmla="*/ 197 w 491"/>
                <a:gd name="T41" fmla="*/ 1087 h 1262"/>
                <a:gd name="T42" fmla="*/ 212 w 491"/>
                <a:gd name="T43" fmla="*/ 1101 h 1262"/>
                <a:gd name="T44" fmla="*/ 234 w 491"/>
                <a:gd name="T45" fmla="*/ 1157 h 1262"/>
                <a:gd name="T46" fmla="*/ 229 w 491"/>
                <a:gd name="T47" fmla="*/ 1189 h 1262"/>
                <a:gd name="T48" fmla="*/ 206 w 491"/>
                <a:gd name="T49" fmla="*/ 1205 h 1262"/>
                <a:gd name="T50" fmla="*/ 186 w 491"/>
                <a:gd name="T51" fmla="*/ 1244 h 1262"/>
                <a:gd name="T52" fmla="*/ 214 w 491"/>
                <a:gd name="T53" fmla="*/ 1261 h 1262"/>
                <a:gd name="T54" fmla="*/ 267 w 491"/>
                <a:gd name="T55" fmla="*/ 1255 h 1262"/>
                <a:gd name="T56" fmla="*/ 285 w 491"/>
                <a:gd name="T57" fmla="*/ 1235 h 1262"/>
                <a:gd name="T58" fmla="*/ 287 w 491"/>
                <a:gd name="T59" fmla="*/ 1227 h 1262"/>
                <a:gd name="T60" fmla="*/ 291 w 491"/>
                <a:gd name="T61" fmla="*/ 1185 h 1262"/>
                <a:gd name="T62" fmla="*/ 287 w 491"/>
                <a:gd name="T63" fmla="*/ 1150 h 1262"/>
                <a:gd name="T64" fmla="*/ 295 w 491"/>
                <a:gd name="T65" fmla="*/ 1065 h 1262"/>
                <a:gd name="T66" fmla="*/ 321 w 491"/>
                <a:gd name="T67" fmla="*/ 1046 h 1262"/>
                <a:gd name="T68" fmla="*/ 329 w 491"/>
                <a:gd name="T69" fmla="*/ 1080 h 1262"/>
                <a:gd name="T70" fmla="*/ 335 w 491"/>
                <a:gd name="T71" fmla="*/ 1148 h 1262"/>
                <a:gd name="T72" fmla="*/ 365 w 491"/>
                <a:gd name="T73" fmla="*/ 1220 h 1262"/>
                <a:gd name="T74" fmla="*/ 394 w 491"/>
                <a:gd name="T75" fmla="*/ 1221 h 1262"/>
                <a:gd name="T76" fmla="*/ 402 w 491"/>
                <a:gd name="T77" fmla="*/ 1201 h 1262"/>
                <a:gd name="T78" fmla="*/ 411 w 491"/>
                <a:gd name="T79" fmla="*/ 1150 h 1262"/>
                <a:gd name="T80" fmla="*/ 385 w 491"/>
                <a:gd name="T81" fmla="*/ 1096 h 1262"/>
                <a:gd name="T82" fmla="*/ 368 w 491"/>
                <a:gd name="T83" fmla="*/ 1048 h 1262"/>
                <a:gd name="T84" fmla="*/ 404 w 491"/>
                <a:gd name="T85" fmla="*/ 987 h 1262"/>
                <a:gd name="T86" fmla="*/ 368 w 491"/>
                <a:gd name="T87" fmla="*/ 905 h 1262"/>
                <a:gd name="T88" fmla="*/ 376 w 491"/>
                <a:gd name="T89" fmla="*/ 842 h 1262"/>
                <a:gd name="T90" fmla="*/ 392 w 491"/>
                <a:gd name="T91" fmla="*/ 750 h 1262"/>
                <a:gd name="T92" fmla="*/ 401 w 491"/>
                <a:gd name="T93" fmla="*/ 698 h 1262"/>
                <a:gd name="T94" fmla="*/ 422 w 491"/>
                <a:gd name="T95" fmla="*/ 681 h 1262"/>
                <a:gd name="T96" fmla="*/ 473 w 491"/>
                <a:gd name="T97" fmla="*/ 620 h 1262"/>
                <a:gd name="T98" fmla="*/ 467 w 491"/>
                <a:gd name="T99" fmla="*/ 513 h 1262"/>
                <a:gd name="T100" fmla="*/ 442 w 491"/>
                <a:gd name="T101" fmla="*/ 407 h 1262"/>
                <a:gd name="T102" fmla="*/ 405 w 491"/>
                <a:gd name="T103" fmla="*/ 275 h 1262"/>
                <a:gd name="T104" fmla="*/ 368 w 491"/>
                <a:gd name="T105" fmla="*/ 218 h 1262"/>
                <a:gd name="T106" fmla="*/ 330 w 491"/>
                <a:gd name="T107" fmla="*/ 207 h 1262"/>
                <a:gd name="T108" fmla="*/ 307 w 491"/>
                <a:gd name="T109" fmla="*/ 197 h 1262"/>
                <a:gd name="T110" fmla="*/ 278 w 491"/>
                <a:gd name="T111" fmla="*/ 176 h 1262"/>
                <a:gd name="T112" fmla="*/ 284 w 491"/>
                <a:gd name="T113" fmla="*/ 163 h 1262"/>
                <a:gd name="T114" fmla="*/ 315 w 491"/>
                <a:gd name="T115" fmla="*/ 108 h 1262"/>
                <a:gd name="T116" fmla="*/ 309 w 491"/>
                <a:gd name="T117" fmla="*/ 61 h 1262"/>
                <a:gd name="T118" fmla="*/ 282 w 491"/>
                <a:gd name="T119" fmla="*/ 14 h 1262"/>
                <a:gd name="T120" fmla="*/ 257 w 491"/>
                <a:gd name="T121" fmla="*/ 3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91" h="1262">
                  <a:moveTo>
                    <a:pt x="257" y="3"/>
                  </a:moveTo>
                  <a:lnTo>
                    <a:pt x="257" y="3"/>
                  </a:lnTo>
                  <a:lnTo>
                    <a:pt x="251" y="2"/>
                  </a:lnTo>
                  <a:lnTo>
                    <a:pt x="240" y="1"/>
                  </a:lnTo>
                  <a:lnTo>
                    <a:pt x="232" y="0"/>
                  </a:lnTo>
                  <a:lnTo>
                    <a:pt x="223" y="0"/>
                  </a:lnTo>
                  <a:lnTo>
                    <a:pt x="214" y="1"/>
                  </a:lnTo>
                  <a:lnTo>
                    <a:pt x="204" y="3"/>
                  </a:lnTo>
                  <a:lnTo>
                    <a:pt x="204" y="3"/>
                  </a:lnTo>
                  <a:lnTo>
                    <a:pt x="199" y="6"/>
                  </a:lnTo>
                  <a:lnTo>
                    <a:pt x="195" y="9"/>
                  </a:lnTo>
                  <a:lnTo>
                    <a:pt x="185" y="18"/>
                  </a:lnTo>
                  <a:lnTo>
                    <a:pt x="178" y="30"/>
                  </a:lnTo>
                  <a:lnTo>
                    <a:pt x="171" y="41"/>
                  </a:lnTo>
                  <a:lnTo>
                    <a:pt x="165" y="53"/>
                  </a:lnTo>
                  <a:lnTo>
                    <a:pt x="161" y="65"/>
                  </a:lnTo>
                  <a:lnTo>
                    <a:pt x="159" y="75"/>
                  </a:lnTo>
                  <a:lnTo>
                    <a:pt x="159" y="81"/>
                  </a:lnTo>
                  <a:lnTo>
                    <a:pt x="159" y="81"/>
                  </a:lnTo>
                  <a:lnTo>
                    <a:pt x="162" y="106"/>
                  </a:lnTo>
                  <a:lnTo>
                    <a:pt x="166" y="124"/>
                  </a:lnTo>
                  <a:lnTo>
                    <a:pt x="166" y="124"/>
                  </a:lnTo>
                  <a:lnTo>
                    <a:pt x="167" y="126"/>
                  </a:lnTo>
                  <a:lnTo>
                    <a:pt x="170" y="130"/>
                  </a:lnTo>
                  <a:lnTo>
                    <a:pt x="172" y="133"/>
                  </a:lnTo>
                  <a:lnTo>
                    <a:pt x="183" y="140"/>
                  </a:lnTo>
                  <a:lnTo>
                    <a:pt x="183" y="140"/>
                  </a:lnTo>
                  <a:lnTo>
                    <a:pt x="185" y="149"/>
                  </a:lnTo>
                  <a:lnTo>
                    <a:pt x="190" y="158"/>
                  </a:lnTo>
                  <a:lnTo>
                    <a:pt x="190" y="158"/>
                  </a:lnTo>
                  <a:lnTo>
                    <a:pt x="196" y="164"/>
                  </a:lnTo>
                  <a:lnTo>
                    <a:pt x="201" y="169"/>
                  </a:lnTo>
                  <a:lnTo>
                    <a:pt x="201" y="183"/>
                  </a:lnTo>
                  <a:lnTo>
                    <a:pt x="193" y="183"/>
                  </a:lnTo>
                  <a:lnTo>
                    <a:pt x="176" y="207"/>
                  </a:lnTo>
                  <a:lnTo>
                    <a:pt x="176" y="207"/>
                  </a:lnTo>
                  <a:lnTo>
                    <a:pt x="168" y="209"/>
                  </a:lnTo>
                  <a:lnTo>
                    <a:pt x="149" y="214"/>
                  </a:lnTo>
                  <a:lnTo>
                    <a:pt x="127" y="222"/>
                  </a:lnTo>
                  <a:lnTo>
                    <a:pt x="117" y="226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06" y="236"/>
                  </a:lnTo>
                  <a:lnTo>
                    <a:pt x="103" y="240"/>
                  </a:lnTo>
                  <a:lnTo>
                    <a:pt x="96" y="252"/>
                  </a:lnTo>
                  <a:lnTo>
                    <a:pt x="89" y="269"/>
                  </a:lnTo>
                  <a:lnTo>
                    <a:pt x="81" y="286"/>
                  </a:lnTo>
                  <a:lnTo>
                    <a:pt x="69" y="321"/>
                  </a:lnTo>
                  <a:lnTo>
                    <a:pt x="60" y="347"/>
                  </a:lnTo>
                  <a:lnTo>
                    <a:pt x="60" y="347"/>
                  </a:lnTo>
                  <a:lnTo>
                    <a:pt x="56" y="362"/>
                  </a:lnTo>
                  <a:lnTo>
                    <a:pt x="52" y="387"/>
                  </a:lnTo>
                  <a:lnTo>
                    <a:pt x="39" y="452"/>
                  </a:lnTo>
                  <a:lnTo>
                    <a:pt x="25" y="518"/>
                  </a:lnTo>
                  <a:lnTo>
                    <a:pt x="19" y="543"/>
                  </a:lnTo>
                  <a:lnTo>
                    <a:pt x="15" y="557"/>
                  </a:lnTo>
                  <a:lnTo>
                    <a:pt x="15" y="557"/>
                  </a:lnTo>
                  <a:lnTo>
                    <a:pt x="8" y="575"/>
                  </a:lnTo>
                  <a:lnTo>
                    <a:pt x="3" y="590"/>
                  </a:lnTo>
                  <a:lnTo>
                    <a:pt x="0" y="602"/>
                  </a:lnTo>
                  <a:lnTo>
                    <a:pt x="0" y="606"/>
                  </a:lnTo>
                  <a:lnTo>
                    <a:pt x="0" y="607"/>
                  </a:lnTo>
                  <a:lnTo>
                    <a:pt x="0" y="607"/>
                  </a:lnTo>
                  <a:lnTo>
                    <a:pt x="5" y="611"/>
                  </a:lnTo>
                  <a:lnTo>
                    <a:pt x="11" y="619"/>
                  </a:lnTo>
                  <a:lnTo>
                    <a:pt x="18" y="631"/>
                  </a:lnTo>
                  <a:lnTo>
                    <a:pt x="18" y="631"/>
                  </a:lnTo>
                  <a:lnTo>
                    <a:pt x="11" y="640"/>
                  </a:lnTo>
                  <a:lnTo>
                    <a:pt x="6" y="649"/>
                  </a:lnTo>
                  <a:lnTo>
                    <a:pt x="5" y="652"/>
                  </a:lnTo>
                  <a:lnTo>
                    <a:pt x="4" y="656"/>
                  </a:lnTo>
                  <a:lnTo>
                    <a:pt x="4" y="656"/>
                  </a:lnTo>
                  <a:lnTo>
                    <a:pt x="6" y="664"/>
                  </a:lnTo>
                  <a:lnTo>
                    <a:pt x="10" y="675"/>
                  </a:lnTo>
                  <a:lnTo>
                    <a:pt x="15" y="687"/>
                  </a:lnTo>
                  <a:lnTo>
                    <a:pt x="15" y="687"/>
                  </a:lnTo>
                  <a:lnTo>
                    <a:pt x="21" y="690"/>
                  </a:lnTo>
                  <a:lnTo>
                    <a:pt x="33" y="694"/>
                  </a:lnTo>
                  <a:lnTo>
                    <a:pt x="33" y="694"/>
                  </a:lnTo>
                  <a:lnTo>
                    <a:pt x="43" y="696"/>
                  </a:lnTo>
                  <a:lnTo>
                    <a:pt x="47" y="696"/>
                  </a:lnTo>
                  <a:lnTo>
                    <a:pt x="50" y="694"/>
                  </a:lnTo>
                  <a:lnTo>
                    <a:pt x="50" y="694"/>
                  </a:lnTo>
                  <a:lnTo>
                    <a:pt x="52" y="689"/>
                  </a:lnTo>
                  <a:lnTo>
                    <a:pt x="54" y="682"/>
                  </a:lnTo>
                  <a:lnTo>
                    <a:pt x="58" y="675"/>
                  </a:lnTo>
                  <a:lnTo>
                    <a:pt x="60" y="670"/>
                  </a:lnTo>
                  <a:lnTo>
                    <a:pt x="60" y="670"/>
                  </a:lnTo>
                  <a:lnTo>
                    <a:pt x="64" y="667"/>
                  </a:lnTo>
                  <a:lnTo>
                    <a:pt x="66" y="662"/>
                  </a:lnTo>
                  <a:lnTo>
                    <a:pt x="67" y="656"/>
                  </a:lnTo>
                  <a:lnTo>
                    <a:pt x="67" y="656"/>
                  </a:lnTo>
                  <a:lnTo>
                    <a:pt x="80" y="649"/>
                  </a:lnTo>
                  <a:lnTo>
                    <a:pt x="89" y="643"/>
                  </a:lnTo>
                  <a:lnTo>
                    <a:pt x="91" y="640"/>
                  </a:lnTo>
                  <a:lnTo>
                    <a:pt x="92" y="638"/>
                  </a:lnTo>
                  <a:lnTo>
                    <a:pt x="92" y="638"/>
                  </a:lnTo>
                  <a:lnTo>
                    <a:pt x="90" y="718"/>
                  </a:lnTo>
                  <a:lnTo>
                    <a:pt x="86" y="786"/>
                  </a:lnTo>
                  <a:lnTo>
                    <a:pt x="84" y="815"/>
                  </a:lnTo>
                  <a:lnTo>
                    <a:pt x="81" y="838"/>
                  </a:lnTo>
                  <a:lnTo>
                    <a:pt x="81" y="838"/>
                  </a:lnTo>
                  <a:lnTo>
                    <a:pt x="79" y="857"/>
                  </a:lnTo>
                  <a:lnTo>
                    <a:pt x="78" y="879"/>
                  </a:lnTo>
                  <a:lnTo>
                    <a:pt x="77" y="900"/>
                  </a:lnTo>
                  <a:lnTo>
                    <a:pt x="78" y="923"/>
                  </a:lnTo>
                  <a:lnTo>
                    <a:pt x="79" y="945"/>
                  </a:lnTo>
                  <a:lnTo>
                    <a:pt x="81" y="967"/>
                  </a:lnTo>
                  <a:lnTo>
                    <a:pt x="86" y="987"/>
                  </a:lnTo>
                  <a:lnTo>
                    <a:pt x="92" y="1006"/>
                  </a:lnTo>
                  <a:lnTo>
                    <a:pt x="92" y="1006"/>
                  </a:lnTo>
                  <a:lnTo>
                    <a:pt x="103" y="1037"/>
                  </a:lnTo>
                  <a:lnTo>
                    <a:pt x="110" y="1060"/>
                  </a:lnTo>
                  <a:lnTo>
                    <a:pt x="114" y="1071"/>
                  </a:lnTo>
                  <a:lnTo>
                    <a:pt x="115" y="1075"/>
                  </a:lnTo>
                  <a:lnTo>
                    <a:pt x="116" y="1076"/>
                  </a:lnTo>
                  <a:lnTo>
                    <a:pt x="116" y="1076"/>
                  </a:lnTo>
                  <a:lnTo>
                    <a:pt x="150" y="1073"/>
                  </a:lnTo>
                  <a:lnTo>
                    <a:pt x="173" y="1071"/>
                  </a:lnTo>
                  <a:lnTo>
                    <a:pt x="181" y="1071"/>
                  </a:lnTo>
                  <a:lnTo>
                    <a:pt x="186" y="1073"/>
                  </a:lnTo>
                  <a:lnTo>
                    <a:pt x="186" y="1073"/>
                  </a:lnTo>
                  <a:lnTo>
                    <a:pt x="191" y="1076"/>
                  </a:lnTo>
                  <a:lnTo>
                    <a:pt x="193" y="1081"/>
                  </a:lnTo>
                  <a:lnTo>
                    <a:pt x="197" y="1087"/>
                  </a:lnTo>
                  <a:lnTo>
                    <a:pt x="197" y="1087"/>
                  </a:lnTo>
                  <a:lnTo>
                    <a:pt x="203" y="1096"/>
                  </a:lnTo>
                  <a:lnTo>
                    <a:pt x="206" y="1100"/>
                  </a:lnTo>
                  <a:lnTo>
                    <a:pt x="209" y="1101"/>
                  </a:lnTo>
                  <a:lnTo>
                    <a:pt x="211" y="1101"/>
                  </a:lnTo>
                  <a:lnTo>
                    <a:pt x="211" y="1101"/>
                  </a:lnTo>
                  <a:lnTo>
                    <a:pt x="212" y="1101"/>
                  </a:lnTo>
                  <a:lnTo>
                    <a:pt x="214" y="1102"/>
                  </a:lnTo>
                  <a:lnTo>
                    <a:pt x="217" y="1108"/>
                  </a:lnTo>
                  <a:lnTo>
                    <a:pt x="226" y="1127"/>
                  </a:lnTo>
                  <a:lnTo>
                    <a:pt x="235" y="1157"/>
                  </a:lnTo>
                  <a:lnTo>
                    <a:pt x="235" y="1157"/>
                  </a:lnTo>
                  <a:lnTo>
                    <a:pt x="234" y="1157"/>
                  </a:lnTo>
                  <a:lnTo>
                    <a:pt x="232" y="1158"/>
                  </a:lnTo>
                  <a:lnTo>
                    <a:pt x="229" y="1161"/>
                  </a:lnTo>
                  <a:lnTo>
                    <a:pt x="229" y="1168"/>
                  </a:lnTo>
                  <a:lnTo>
                    <a:pt x="229" y="1168"/>
                  </a:lnTo>
                  <a:lnTo>
                    <a:pt x="229" y="1182"/>
                  </a:lnTo>
                  <a:lnTo>
                    <a:pt x="229" y="1189"/>
                  </a:lnTo>
                  <a:lnTo>
                    <a:pt x="227" y="1193"/>
                  </a:lnTo>
                  <a:lnTo>
                    <a:pt x="226" y="1195"/>
                  </a:lnTo>
                  <a:lnTo>
                    <a:pt x="226" y="1195"/>
                  </a:lnTo>
                  <a:lnTo>
                    <a:pt x="220" y="1199"/>
                  </a:lnTo>
                  <a:lnTo>
                    <a:pt x="214" y="1202"/>
                  </a:lnTo>
                  <a:lnTo>
                    <a:pt x="206" y="1205"/>
                  </a:lnTo>
                  <a:lnTo>
                    <a:pt x="201" y="1210"/>
                  </a:lnTo>
                  <a:lnTo>
                    <a:pt x="201" y="1210"/>
                  </a:lnTo>
                  <a:lnTo>
                    <a:pt x="198" y="1213"/>
                  </a:lnTo>
                  <a:lnTo>
                    <a:pt x="195" y="1218"/>
                  </a:lnTo>
                  <a:lnTo>
                    <a:pt x="191" y="1230"/>
                  </a:lnTo>
                  <a:lnTo>
                    <a:pt x="186" y="1244"/>
                  </a:lnTo>
                  <a:lnTo>
                    <a:pt x="186" y="1244"/>
                  </a:lnTo>
                  <a:lnTo>
                    <a:pt x="190" y="1246"/>
                  </a:lnTo>
                  <a:lnTo>
                    <a:pt x="201" y="1255"/>
                  </a:lnTo>
                  <a:lnTo>
                    <a:pt x="201" y="1255"/>
                  </a:lnTo>
                  <a:lnTo>
                    <a:pt x="205" y="1258"/>
                  </a:lnTo>
                  <a:lnTo>
                    <a:pt x="214" y="1261"/>
                  </a:lnTo>
                  <a:lnTo>
                    <a:pt x="223" y="1262"/>
                  </a:lnTo>
                  <a:lnTo>
                    <a:pt x="233" y="1262"/>
                  </a:lnTo>
                  <a:lnTo>
                    <a:pt x="243" y="1262"/>
                  </a:lnTo>
                  <a:lnTo>
                    <a:pt x="253" y="1261"/>
                  </a:lnTo>
                  <a:lnTo>
                    <a:pt x="261" y="1258"/>
                  </a:lnTo>
                  <a:lnTo>
                    <a:pt x="267" y="1255"/>
                  </a:lnTo>
                  <a:lnTo>
                    <a:pt x="267" y="1255"/>
                  </a:lnTo>
                  <a:lnTo>
                    <a:pt x="276" y="1249"/>
                  </a:lnTo>
                  <a:lnTo>
                    <a:pt x="280" y="1244"/>
                  </a:lnTo>
                  <a:lnTo>
                    <a:pt x="285" y="1237"/>
                  </a:lnTo>
                  <a:lnTo>
                    <a:pt x="285" y="1237"/>
                  </a:lnTo>
                  <a:lnTo>
                    <a:pt x="285" y="1235"/>
                  </a:lnTo>
                  <a:lnTo>
                    <a:pt x="285" y="1231"/>
                  </a:lnTo>
                  <a:lnTo>
                    <a:pt x="285" y="1227"/>
                  </a:lnTo>
                  <a:lnTo>
                    <a:pt x="285" y="1227"/>
                  </a:lnTo>
                  <a:lnTo>
                    <a:pt x="285" y="1227"/>
                  </a:lnTo>
                  <a:lnTo>
                    <a:pt x="286" y="1229"/>
                  </a:lnTo>
                  <a:lnTo>
                    <a:pt x="287" y="1227"/>
                  </a:lnTo>
                  <a:lnTo>
                    <a:pt x="287" y="1220"/>
                  </a:lnTo>
                  <a:lnTo>
                    <a:pt x="287" y="1220"/>
                  </a:lnTo>
                  <a:lnTo>
                    <a:pt x="289" y="1210"/>
                  </a:lnTo>
                  <a:lnTo>
                    <a:pt x="291" y="1201"/>
                  </a:lnTo>
                  <a:lnTo>
                    <a:pt x="292" y="1194"/>
                  </a:lnTo>
                  <a:lnTo>
                    <a:pt x="291" y="1185"/>
                  </a:lnTo>
                  <a:lnTo>
                    <a:pt x="291" y="1185"/>
                  </a:lnTo>
                  <a:lnTo>
                    <a:pt x="290" y="1162"/>
                  </a:lnTo>
                  <a:lnTo>
                    <a:pt x="290" y="1152"/>
                  </a:lnTo>
                  <a:lnTo>
                    <a:pt x="289" y="1150"/>
                  </a:lnTo>
                  <a:lnTo>
                    <a:pt x="287" y="1150"/>
                  </a:lnTo>
                  <a:lnTo>
                    <a:pt x="287" y="1150"/>
                  </a:lnTo>
                  <a:lnTo>
                    <a:pt x="285" y="1150"/>
                  </a:lnTo>
                  <a:lnTo>
                    <a:pt x="282" y="1150"/>
                  </a:lnTo>
                  <a:lnTo>
                    <a:pt x="278" y="1150"/>
                  </a:lnTo>
                  <a:lnTo>
                    <a:pt x="274" y="1058"/>
                  </a:lnTo>
                  <a:lnTo>
                    <a:pt x="295" y="1065"/>
                  </a:lnTo>
                  <a:lnTo>
                    <a:pt x="295" y="1065"/>
                  </a:lnTo>
                  <a:lnTo>
                    <a:pt x="305" y="1054"/>
                  </a:lnTo>
                  <a:lnTo>
                    <a:pt x="314" y="1046"/>
                  </a:lnTo>
                  <a:lnTo>
                    <a:pt x="317" y="1044"/>
                  </a:lnTo>
                  <a:lnTo>
                    <a:pt x="320" y="1045"/>
                  </a:lnTo>
                  <a:lnTo>
                    <a:pt x="320" y="1045"/>
                  </a:lnTo>
                  <a:lnTo>
                    <a:pt x="321" y="1046"/>
                  </a:lnTo>
                  <a:lnTo>
                    <a:pt x="323" y="1050"/>
                  </a:lnTo>
                  <a:lnTo>
                    <a:pt x="324" y="1058"/>
                  </a:lnTo>
                  <a:lnTo>
                    <a:pt x="324" y="1067"/>
                  </a:lnTo>
                  <a:lnTo>
                    <a:pt x="327" y="1073"/>
                  </a:lnTo>
                  <a:lnTo>
                    <a:pt x="327" y="1073"/>
                  </a:lnTo>
                  <a:lnTo>
                    <a:pt x="329" y="1080"/>
                  </a:lnTo>
                  <a:lnTo>
                    <a:pt x="332" y="1088"/>
                  </a:lnTo>
                  <a:lnTo>
                    <a:pt x="333" y="1099"/>
                  </a:lnTo>
                  <a:lnTo>
                    <a:pt x="334" y="1108"/>
                  </a:lnTo>
                  <a:lnTo>
                    <a:pt x="334" y="1108"/>
                  </a:lnTo>
                  <a:lnTo>
                    <a:pt x="334" y="1123"/>
                  </a:lnTo>
                  <a:lnTo>
                    <a:pt x="335" y="1148"/>
                  </a:lnTo>
                  <a:lnTo>
                    <a:pt x="336" y="1161"/>
                  </a:lnTo>
                  <a:lnTo>
                    <a:pt x="339" y="1174"/>
                  </a:lnTo>
                  <a:lnTo>
                    <a:pt x="342" y="1186"/>
                  </a:lnTo>
                  <a:lnTo>
                    <a:pt x="347" y="1195"/>
                  </a:lnTo>
                  <a:lnTo>
                    <a:pt x="347" y="1195"/>
                  </a:lnTo>
                  <a:lnTo>
                    <a:pt x="365" y="1220"/>
                  </a:lnTo>
                  <a:lnTo>
                    <a:pt x="365" y="1220"/>
                  </a:lnTo>
                  <a:lnTo>
                    <a:pt x="371" y="1223"/>
                  </a:lnTo>
                  <a:lnTo>
                    <a:pt x="378" y="1224"/>
                  </a:lnTo>
                  <a:lnTo>
                    <a:pt x="386" y="1224"/>
                  </a:lnTo>
                  <a:lnTo>
                    <a:pt x="386" y="1224"/>
                  </a:lnTo>
                  <a:lnTo>
                    <a:pt x="394" y="1221"/>
                  </a:lnTo>
                  <a:lnTo>
                    <a:pt x="398" y="1217"/>
                  </a:lnTo>
                  <a:lnTo>
                    <a:pt x="401" y="1213"/>
                  </a:lnTo>
                  <a:lnTo>
                    <a:pt x="401" y="1210"/>
                  </a:lnTo>
                  <a:lnTo>
                    <a:pt x="401" y="1210"/>
                  </a:lnTo>
                  <a:lnTo>
                    <a:pt x="401" y="1206"/>
                  </a:lnTo>
                  <a:lnTo>
                    <a:pt x="402" y="1201"/>
                  </a:lnTo>
                  <a:lnTo>
                    <a:pt x="408" y="1187"/>
                  </a:lnTo>
                  <a:lnTo>
                    <a:pt x="413" y="1173"/>
                  </a:lnTo>
                  <a:lnTo>
                    <a:pt x="414" y="1166"/>
                  </a:lnTo>
                  <a:lnTo>
                    <a:pt x="414" y="1161"/>
                  </a:lnTo>
                  <a:lnTo>
                    <a:pt x="414" y="1161"/>
                  </a:lnTo>
                  <a:lnTo>
                    <a:pt x="411" y="1150"/>
                  </a:lnTo>
                  <a:lnTo>
                    <a:pt x="407" y="1137"/>
                  </a:lnTo>
                  <a:lnTo>
                    <a:pt x="401" y="1126"/>
                  </a:lnTo>
                  <a:lnTo>
                    <a:pt x="397" y="1118"/>
                  </a:lnTo>
                  <a:lnTo>
                    <a:pt x="397" y="1118"/>
                  </a:lnTo>
                  <a:lnTo>
                    <a:pt x="392" y="1110"/>
                  </a:lnTo>
                  <a:lnTo>
                    <a:pt x="385" y="1096"/>
                  </a:lnTo>
                  <a:lnTo>
                    <a:pt x="376" y="1076"/>
                  </a:lnTo>
                  <a:lnTo>
                    <a:pt x="376" y="1076"/>
                  </a:lnTo>
                  <a:lnTo>
                    <a:pt x="373" y="1071"/>
                  </a:lnTo>
                  <a:lnTo>
                    <a:pt x="371" y="1063"/>
                  </a:lnTo>
                  <a:lnTo>
                    <a:pt x="368" y="1055"/>
                  </a:lnTo>
                  <a:lnTo>
                    <a:pt x="368" y="1048"/>
                  </a:lnTo>
                  <a:lnTo>
                    <a:pt x="372" y="1031"/>
                  </a:lnTo>
                  <a:lnTo>
                    <a:pt x="404" y="1038"/>
                  </a:lnTo>
                  <a:lnTo>
                    <a:pt x="404" y="1038"/>
                  </a:lnTo>
                  <a:lnTo>
                    <a:pt x="404" y="1030"/>
                  </a:lnTo>
                  <a:lnTo>
                    <a:pt x="405" y="1011"/>
                  </a:lnTo>
                  <a:lnTo>
                    <a:pt x="404" y="987"/>
                  </a:lnTo>
                  <a:lnTo>
                    <a:pt x="403" y="976"/>
                  </a:lnTo>
                  <a:lnTo>
                    <a:pt x="401" y="968"/>
                  </a:lnTo>
                  <a:lnTo>
                    <a:pt x="401" y="968"/>
                  </a:lnTo>
                  <a:lnTo>
                    <a:pt x="392" y="950"/>
                  </a:lnTo>
                  <a:lnTo>
                    <a:pt x="383" y="932"/>
                  </a:lnTo>
                  <a:lnTo>
                    <a:pt x="368" y="905"/>
                  </a:lnTo>
                  <a:lnTo>
                    <a:pt x="368" y="905"/>
                  </a:lnTo>
                  <a:lnTo>
                    <a:pt x="354" y="873"/>
                  </a:lnTo>
                  <a:lnTo>
                    <a:pt x="354" y="873"/>
                  </a:lnTo>
                  <a:lnTo>
                    <a:pt x="365" y="859"/>
                  </a:lnTo>
                  <a:lnTo>
                    <a:pt x="372" y="849"/>
                  </a:lnTo>
                  <a:lnTo>
                    <a:pt x="376" y="842"/>
                  </a:lnTo>
                  <a:lnTo>
                    <a:pt x="376" y="842"/>
                  </a:lnTo>
                  <a:lnTo>
                    <a:pt x="380" y="809"/>
                  </a:lnTo>
                  <a:lnTo>
                    <a:pt x="385" y="784"/>
                  </a:lnTo>
                  <a:lnTo>
                    <a:pt x="390" y="761"/>
                  </a:lnTo>
                  <a:lnTo>
                    <a:pt x="390" y="761"/>
                  </a:lnTo>
                  <a:lnTo>
                    <a:pt x="392" y="750"/>
                  </a:lnTo>
                  <a:lnTo>
                    <a:pt x="394" y="739"/>
                  </a:lnTo>
                  <a:lnTo>
                    <a:pt x="394" y="719"/>
                  </a:lnTo>
                  <a:lnTo>
                    <a:pt x="394" y="704"/>
                  </a:lnTo>
                  <a:lnTo>
                    <a:pt x="394" y="698"/>
                  </a:lnTo>
                  <a:lnTo>
                    <a:pt x="394" y="698"/>
                  </a:lnTo>
                  <a:lnTo>
                    <a:pt x="401" y="698"/>
                  </a:lnTo>
                  <a:lnTo>
                    <a:pt x="408" y="696"/>
                  </a:lnTo>
                  <a:lnTo>
                    <a:pt x="414" y="694"/>
                  </a:lnTo>
                  <a:lnTo>
                    <a:pt x="414" y="694"/>
                  </a:lnTo>
                  <a:lnTo>
                    <a:pt x="416" y="693"/>
                  </a:lnTo>
                  <a:lnTo>
                    <a:pt x="419" y="689"/>
                  </a:lnTo>
                  <a:lnTo>
                    <a:pt x="422" y="681"/>
                  </a:lnTo>
                  <a:lnTo>
                    <a:pt x="424" y="670"/>
                  </a:lnTo>
                  <a:lnTo>
                    <a:pt x="428" y="634"/>
                  </a:lnTo>
                  <a:lnTo>
                    <a:pt x="428" y="634"/>
                  </a:lnTo>
                  <a:lnTo>
                    <a:pt x="448" y="628"/>
                  </a:lnTo>
                  <a:lnTo>
                    <a:pt x="464" y="625"/>
                  </a:lnTo>
                  <a:lnTo>
                    <a:pt x="473" y="620"/>
                  </a:lnTo>
                  <a:lnTo>
                    <a:pt x="473" y="620"/>
                  </a:lnTo>
                  <a:lnTo>
                    <a:pt x="485" y="614"/>
                  </a:lnTo>
                  <a:lnTo>
                    <a:pt x="491" y="611"/>
                  </a:lnTo>
                  <a:lnTo>
                    <a:pt x="491" y="611"/>
                  </a:lnTo>
                  <a:lnTo>
                    <a:pt x="477" y="555"/>
                  </a:lnTo>
                  <a:lnTo>
                    <a:pt x="467" y="513"/>
                  </a:lnTo>
                  <a:lnTo>
                    <a:pt x="464" y="495"/>
                  </a:lnTo>
                  <a:lnTo>
                    <a:pt x="463" y="484"/>
                  </a:lnTo>
                  <a:lnTo>
                    <a:pt x="463" y="484"/>
                  </a:lnTo>
                  <a:lnTo>
                    <a:pt x="461" y="472"/>
                  </a:lnTo>
                  <a:lnTo>
                    <a:pt x="457" y="455"/>
                  </a:lnTo>
                  <a:lnTo>
                    <a:pt x="442" y="407"/>
                  </a:lnTo>
                  <a:lnTo>
                    <a:pt x="426" y="355"/>
                  </a:lnTo>
                  <a:lnTo>
                    <a:pt x="419" y="330"/>
                  </a:lnTo>
                  <a:lnTo>
                    <a:pt x="414" y="309"/>
                  </a:lnTo>
                  <a:lnTo>
                    <a:pt x="414" y="309"/>
                  </a:lnTo>
                  <a:lnTo>
                    <a:pt x="410" y="290"/>
                  </a:lnTo>
                  <a:lnTo>
                    <a:pt x="405" y="275"/>
                  </a:lnTo>
                  <a:lnTo>
                    <a:pt x="399" y="259"/>
                  </a:lnTo>
                  <a:lnTo>
                    <a:pt x="394" y="247"/>
                  </a:lnTo>
                  <a:lnTo>
                    <a:pt x="386" y="237"/>
                  </a:lnTo>
                  <a:lnTo>
                    <a:pt x="380" y="228"/>
                  </a:lnTo>
                  <a:lnTo>
                    <a:pt x="374" y="221"/>
                  </a:lnTo>
                  <a:lnTo>
                    <a:pt x="368" y="218"/>
                  </a:lnTo>
                  <a:lnTo>
                    <a:pt x="368" y="218"/>
                  </a:lnTo>
                  <a:lnTo>
                    <a:pt x="358" y="213"/>
                  </a:lnTo>
                  <a:lnTo>
                    <a:pt x="346" y="209"/>
                  </a:lnTo>
                  <a:lnTo>
                    <a:pt x="335" y="207"/>
                  </a:lnTo>
                  <a:lnTo>
                    <a:pt x="333" y="207"/>
                  </a:lnTo>
                  <a:lnTo>
                    <a:pt x="330" y="207"/>
                  </a:lnTo>
                  <a:lnTo>
                    <a:pt x="330" y="207"/>
                  </a:lnTo>
                  <a:lnTo>
                    <a:pt x="326" y="208"/>
                  </a:lnTo>
                  <a:lnTo>
                    <a:pt x="318" y="208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7" y="197"/>
                  </a:lnTo>
                  <a:lnTo>
                    <a:pt x="303" y="190"/>
                  </a:lnTo>
                  <a:lnTo>
                    <a:pt x="301" y="188"/>
                  </a:lnTo>
                  <a:lnTo>
                    <a:pt x="298" y="187"/>
                  </a:lnTo>
                  <a:lnTo>
                    <a:pt x="298" y="187"/>
                  </a:lnTo>
                  <a:lnTo>
                    <a:pt x="286" y="180"/>
                  </a:lnTo>
                  <a:lnTo>
                    <a:pt x="278" y="176"/>
                  </a:lnTo>
                  <a:lnTo>
                    <a:pt x="282" y="162"/>
                  </a:lnTo>
                  <a:lnTo>
                    <a:pt x="282" y="162"/>
                  </a:lnTo>
                  <a:lnTo>
                    <a:pt x="282" y="163"/>
                  </a:lnTo>
                  <a:lnTo>
                    <a:pt x="282" y="164"/>
                  </a:lnTo>
                  <a:lnTo>
                    <a:pt x="283" y="164"/>
                  </a:lnTo>
                  <a:lnTo>
                    <a:pt x="284" y="163"/>
                  </a:lnTo>
                  <a:lnTo>
                    <a:pt x="286" y="161"/>
                  </a:lnTo>
                  <a:lnTo>
                    <a:pt x="295" y="151"/>
                  </a:lnTo>
                  <a:lnTo>
                    <a:pt x="295" y="151"/>
                  </a:lnTo>
                  <a:lnTo>
                    <a:pt x="305" y="137"/>
                  </a:lnTo>
                  <a:lnTo>
                    <a:pt x="311" y="121"/>
                  </a:lnTo>
                  <a:lnTo>
                    <a:pt x="315" y="108"/>
                  </a:lnTo>
                  <a:lnTo>
                    <a:pt x="316" y="101"/>
                  </a:lnTo>
                  <a:lnTo>
                    <a:pt x="316" y="95"/>
                  </a:lnTo>
                  <a:lnTo>
                    <a:pt x="316" y="95"/>
                  </a:lnTo>
                  <a:lnTo>
                    <a:pt x="315" y="83"/>
                  </a:lnTo>
                  <a:lnTo>
                    <a:pt x="313" y="72"/>
                  </a:lnTo>
                  <a:lnTo>
                    <a:pt x="309" y="61"/>
                  </a:lnTo>
                  <a:lnTo>
                    <a:pt x="302" y="46"/>
                  </a:lnTo>
                  <a:lnTo>
                    <a:pt x="302" y="46"/>
                  </a:lnTo>
                  <a:lnTo>
                    <a:pt x="297" y="33"/>
                  </a:lnTo>
                  <a:lnTo>
                    <a:pt x="295" y="27"/>
                  </a:lnTo>
                  <a:lnTo>
                    <a:pt x="290" y="21"/>
                  </a:lnTo>
                  <a:lnTo>
                    <a:pt x="282" y="14"/>
                  </a:lnTo>
                  <a:lnTo>
                    <a:pt x="282" y="14"/>
                  </a:lnTo>
                  <a:lnTo>
                    <a:pt x="270" y="7"/>
                  </a:lnTo>
                  <a:lnTo>
                    <a:pt x="264" y="5"/>
                  </a:lnTo>
                  <a:lnTo>
                    <a:pt x="259" y="3"/>
                  </a:lnTo>
                  <a:lnTo>
                    <a:pt x="257" y="3"/>
                  </a:lnTo>
                  <a:lnTo>
                    <a:pt x="257" y="3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0" name="Freeform 28">
              <a:extLst>
                <a:ext uri="{FF2B5EF4-FFF2-40B4-BE49-F238E27FC236}">
                  <a16:creationId xmlns:a16="http://schemas.microsoft.com/office/drawing/2014/main" id="{B74D8689-D494-48A9-A83D-E199108033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07049" y="4838700"/>
              <a:ext cx="288042" cy="963580"/>
            </a:xfrm>
            <a:custGeom>
              <a:avLst/>
              <a:gdLst>
                <a:gd name="T0" fmla="*/ 116 w 307"/>
                <a:gd name="T1" fmla="*/ 32 h 1027"/>
                <a:gd name="T2" fmla="*/ 97 w 307"/>
                <a:gd name="T3" fmla="*/ 35 h 1027"/>
                <a:gd name="T4" fmla="*/ 71 w 307"/>
                <a:gd name="T5" fmla="*/ 55 h 1027"/>
                <a:gd name="T6" fmla="*/ 66 w 307"/>
                <a:gd name="T7" fmla="*/ 57 h 1027"/>
                <a:gd name="T8" fmla="*/ 56 w 307"/>
                <a:gd name="T9" fmla="*/ 86 h 1027"/>
                <a:gd name="T10" fmla="*/ 40 w 307"/>
                <a:gd name="T11" fmla="*/ 163 h 1027"/>
                <a:gd name="T12" fmla="*/ 13 w 307"/>
                <a:gd name="T13" fmla="*/ 176 h 1027"/>
                <a:gd name="T14" fmla="*/ 0 w 307"/>
                <a:gd name="T15" fmla="*/ 245 h 1027"/>
                <a:gd name="T16" fmla="*/ 9 w 307"/>
                <a:gd name="T17" fmla="*/ 270 h 1027"/>
                <a:gd name="T18" fmla="*/ 46 w 307"/>
                <a:gd name="T19" fmla="*/ 279 h 1027"/>
                <a:gd name="T20" fmla="*/ 76 w 307"/>
                <a:gd name="T21" fmla="*/ 314 h 1027"/>
                <a:gd name="T22" fmla="*/ 46 w 307"/>
                <a:gd name="T23" fmla="*/ 388 h 1027"/>
                <a:gd name="T24" fmla="*/ 56 w 307"/>
                <a:gd name="T25" fmla="*/ 472 h 1027"/>
                <a:gd name="T26" fmla="*/ 22 w 307"/>
                <a:gd name="T27" fmla="*/ 592 h 1027"/>
                <a:gd name="T28" fmla="*/ 18 w 307"/>
                <a:gd name="T29" fmla="*/ 671 h 1027"/>
                <a:gd name="T30" fmla="*/ 24 w 307"/>
                <a:gd name="T31" fmla="*/ 679 h 1027"/>
                <a:gd name="T32" fmla="*/ 40 w 307"/>
                <a:gd name="T33" fmla="*/ 688 h 1027"/>
                <a:gd name="T34" fmla="*/ 86 w 307"/>
                <a:gd name="T35" fmla="*/ 842 h 1027"/>
                <a:gd name="T36" fmla="*/ 101 w 307"/>
                <a:gd name="T37" fmla="*/ 912 h 1027"/>
                <a:gd name="T38" fmla="*/ 80 w 307"/>
                <a:gd name="T39" fmla="*/ 942 h 1027"/>
                <a:gd name="T40" fmla="*/ 65 w 307"/>
                <a:gd name="T41" fmla="*/ 968 h 1027"/>
                <a:gd name="T42" fmla="*/ 63 w 307"/>
                <a:gd name="T43" fmla="*/ 985 h 1027"/>
                <a:gd name="T44" fmla="*/ 74 w 307"/>
                <a:gd name="T45" fmla="*/ 996 h 1027"/>
                <a:gd name="T46" fmla="*/ 130 w 307"/>
                <a:gd name="T47" fmla="*/ 1027 h 1027"/>
                <a:gd name="T48" fmla="*/ 162 w 307"/>
                <a:gd name="T49" fmla="*/ 1020 h 1027"/>
                <a:gd name="T50" fmla="*/ 156 w 307"/>
                <a:gd name="T51" fmla="*/ 976 h 1027"/>
                <a:gd name="T52" fmla="*/ 189 w 307"/>
                <a:gd name="T53" fmla="*/ 1004 h 1027"/>
                <a:gd name="T54" fmla="*/ 226 w 307"/>
                <a:gd name="T55" fmla="*/ 1011 h 1027"/>
                <a:gd name="T56" fmla="*/ 241 w 307"/>
                <a:gd name="T57" fmla="*/ 1001 h 1027"/>
                <a:gd name="T58" fmla="*/ 245 w 307"/>
                <a:gd name="T59" fmla="*/ 980 h 1027"/>
                <a:gd name="T60" fmla="*/ 243 w 307"/>
                <a:gd name="T61" fmla="*/ 944 h 1027"/>
                <a:gd name="T62" fmla="*/ 243 w 307"/>
                <a:gd name="T63" fmla="*/ 886 h 1027"/>
                <a:gd name="T64" fmla="*/ 259 w 307"/>
                <a:gd name="T65" fmla="*/ 791 h 1027"/>
                <a:gd name="T66" fmla="*/ 250 w 307"/>
                <a:gd name="T67" fmla="*/ 719 h 1027"/>
                <a:gd name="T68" fmla="*/ 265 w 307"/>
                <a:gd name="T69" fmla="*/ 659 h 1027"/>
                <a:gd name="T70" fmla="*/ 264 w 307"/>
                <a:gd name="T71" fmla="*/ 585 h 1027"/>
                <a:gd name="T72" fmla="*/ 275 w 307"/>
                <a:gd name="T73" fmla="*/ 464 h 1027"/>
                <a:gd name="T74" fmla="*/ 275 w 307"/>
                <a:gd name="T75" fmla="*/ 301 h 1027"/>
                <a:gd name="T76" fmla="*/ 306 w 307"/>
                <a:gd name="T77" fmla="*/ 229 h 1027"/>
                <a:gd name="T78" fmla="*/ 301 w 307"/>
                <a:gd name="T79" fmla="*/ 191 h 1027"/>
                <a:gd name="T80" fmla="*/ 278 w 307"/>
                <a:gd name="T81" fmla="*/ 185 h 1027"/>
                <a:gd name="T82" fmla="*/ 265 w 307"/>
                <a:gd name="T83" fmla="*/ 108 h 1027"/>
                <a:gd name="T84" fmla="*/ 256 w 307"/>
                <a:gd name="T85" fmla="*/ 38 h 1027"/>
                <a:gd name="T86" fmla="*/ 213 w 307"/>
                <a:gd name="T87" fmla="*/ 2 h 1027"/>
                <a:gd name="T88" fmla="*/ 195 w 307"/>
                <a:gd name="T89" fmla="*/ 0 h 1027"/>
                <a:gd name="T90" fmla="*/ 156 w 307"/>
                <a:gd name="T91" fmla="*/ 19 h 1027"/>
                <a:gd name="T92" fmla="*/ 60 w 307"/>
                <a:gd name="T93" fmla="*/ 176 h 1027"/>
                <a:gd name="T94" fmla="*/ 82 w 307"/>
                <a:gd name="T95" fmla="*/ 133 h 1027"/>
                <a:gd name="T96" fmla="*/ 134 w 307"/>
                <a:gd name="T97" fmla="*/ 77 h 1027"/>
                <a:gd name="T98" fmla="*/ 127 w 307"/>
                <a:gd name="T99" fmla="*/ 141 h 1027"/>
                <a:gd name="T100" fmla="*/ 114 w 307"/>
                <a:gd name="T101" fmla="*/ 163 h 1027"/>
                <a:gd name="T102" fmla="*/ 93 w 307"/>
                <a:gd name="T103" fmla="*/ 185 h 1027"/>
                <a:gd name="T104" fmla="*/ 73 w 307"/>
                <a:gd name="T105" fmla="*/ 190 h 1027"/>
                <a:gd name="T106" fmla="*/ 165 w 307"/>
                <a:gd name="T107" fmla="*/ 691 h 1027"/>
                <a:gd name="T108" fmla="*/ 189 w 307"/>
                <a:gd name="T109" fmla="*/ 745 h 1027"/>
                <a:gd name="T110" fmla="*/ 195 w 307"/>
                <a:gd name="T111" fmla="*/ 774 h 1027"/>
                <a:gd name="T112" fmla="*/ 202 w 307"/>
                <a:gd name="T113" fmla="*/ 861 h 1027"/>
                <a:gd name="T114" fmla="*/ 191 w 307"/>
                <a:gd name="T115" fmla="*/ 908 h 1027"/>
                <a:gd name="T116" fmla="*/ 175 w 307"/>
                <a:gd name="T117" fmla="*/ 921 h 1027"/>
                <a:gd name="T118" fmla="*/ 157 w 307"/>
                <a:gd name="T119" fmla="*/ 932 h 1027"/>
                <a:gd name="T120" fmla="*/ 149 w 307"/>
                <a:gd name="T121" fmla="*/ 867 h 1027"/>
                <a:gd name="T122" fmla="*/ 149 w 307"/>
                <a:gd name="T123" fmla="*/ 753 h 1027"/>
                <a:gd name="T124" fmla="*/ 156 w 307"/>
                <a:gd name="T125" fmla="*/ 691 h 1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07" h="1027">
                  <a:moveTo>
                    <a:pt x="147" y="35"/>
                  </a:moveTo>
                  <a:lnTo>
                    <a:pt x="117" y="35"/>
                  </a:lnTo>
                  <a:lnTo>
                    <a:pt x="114" y="35"/>
                  </a:lnTo>
                  <a:lnTo>
                    <a:pt x="114" y="35"/>
                  </a:lnTo>
                  <a:lnTo>
                    <a:pt x="116" y="32"/>
                  </a:lnTo>
                  <a:lnTo>
                    <a:pt x="116" y="30"/>
                  </a:lnTo>
                  <a:lnTo>
                    <a:pt x="114" y="28"/>
                  </a:lnTo>
                  <a:lnTo>
                    <a:pt x="114" y="28"/>
                  </a:lnTo>
                  <a:lnTo>
                    <a:pt x="108" y="31"/>
                  </a:lnTo>
                  <a:lnTo>
                    <a:pt x="97" y="35"/>
                  </a:lnTo>
                  <a:lnTo>
                    <a:pt x="86" y="40"/>
                  </a:lnTo>
                  <a:lnTo>
                    <a:pt x="79" y="44"/>
                  </a:lnTo>
                  <a:lnTo>
                    <a:pt x="79" y="44"/>
                  </a:lnTo>
                  <a:lnTo>
                    <a:pt x="75" y="49"/>
                  </a:lnTo>
                  <a:lnTo>
                    <a:pt x="71" y="55"/>
                  </a:lnTo>
                  <a:lnTo>
                    <a:pt x="69" y="61"/>
                  </a:lnTo>
                  <a:lnTo>
                    <a:pt x="69" y="61"/>
                  </a:lnTo>
                  <a:lnTo>
                    <a:pt x="69" y="60"/>
                  </a:lnTo>
                  <a:lnTo>
                    <a:pt x="67" y="58"/>
                  </a:lnTo>
                  <a:lnTo>
                    <a:pt x="66" y="57"/>
                  </a:lnTo>
                  <a:lnTo>
                    <a:pt x="66" y="57"/>
                  </a:lnTo>
                  <a:lnTo>
                    <a:pt x="65" y="58"/>
                  </a:lnTo>
                  <a:lnTo>
                    <a:pt x="63" y="60"/>
                  </a:lnTo>
                  <a:lnTo>
                    <a:pt x="61" y="68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2" y="112"/>
                  </a:lnTo>
                  <a:lnTo>
                    <a:pt x="46" y="138"/>
                  </a:lnTo>
                  <a:lnTo>
                    <a:pt x="46" y="138"/>
                  </a:lnTo>
                  <a:lnTo>
                    <a:pt x="40" y="163"/>
                  </a:lnTo>
                  <a:lnTo>
                    <a:pt x="31" y="167"/>
                  </a:lnTo>
                  <a:lnTo>
                    <a:pt x="31" y="167"/>
                  </a:lnTo>
                  <a:lnTo>
                    <a:pt x="22" y="169"/>
                  </a:lnTo>
                  <a:lnTo>
                    <a:pt x="15" y="174"/>
                  </a:lnTo>
                  <a:lnTo>
                    <a:pt x="13" y="176"/>
                  </a:lnTo>
                  <a:lnTo>
                    <a:pt x="11" y="180"/>
                  </a:lnTo>
                  <a:lnTo>
                    <a:pt x="11" y="180"/>
                  </a:lnTo>
                  <a:lnTo>
                    <a:pt x="7" y="194"/>
                  </a:lnTo>
                  <a:lnTo>
                    <a:pt x="2" y="219"/>
                  </a:lnTo>
                  <a:lnTo>
                    <a:pt x="0" y="245"/>
                  </a:lnTo>
                  <a:lnTo>
                    <a:pt x="0" y="255"/>
                  </a:lnTo>
                  <a:lnTo>
                    <a:pt x="1" y="262"/>
                  </a:lnTo>
                  <a:lnTo>
                    <a:pt x="1" y="262"/>
                  </a:lnTo>
                  <a:lnTo>
                    <a:pt x="5" y="266"/>
                  </a:lnTo>
                  <a:lnTo>
                    <a:pt x="9" y="270"/>
                  </a:lnTo>
                  <a:lnTo>
                    <a:pt x="15" y="272"/>
                  </a:lnTo>
                  <a:lnTo>
                    <a:pt x="20" y="274"/>
                  </a:lnTo>
                  <a:lnTo>
                    <a:pt x="33" y="276"/>
                  </a:lnTo>
                  <a:lnTo>
                    <a:pt x="46" y="279"/>
                  </a:lnTo>
                  <a:lnTo>
                    <a:pt x="46" y="279"/>
                  </a:lnTo>
                  <a:lnTo>
                    <a:pt x="58" y="281"/>
                  </a:lnTo>
                  <a:lnTo>
                    <a:pt x="70" y="288"/>
                  </a:lnTo>
                  <a:lnTo>
                    <a:pt x="82" y="294"/>
                  </a:lnTo>
                  <a:lnTo>
                    <a:pt x="82" y="294"/>
                  </a:lnTo>
                  <a:lnTo>
                    <a:pt x="76" y="314"/>
                  </a:lnTo>
                  <a:lnTo>
                    <a:pt x="71" y="332"/>
                  </a:lnTo>
                  <a:lnTo>
                    <a:pt x="62" y="352"/>
                  </a:lnTo>
                  <a:lnTo>
                    <a:pt x="62" y="352"/>
                  </a:lnTo>
                  <a:lnTo>
                    <a:pt x="54" y="370"/>
                  </a:lnTo>
                  <a:lnTo>
                    <a:pt x="46" y="388"/>
                  </a:lnTo>
                  <a:lnTo>
                    <a:pt x="40" y="406"/>
                  </a:lnTo>
                  <a:lnTo>
                    <a:pt x="73" y="433"/>
                  </a:lnTo>
                  <a:lnTo>
                    <a:pt x="73" y="433"/>
                  </a:lnTo>
                  <a:lnTo>
                    <a:pt x="67" y="443"/>
                  </a:lnTo>
                  <a:lnTo>
                    <a:pt x="56" y="472"/>
                  </a:lnTo>
                  <a:lnTo>
                    <a:pt x="41" y="509"/>
                  </a:lnTo>
                  <a:lnTo>
                    <a:pt x="36" y="530"/>
                  </a:lnTo>
                  <a:lnTo>
                    <a:pt x="31" y="550"/>
                  </a:lnTo>
                  <a:lnTo>
                    <a:pt x="31" y="550"/>
                  </a:lnTo>
                  <a:lnTo>
                    <a:pt x="22" y="592"/>
                  </a:lnTo>
                  <a:lnTo>
                    <a:pt x="15" y="631"/>
                  </a:lnTo>
                  <a:lnTo>
                    <a:pt x="7" y="672"/>
                  </a:lnTo>
                  <a:lnTo>
                    <a:pt x="7" y="672"/>
                  </a:lnTo>
                  <a:lnTo>
                    <a:pt x="11" y="671"/>
                  </a:lnTo>
                  <a:lnTo>
                    <a:pt x="18" y="671"/>
                  </a:lnTo>
                  <a:lnTo>
                    <a:pt x="26" y="672"/>
                  </a:lnTo>
                  <a:lnTo>
                    <a:pt x="27" y="674"/>
                  </a:lnTo>
                  <a:lnTo>
                    <a:pt x="27" y="675"/>
                  </a:lnTo>
                  <a:lnTo>
                    <a:pt x="27" y="675"/>
                  </a:lnTo>
                  <a:lnTo>
                    <a:pt x="24" y="679"/>
                  </a:lnTo>
                  <a:lnTo>
                    <a:pt x="22" y="683"/>
                  </a:lnTo>
                  <a:lnTo>
                    <a:pt x="22" y="685"/>
                  </a:lnTo>
                  <a:lnTo>
                    <a:pt x="24" y="687"/>
                  </a:lnTo>
                  <a:lnTo>
                    <a:pt x="40" y="688"/>
                  </a:lnTo>
                  <a:lnTo>
                    <a:pt x="40" y="688"/>
                  </a:lnTo>
                  <a:lnTo>
                    <a:pt x="71" y="691"/>
                  </a:lnTo>
                  <a:lnTo>
                    <a:pt x="79" y="691"/>
                  </a:lnTo>
                  <a:lnTo>
                    <a:pt x="79" y="691"/>
                  </a:lnTo>
                  <a:lnTo>
                    <a:pt x="82" y="757"/>
                  </a:lnTo>
                  <a:lnTo>
                    <a:pt x="86" y="842"/>
                  </a:lnTo>
                  <a:lnTo>
                    <a:pt x="86" y="842"/>
                  </a:lnTo>
                  <a:lnTo>
                    <a:pt x="88" y="861"/>
                  </a:lnTo>
                  <a:lnTo>
                    <a:pt x="92" y="882"/>
                  </a:lnTo>
                  <a:lnTo>
                    <a:pt x="101" y="912"/>
                  </a:lnTo>
                  <a:lnTo>
                    <a:pt x="101" y="912"/>
                  </a:lnTo>
                  <a:lnTo>
                    <a:pt x="104" y="925"/>
                  </a:lnTo>
                  <a:lnTo>
                    <a:pt x="104" y="932"/>
                  </a:lnTo>
                  <a:lnTo>
                    <a:pt x="104" y="932"/>
                  </a:lnTo>
                  <a:lnTo>
                    <a:pt x="91" y="937"/>
                  </a:lnTo>
                  <a:lnTo>
                    <a:pt x="80" y="942"/>
                  </a:lnTo>
                  <a:lnTo>
                    <a:pt x="76" y="946"/>
                  </a:lnTo>
                  <a:lnTo>
                    <a:pt x="73" y="950"/>
                  </a:lnTo>
                  <a:lnTo>
                    <a:pt x="73" y="950"/>
                  </a:lnTo>
                  <a:lnTo>
                    <a:pt x="67" y="959"/>
                  </a:lnTo>
                  <a:lnTo>
                    <a:pt x="65" y="968"/>
                  </a:lnTo>
                  <a:lnTo>
                    <a:pt x="63" y="976"/>
                  </a:lnTo>
                  <a:lnTo>
                    <a:pt x="62" y="983"/>
                  </a:lnTo>
                  <a:lnTo>
                    <a:pt x="62" y="983"/>
                  </a:lnTo>
                  <a:lnTo>
                    <a:pt x="63" y="985"/>
                  </a:lnTo>
                  <a:lnTo>
                    <a:pt x="63" y="985"/>
                  </a:lnTo>
                  <a:lnTo>
                    <a:pt x="65" y="987"/>
                  </a:lnTo>
                  <a:lnTo>
                    <a:pt x="66" y="989"/>
                  </a:lnTo>
                  <a:lnTo>
                    <a:pt x="66" y="989"/>
                  </a:lnTo>
                  <a:lnTo>
                    <a:pt x="69" y="992"/>
                  </a:lnTo>
                  <a:lnTo>
                    <a:pt x="74" y="996"/>
                  </a:lnTo>
                  <a:lnTo>
                    <a:pt x="91" y="1006"/>
                  </a:lnTo>
                  <a:lnTo>
                    <a:pt x="121" y="1024"/>
                  </a:lnTo>
                  <a:lnTo>
                    <a:pt x="121" y="1024"/>
                  </a:lnTo>
                  <a:lnTo>
                    <a:pt x="125" y="1026"/>
                  </a:lnTo>
                  <a:lnTo>
                    <a:pt x="130" y="1027"/>
                  </a:lnTo>
                  <a:lnTo>
                    <a:pt x="143" y="1027"/>
                  </a:lnTo>
                  <a:lnTo>
                    <a:pt x="156" y="1024"/>
                  </a:lnTo>
                  <a:lnTo>
                    <a:pt x="160" y="1023"/>
                  </a:lnTo>
                  <a:lnTo>
                    <a:pt x="162" y="1020"/>
                  </a:lnTo>
                  <a:lnTo>
                    <a:pt x="162" y="1020"/>
                  </a:lnTo>
                  <a:lnTo>
                    <a:pt x="162" y="1018"/>
                  </a:lnTo>
                  <a:lnTo>
                    <a:pt x="162" y="1011"/>
                  </a:lnTo>
                  <a:lnTo>
                    <a:pt x="160" y="996"/>
                  </a:lnTo>
                  <a:lnTo>
                    <a:pt x="156" y="976"/>
                  </a:lnTo>
                  <a:lnTo>
                    <a:pt x="156" y="976"/>
                  </a:lnTo>
                  <a:lnTo>
                    <a:pt x="165" y="981"/>
                  </a:lnTo>
                  <a:lnTo>
                    <a:pt x="172" y="987"/>
                  </a:lnTo>
                  <a:lnTo>
                    <a:pt x="178" y="992"/>
                  </a:lnTo>
                  <a:lnTo>
                    <a:pt x="178" y="992"/>
                  </a:lnTo>
                  <a:lnTo>
                    <a:pt x="189" y="1004"/>
                  </a:lnTo>
                  <a:lnTo>
                    <a:pt x="195" y="1007"/>
                  </a:lnTo>
                  <a:lnTo>
                    <a:pt x="204" y="1011"/>
                  </a:lnTo>
                  <a:lnTo>
                    <a:pt x="204" y="1011"/>
                  </a:lnTo>
                  <a:lnTo>
                    <a:pt x="215" y="1013"/>
                  </a:lnTo>
                  <a:lnTo>
                    <a:pt x="226" y="1011"/>
                  </a:lnTo>
                  <a:lnTo>
                    <a:pt x="235" y="1009"/>
                  </a:lnTo>
                  <a:lnTo>
                    <a:pt x="238" y="1007"/>
                  </a:lnTo>
                  <a:lnTo>
                    <a:pt x="239" y="1005"/>
                  </a:lnTo>
                  <a:lnTo>
                    <a:pt x="239" y="1005"/>
                  </a:lnTo>
                  <a:lnTo>
                    <a:pt x="241" y="1001"/>
                  </a:lnTo>
                  <a:lnTo>
                    <a:pt x="241" y="996"/>
                  </a:lnTo>
                  <a:lnTo>
                    <a:pt x="239" y="992"/>
                  </a:lnTo>
                  <a:lnTo>
                    <a:pt x="239" y="992"/>
                  </a:lnTo>
                  <a:lnTo>
                    <a:pt x="242" y="987"/>
                  </a:lnTo>
                  <a:lnTo>
                    <a:pt x="245" y="980"/>
                  </a:lnTo>
                  <a:lnTo>
                    <a:pt x="246" y="972"/>
                  </a:lnTo>
                  <a:lnTo>
                    <a:pt x="246" y="972"/>
                  </a:lnTo>
                  <a:lnTo>
                    <a:pt x="246" y="964"/>
                  </a:lnTo>
                  <a:lnTo>
                    <a:pt x="245" y="954"/>
                  </a:lnTo>
                  <a:lnTo>
                    <a:pt x="243" y="944"/>
                  </a:lnTo>
                  <a:lnTo>
                    <a:pt x="243" y="944"/>
                  </a:lnTo>
                  <a:lnTo>
                    <a:pt x="242" y="921"/>
                  </a:lnTo>
                  <a:lnTo>
                    <a:pt x="242" y="903"/>
                  </a:lnTo>
                  <a:lnTo>
                    <a:pt x="243" y="886"/>
                  </a:lnTo>
                  <a:lnTo>
                    <a:pt x="243" y="886"/>
                  </a:lnTo>
                  <a:lnTo>
                    <a:pt x="252" y="848"/>
                  </a:lnTo>
                  <a:lnTo>
                    <a:pt x="256" y="822"/>
                  </a:lnTo>
                  <a:lnTo>
                    <a:pt x="258" y="807"/>
                  </a:lnTo>
                  <a:lnTo>
                    <a:pt x="259" y="791"/>
                  </a:lnTo>
                  <a:lnTo>
                    <a:pt x="259" y="791"/>
                  </a:lnTo>
                  <a:lnTo>
                    <a:pt x="259" y="774"/>
                  </a:lnTo>
                  <a:lnTo>
                    <a:pt x="258" y="761"/>
                  </a:lnTo>
                  <a:lnTo>
                    <a:pt x="255" y="739"/>
                  </a:lnTo>
                  <a:lnTo>
                    <a:pt x="251" y="725"/>
                  </a:lnTo>
                  <a:lnTo>
                    <a:pt x="250" y="719"/>
                  </a:lnTo>
                  <a:lnTo>
                    <a:pt x="252" y="666"/>
                  </a:lnTo>
                  <a:lnTo>
                    <a:pt x="252" y="666"/>
                  </a:lnTo>
                  <a:lnTo>
                    <a:pt x="258" y="662"/>
                  </a:lnTo>
                  <a:lnTo>
                    <a:pt x="261" y="659"/>
                  </a:lnTo>
                  <a:lnTo>
                    <a:pt x="265" y="659"/>
                  </a:lnTo>
                  <a:lnTo>
                    <a:pt x="265" y="659"/>
                  </a:lnTo>
                  <a:lnTo>
                    <a:pt x="267" y="657"/>
                  </a:lnTo>
                  <a:lnTo>
                    <a:pt x="267" y="648"/>
                  </a:lnTo>
                  <a:lnTo>
                    <a:pt x="267" y="619"/>
                  </a:lnTo>
                  <a:lnTo>
                    <a:pt x="264" y="585"/>
                  </a:lnTo>
                  <a:lnTo>
                    <a:pt x="261" y="560"/>
                  </a:lnTo>
                  <a:lnTo>
                    <a:pt x="261" y="560"/>
                  </a:lnTo>
                  <a:lnTo>
                    <a:pt x="250" y="468"/>
                  </a:lnTo>
                  <a:lnTo>
                    <a:pt x="275" y="464"/>
                  </a:lnTo>
                  <a:lnTo>
                    <a:pt x="275" y="464"/>
                  </a:lnTo>
                  <a:lnTo>
                    <a:pt x="272" y="339"/>
                  </a:lnTo>
                  <a:lnTo>
                    <a:pt x="272" y="339"/>
                  </a:lnTo>
                  <a:lnTo>
                    <a:pt x="272" y="322"/>
                  </a:lnTo>
                  <a:lnTo>
                    <a:pt x="273" y="310"/>
                  </a:lnTo>
                  <a:lnTo>
                    <a:pt x="275" y="301"/>
                  </a:lnTo>
                  <a:lnTo>
                    <a:pt x="275" y="301"/>
                  </a:lnTo>
                  <a:lnTo>
                    <a:pt x="286" y="276"/>
                  </a:lnTo>
                  <a:lnTo>
                    <a:pt x="304" y="237"/>
                  </a:lnTo>
                  <a:lnTo>
                    <a:pt x="304" y="237"/>
                  </a:lnTo>
                  <a:lnTo>
                    <a:pt x="306" y="229"/>
                  </a:lnTo>
                  <a:lnTo>
                    <a:pt x="307" y="221"/>
                  </a:lnTo>
                  <a:lnTo>
                    <a:pt x="307" y="215"/>
                  </a:lnTo>
                  <a:lnTo>
                    <a:pt x="306" y="207"/>
                  </a:lnTo>
                  <a:lnTo>
                    <a:pt x="303" y="197"/>
                  </a:lnTo>
                  <a:lnTo>
                    <a:pt x="301" y="191"/>
                  </a:lnTo>
                  <a:lnTo>
                    <a:pt x="301" y="191"/>
                  </a:lnTo>
                  <a:lnTo>
                    <a:pt x="297" y="190"/>
                  </a:lnTo>
                  <a:lnTo>
                    <a:pt x="289" y="187"/>
                  </a:lnTo>
                  <a:lnTo>
                    <a:pt x="278" y="185"/>
                  </a:lnTo>
                  <a:lnTo>
                    <a:pt x="278" y="185"/>
                  </a:lnTo>
                  <a:lnTo>
                    <a:pt x="272" y="164"/>
                  </a:lnTo>
                  <a:lnTo>
                    <a:pt x="268" y="146"/>
                  </a:lnTo>
                  <a:lnTo>
                    <a:pt x="265" y="128"/>
                  </a:lnTo>
                  <a:lnTo>
                    <a:pt x="265" y="128"/>
                  </a:lnTo>
                  <a:lnTo>
                    <a:pt x="265" y="108"/>
                  </a:lnTo>
                  <a:lnTo>
                    <a:pt x="264" y="82"/>
                  </a:lnTo>
                  <a:lnTo>
                    <a:pt x="264" y="69"/>
                  </a:lnTo>
                  <a:lnTo>
                    <a:pt x="263" y="57"/>
                  </a:lnTo>
                  <a:lnTo>
                    <a:pt x="260" y="47"/>
                  </a:lnTo>
                  <a:lnTo>
                    <a:pt x="256" y="38"/>
                  </a:lnTo>
                  <a:lnTo>
                    <a:pt x="256" y="38"/>
                  </a:lnTo>
                  <a:lnTo>
                    <a:pt x="245" y="26"/>
                  </a:lnTo>
                  <a:lnTo>
                    <a:pt x="234" y="15"/>
                  </a:lnTo>
                  <a:lnTo>
                    <a:pt x="224" y="8"/>
                  </a:lnTo>
                  <a:lnTo>
                    <a:pt x="213" y="2"/>
                  </a:lnTo>
                  <a:lnTo>
                    <a:pt x="213" y="2"/>
                  </a:lnTo>
                  <a:lnTo>
                    <a:pt x="207" y="1"/>
                  </a:lnTo>
                  <a:lnTo>
                    <a:pt x="200" y="0"/>
                  </a:lnTo>
                  <a:lnTo>
                    <a:pt x="195" y="0"/>
                  </a:lnTo>
                  <a:lnTo>
                    <a:pt x="195" y="0"/>
                  </a:lnTo>
                  <a:lnTo>
                    <a:pt x="182" y="4"/>
                  </a:lnTo>
                  <a:lnTo>
                    <a:pt x="172" y="8"/>
                  </a:lnTo>
                  <a:lnTo>
                    <a:pt x="162" y="13"/>
                  </a:lnTo>
                  <a:lnTo>
                    <a:pt x="162" y="13"/>
                  </a:lnTo>
                  <a:lnTo>
                    <a:pt x="156" y="19"/>
                  </a:lnTo>
                  <a:lnTo>
                    <a:pt x="151" y="27"/>
                  </a:lnTo>
                  <a:lnTo>
                    <a:pt x="147" y="35"/>
                  </a:lnTo>
                  <a:lnTo>
                    <a:pt x="147" y="35"/>
                  </a:lnTo>
                  <a:close/>
                  <a:moveTo>
                    <a:pt x="60" y="176"/>
                  </a:moveTo>
                  <a:lnTo>
                    <a:pt x="60" y="176"/>
                  </a:lnTo>
                  <a:lnTo>
                    <a:pt x="65" y="164"/>
                  </a:lnTo>
                  <a:lnTo>
                    <a:pt x="70" y="154"/>
                  </a:lnTo>
                  <a:lnTo>
                    <a:pt x="75" y="144"/>
                  </a:lnTo>
                  <a:lnTo>
                    <a:pt x="75" y="144"/>
                  </a:lnTo>
                  <a:lnTo>
                    <a:pt x="82" y="133"/>
                  </a:lnTo>
                  <a:lnTo>
                    <a:pt x="88" y="120"/>
                  </a:lnTo>
                  <a:lnTo>
                    <a:pt x="99" y="96"/>
                  </a:lnTo>
                  <a:lnTo>
                    <a:pt x="99" y="96"/>
                  </a:lnTo>
                  <a:lnTo>
                    <a:pt x="104" y="77"/>
                  </a:lnTo>
                  <a:lnTo>
                    <a:pt x="134" y="77"/>
                  </a:lnTo>
                  <a:lnTo>
                    <a:pt x="134" y="77"/>
                  </a:lnTo>
                  <a:lnTo>
                    <a:pt x="132" y="101"/>
                  </a:lnTo>
                  <a:lnTo>
                    <a:pt x="130" y="124"/>
                  </a:lnTo>
                  <a:lnTo>
                    <a:pt x="127" y="141"/>
                  </a:lnTo>
                  <a:lnTo>
                    <a:pt x="127" y="141"/>
                  </a:lnTo>
                  <a:lnTo>
                    <a:pt x="123" y="151"/>
                  </a:lnTo>
                  <a:lnTo>
                    <a:pt x="121" y="156"/>
                  </a:lnTo>
                  <a:lnTo>
                    <a:pt x="118" y="159"/>
                  </a:lnTo>
                  <a:lnTo>
                    <a:pt x="114" y="163"/>
                  </a:lnTo>
                  <a:lnTo>
                    <a:pt x="114" y="163"/>
                  </a:lnTo>
                  <a:lnTo>
                    <a:pt x="109" y="169"/>
                  </a:lnTo>
                  <a:lnTo>
                    <a:pt x="105" y="177"/>
                  </a:lnTo>
                  <a:lnTo>
                    <a:pt x="101" y="185"/>
                  </a:lnTo>
                  <a:lnTo>
                    <a:pt x="101" y="185"/>
                  </a:lnTo>
                  <a:lnTo>
                    <a:pt x="93" y="185"/>
                  </a:lnTo>
                  <a:lnTo>
                    <a:pt x="86" y="185"/>
                  </a:lnTo>
                  <a:lnTo>
                    <a:pt x="79" y="185"/>
                  </a:lnTo>
                  <a:lnTo>
                    <a:pt x="79" y="185"/>
                  </a:lnTo>
                  <a:lnTo>
                    <a:pt x="75" y="187"/>
                  </a:lnTo>
                  <a:lnTo>
                    <a:pt x="73" y="190"/>
                  </a:lnTo>
                  <a:lnTo>
                    <a:pt x="66" y="197"/>
                  </a:lnTo>
                  <a:lnTo>
                    <a:pt x="60" y="204"/>
                  </a:lnTo>
                  <a:lnTo>
                    <a:pt x="60" y="176"/>
                  </a:lnTo>
                  <a:close/>
                  <a:moveTo>
                    <a:pt x="156" y="691"/>
                  </a:moveTo>
                  <a:lnTo>
                    <a:pt x="165" y="691"/>
                  </a:lnTo>
                  <a:lnTo>
                    <a:pt x="165" y="682"/>
                  </a:lnTo>
                  <a:lnTo>
                    <a:pt x="178" y="682"/>
                  </a:lnTo>
                  <a:lnTo>
                    <a:pt x="178" y="682"/>
                  </a:lnTo>
                  <a:lnTo>
                    <a:pt x="189" y="745"/>
                  </a:lnTo>
                  <a:lnTo>
                    <a:pt x="189" y="745"/>
                  </a:lnTo>
                  <a:lnTo>
                    <a:pt x="190" y="755"/>
                  </a:lnTo>
                  <a:lnTo>
                    <a:pt x="192" y="762"/>
                  </a:lnTo>
                  <a:lnTo>
                    <a:pt x="195" y="769"/>
                  </a:lnTo>
                  <a:lnTo>
                    <a:pt x="195" y="774"/>
                  </a:lnTo>
                  <a:lnTo>
                    <a:pt x="195" y="774"/>
                  </a:lnTo>
                  <a:lnTo>
                    <a:pt x="195" y="787"/>
                  </a:lnTo>
                  <a:lnTo>
                    <a:pt x="198" y="811"/>
                  </a:lnTo>
                  <a:lnTo>
                    <a:pt x="200" y="837"/>
                  </a:lnTo>
                  <a:lnTo>
                    <a:pt x="202" y="850"/>
                  </a:lnTo>
                  <a:lnTo>
                    <a:pt x="202" y="861"/>
                  </a:lnTo>
                  <a:lnTo>
                    <a:pt x="202" y="861"/>
                  </a:lnTo>
                  <a:lnTo>
                    <a:pt x="196" y="891"/>
                  </a:lnTo>
                  <a:lnTo>
                    <a:pt x="194" y="902"/>
                  </a:lnTo>
                  <a:lnTo>
                    <a:pt x="191" y="908"/>
                  </a:lnTo>
                  <a:lnTo>
                    <a:pt x="191" y="908"/>
                  </a:lnTo>
                  <a:lnTo>
                    <a:pt x="186" y="920"/>
                  </a:lnTo>
                  <a:lnTo>
                    <a:pt x="185" y="925"/>
                  </a:lnTo>
                  <a:lnTo>
                    <a:pt x="185" y="925"/>
                  </a:lnTo>
                  <a:lnTo>
                    <a:pt x="175" y="921"/>
                  </a:lnTo>
                  <a:lnTo>
                    <a:pt x="175" y="921"/>
                  </a:lnTo>
                  <a:lnTo>
                    <a:pt x="172" y="921"/>
                  </a:lnTo>
                  <a:lnTo>
                    <a:pt x="169" y="923"/>
                  </a:lnTo>
                  <a:lnTo>
                    <a:pt x="162" y="928"/>
                  </a:lnTo>
                  <a:lnTo>
                    <a:pt x="162" y="928"/>
                  </a:lnTo>
                  <a:lnTo>
                    <a:pt x="157" y="932"/>
                  </a:lnTo>
                  <a:lnTo>
                    <a:pt x="151" y="934"/>
                  </a:lnTo>
                  <a:lnTo>
                    <a:pt x="143" y="937"/>
                  </a:lnTo>
                  <a:lnTo>
                    <a:pt x="143" y="937"/>
                  </a:lnTo>
                  <a:lnTo>
                    <a:pt x="149" y="867"/>
                  </a:lnTo>
                  <a:lnTo>
                    <a:pt x="149" y="867"/>
                  </a:lnTo>
                  <a:lnTo>
                    <a:pt x="151" y="841"/>
                  </a:lnTo>
                  <a:lnTo>
                    <a:pt x="151" y="804"/>
                  </a:lnTo>
                  <a:lnTo>
                    <a:pt x="149" y="755"/>
                  </a:lnTo>
                  <a:lnTo>
                    <a:pt x="149" y="755"/>
                  </a:lnTo>
                  <a:lnTo>
                    <a:pt x="149" y="753"/>
                  </a:lnTo>
                  <a:lnTo>
                    <a:pt x="149" y="751"/>
                  </a:lnTo>
                  <a:lnTo>
                    <a:pt x="151" y="745"/>
                  </a:lnTo>
                  <a:lnTo>
                    <a:pt x="152" y="736"/>
                  </a:lnTo>
                  <a:lnTo>
                    <a:pt x="152" y="736"/>
                  </a:lnTo>
                  <a:lnTo>
                    <a:pt x="156" y="691"/>
                  </a:lnTo>
                  <a:lnTo>
                    <a:pt x="156" y="691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1" name="Freeform 10">
              <a:extLst>
                <a:ext uri="{FF2B5EF4-FFF2-40B4-BE49-F238E27FC236}">
                  <a16:creationId xmlns:a16="http://schemas.microsoft.com/office/drawing/2014/main" id="{9430C5BE-2FDF-4F10-9BE0-529D96A8F0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10091" y="4889199"/>
              <a:ext cx="299479" cy="917066"/>
            </a:xfrm>
            <a:custGeom>
              <a:avLst/>
              <a:gdLst>
                <a:gd name="T0" fmla="*/ 107 w 418"/>
                <a:gd name="T1" fmla="*/ 43 h 1280"/>
                <a:gd name="T2" fmla="*/ 53 w 418"/>
                <a:gd name="T3" fmla="*/ 61 h 1280"/>
                <a:gd name="T4" fmla="*/ 11 w 418"/>
                <a:gd name="T5" fmla="*/ 95 h 1280"/>
                <a:gd name="T6" fmla="*/ 1 w 418"/>
                <a:gd name="T7" fmla="*/ 166 h 1280"/>
                <a:gd name="T8" fmla="*/ 42 w 418"/>
                <a:gd name="T9" fmla="*/ 228 h 1280"/>
                <a:gd name="T10" fmla="*/ 70 w 418"/>
                <a:gd name="T11" fmla="*/ 231 h 1280"/>
                <a:gd name="T12" fmla="*/ 35 w 418"/>
                <a:gd name="T13" fmla="*/ 308 h 1280"/>
                <a:gd name="T14" fmla="*/ 84 w 418"/>
                <a:gd name="T15" fmla="*/ 486 h 1280"/>
                <a:gd name="T16" fmla="*/ 147 w 418"/>
                <a:gd name="T17" fmla="*/ 804 h 1280"/>
                <a:gd name="T18" fmla="*/ 148 w 418"/>
                <a:gd name="T19" fmla="*/ 859 h 1280"/>
                <a:gd name="T20" fmla="*/ 108 w 418"/>
                <a:gd name="T21" fmla="*/ 1077 h 1280"/>
                <a:gd name="T22" fmla="*/ 143 w 418"/>
                <a:gd name="T23" fmla="*/ 1165 h 1280"/>
                <a:gd name="T24" fmla="*/ 121 w 418"/>
                <a:gd name="T25" fmla="*/ 1240 h 1280"/>
                <a:gd name="T26" fmla="*/ 182 w 418"/>
                <a:gd name="T27" fmla="*/ 1255 h 1280"/>
                <a:gd name="T28" fmla="*/ 203 w 418"/>
                <a:gd name="T29" fmla="*/ 1249 h 1280"/>
                <a:gd name="T30" fmla="*/ 202 w 418"/>
                <a:gd name="T31" fmla="*/ 1274 h 1280"/>
                <a:gd name="T32" fmla="*/ 294 w 418"/>
                <a:gd name="T33" fmla="*/ 1280 h 1280"/>
                <a:gd name="T34" fmla="*/ 400 w 418"/>
                <a:gd name="T35" fmla="*/ 1261 h 1280"/>
                <a:gd name="T36" fmla="*/ 370 w 418"/>
                <a:gd name="T37" fmla="*/ 1239 h 1280"/>
                <a:gd name="T38" fmla="*/ 285 w 418"/>
                <a:gd name="T39" fmla="*/ 1199 h 1280"/>
                <a:gd name="T40" fmla="*/ 295 w 418"/>
                <a:gd name="T41" fmla="*/ 1112 h 1280"/>
                <a:gd name="T42" fmla="*/ 319 w 418"/>
                <a:gd name="T43" fmla="*/ 1013 h 1280"/>
                <a:gd name="T44" fmla="*/ 378 w 418"/>
                <a:gd name="T45" fmla="*/ 797 h 1280"/>
                <a:gd name="T46" fmla="*/ 387 w 418"/>
                <a:gd name="T47" fmla="*/ 654 h 1280"/>
                <a:gd name="T48" fmla="*/ 298 w 418"/>
                <a:gd name="T49" fmla="*/ 374 h 1280"/>
                <a:gd name="T50" fmla="*/ 389 w 418"/>
                <a:gd name="T51" fmla="*/ 346 h 1280"/>
                <a:gd name="T52" fmla="*/ 370 w 418"/>
                <a:gd name="T53" fmla="*/ 234 h 1280"/>
                <a:gd name="T54" fmla="*/ 339 w 418"/>
                <a:gd name="T55" fmla="*/ 149 h 1280"/>
                <a:gd name="T56" fmla="*/ 333 w 418"/>
                <a:gd name="T57" fmla="*/ 99 h 1280"/>
                <a:gd name="T58" fmla="*/ 320 w 418"/>
                <a:gd name="T59" fmla="*/ 80 h 1280"/>
                <a:gd name="T60" fmla="*/ 313 w 418"/>
                <a:gd name="T61" fmla="*/ 49 h 1280"/>
                <a:gd name="T62" fmla="*/ 257 w 418"/>
                <a:gd name="T63" fmla="*/ 17 h 1280"/>
                <a:gd name="T64" fmla="*/ 265 w 418"/>
                <a:gd name="T65" fmla="*/ 58 h 1280"/>
                <a:gd name="T66" fmla="*/ 257 w 418"/>
                <a:gd name="T67" fmla="*/ 67 h 1280"/>
                <a:gd name="T68" fmla="*/ 241 w 418"/>
                <a:gd name="T69" fmla="*/ 150 h 1280"/>
                <a:gd name="T70" fmla="*/ 210 w 418"/>
                <a:gd name="T71" fmla="*/ 248 h 1280"/>
                <a:gd name="T72" fmla="*/ 169 w 418"/>
                <a:gd name="T73" fmla="*/ 217 h 1280"/>
                <a:gd name="T74" fmla="*/ 181 w 418"/>
                <a:gd name="T75" fmla="*/ 183 h 1280"/>
                <a:gd name="T76" fmla="*/ 197 w 418"/>
                <a:gd name="T77" fmla="*/ 153 h 1280"/>
                <a:gd name="T78" fmla="*/ 182 w 418"/>
                <a:gd name="T79" fmla="*/ 119 h 1280"/>
                <a:gd name="T80" fmla="*/ 237 w 418"/>
                <a:gd name="T81" fmla="*/ 66 h 1280"/>
                <a:gd name="T82" fmla="*/ 220 w 418"/>
                <a:gd name="T83" fmla="*/ 27 h 1280"/>
                <a:gd name="T84" fmla="*/ 154 w 418"/>
                <a:gd name="T85" fmla="*/ 49 h 1280"/>
                <a:gd name="T86" fmla="*/ 304 w 418"/>
                <a:gd name="T87" fmla="*/ 190 h 1280"/>
                <a:gd name="T88" fmla="*/ 305 w 418"/>
                <a:gd name="T89" fmla="*/ 224 h 1280"/>
                <a:gd name="T90" fmla="*/ 313 w 418"/>
                <a:gd name="T91" fmla="*/ 262 h 1280"/>
                <a:gd name="T92" fmla="*/ 313 w 418"/>
                <a:gd name="T93" fmla="*/ 293 h 1280"/>
                <a:gd name="T94" fmla="*/ 258 w 418"/>
                <a:gd name="T95" fmla="*/ 234 h 1280"/>
                <a:gd name="T96" fmla="*/ 263 w 418"/>
                <a:gd name="T97" fmla="*/ 181 h 1280"/>
                <a:gd name="T98" fmla="*/ 274 w 418"/>
                <a:gd name="T99" fmla="*/ 153 h 1280"/>
                <a:gd name="T100" fmla="*/ 244 w 418"/>
                <a:gd name="T101" fmla="*/ 899 h 1280"/>
                <a:gd name="T102" fmla="*/ 229 w 418"/>
                <a:gd name="T103" fmla="*/ 1094 h 1280"/>
                <a:gd name="T104" fmla="*/ 221 w 418"/>
                <a:gd name="T105" fmla="*/ 1184 h 1280"/>
                <a:gd name="T106" fmla="*/ 187 w 418"/>
                <a:gd name="T107" fmla="*/ 1157 h 1280"/>
                <a:gd name="T108" fmla="*/ 190 w 418"/>
                <a:gd name="T109" fmla="*/ 1090 h 1280"/>
                <a:gd name="T110" fmla="*/ 232 w 418"/>
                <a:gd name="T111" fmla="*/ 924 h 1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18" h="1280">
                  <a:moveTo>
                    <a:pt x="154" y="49"/>
                  </a:moveTo>
                  <a:lnTo>
                    <a:pt x="143" y="45"/>
                  </a:lnTo>
                  <a:lnTo>
                    <a:pt x="143" y="45"/>
                  </a:lnTo>
                  <a:lnTo>
                    <a:pt x="134" y="41"/>
                  </a:lnTo>
                  <a:lnTo>
                    <a:pt x="125" y="39"/>
                  </a:lnTo>
                  <a:lnTo>
                    <a:pt x="119" y="39"/>
                  </a:lnTo>
                  <a:lnTo>
                    <a:pt x="119" y="39"/>
                  </a:lnTo>
                  <a:lnTo>
                    <a:pt x="107" y="43"/>
                  </a:lnTo>
                  <a:lnTo>
                    <a:pt x="98" y="45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72" y="46"/>
                  </a:lnTo>
                  <a:lnTo>
                    <a:pt x="64" y="51"/>
                  </a:lnTo>
                  <a:lnTo>
                    <a:pt x="59" y="56"/>
                  </a:lnTo>
                  <a:lnTo>
                    <a:pt x="59" y="56"/>
                  </a:lnTo>
                  <a:lnTo>
                    <a:pt x="53" y="61"/>
                  </a:lnTo>
                  <a:lnTo>
                    <a:pt x="44" y="66"/>
                  </a:lnTo>
                  <a:lnTo>
                    <a:pt x="20" y="77"/>
                  </a:lnTo>
                  <a:lnTo>
                    <a:pt x="20" y="77"/>
                  </a:lnTo>
                  <a:lnTo>
                    <a:pt x="16" y="80"/>
                  </a:lnTo>
                  <a:lnTo>
                    <a:pt x="13" y="83"/>
                  </a:lnTo>
                  <a:lnTo>
                    <a:pt x="12" y="85"/>
                  </a:lnTo>
                  <a:lnTo>
                    <a:pt x="11" y="89"/>
                  </a:lnTo>
                  <a:lnTo>
                    <a:pt x="11" y="95"/>
                  </a:lnTo>
                  <a:lnTo>
                    <a:pt x="11" y="101"/>
                  </a:lnTo>
                  <a:lnTo>
                    <a:pt x="11" y="101"/>
                  </a:lnTo>
                  <a:lnTo>
                    <a:pt x="3" y="125"/>
                  </a:lnTo>
                  <a:lnTo>
                    <a:pt x="1" y="140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0" y="159"/>
                  </a:lnTo>
                  <a:lnTo>
                    <a:pt x="1" y="166"/>
                  </a:lnTo>
                  <a:lnTo>
                    <a:pt x="5" y="174"/>
                  </a:lnTo>
                  <a:lnTo>
                    <a:pt x="7" y="181"/>
                  </a:lnTo>
                  <a:lnTo>
                    <a:pt x="11" y="189"/>
                  </a:lnTo>
                  <a:lnTo>
                    <a:pt x="11" y="189"/>
                  </a:lnTo>
                  <a:lnTo>
                    <a:pt x="14" y="197"/>
                  </a:lnTo>
                  <a:lnTo>
                    <a:pt x="20" y="207"/>
                  </a:lnTo>
                  <a:lnTo>
                    <a:pt x="30" y="217"/>
                  </a:lnTo>
                  <a:lnTo>
                    <a:pt x="42" y="228"/>
                  </a:lnTo>
                  <a:lnTo>
                    <a:pt x="42" y="228"/>
                  </a:lnTo>
                  <a:lnTo>
                    <a:pt x="48" y="231"/>
                  </a:lnTo>
                  <a:lnTo>
                    <a:pt x="53" y="234"/>
                  </a:lnTo>
                  <a:lnTo>
                    <a:pt x="58" y="235"/>
                  </a:lnTo>
                  <a:lnTo>
                    <a:pt x="62" y="235"/>
                  </a:lnTo>
                  <a:lnTo>
                    <a:pt x="68" y="232"/>
                  </a:lnTo>
                  <a:lnTo>
                    <a:pt x="70" y="231"/>
                  </a:lnTo>
                  <a:lnTo>
                    <a:pt x="70" y="231"/>
                  </a:lnTo>
                  <a:lnTo>
                    <a:pt x="62" y="240"/>
                  </a:lnTo>
                  <a:lnTo>
                    <a:pt x="56" y="247"/>
                  </a:lnTo>
                  <a:lnTo>
                    <a:pt x="52" y="252"/>
                  </a:lnTo>
                  <a:lnTo>
                    <a:pt x="52" y="252"/>
                  </a:lnTo>
                  <a:lnTo>
                    <a:pt x="41" y="276"/>
                  </a:lnTo>
                  <a:lnTo>
                    <a:pt x="36" y="293"/>
                  </a:lnTo>
                  <a:lnTo>
                    <a:pt x="34" y="302"/>
                  </a:lnTo>
                  <a:lnTo>
                    <a:pt x="35" y="308"/>
                  </a:lnTo>
                  <a:lnTo>
                    <a:pt x="35" y="308"/>
                  </a:lnTo>
                  <a:lnTo>
                    <a:pt x="57" y="393"/>
                  </a:lnTo>
                  <a:lnTo>
                    <a:pt x="70" y="445"/>
                  </a:lnTo>
                  <a:lnTo>
                    <a:pt x="74" y="462"/>
                  </a:lnTo>
                  <a:lnTo>
                    <a:pt x="78" y="469"/>
                  </a:lnTo>
                  <a:lnTo>
                    <a:pt x="78" y="469"/>
                  </a:lnTo>
                  <a:lnTo>
                    <a:pt x="79" y="473"/>
                  </a:lnTo>
                  <a:lnTo>
                    <a:pt x="84" y="486"/>
                  </a:lnTo>
                  <a:lnTo>
                    <a:pt x="95" y="526"/>
                  </a:lnTo>
                  <a:lnTo>
                    <a:pt x="106" y="568"/>
                  </a:lnTo>
                  <a:lnTo>
                    <a:pt x="112" y="598"/>
                  </a:lnTo>
                  <a:lnTo>
                    <a:pt x="112" y="598"/>
                  </a:lnTo>
                  <a:lnTo>
                    <a:pt x="130" y="707"/>
                  </a:lnTo>
                  <a:lnTo>
                    <a:pt x="141" y="773"/>
                  </a:lnTo>
                  <a:lnTo>
                    <a:pt x="145" y="795"/>
                  </a:lnTo>
                  <a:lnTo>
                    <a:pt x="147" y="804"/>
                  </a:lnTo>
                  <a:lnTo>
                    <a:pt x="147" y="804"/>
                  </a:lnTo>
                  <a:lnTo>
                    <a:pt x="148" y="807"/>
                  </a:lnTo>
                  <a:lnTo>
                    <a:pt x="148" y="811"/>
                  </a:lnTo>
                  <a:lnTo>
                    <a:pt x="148" y="820"/>
                  </a:lnTo>
                  <a:lnTo>
                    <a:pt x="147" y="834"/>
                  </a:lnTo>
                  <a:lnTo>
                    <a:pt x="147" y="846"/>
                  </a:lnTo>
                  <a:lnTo>
                    <a:pt x="147" y="846"/>
                  </a:lnTo>
                  <a:lnTo>
                    <a:pt x="148" y="859"/>
                  </a:lnTo>
                  <a:lnTo>
                    <a:pt x="147" y="874"/>
                  </a:lnTo>
                  <a:lnTo>
                    <a:pt x="145" y="888"/>
                  </a:lnTo>
                  <a:lnTo>
                    <a:pt x="140" y="902"/>
                  </a:lnTo>
                  <a:lnTo>
                    <a:pt x="140" y="902"/>
                  </a:lnTo>
                  <a:lnTo>
                    <a:pt x="137" y="915"/>
                  </a:lnTo>
                  <a:lnTo>
                    <a:pt x="132" y="937"/>
                  </a:lnTo>
                  <a:lnTo>
                    <a:pt x="121" y="997"/>
                  </a:lnTo>
                  <a:lnTo>
                    <a:pt x="108" y="1077"/>
                  </a:lnTo>
                  <a:lnTo>
                    <a:pt x="134" y="1088"/>
                  </a:lnTo>
                  <a:lnTo>
                    <a:pt x="134" y="1088"/>
                  </a:lnTo>
                  <a:lnTo>
                    <a:pt x="137" y="1103"/>
                  </a:lnTo>
                  <a:lnTo>
                    <a:pt x="141" y="1117"/>
                  </a:lnTo>
                  <a:lnTo>
                    <a:pt x="143" y="1129"/>
                  </a:lnTo>
                  <a:lnTo>
                    <a:pt x="143" y="1129"/>
                  </a:lnTo>
                  <a:lnTo>
                    <a:pt x="145" y="1145"/>
                  </a:lnTo>
                  <a:lnTo>
                    <a:pt x="143" y="1165"/>
                  </a:lnTo>
                  <a:lnTo>
                    <a:pt x="142" y="1182"/>
                  </a:lnTo>
                  <a:lnTo>
                    <a:pt x="140" y="1189"/>
                  </a:lnTo>
                  <a:lnTo>
                    <a:pt x="140" y="1189"/>
                  </a:lnTo>
                  <a:lnTo>
                    <a:pt x="132" y="1206"/>
                  </a:lnTo>
                  <a:lnTo>
                    <a:pt x="123" y="1227"/>
                  </a:lnTo>
                  <a:lnTo>
                    <a:pt x="123" y="1227"/>
                  </a:lnTo>
                  <a:lnTo>
                    <a:pt x="120" y="1234"/>
                  </a:lnTo>
                  <a:lnTo>
                    <a:pt x="121" y="1240"/>
                  </a:lnTo>
                  <a:lnTo>
                    <a:pt x="124" y="1246"/>
                  </a:lnTo>
                  <a:lnTo>
                    <a:pt x="130" y="1252"/>
                  </a:lnTo>
                  <a:lnTo>
                    <a:pt x="130" y="1252"/>
                  </a:lnTo>
                  <a:lnTo>
                    <a:pt x="135" y="1255"/>
                  </a:lnTo>
                  <a:lnTo>
                    <a:pt x="140" y="1256"/>
                  </a:lnTo>
                  <a:lnTo>
                    <a:pt x="154" y="1257"/>
                  </a:lnTo>
                  <a:lnTo>
                    <a:pt x="169" y="1257"/>
                  </a:lnTo>
                  <a:lnTo>
                    <a:pt x="182" y="1255"/>
                  </a:lnTo>
                  <a:lnTo>
                    <a:pt x="182" y="1255"/>
                  </a:lnTo>
                  <a:lnTo>
                    <a:pt x="187" y="1253"/>
                  </a:lnTo>
                  <a:lnTo>
                    <a:pt x="191" y="1251"/>
                  </a:lnTo>
                  <a:lnTo>
                    <a:pt x="197" y="1246"/>
                  </a:lnTo>
                  <a:lnTo>
                    <a:pt x="199" y="1243"/>
                  </a:lnTo>
                  <a:lnTo>
                    <a:pt x="201" y="1241"/>
                  </a:lnTo>
                  <a:lnTo>
                    <a:pt x="203" y="1249"/>
                  </a:lnTo>
                  <a:lnTo>
                    <a:pt x="203" y="1249"/>
                  </a:lnTo>
                  <a:lnTo>
                    <a:pt x="203" y="1253"/>
                  </a:lnTo>
                  <a:lnTo>
                    <a:pt x="203" y="1257"/>
                  </a:lnTo>
                  <a:lnTo>
                    <a:pt x="203" y="1258"/>
                  </a:lnTo>
                  <a:lnTo>
                    <a:pt x="203" y="1258"/>
                  </a:lnTo>
                  <a:lnTo>
                    <a:pt x="202" y="1263"/>
                  </a:lnTo>
                  <a:lnTo>
                    <a:pt x="201" y="1269"/>
                  </a:lnTo>
                  <a:lnTo>
                    <a:pt x="201" y="1269"/>
                  </a:lnTo>
                  <a:lnTo>
                    <a:pt x="202" y="1274"/>
                  </a:lnTo>
                  <a:lnTo>
                    <a:pt x="204" y="1278"/>
                  </a:lnTo>
                  <a:lnTo>
                    <a:pt x="205" y="1279"/>
                  </a:lnTo>
                  <a:lnTo>
                    <a:pt x="207" y="1280"/>
                  </a:lnTo>
                  <a:lnTo>
                    <a:pt x="207" y="1280"/>
                  </a:lnTo>
                  <a:lnTo>
                    <a:pt x="246" y="1280"/>
                  </a:lnTo>
                  <a:lnTo>
                    <a:pt x="274" y="1280"/>
                  </a:lnTo>
                  <a:lnTo>
                    <a:pt x="294" y="1280"/>
                  </a:lnTo>
                  <a:lnTo>
                    <a:pt x="294" y="1280"/>
                  </a:lnTo>
                  <a:lnTo>
                    <a:pt x="349" y="1274"/>
                  </a:lnTo>
                  <a:lnTo>
                    <a:pt x="379" y="1269"/>
                  </a:lnTo>
                  <a:lnTo>
                    <a:pt x="390" y="1268"/>
                  </a:lnTo>
                  <a:lnTo>
                    <a:pt x="396" y="1266"/>
                  </a:lnTo>
                  <a:lnTo>
                    <a:pt x="396" y="1266"/>
                  </a:lnTo>
                  <a:lnTo>
                    <a:pt x="400" y="1263"/>
                  </a:lnTo>
                  <a:lnTo>
                    <a:pt x="401" y="1262"/>
                  </a:lnTo>
                  <a:lnTo>
                    <a:pt x="400" y="1261"/>
                  </a:lnTo>
                  <a:lnTo>
                    <a:pt x="399" y="1257"/>
                  </a:lnTo>
                  <a:lnTo>
                    <a:pt x="396" y="1252"/>
                  </a:lnTo>
                  <a:lnTo>
                    <a:pt x="396" y="1252"/>
                  </a:lnTo>
                  <a:lnTo>
                    <a:pt x="395" y="1250"/>
                  </a:lnTo>
                  <a:lnTo>
                    <a:pt x="394" y="1249"/>
                  </a:lnTo>
                  <a:lnTo>
                    <a:pt x="388" y="1245"/>
                  </a:lnTo>
                  <a:lnTo>
                    <a:pt x="379" y="1241"/>
                  </a:lnTo>
                  <a:lnTo>
                    <a:pt x="370" y="1239"/>
                  </a:lnTo>
                  <a:lnTo>
                    <a:pt x="353" y="1235"/>
                  </a:lnTo>
                  <a:lnTo>
                    <a:pt x="344" y="1234"/>
                  </a:lnTo>
                  <a:lnTo>
                    <a:pt x="344" y="1234"/>
                  </a:lnTo>
                  <a:lnTo>
                    <a:pt x="334" y="1230"/>
                  </a:lnTo>
                  <a:lnTo>
                    <a:pt x="315" y="1219"/>
                  </a:lnTo>
                  <a:lnTo>
                    <a:pt x="294" y="1207"/>
                  </a:lnTo>
                  <a:lnTo>
                    <a:pt x="288" y="1202"/>
                  </a:lnTo>
                  <a:lnTo>
                    <a:pt x="285" y="1199"/>
                  </a:lnTo>
                  <a:lnTo>
                    <a:pt x="285" y="1199"/>
                  </a:lnTo>
                  <a:lnTo>
                    <a:pt x="283" y="1194"/>
                  </a:lnTo>
                  <a:lnTo>
                    <a:pt x="283" y="1183"/>
                  </a:lnTo>
                  <a:lnTo>
                    <a:pt x="285" y="1154"/>
                  </a:lnTo>
                  <a:lnTo>
                    <a:pt x="286" y="1124"/>
                  </a:lnTo>
                  <a:lnTo>
                    <a:pt x="288" y="1112"/>
                  </a:lnTo>
                  <a:lnTo>
                    <a:pt x="288" y="1112"/>
                  </a:lnTo>
                  <a:lnTo>
                    <a:pt x="295" y="1112"/>
                  </a:lnTo>
                  <a:lnTo>
                    <a:pt x="302" y="1112"/>
                  </a:lnTo>
                  <a:lnTo>
                    <a:pt x="302" y="1112"/>
                  </a:lnTo>
                  <a:lnTo>
                    <a:pt x="302" y="1094"/>
                  </a:lnTo>
                  <a:lnTo>
                    <a:pt x="302" y="1079"/>
                  </a:lnTo>
                  <a:lnTo>
                    <a:pt x="302" y="1066"/>
                  </a:lnTo>
                  <a:lnTo>
                    <a:pt x="302" y="1066"/>
                  </a:lnTo>
                  <a:lnTo>
                    <a:pt x="308" y="1045"/>
                  </a:lnTo>
                  <a:lnTo>
                    <a:pt x="319" y="1013"/>
                  </a:lnTo>
                  <a:lnTo>
                    <a:pt x="337" y="958"/>
                  </a:lnTo>
                  <a:lnTo>
                    <a:pt x="337" y="958"/>
                  </a:lnTo>
                  <a:lnTo>
                    <a:pt x="338" y="948"/>
                  </a:lnTo>
                  <a:lnTo>
                    <a:pt x="339" y="930"/>
                  </a:lnTo>
                  <a:lnTo>
                    <a:pt x="341" y="881"/>
                  </a:lnTo>
                  <a:lnTo>
                    <a:pt x="341" y="814"/>
                  </a:lnTo>
                  <a:lnTo>
                    <a:pt x="341" y="814"/>
                  </a:lnTo>
                  <a:lnTo>
                    <a:pt x="378" y="797"/>
                  </a:lnTo>
                  <a:lnTo>
                    <a:pt x="405" y="784"/>
                  </a:lnTo>
                  <a:lnTo>
                    <a:pt x="418" y="776"/>
                  </a:lnTo>
                  <a:lnTo>
                    <a:pt x="418" y="776"/>
                  </a:lnTo>
                  <a:lnTo>
                    <a:pt x="418" y="773"/>
                  </a:lnTo>
                  <a:lnTo>
                    <a:pt x="418" y="768"/>
                  </a:lnTo>
                  <a:lnTo>
                    <a:pt x="415" y="752"/>
                  </a:lnTo>
                  <a:lnTo>
                    <a:pt x="415" y="752"/>
                  </a:lnTo>
                  <a:lnTo>
                    <a:pt x="387" y="654"/>
                  </a:lnTo>
                  <a:lnTo>
                    <a:pt x="367" y="589"/>
                  </a:lnTo>
                  <a:lnTo>
                    <a:pt x="355" y="553"/>
                  </a:lnTo>
                  <a:lnTo>
                    <a:pt x="355" y="553"/>
                  </a:lnTo>
                  <a:lnTo>
                    <a:pt x="348" y="532"/>
                  </a:lnTo>
                  <a:lnTo>
                    <a:pt x="338" y="503"/>
                  </a:lnTo>
                  <a:lnTo>
                    <a:pt x="326" y="461"/>
                  </a:lnTo>
                  <a:lnTo>
                    <a:pt x="326" y="461"/>
                  </a:lnTo>
                  <a:lnTo>
                    <a:pt x="298" y="374"/>
                  </a:lnTo>
                  <a:lnTo>
                    <a:pt x="298" y="374"/>
                  </a:lnTo>
                  <a:lnTo>
                    <a:pt x="376" y="364"/>
                  </a:lnTo>
                  <a:lnTo>
                    <a:pt x="376" y="364"/>
                  </a:lnTo>
                  <a:lnTo>
                    <a:pt x="381" y="361"/>
                  </a:lnTo>
                  <a:lnTo>
                    <a:pt x="384" y="359"/>
                  </a:lnTo>
                  <a:lnTo>
                    <a:pt x="387" y="353"/>
                  </a:lnTo>
                  <a:lnTo>
                    <a:pt x="389" y="346"/>
                  </a:lnTo>
                  <a:lnTo>
                    <a:pt x="389" y="346"/>
                  </a:lnTo>
                  <a:lnTo>
                    <a:pt x="390" y="340"/>
                  </a:lnTo>
                  <a:lnTo>
                    <a:pt x="388" y="327"/>
                  </a:lnTo>
                  <a:lnTo>
                    <a:pt x="381" y="297"/>
                  </a:lnTo>
                  <a:lnTo>
                    <a:pt x="372" y="268"/>
                  </a:lnTo>
                  <a:lnTo>
                    <a:pt x="368" y="252"/>
                  </a:lnTo>
                  <a:lnTo>
                    <a:pt x="368" y="252"/>
                  </a:lnTo>
                  <a:lnTo>
                    <a:pt x="370" y="240"/>
                  </a:lnTo>
                  <a:lnTo>
                    <a:pt x="370" y="234"/>
                  </a:lnTo>
                  <a:lnTo>
                    <a:pt x="368" y="228"/>
                  </a:lnTo>
                  <a:lnTo>
                    <a:pt x="368" y="228"/>
                  </a:lnTo>
                  <a:lnTo>
                    <a:pt x="365" y="220"/>
                  </a:lnTo>
                  <a:lnTo>
                    <a:pt x="358" y="213"/>
                  </a:lnTo>
                  <a:lnTo>
                    <a:pt x="348" y="203"/>
                  </a:lnTo>
                  <a:lnTo>
                    <a:pt x="341" y="172"/>
                  </a:lnTo>
                  <a:lnTo>
                    <a:pt x="341" y="172"/>
                  </a:lnTo>
                  <a:lnTo>
                    <a:pt x="339" y="149"/>
                  </a:lnTo>
                  <a:lnTo>
                    <a:pt x="339" y="131"/>
                  </a:lnTo>
                  <a:lnTo>
                    <a:pt x="341" y="123"/>
                  </a:lnTo>
                  <a:lnTo>
                    <a:pt x="341" y="123"/>
                  </a:lnTo>
                  <a:lnTo>
                    <a:pt x="341" y="119"/>
                  </a:lnTo>
                  <a:lnTo>
                    <a:pt x="339" y="116"/>
                  </a:lnTo>
                  <a:lnTo>
                    <a:pt x="337" y="108"/>
                  </a:lnTo>
                  <a:lnTo>
                    <a:pt x="337" y="108"/>
                  </a:lnTo>
                  <a:lnTo>
                    <a:pt x="333" y="99"/>
                  </a:lnTo>
                  <a:lnTo>
                    <a:pt x="331" y="93"/>
                  </a:lnTo>
                  <a:lnTo>
                    <a:pt x="330" y="88"/>
                  </a:lnTo>
                  <a:lnTo>
                    <a:pt x="330" y="88"/>
                  </a:lnTo>
                  <a:lnTo>
                    <a:pt x="330" y="85"/>
                  </a:lnTo>
                  <a:lnTo>
                    <a:pt x="328" y="84"/>
                  </a:lnTo>
                  <a:lnTo>
                    <a:pt x="325" y="82"/>
                  </a:lnTo>
                  <a:lnTo>
                    <a:pt x="320" y="80"/>
                  </a:lnTo>
                  <a:lnTo>
                    <a:pt x="320" y="80"/>
                  </a:lnTo>
                  <a:lnTo>
                    <a:pt x="319" y="77"/>
                  </a:lnTo>
                  <a:lnTo>
                    <a:pt x="320" y="69"/>
                  </a:lnTo>
                  <a:lnTo>
                    <a:pt x="320" y="69"/>
                  </a:lnTo>
                  <a:lnTo>
                    <a:pt x="319" y="66"/>
                  </a:lnTo>
                  <a:lnTo>
                    <a:pt x="317" y="61"/>
                  </a:lnTo>
                  <a:lnTo>
                    <a:pt x="314" y="55"/>
                  </a:lnTo>
                  <a:lnTo>
                    <a:pt x="313" y="49"/>
                  </a:lnTo>
                  <a:lnTo>
                    <a:pt x="313" y="49"/>
                  </a:lnTo>
                  <a:lnTo>
                    <a:pt x="311" y="46"/>
                  </a:lnTo>
                  <a:lnTo>
                    <a:pt x="310" y="45"/>
                  </a:lnTo>
                  <a:lnTo>
                    <a:pt x="306" y="44"/>
                  </a:lnTo>
                  <a:lnTo>
                    <a:pt x="302" y="45"/>
                  </a:lnTo>
                  <a:lnTo>
                    <a:pt x="292" y="4"/>
                  </a:lnTo>
                  <a:lnTo>
                    <a:pt x="260" y="0"/>
                  </a:lnTo>
                  <a:lnTo>
                    <a:pt x="260" y="0"/>
                  </a:lnTo>
                  <a:lnTo>
                    <a:pt x="257" y="17"/>
                  </a:lnTo>
                  <a:lnTo>
                    <a:pt x="257" y="17"/>
                  </a:lnTo>
                  <a:lnTo>
                    <a:pt x="258" y="26"/>
                  </a:lnTo>
                  <a:lnTo>
                    <a:pt x="263" y="43"/>
                  </a:lnTo>
                  <a:lnTo>
                    <a:pt x="270" y="67"/>
                  </a:lnTo>
                  <a:lnTo>
                    <a:pt x="266" y="67"/>
                  </a:lnTo>
                  <a:lnTo>
                    <a:pt x="266" y="67"/>
                  </a:lnTo>
                  <a:lnTo>
                    <a:pt x="266" y="61"/>
                  </a:lnTo>
                  <a:lnTo>
                    <a:pt x="265" y="58"/>
                  </a:lnTo>
                  <a:lnTo>
                    <a:pt x="265" y="56"/>
                  </a:lnTo>
                  <a:lnTo>
                    <a:pt x="263" y="56"/>
                  </a:lnTo>
                  <a:lnTo>
                    <a:pt x="263" y="56"/>
                  </a:lnTo>
                  <a:lnTo>
                    <a:pt x="261" y="56"/>
                  </a:lnTo>
                  <a:lnTo>
                    <a:pt x="260" y="57"/>
                  </a:lnTo>
                  <a:lnTo>
                    <a:pt x="259" y="61"/>
                  </a:lnTo>
                  <a:lnTo>
                    <a:pt x="257" y="67"/>
                  </a:lnTo>
                  <a:lnTo>
                    <a:pt x="257" y="67"/>
                  </a:lnTo>
                  <a:lnTo>
                    <a:pt x="247" y="86"/>
                  </a:lnTo>
                  <a:lnTo>
                    <a:pt x="238" y="108"/>
                  </a:lnTo>
                  <a:lnTo>
                    <a:pt x="238" y="108"/>
                  </a:lnTo>
                  <a:lnTo>
                    <a:pt x="240" y="121"/>
                  </a:lnTo>
                  <a:lnTo>
                    <a:pt x="242" y="136"/>
                  </a:lnTo>
                  <a:lnTo>
                    <a:pt x="242" y="136"/>
                  </a:lnTo>
                  <a:lnTo>
                    <a:pt x="242" y="141"/>
                  </a:lnTo>
                  <a:lnTo>
                    <a:pt x="241" y="150"/>
                  </a:lnTo>
                  <a:lnTo>
                    <a:pt x="235" y="169"/>
                  </a:lnTo>
                  <a:lnTo>
                    <a:pt x="225" y="200"/>
                  </a:lnTo>
                  <a:lnTo>
                    <a:pt x="225" y="200"/>
                  </a:lnTo>
                  <a:lnTo>
                    <a:pt x="222" y="212"/>
                  </a:lnTo>
                  <a:lnTo>
                    <a:pt x="221" y="230"/>
                  </a:lnTo>
                  <a:lnTo>
                    <a:pt x="221" y="256"/>
                  </a:lnTo>
                  <a:lnTo>
                    <a:pt x="221" y="256"/>
                  </a:lnTo>
                  <a:lnTo>
                    <a:pt x="210" y="248"/>
                  </a:lnTo>
                  <a:lnTo>
                    <a:pt x="210" y="248"/>
                  </a:lnTo>
                  <a:lnTo>
                    <a:pt x="207" y="247"/>
                  </a:lnTo>
                  <a:lnTo>
                    <a:pt x="203" y="247"/>
                  </a:lnTo>
                  <a:lnTo>
                    <a:pt x="192" y="247"/>
                  </a:lnTo>
                  <a:lnTo>
                    <a:pt x="179" y="248"/>
                  </a:lnTo>
                  <a:lnTo>
                    <a:pt x="179" y="248"/>
                  </a:lnTo>
                  <a:lnTo>
                    <a:pt x="174" y="234"/>
                  </a:lnTo>
                  <a:lnTo>
                    <a:pt x="169" y="217"/>
                  </a:lnTo>
                  <a:lnTo>
                    <a:pt x="169" y="217"/>
                  </a:lnTo>
                  <a:lnTo>
                    <a:pt x="169" y="211"/>
                  </a:lnTo>
                  <a:lnTo>
                    <a:pt x="169" y="201"/>
                  </a:lnTo>
                  <a:lnTo>
                    <a:pt x="171" y="191"/>
                  </a:lnTo>
                  <a:lnTo>
                    <a:pt x="174" y="187"/>
                  </a:lnTo>
                  <a:lnTo>
                    <a:pt x="175" y="185"/>
                  </a:lnTo>
                  <a:lnTo>
                    <a:pt x="175" y="185"/>
                  </a:lnTo>
                  <a:lnTo>
                    <a:pt x="181" y="183"/>
                  </a:lnTo>
                  <a:lnTo>
                    <a:pt x="188" y="179"/>
                  </a:lnTo>
                  <a:lnTo>
                    <a:pt x="196" y="174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6"/>
                  </a:lnTo>
                  <a:lnTo>
                    <a:pt x="201" y="162"/>
                  </a:lnTo>
                  <a:lnTo>
                    <a:pt x="199" y="158"/>
                  </a:lnTo>
                  <a:lnTo>
                    <a:pt x="197" y="153"/>
                  </a:lnTo>
                  <a:lnTo>
                    <a:pt x="197" y="153"/>
                  </a:lnTo>
                  <a:lnTo>
                    <a:pt x="193" y="147"/>
                  </a:lnTo>
                  <a:lnTo>
                    <a:pt x="191" y="142"/>
                  </a:lnTo>
                  <a:lnTo>
                    <a:pt x="190" y="136"/>
                  </a:lnTo>
                  <a:lnTo>
                    <a:pt x="190" y="136"/>
                  </a:lnTo>
                  <a:lnTo>
                    <a:pt x="188" y="131"/>
                  </a:lnTo>
                  <a:lnTo>
                    <a:pt x="186" y="125"/>
                  </a:lnTo>
                  <a:lnTo>
                    <a:pt x="182" y="119"/>
                  </a:lnTo>
                  <a:lnTo>
                    <a:pt x="182" y="119"/>
                  </a:lnTo>
                  <a:lnTo>
                    <a:pt x="193" y="111"/>
                  </a:lnTo>
                  <a:lnTo>
                    <a:pt x="207" y="101"/>
                  </a:lnTo>
                  <a:lnTo>
                    <a:pt x="221" y="88"/>
                  </a:lnTo>
                  <a:lnTo>
                    <a:pt x="221" y="88"/>
                  </a:lnTo>
                  <a:lnTo>
                    <a:pt x="229" y="80"/>
                  </a:lnTo>
                  <a:lnTo>
                    <a:pt x="233" y="73"/>
                  </a:lnTo>
                  <a:lnTo>
                    <a:pt x="237" y="66"/>
                  </a:lnTo>
                  <a:lnTo>
                    <a:pt x="238" y="58"/>
                  </a:lnTo>
                  <a:lnTo>
                    <a:pt x="238" y="51"/>
                  </a:lnTo>
                  <a:lnTo>
                    <a:pt x="236" y="45"/>
                  </a:lnTo>
                  <a:lnTo>
                    <a:pt x="233" y="38"/>
                  </a:lnTo>
                  <a:lnTo>
                    <a:pt x="229" y="32"/>
                  </a:lnTo>
                  <a:lnTo>
                    <a:pt x="229" y="32"/>
                  </a:lnTo>
                  <a:lnTo>
                    <a:pt x="225" y="29"/>
                  </a:lnTo>
                  <a:lnTo>
                    <a:pt x="220" y="27"/>
                  </a:lnTo>
                  <a:lnTo>
                    <a:pt x="215" y="27"/>
                  </a:lnTo>
                  <a:lnTo>
                    <a:pt x="210" y="27"/>
                  </a:lnTo>
                  <a:lnTo>
                    <a:pt x="198" y="29"/>
                  </a:lnTo>
                  <a:lnTo>
                    <a:pt x="186" y="34"/>
                  </a:lnTo>
                  <a:lnTo>
                    <a:pt x="174" y="39"/>
                  </a:lnTo>
                  <a:lnTo>
                    <a:pt x="164" y="44"/>
                  </a:lnTo>
                  <a:lnTo>
                    <a:pt x="154" y="49"/>
                  </a:lnTo>
                  <a:lnTo>
                    <a:pt x="154" y="49"/>
                  </a:lnTo>
                  <a:close/>
                  <a:moveTo>
                    <a:pt x="285" y="129"/>
                  </a:moveTo>
                  <a:lnTo>
                    <a:pt x="285" y="129"/>
                  </a:lnTo>
                  <a:lnTo>
                    <a:pt x="286" y="142"/>
                  </a:lnTo>
                  <a:lnTo>
                    <a:pt x="287" y="155"/>
                  </a:lnTo>
                  <a:lnTo>
                    <a:pt x="292" y="168"/>
                  </a:lnTo>
                  <a:lnTo>
                    <a:pt x="292" y="168"/>
                  </a:lnTo>
                  <a:lnTo>
                    <a:pt x="298" y="180"/>
                  </a:lnTo>
                  <a:lnTo>
                    <a:pt x="304" y="190"/>
                  </a:lnTo>
                  <a:lnTo>
                    <a:pt x="309" y="197"/>
                  </a:lnTo>
                  <a:lnTo>
                    <a:pt x="313" y="203"/>
                  </a:lnTo>
                  <a:lnTo>
                    <a:pt x="313" y="203"/>
                  </a:lnTo>
                  <a:lnTo>
                    <a:pt x="314" y="208"/>
                  </a:lnTo>
                  <a:lnTo>
                    <a:pt x="313" y="209"/>
                  </a:lnTo>
                  <a:lnTo>
                    <a:pt x="313" y="209"/>
                  </a:lnTo>
                  <a:lnTo>
                    <a:pt x="309" y="217"/>
                  </a:lnTo>
                  <a:lnTo>
                    <a:pt x="305" y="224"/>
                  </a:lnTo>
                  <a:lnTo>
                    <a:pt x="305" y="224"/>
                  </a:lnTo>
                  <a:lnTo>
                    <a:pt x="305" y="226"/>
                  </a:lnTo>
                  <a:lnTo>
                    <a:pt x="306" y="231"/>
                  </a:lnTo>
                  <a:lnTo>
                    <a:pt x="308" y="236"/>
                  </a:lnTo>
                  <a:lnTo>
                    <a:pt x="309" y="241"/>
                  </a:lnTo>
                  <a:lnTo>
                    <a:pt x="309" y="241"/>
                  </a:lnTo>
                  <a:lnTo>
                    <a:pt x="311" y="252"/>
                  </a:lnTo>
                  <a:lnTo>
                    <a:pt x="313" y="262"/>
                  </a:lnTo>
                  <a:lnTo>
                    <a:pt x="313" y="262"/>
                  </a:lnTo>
                  <a:lnTo>
                    <a:pt x="314" y="268"/>
                  </a:lnTo>
                  <a:lnTo>
                    <a:pt x="315" y="274"/>
                  </a:lnTo>
                  <a:lnTo>
                    <a:pt x="316" y="280"/>
                  </a:lnTo>
                  <a:lnTo>
                    <a:pt x="316" y="284"/>
                  </a:lnTo>
                  <a:lnTo>
                    <a:pt x="316" y="284"/>
                  </a:lnTo>
                  <a:lnTo>
                    <a:pt x="314" y="290"/>
                  </a:lnTo>
                  <a:lnTo>
                    <a:pt x="313" y="293"/>
                  </a:lnTo>
                  <a:lnTo>
                    <a:pt x="313" y="293"/>
                  </a:lnTo>
                  <a:lnTo>
                    <a:pt x="304" y="291"/>
                  </a:lnTo>
                  <a:lnTo>
                    <a:pt x="294" y="287"/>
                  </a:lnTo>
                  <a:lnTo>
                    <a:pt x="285" y="284"/>
                  </a:lnTo>
                  <a:lnTo>
                    <a:pt x="257" y="269"/>
                  </a:lnTo>
                  <a:lnTo>
                    <a:pt x="257" y="269"/>
                  </a:lnTo>
                  <a:lnTo>
                    <a:pt x="257" y="250"/>
                  </a:lnTo>
                  <a:lnTo>
                    <a:pt x="258" y="234"/>
                  </a:lnTo>
                  <a:lnTo>
                    <a:pt x="257" y="224"/>
                  </a:lnTo>
                  <a:lnTo>
                    <a:pt x="257" y="224"/>
                  </a:lnTo>
                  <a:lnTo>
                    <a:pt x="255" y="220"/>
                  </a:lnTo>
                  <a:lnTo>
                    <a:pt x="257" y="214"/>
                  </a:lnTo>
                  <a:lnTo>
                    <a:pt x="259" y="201"/>
                  </a:lnTo>
                  <a:lnTo>
                    <a:pt x="263" y="187"/>
                  </a:lnTo>
                  <a:lnTo>
                    <a:pt x="263" y="181"/>
                  </a:lnTo>
                  <a:lnTo>
                    <a:pt x="263" y="181"/>
                  </a:lnTo>
                  <a:lnTo>
                    <a:pt x="263" y="180"/>
                  </a:lnTo>
                  <a:lnTo>
                    <a:pt x="264" y="179"/>
                  </a:lnTo>
                  <a:lnTo>
                    <a:pt x="266" y="172"/>
                  </a:lnTo>
                  <a:lnTo>
                    <a:pt x="266" y="172"/>
                  </a:lnTo>
                  <a:lnTo>
                    <a:pt x="271" y="161"/>
                  </a:lnTo>
                  <a:lnTo>
                    <a:pt x="274" y="157"/>
                  </a:lnTo>
                  <a:lnTo>
                    <a:pt x="274" y="153"/>
                  </a:lnTo>
                  <a:lnTo>
                    <a:pt x="274" y="153"/>
                  </a:lnTo>
                  <a:lnTo>
                    <a:pt x="275" y="149"/>
                  </a:lnTo>
                  <a:lnTo>
                    <a:pt x="278" y="140"/>
                  </a:lnTo>
                  <a:lnTo>
                    <a:pt x="285" y="129"/>
                  </a:lnTo>
                  <a:lnTo>
                    <a:pt x="285" y="129"/>
                  </a:lnTo>
                  <a:close/>
                  <a:moveTo>
                    <a:pt x="242" y="836"/>
                  </a:moveTo>
                  <a:lnTo>
                    <a:pt x="246" y="836"/>
                  </a:lnTo>
                  <a:lnTo>
                    <a:pt x="246" y="836"/>
                  </a:lnTo>
                  <a:lnTo>
                    <a:pt x="244" y="899"/>
                  </a:lnTo>
                  <a:lnTo>
                    <a:pt x="242" y="961"/>
                  </a:lnTo>
                  <a:lnTo>
                    <a:pt x="242" y="961"/>
                  </a:lnTo>
                  <a:lnTo>
                    <a:pt x="240" y="970"/>
                  </a:lnTo>
                  <a:lnTo>
                    <a:pt x="235" y="992"/>
                  </a:lnTo>
                  <a:lnTo>
                    <a:pt x="230" y="1017"/>
                  </a:lnTo>
                  <a:lnTo>
                    <a:pt x="229" y="1030"/>
                  </a:lnTo>
                  <a:lnTo>
                    <a:pt x="229" y="1038"/>
                  </a:lnTo>
                  <a:lnTo>
                    <a:pt x="229" y="1094"/>
                  </a:lnTo>
                  <a:lnTo>
                    <a:pt x="232" y="1101"/>
                  </a:lnTo>
                  <a:lnTo>
                    <a:pt x="232" y="1101"/>
                  </a:lnTo>
                  <a:lnTo>
                    <a:pt x="232" y="1118"/>
                  </a:lnTo>
                  <a:lnTo>
                    <a:pt x="232" y="1137"/>
                  </a:lnTo>
                  <a:lnTo>
                    <a:pt x="232" y="1137"/>
                  </a:lnTo>
                  <a:lnTo>
                    <a:pt x="230" y="1146"/>
                  </a:lnTo>
                  <a:lnTo>
                    <a:pt x="226" y="1166"/>
                  </a:lnTo>
                  <a:lnTo>
                    <a:pt x="221" y="1184"/>
                  </a:lnTo>
                  <a:lnTo>
                    <a:pt x="218" y="1196"/>
                  </a:lnTo>
                  <a:lnTo>
                    <a:pt x="218" y="1196"/>
                  </a:lnTo>
                  <a:lnTo>
                    <a:pt x="213" y="1204"/>
                  </a:lnTo>
                  <a:lnTo>
                    <a:pt x="210" y="1206"/>
                  </a:lnTo>
                  <a:lnTo>
                    <a:pt x="210" y="1206"/>
                  </a:lnTo>
                  <a:lnTo>
                    <a:pt x="190" y="1165"/>
                  </a:lnTo>
                  <a:lnTo>
                    <a:pt x="190" y="1165"/>
                  </a:lnTo>
                  <a:lnTo>
                    <a:pt x="187" y="1157"/>
                  </a:lnTo>
                  <a:lnTo>
                    <a:pt x="185" y="1149"/>
                  </a:lnTo>
                  <a:lnTo>
                    <a:pt x="182" y="1128"/>
                  </a:lnTo>
                  <a:lnTo>
                    <a:pt x="179" y="1101"/>
                  </a:lnTo>
                  <a:lnTo>
                    <a:pt x="179" y="1101"/>
                  </a:lnTo>
                  <a:lnTo>
                    <a:pt x="181" y="1098"/>
                  </a:lnTo>
                  <a:lnTo>
                    <a:pt x="182" y="1094"/>
                  </a:lnTo>
                  <a:lnTo>
                    <a:pt x="190" y="1090"/>
                  </a:lnTo>
                  <a:lnTo>
                    <a:pt x="190" y="1090"/>
                  </a:lnTo>
                  <a:lnTo>
                    <a:pt x="192" y="1067"/>
                  </a:lnTo>
                  <a:lnTo>
                    <a:pt x="197" y="1032"/>
                  </a:lnTo>
                  <a:lnTo>
                    <a:pt x="197" y="1032"/>
                  </a:lnTo>
                  <a:lnTo>
                    <a:pt x="198" y="1023"/>
                  </a:lnTo>
                  <a:lnTo>
                    <a:pt x="202" y="1009"/>
                  </a:lnTo>
                  <a:lnTo>
                    <a:pt x="214" y="975"/>
                  </a:lnTo>
                  <a:lnTo>
                    <a:pt x="232" y="924"/>
                  </a:lnTo>
                  <a:lnTo>
                    <a:pt x="232" y="924"/>
                  </a:lnTo>
                  <a:lnTo>
                    <a:pt x="233" y="908"/>
                  </a:lnTo>
                  <a:lnTo>
                    <a:pt x="236" y="879"/>
                  </a:lnTo>
                  <a:lnTo>
                    <a:pt x="238" y="840"/>
                  </a:lnTo>
                  <a:lnTo>
                    <a:pt x="242" y="83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2" name="Freeform 26">
              <a:extLst>
                <a:ext uri="{FF2B5EF4-FFF2-40B4-BE49-F238E27FC236}">
                  <a16:creationId xmlns:a16="http://schemas.microsoft.com/office/drawing/2014/main" id="{5694D605-F5CC-4D2C-9216-0C28841F32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95700" y="4886213"/>
              <a:ext cx="292704" cy="981186"/>
            </a:xfrm>
            <a:custGeom>
              <a:avLst/>
              <a:gdLst>
                <a:gd name="T0" fmla="*/ 196 w 443"/>
                <a:gd name="T1" fmla="*/ 9 h 1485"/>
                <a:gd name="T2" fmla="*/ 183 w 443"/>
                <a:gd name="T3" fmla="*/ 11 h 1485"/>
                <a:gd name="T4" fmla="*/ 135 w 443"/>
                <a:gd name="T5" fmla="*/ 61 h 1485"/>
                <a:gd name="T6" fmla="*/ 124 w 443"/>
                <a:gd name="T7" fmla="*/ 104 h 1485"/>
                <a:gd name="T8" fmla="*/ 84 w 443"/>
                <a:gd name="T9" fmla="*/ 142 h 1485"/>
                <a:gd name="T10" fmla="*/ 53 w 443"/>
                <a:gd name="T11" fmla="*/ 182 h 1485"/>
                <a:gd name="T12" fmla="*/ 2 w 443"/>
                <a:gd name="T13" fmla="*/ 249 h 1485"/>
                <a:gd name="T14" fmla="*/ 5 w 443"/>
                <a:gd name="T15" fmla="*/ 310 h 1485"/>
                <a:gd name="T16" fmla="*/ 48 w 443"/>
                <a:gd name="T17" fmla="*/ 462 h 1485"/>
                <a:gd name="T18" fmla="*/ 15 w 443"/>
                <a:gd name="T19" fmla="*/ 632 h 1485"/>
                <a:gd name="T20" fmla="*/ 36 w 443"/>
                <a:gd name="T21" fmla="*/ 771 h 1485"/>
                <a:gd name="T22" fmla="*/ 44 w 443"/>
                <a:gd name="T23" fmla="*/ 1242 h 1485"/>
                <a:gd name="T24" fmla="*/ 40 w 443"/>
                <a:gd name="T25" fmla="*/ 1400 h 1485"/>
                <a:gd name="T26" fmla="*/ 36 w 443"/>
                <a:gd name="T27" fmla="*/ 1468 h 1485"/>
                <a:gd name="T28" fmla="*/ 88 w 443"/>
                <a:gd name="T29" fmla="*/ 1477 h 1485"/>
                <a:gd name="T30" fmla="*/ 126 w 443"/>
                <a:gd name="T31" fmla="*/ 1463 h 1485"/>
                <a:gd name="T32" fmla="*/ 112 w 443"/>
                <a:gd name="T33" fmla="*/ 1423 h 1485"/>
                <a:gd name="T34" fmla="*/ 96 w 443"/>
                <a:gd name="T35" fmla="*/ 1311 h 1485"/>
                <a:gd name="T36" fmla="*/ 104 w 443"/>
                <a:gd name="T37" fmla="*/ 1248 h 1485"/>
                <a:gd name="T38" fmla="*/ 141 w 443"/>
                <a:gd name="T39" fmla="*/ 1216 h 1485"/>
                <a:gd name="T40" fmla="*/ 205 w 443"/>
                <a:gd name="T41" fmla="*/ 1206 h 1485"/>
                <a:gd name="T42" fmla="*/ 222 w 443"/>
                <a:gd name="T43" fmla="*/ 1278 h 1485"/>
                <a:gd name="T44" fmla="*/ 222 w 443"/>
                <a:gd name="T45" fmla="*/ 1324 h 1485"/>
                <a:gd name="T46" fmla="*/ 213 w 443"/>
                <a:gd name="T47" fmla="*/ 1411 h 1485"/>
                <a:gd name="T48" fmla="*/ 196 w 443"/>
                <a:gd name="T49" fmla="*/ 1472 h 1485"/>
                <a:gd name="T50" fmla="*/ 240 w 443"/>
                <a:gd name="T51" fmla="*/ 1485 h 1485"/>
                <a:gd name="T52" fmla="*/ 296 w 443"/>
                <a:gd name="T53" fmla="*/ 1477 h 1485"/>
                <a:gd name="T54" fmla="*/ 298 w 443"/>
                <a:gd name="T55" fmla="*/ 1434 h 1485"/>
                <a:gd name="T56" fmla="*/ 270 w 443"/>
                <a:gd name="T57" fmla="*/ 1385 h 1485"/>
                <a:gd name="T58" fmla="*/ 279 w 443"/>
                <a:gd name="T59" fmla="*/ 1264 h 1485"/>
                <a:gd name="T60" fmla="*/ 315 w 443"/>
                <a:gd name="T61" fmla="*/ 1244 h 1485"/>
                <a:gd name="T62" fmla="*/ 335 w 443"/>
                <a:gd name="T63" fmla="*/ 1143 h 1485"/>
                <a:gd name="T64" fmla="*/ 353 w 443"/>
                <a:gd name="T65" fmla="*/ 838 h 1485"/>
                <a:gd name="T66" fmla="*/ 397 w 443"/>
                <a:gd name="T67" fmla="*/ 732 h 1485"/>
                <a:gd name="T68" fmla="*/ 388 w 443"/>
                <a:gd name="T69" fmla="*/ 678 h 1485"/>
                <a:gd name="T70" fmla="*/ 365 w 443"/>
                <a:gd name="T71" fmla="*/ 549 h 1485"/>
                <a:gd name="T72" fmla="*/ 371 w 443"/>
                <a:gd name="T73" fmla="*/ 463 h 1485"/>
                <a:gd name="T74" fmla="*/ 423 w 443"/>
                <a:gd name="T75" fmla="*/ 387 h 1485"/>
                <a:gd name="T76" fmla="*/ 440 w 443"/>
                <a:gd name="T77" fmla="*/ 323 h 1485"/>
                <a:gd name="T78" fmla="*/ 440 w 443"/>
                <a:gd name="T79" fmla="*/ 252 h 1485"/>
                <a:gd name="T80" fmla="*/ 362 w 443"/>
                <a:gd name="T81" fmla="*/ 144 h 1485"/>
                <a:gd name="T82" fmla="*/ 329 w 443"/>
                <a:gd name="T83" fmla="*/ 77 h 1485"/>
                <a:gd name="T84" fmla="*/ 306 w 443"/>
                <a:gd name="T85" fmla="*/ 17 h 1485"/>
                <a:gd name="T86" fmla="*/ 266 w 443"/>
                <a:gd name="T87" fmla="*/ 0 h 1485"/>
                <a:gd name="T88" fmla="*/ 118 w 443"/>
                <a:gd name="T89" fmla="*/ 254 h 1485"/>
                <a:gd name="T90" fmla="*/ 122 w 443"/>
                <a:gd name="T91" fmla="*/ 211 h 1485"/>
                <a:gd name="T92" fmla="*/ 135 w 443"/>
                <a:gd name="T93" fmla="*/ 235 h 1485"/>
                <a:gd name="T94" fmla="*/ 155 w 443"/>
                <a:gd name="T95" fmla="*/ 245 h 1485"/>
                <a:gd name="T96" fmla="*/ 152 w 443"/>
                <a:gd name="T97" fmla="*/ 257 h 1485"/>
                <a:gd name="T98" fmla="*/ 331 w 443"/>
                <a:gd name="T99" fmla="*/ 235 h 1485"/>
                <a:gd name="T100" fmla="*/ 345 w 443"/>
                <a:gd name="T101" fmla="*/ 246 h 1485"/>
                <a:gd name="T102" fmla="*/ 341 w 443"/>
                <a:gd name="T103" fmla="*/ 271 h 1485"/>
                <a:gd name="T104" fmla="*/ 324 w 443"/>
                <a:gd name="T105" fmla="*/ 268 h 1485"/>
                <a:gd name="T106" fmla="*/ 306 w 443"/>
                <a:gd name="T107" fmla="*/ 258 h 1485"/>
                <a:gd name="T108" fmla="*/ 326 w 443"/>
                <a:gd name="T109" fmla="*/ 240 h 1485"/>
                <a:gd name="T110" fmla="*/ 331 w 443"/>
                <a:gd name="T111" fmla="*/ 235 h 1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43" h="1485">
                  <a:moveTo>
                    <a:pt x="201" y="14"/>
                  </a:moveTo>
                  <a:lnTo>
                    <a:pt x="196" y="14"/>
                  </a:lnTo>
                  <a:lnTo>
                    <a:pt x="196" y="14"/>
                  </a:lnTo>
                  <a:lnTo>
                    <a:pt x="197" y="13"/>
                  </a:lnTo>
                  <a:lnTo>
                    <a:pt x="197" y="11"/>
                  </a:lnTo>
                  <a:lnTo>
                    <a:pt x="196" y="9"/>
                  </a:lnTo>
                  <a:lnTo>
                    <a:pt x="196" y="9"/>
                  </a:lnTo>
                  <a:lnTo>
                    <a:pt x="195" y="8"/>
                  </a:lnTo>
                  <a:lnTo>
                    <a:pt x="193" y="8"/>
                  </a:lnTo>
                  <a:lnTo>
                    <a:pt x="188" y="9"/>
                  </a:lnTo>
                  <a:lnTo>
                    <a:pt x="188" y="9"/>
                  </a:lnTo>
                  <a:lnTo>
                    <a:pt x="183" y="11"/>
                  </a:lnTo>
                  <a:lnTo>
                    <a:pt x="177" y="16"/>
                  </a:lnTo>
                  <a:lnTo>
                    <a:pt x="161" y="31"/>
                  </a:lnTo>
                  <a:lnTo>
                    <a:pt x="161" y="31"/>
                  </a:lnTo>
                  <a:lnTo>
                    <a:pt x="152" y="41"/>
                  </a:lnTo>
                  <a:lnTo>
                    <a:pt x="144" y="49"/>
                  </a:lnTo>
                  <a:lnTo>
                    <a:pt x="135" y="61"/>
                  </a:lnTo>
                  <a:lnTo>
                    <a:pt x="135" y="61"/>
                  </a:lnTo>
                  <a:lnTo>
                    <a:pt x="133" y="69"/>
                  </a:lnTo>
                  <a:lnTo>
                    <a:pt x="131" y="80"/>
                  </a:lnTo>
                  <a:lnTo>
                    <a:pt x="127" y="100"/>
                  </a:lnTo>
                  <a:lnTo>
                    <a:pt x="127" y="100"/>
                  </a:lnTo>
                  <a:lnTo>
                    <a:pt x="124" y="104"/>
                  </a:lnTo>
                  <a:lnTo>
                    <a:pt x="122" y="109"/>
                  </a:lnTo>
                  <a:lnTo>
                    <a:pt x="112" y="117"/>
                  </a:lnTo>
                  <a:lnTo>
                    <a:pt x="100" y="127"/>
                  </a:lnTo>
                  <a:lnTo>
                    <a:pt x="96" y="131"/>
                  </a:lnTo>
                  <a:lnTo>
                    <a:pt x="96" y="131"/>
                  </a:lnTo>
                  <a:lnTo>
                    <a:pt x="84" y="142"/>
                  </a:lnTo>
                  <a:lnTo>
                    <a:pt x="75" y="153"/>
                  </a:lnTo>
                  <a:lnTo>
                    <a:pt x="70" y="160"/>
                  </a:lnTo>
                  <a:lnTo>
                    <a:pt x="66" y="166"/>
                  </a:lnTo>
                  <a:lnTo>
                    <a:pt x="66" y="166"/>
                  </a:lnTo>
                  <a:lnTo>
                    <a:pt x="60" y="173"/>
                  </a:lnTo>
                  <a:lnTo>
                    <a:pt x="53" y="182"/>
                  </a:lnTo>
                  <a:lnTo>
                    <a:pt x="34" y="202"/>
                  </a:lnTo>
                  <a:lnTo>
                    <a:pt x="16" y="222"/>
                  </a:lnTo>
                  <a:lnTo>
                    <a:pt x="9" y="232"/>
                  </a:lnTo>
                  <a:lnTo>
                    <a:pt x="5" y="240"/>
                  </a:lnTo>
                  <a:lnTo>
                    <a:pt x="5" y="240"/>
                  </a:lnTo>
                  <a:lnTo>
                    <a:pt x="2" y="249"/>
                  </a:lnTo>
                  <a:lnTo>
                    <a:pt x="0" y="257"/>
                  </a:lnTo>
                  <a:lnTo>
                    <a:pt x="0" y="267"/>
                  </a:lnTo>
                  <a:lnTo>
                    <a:pt x="0" y="277"/>
                  </a:lnTo>
                  <a:lnTo>
                    <a:pt x="3" y="295"/>
                  </a:lnTo>
                  <a:lnTo>
                    <a:pt x="5" y="310"/>
                  </a:lnTo>
                  <a:lnTo>
                    <a:pt x="5" y="310"/>
                  </a:lnTo>
                  <a:lnTo>
                    <a:pt x="12" y="338"/>
                  </a:lnTo>
                  <a:lnTo>
                    <a:pt x="27" y="384"/>
                  </a:lnTo>
                  <a:lnTo>
                    <a:pt x="42" y="429"/>
                  </a:lnTo>
                  <a:lnTo>
                    <a:pt x="48" y="453"/>
                  </a:lnTo>
                  <a:lnTo>
                    <a:pt x="48" y="453"/>
                  </a:lnTo>
                  <a:lnTo>
                    <a:pt x="48" y="462"/>
                  </a:lnTo>
                  <a:lnTo>
                    <a:pt x="44" y="477"/>
                  </a:lnTo>
                  <a:lnTo>
                    <a:pt x="34" y="524"/>
                  </a:lnTo>
                  <a:lnTo>
                    <a:pt x="23" y="571"/>
                  </a:lnTo>
                  <a:lnTo>
                    <a:pt x="17" y="602"/>
                  </a:lnTo>
                  <a:lnTo>
                    <a:pt x="17" y="602"/>
                  </a:lnTo>
                  <a:lnTo>
                    <a:pt x="15" y="632"/>
                  </a:lnTo>
                  <a:lnTo>
                    <a:pt x="10" y="679"/>
                  </a:lnTo>
                  <a:lnTo>
                    <a:pt x="5" y="745"/>
                  </a:lnTo>
                  <a:lnTo>
                    <a:pt x="5" y="745"/>
                  </a:lnTo>
                  <a:lnTo>
                    <a:pt x="20" y="759"/>
                  </a:lnTo>
                  <a:lnTo>
                    <a:pt x="36" y="771"/>
                  </a:lnTo>
                  <a:lnTo>
                    <a:pt x="36" y="771"/>
                  </a:lnTo>
                  <a:lnTo>
                    <a:pt x="38" y="856"/>
                  </a:lnTo>
                  <a:lnTo>
                    <a:pt x="39" y="922"/>
                  </a:lnTo>
                  <a:lnTo>
                    <a:pt x="39" y="967"/>
                  </a:lnTo>
                  <a:lnTo>
                    <a:pt x="39" y="967"/>
                  </a:lnTo>
                  <a:lnTo>
                    <a:pt x="31" y="1233"/>
                  </a:lnTo>
                  <a:lnTo>
                    <a:pt x="44" y="1242"/>
                  </a:lnTo>
                  <a:lnTo>
                    <a:pt x="44" y="1242"/>
                  </a:lnTo>
                  <a:lnTo>
                    <a:pt x="44" y="1276"/>
                  </a:lnTo>
                  <a:lnTo>
                    <a:pt x="44" y="1311"/>
                  </a:lnTo>
                  <a:lnTo>
                    <a:pt x="44" y="1311"/>
                  </a:lnTo>
                  <a:lnTo>
                    <a:pt x="42" y="1363"/>
                  </a:lnTo>
                  <a:lnTo>
                    <a:pt x="40" y="1400"/>
                  </a:lnTo>
                  <a:lnTo>
                    <a:pt x="39" y="1419"/>
                  </a:lnTo>
                  <a:lnTo>
                    <a:pt x="39" y="1419"/>
                  </a:lnTo>
                  <a:lnTo>
                    <a:pt x="36" y="1445"/>
                  </a:lnTo>
                  <a:lnTo>
                    <a:pt x="34" y="1460"/>
                  </a:lnTo>
                  <a:lnTo>
                    <a:pt x="34" y="1466"/>
                  </a:lnTo>
                  <a:lnTo>
                    <a:pt x="36" y="1468"/>
                  </a:lnTo>
                  <a:lnTo>
                    <a:pt x="36" y="1468"/>
                  </a:lnTo>
                  <a:lnTo>
                    <a:pt x="42" y="1470"/>
                  </a:lnTo>
                  <a:lnTo>
                    <a:pt x="55" y="1473"/>
                  </a:lnTo>
                  <a:lnTo>
                    <a:pt x="71" y="1475"/>
                  </a:lnTo>
                  <a:lnTo>
                    <a:pt x="88" y="1477"/>
                  </a:lnTo>
                  <a:lnTo>
                    <a:pt x="88" y="1477"/>
                  </a:lnTo>
                  <a:lnTo>
                    <a:pt x="103" y="1475"/>
                  </a:lnTo>
                  <a:lnTo>
                    <a:pt x="109" y="1474"/>
                  </a:lnTo>
                  <a:lnTo>
                    <a:pt x="115" y="1472"/>
                  </a:lnTo>
                  <a:lnTo>
                    <a:pt x="120" y="1469"/>
                  </a:lnTo>
                  <a:lnTo>
                    <a:pt x="123" y="1466"/>
                  </a:lnTo>
                  <a:lnTo>
                    <a:pt x="126" y="1463"/>
                  </a:lnTo>
                  <a:lnTo>
                    <a:pt x="127" y="1460"/>
                  </a:lnTo>
                  <a:lnTo>
                    <a:pt x="127" y="1460"/>
                  </a:lnTo>
                  <a:lnTo>
                    <a:pt x="127" y="1455"/>
                  </a:lnTo>
                  <a:lnTo>
                    <a:pt x="124" y="1449"/>
                  </a:lnTo>
                  <a:lnTo>
                    <a:pt x="118" y="1436"/>
                  </a:lnTo>
                  <a:lnTo>
                    <a:pt x="112" y="1423"/>
                  </a:lnTo>
                  <a:lnTo>
                    <a:pt x="110" y="1417"/>
                  </a:lnTo>
                  <a:lnTo>
                    <a:pt x="109" y="1411"/>
                  </a:lnTo>
                  <a:lnTo>
                    <a:pt x="109" y="1411"/>
                  </a:lnTo>
                  <a:lnTo>
                    <a:pt x="103" y="1356"/>
                  </a:lnTo>
                  <a:lnTo>
                    <a:pt x="96" y="1311"/>
                  </a:lnTo>
                  <a:lnTo>
                    <a:pt x="96" y="1311"/>
                  </a:lnTo>
                  <a:lnTo>
                    <a:pt x="98" y="1284"/>
                  </a:lnTo>
                  <a:lnTo>
                    <a:pt x="99" y="1265"/>
                  </a:lnTo>
                  <a:lnTo>
                    <a:pt x="99" y="1258"/>
                  </a:lnTo>
                  <a:lnTo>
                    <a:pt x="100" y="1254"/>
                  </a:lnTo>
                  <a:lnTo>
                    <a:pt x="100" y="1254"/>
                  </a:lnTo>
                  <a:lnTo>
                    <a:pt x="104" y="1248"/>
                  </a:lnTo>
                  <a:lnTo>
                    <a:pt x="109" y="1237"/>
                  </a:lnTo>
                  <a:lnTo>
                    <a:pt x="113" y="1220"/>
                  </a:lnTo>
                  <a:lnTo>
                    <a:pt x="113" y="1220"/>
                  </a:lnTo>
                  <a:lnTo>
                    <a:pt x="117" y="1217"/>
                  </a:lnTo>
                  <a:lnTo>
                    <a:pt x="128" y="1216"/>
                  </a:lnTo>
                  <a:lnTo>
                    <a:pt x="141" y="1216"/>
                  </a:lnTo>
                  <a:lnTo>
                    <a:pt x="157" y="1215"/>
                  </a:lnTo>
                  <a:lnTo>
                    <a:pt x="157" y="1215"/>
                  </a:lnTo>
                  <a:lnTo>
                    <a:pt x="173" y="1214"/>
                  </a:lnTo>
                  <a:lnTo>
                    <a:pt x="189" y="1211"/>
                  </a:lnTo>
                  <a:lnTo>
                    <a:pt x="205" y="1206"/>
                  </a:lnTo>
                  <a:lnTo>
                    <a:pt x="205" y="1206"/>
                  </a:lnTo>
                  <a:lnTo>
                    <a:pt x="210" y="1240"/>
                  </a:lnTo>
                  <a:lnTo>
                    <a:pt x="214" y="1265"/>
                  </a:lnTo>
                  <a:lnTo>
                    <a:pt x="217" y="1273"/>
                  </a:lnTo>
                  <a:lnTo>
                    <a:pt x="218" y="1276"/>
                  </a:lnTo>
                  <a:lnTo>
                    <a:pt x="218" y="1276"/>
                  </a:lnTo>
                  <a:lnTo>
                    <a:pt x="222" y="1278"/>
                  </a:lnTo>
                  <a:lnTo>
                    <a:pt x="222" y="1281"/>
                  </a:lnTo>
                  <a:lnTo>
                    <a:pt x="222" y="1281"/>
                  </a:lnTo>
                  <a:lnTo>
                    <a:pt x="223" y="1303"/>
                  </a:lnTo>
                  <a:lnTo>
                    <a:pt x="223" y="1317"/>
                  </a:lnTo>
                  <a:lnTo>
                    <a:pt x="222" y="1324"/>
                  </a:lnTo>
                  <a:lnTo>
                    <a:pt x="222" y="1324"/>
                  </a:lnTo>
                  <a:lnTo>
                    <a:pt x="221" y="1334"/>
                  </a:lnTo>
                  <a:lnTo>
                    <a:pt x="217" y="1356"/>
                  </a:lnTo>
                  <a:lnTo>
                    <a:pt x="214" y="1382"/>
                  </a:lnTo>
                  <a:lnTo>
                    <a:pt x="213" y="1402"/>
                  </a:lnTo>
                  <a:lnTo>
                    <a:pt x="213" y="1402"/>
                  </a:lnTo>
                  <a:lnTo>
                    <a:pt x="213" y="1411"/>
                  </a:lnTo>
                  <a:lnTo>
                    <a:pt x="211" y="1421"/>
                  </a:lnTo>
                  <a:lnTo>
                    <a:pt x="204" y="1440"/>
                  </a:lnTo>
                  <a:lnTo>
                    <a:pt x="197" y="1460"/>
                  </a:lnTo>
                  <a:lnTo>
                    <a:pt x="196" y="1467"/>
                  </a:lnTo>
                  <a:lnTo>
                    <a:pt x="196" y="1472"/>
                  </a:lnTo>
                  <a:lnTo>
                    <a:pt x="196" y="1472"/>
                  </a:lnTo>
                  <a:lnTo>
                    <a:pt x="197" y="1475"/>
                  </a:lnTo>
                  <a:lnTo>
                    <a:pt x="201" y="1479"/>
                  </a:lnTo>
                  <a:lnTo>
                    <a:pt x="206" y="1481"/>
                  </a:lnTo>
                  <a:lnTo>
                    <a:pt x="212" y="1483"/>
                  </a:lnTo>
                  <a:lnTo>
                    <a:pt x="225" y="1485"/>
                  </a:lnTo>
                  <a:lnTo>
                    <a:pt x="240" y="1485"/>
                  </a:lnTo>
                  <a:lnTo>
                    <a:pt x="240" y="1485"/>
                  </a:lnTo>
                  <a:lnTo>
                    <a:pt x="256" y="1484"/>
                  </a:lnTo>
                  <a:lnTo>
                    <a:pt x="275" y="1481"/>
                  </a:lnTo>
                  <a:lnTo>
                    <a:pt x="290" y="1478"/>
                  </a:lnTo>
                  <a:lnTo>
                    <a:pt x="296" y="1477"/>
                  </a:lnTo>
                  <a:lnTo>
                    <a:pt x="296" y="1477"/>
                  </a:lnTo>
                  <a:lnTo>
                    <a:pt x="297" y="1473"/>
                  </a:lnTo>
                  <a:lnTo>
                    <a:pt x="298" y="1467"/>
                  </a:lnTo>
                  <a:lnTo>
                    <a:pt x="301" y="1456"/>
                  </a:lnTo>
                  <a:lnTo>
                    <a:pt x="301" y="1441"/>
                  </a:lnTo>
                  <a:lnTo>
                    <a:pt x="301" y="1441"/>
                  </a:lnTo>
                  <a:lnTo>
                    <a:pt x="298" y="1434"/>
                  </a:lnTo>
                  <a:lnTo>
                    <a:pt x="295" y="1425"/>
                  </a:lnTo>
                  <a:lnTo>
                    <a:pt x="290" y="1418"/>
                  </a:lnTo>
                  <a:lnTo>
                    <a:pt x="285" y="1411"/>
                  </a:lnTo>
                  <a:lnTo>
                    <a:pt x="275" y="1396"/>
                  </a:lnTo>
                  <a:lnTo>
                    <a:pt x="272" y="1390"/>
                  </a:lnTo>
                  <a:lnTo>
                    <a:pt x="270" y="1385"/>
                  </a:lnTo>
                  <a:lnTo>
                    <a:pt x="270" y="1385"/>
                  </a:lnTo>
                  <a:lnTo>
                    <a:pt x="273" y="1345"/>
                  </a:lnTo>
                  <a:lnTo>
                    <a:pt x="274" y="1311"/>
                  </a:lnTo>
                  <a:lnTo>
                    <a:pt x="274" y="1311"/>
                  </a:lnTo>
                  <a:lnTo>
                    <a:pt x="277" y="1284"/>
                  </a:lnTo>
                  <a:lnTo>
                    <a:pt x="279" y="1264"/>
                  </a:lnTo>
                  <a:lnTo>
                    <a:pt x="279" y="1264"/>
                  </a:lnTo>
                  <a:lnTo>
                    <a:pt x="284" y="1262"/>
                  </a:lnTo>
                  <a:lnTo>
                    <a:pt x="295" y="1259"/>
                  </a:lnTo>
                  <a:lnTo>
                    <a:pt x="302" y="1255"/>
                  </a:lnTo>
                  <a:lnTo>
                    <a:pt x="309" y="1250"/>
                  </a:lnTo>
                  <a:lnTo>
                    <a:pt x="315" y="1244"/>
                  </a:lnTo>
                  <a:lnTo>
                    <a:pt x="323" y="1237"/>
                  </a:lnTo>
                  <a:lnTo>
                    <a:pt x="323" y="1237"/>
                  </a:lnTo>
                  <a:lnTo>
                    <a:pt x="325" y="1231"/>
                  </a:lnTo>
                  <a:lnTo>
                    <a:pt x="328" y="1220"/>
                  </a:lnTo>
                  <a:lnTo>
                    <a:pt x="331" y="1187"/>
                  </a:lnTo>
                  <a:lnTo>
                    <a:pt x="335" y="1143"/>
                  </a:lnTo>
                  <a:lnTo>
                    <a:pt x="336" y="1094"/>
                  </a:lnTo>
                  <a:lnTo>
                    <a:pt x="339" y="1002"/>
                  </a:lnTo>
                  <a:lnTo>
                    <a:pt x="340" y="945"/>
                  </a:lnTo>
                  <a:lnTo>
                    <a:pt x="340" y="945"/>
                  </a:lnTo>
                  <a:lnTo>
                    <a:pt x="345" y="901"/>
                  </a:lnTo>
                  <a:lnTo>
                    <a:pt x="353" y="838"/>
                  </a:lnTo>
                  <a:lnTo>
                    <a:pt x="365" y="754"/>
                  </a:lnTo>
                  <a:lnTo>
                    <a:pt x="365" y="754"/>
                  </a:lnTo>
                  <a:lnTo>
                    <a:pt x="379" y="746"/>
                  </a:lnTo>
                  <a:lnTo>
                    <a:pt x="388" y="740"/>
                  </a:lnTo>
                  <a:lnTo>
                    <a:pt x="393" y="735"/>
                  </a:lnTo>
                  <a:lnTo>
                    <a:pt x="397" y="732"/>
                  </a:lnTo>
                  <a:lnTo>
                    <a:pt x="397" y="732"/>
                  </a:lnTo>
                  <a:lnTo>
                    <a:pt x="397" y="729"/>
                  </a:lnTo>
                  <a:lnTo>
                    <a:pt x="397" y="725"/>
                  </a:lnTo>
                  <a:lnTo>
                    <a:pt x="396" y="712"/>
                  </a:lnTo>
                  <a:lnTo>
                    <a:pt x="393" y="697"/>
                  </a:lnTo>
                  <a:lnTo>
                    <a:pt x="388" y="678"/>
                  </a:lnTo>
                  <a:lnTo>
                    <a:pt x="379" y="642"/>
                  </a:lnTo>
                  <a:lnTo>
                    <a:pt x="370" y="615"/>
                  </a:lnTo>
                  <a:lnTo>
                    <a:pt x="370" y="615"/>
                  </a:lnTo>
                  <a:lnTo>
                    <a:pt x="368" y="603"/>
                  </a:lnTo>
                  <a:lnTo>
                    <a:pt x="367" y="587"/>
                  </a:lnTo>
                  <a:lnTo>
                    <a:pt x="365" y="549"/>
                  </a:lnTo>
                  <a:lnTo>
                    <a:pt x="365" y="484"/>
                  </a:lnTo>
                  <a:lnTo>
                    <a:pt x="365" y="484"/>
                  </a:lnTo>
                  <a:lnTo>
                    <a:pt x="367" y="476"/>
                  </a:lnTo>
                  <a:lnTo>
                    <a:pt x="368" y="470"/>
                  </a:lnTo>
                  <a:lnTo>
                    <a:pt x="369" y="465"/>
                  </a:lnTo>
                  <a:lnTo>
                    <a:pt x="371" y="463"/>
                  </a:lnTo>
                  <a:lnTo>
                    <a:pt x="375" y="459"/>
                  </a:lnTo>
                  <a:lnTo>
                    <a:pt x="379" y="458"/>
                  </a:lnTo>
                  <a:lnTo>
                    <a:pt x="379" y="458"/>
                  </a:lnTo>
                  <a:lnTo>
                    <a:pt x="386" y="448"/>
                  </a:lnTo>
                  <a:lnTo>
                    <a:pt x="399" y="426"/>
                  </a:lnTo>
                  <a:lnTo>
                    <a:pt x="423" y="387"/>
                  </a:lnTo>
                  <a:lnTo>
                    <a:pt x="423" y="387"/>
                  </a:lnTo>
                  <a:lnTo>
                    <a:pt x="425" y="383"/>
                  </a:lnTo>
                  <a:lnTo>
                    <a:pt x="427" y="375"/>
                  </a:lnTo>
                  <a:lnTo>
                    <a:pt x="432" y="356"/>
                  </a:lnTo>
                  <a:lnTo>
                    <a:pt x="437" y="336"/>
                  </a:lnTo>
                  <a:lnTo>
                    <a:pt x="440" y="323"/>
                  </a:lnTo>
                  <a:lnTo>
                    <a:pt x="440" y="323"/>
                  </a:lnTo>
                  <a:lnTo>
                    <a:pt x="442" y="308"/>
                  </a:lnTo>
                  <a:lnTo>
                    <a:pt x="443" y="286"/>
                  </a:lnTo>
                  <a:lnTo>
                    <a:pt x="443" y="274"/>
                  </a:lnTo>
                  <a:lnTo>
                    <a:pt x="441" y="262"/>
                  </a:lnTo>
                  <a:lnTo>
                    <a:pt x="440" y="252"/>
                  </a:lnTo>
                  <a:lnTo>
                    <a:pt x="436" y="244"/>
                  </a:lnTo>
                  <a:lnTo>
                    <a:pt x="436" y="244"/>
                  </a:lnTo>
                  <a:lnTo>
                    <a:pt x="419" y="221"/>
                  </a:lnTo>
                  <a:lnTo>
                    <a:pt x="395" y="188"/>
                  </a:lnTo>
                  <a:lnTo>
                    <a:pt x="362" y="144"/>
                  </a:lnTo>
                  <a:lnTo>
                    <a:pt x="362" y="144"/>
                  </a:lnTo>
                  <a:lnTo>
                    <a:pt x="346" y="118"/>
                  </a:lnTo>
                  <a:lnTo>
                    <a:pt x="336" y="99"/>
                  </a:lnTo>
                  <a:lnTo>
                    <a:pt x="333" y="92"/>
                  </a:lnTo>
                  <a:lnTo>
                    <a:pt x="331" y="88"/>
                  </a:lnTo>
                  <a:lnTo>
                    <a:pt x="331" y="88"/>
                  </a:lnTo>
                  <a:lnTo>
                    <a:pt x="329" y="77"/>
                  </a:lnTo>
                  <a:lnTo>
                    <a:pt x="324" y="58"/>
                  </a:lnTo>
                  <a:lnTo>
                    <a:pt x="317" y="37"/>
                  </a:lnTo>
                  <a:lnTo>
                    <a:pt x="313" y="28"/>
                  </a:lnTo>
                  <a:lnTo>
                    <a:pt x="309" y="22"/>
                  </a:lnTo>
                  <a:lnTo>
                    <a:pt x="309" y="22"/>
                  </a:lnTo>
                  <a:lnTo>
                    <a:pt x="306" y="17"/>
                  </a:lnTo>
                  <a:lnTo>
                    <a:pt x="300" y="14"/>
                  </a:lnTo>
                  <a:lnTo>
                    <a:pt x="286" y="7"/>
                  </a:lnTo>
                  <a:lnTo>
                    <a:pt x="273" y="2"/>
                  </a:lnTo>
                  <a:lnTo>
                    <a:pt x="269" y="0"/>
                  </a:lnTo>
                  <a:lnTo>
                    <a:pt x="266" y="0"/>
                  </a:lnTo>
                  <a:lnTo>
                    <a:pt x="266" y="0"/>
                  </a:lnTo>
                  <a:lnTo>
                    <a:pt x="264" y="2"/>
                  </a:lnTo>
                  <a:lnTo>
                    <a:pt x="264" y="3"/>
                  </a:lnTo>
                  <a:lnTo>
                    <a:pt x="267" y="8"/>
                  </a:lnTo>
                  <a:lnTo>
                    <a:pt x="270" y="14"/>
                  </a:lnTo>
                  <a:lnTo>
                    <a:pt x="201" y="14"/>
                  </a:lnTo>
                  <a:close/>
                  <a:moveTo>
                    <a:pt x="118" y="254"/>
                  </a:moveTo>
                  <a:lnTo>
                    <a:pt x="118" y="254"/>
                  </a:lnTo>
                  <a:lnTo>
                    <a:pt x="120" y="246"/>
                  </a:lnTo>
                  <a:lnTo>
                    <a:pt x="122" y="235"/>
                  </a:lnTo>
                  <a:lnTo>
                    <a:pt x="122" y="235"/>
                  </a:lnTo>
                  <a:lnTo>
                    <a:pt x="122" y="211"/>
                  </a:lnTo>
                  <a:lnTo>
                    <a:pt x="122" y="211"/>
                  </a:lnTo>
                  <a:lnTo>
                    <a:pt x="123" y="217"/>
                  </a:lnTo>
                  <a:lnTo>
                    <a:pt x="124" y="226"/>
                  </a:lnTo>
                  <a:lnTo>
                    <a:pt x="127" y="229"/>
                  </a:lnTo>
                  <a:lnTo>
                    <a:pt x="128" y="232"/>
                  </a:lnTo>
                  <a:lnTo>
                    <a:pt x="132" y="234"/>
                  </a:lnTo>
                  <a:lnTo>
                    <a:pt x="135" y="235"/>
                  </a:lnTo>
                  <a:lnTo>
                    <a:pt x="135" y="235"/>
                  </a:lnTo>
                  <a:lnTo>
                    <a:pt x="144" y="237"/>
                  </a:lnTo>
                  <a:lnTo>
                    <a:pt x="151" y="237"/>
                  </a:lnTo>
                  <a:lnTo>
                    <a:pt x="157" y="235"/>
                  </a:lnTo>
                  <a:lnTo>
                    <a:pt x="157" y="235"/>
                  </a:lnTo>
                  <a:lnTo>
                    <a:pt x="155" y="245"/>
                  </a:lnTo>
                  <a:lnTo>
                    <a:pt x="152" y="257"/>
                  </a:lnTo>
                  <a:lnTo>
                    <a:pt x="152" y="257"/>
                  </a:lnTo>
                  <a:lnTo>
                    <a:pt x="134" y="255"/>
                  </a:lnTo>
                  <a:lnTo>
                    <a:pt x="118" y="254"/>
                  </a:lnTo>
                  <a:lnTo>
                    <a:pt x="118" y="254"/>
                  </a:lnTo>
                  <a:close/>
                  <a:moveTo>
                    <a:pt x="152" y="257"/>
                  </a:moveTo>
                  <a:lnTo>
                    <a:pt x="152" y="257"/>
                  </a:lnTo>
                  <a:lnTo>
                    <a:pt x="152" y="257"/>
                  </a:lnTo>
                  <a:lnTo>
                    <a:pt x="152" y="257"/>
                  </a:lnTo>
                  <a:lnTo>
                    <a:pt x="152" y="257"/>
                  </a:lnTo>
                  <a:lnTo>
                    <a:pt x="152" y="257"/>
                  </a:lnTo>
                  <a:close/>
                  <a:moveTo>
                    <a:pt x="331" y="235"/>
                  </a:moveTo>
                  <a:lnTo>
                    <a:pt x="340" y="223"/>
                  </a:lnTo>
                  <a:lnTo>
                    <a:pt x="340" y="223"/>
                  </a:lnTo>
                  <a:lnTo>
                    <a:pt x="345" y="232"/>
                  </a:lnTo>
                  <a:lnTo>
                    <a:pt x="345" y="232"/>
                  </a:lnTo>
                  <a:lnTo>
                    <a:pt x="345" y="238"/>
                  </a:lnTo>
                  <a:lnTo>
                    <a:pt x="345" y="246"/>
                  </a:lnTo>
                  <a:lnTo>
                    <a:pt x="345" y="257"/>
                  </a:lnTo>
                  <a:lnTo>
                    <a:pt x="345" y="257"/>
                  </a:lnTo>
                  <a:lnTo>
                    <a:pt x="345" y="262"/>
                  </a:lnTo>
                  <a:lnTo>
                    <a:pt x="345" y="266"/>
                  </a:lnTo>
                  <a:lnTo>
                    <a:pt x="345" y="266"/>
                  </a:lnTo>
                  <a:lnTo>
                    <a:pt x="341" y="271"/>
                  </a:lnTo>
                  <a:lnTo>
                    <a:pt x="340" y="274"/>
                  </a:lnTo>
                  <a:lnTo>
                    <a:pt x="340" y="274"/>
                  </a:lnTo>
                  <a:lnTo>
                    <a:pt x="337" y="274"/>
                  </a:lnTo>
                  <a:lnTo>
                    <a:pt x="331" y="271"/>
                  </a:lnTo>
                  <a:lnTo>
                    <a:pt x="331" y="271"/>
                  </a:lnTo>
                  <a:lnTo>
                    <a:pt x="324" y="268"/>
                  </a:lnTo>
                  <a:lnTo>
                    <a:pt x="314" y="266"/>
                  </a:lnTo>
                  <a:lnTo>
                    <a:pt x="305" y="263"/>
                  </a:lnTo>
                  <a:lnTo>
                    <a:pt x="301" y="262"/>
                  </a:lnTo>
                  <a:lnTo>
                    <a:pt x="301" y="262"/>
                  </a:lnTo>
                  <a:lnTo>
                    <a:pt x="303" y="260"/>
                  </a:lnTo>
                  <a:lnTo>
                    <a:pt x="306" y="258"/>
                  </a:lnTo>
                  <a:lnTo>
                    <a:pt x="309" y="257"/>
                  </a:lnTo>
                  <a:lnTo>
                    <a:pt x="309" y="257"/>
                  </a:lnTo>
                  <a:lnTo>
                    <a:pt x="314" y="256"/>
                  </a:lnTo>
                  <a:lnTo>
                    <a:pt x="319" y="251"/>
                  </a:lnTo>
                  <a:lnTo>
                    <a:pt x="323" y="246"/>
                  </a:lnTo>
                  <a:lnTo>
                    <a:pt x="326" y="240"/>
                  </a:lnTo>
                  <a:lnTo>
                    <a:pt x="326" y="240"/>
                  </a:lnTo>
                  <a:lnTo>
                    <a:pt x="329" y="235"/>
                  </a:lnTo>
                  <a:lnTo>
                    <a:pt x="330" y="235"/>
                  </a:lnTo>
                  <a:lnTo>
                    <a:pt x="331" y="235"/>
                  </a:lnTo>
                  <a:lnTo>
                    <a:pt x="331" y="235"/>
                  </a:lnTo>
                  <a:lnTo>
                    <a:pt x="331" y="235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1283" name="グループ化 1282">
              <a:extLst>
                <a:ext uri="{FF2B5EF4-FFF2-40B4-BE49-F238E27FC236}">
                  <a16:creationId xmlns:a16="http://schemas.microsoft.com/office/drawing/2014/main" id="{DA0B983F-7494-4F0F-87AE-08F93A1B5A3F}"/>
                </a:ext>
              </a:extLst>
            </p:cNvPr>
            <p:cNvGrpSpPr/>
            <p:nvPr/>
          </p:nvGrpSpPr>
          <p:grpSpPr>
            <a:xfrm>
              <a:off x="5495926" y="6045983"/>
              <a:ext cx="1133474" cy="812016"/>
              <a:chOff x="5238751" y="6032507"/>
              <a:chExt cx="1647824" cy="825493"/>
            </a:xfrm>
          </p:grpSpPr>
          <p:sp>
            <p:nvSpPr>
              <p:cNvPr id="1290" name="台形 1289">
                <a:extLst>
                  <a:ext uri="{FF2B5EF4-FFF2-40B4-BE49-F238E27FC236}">
                    <a16:creationId xmlns:a16="http://schemas.microsoft.com/office/drawing/2014/main" id="{42A0BB6D-6BAC-4319-9BC3-AED6B82B1C93}"/>
                  </a:ext>
                </a:extLst>
              </p:cNvPr>
              <p:cNvSpPr/>
              <p:nvPr/>
            </p:nvSpPr>
            <p:spPr>
              <a:xfrm>
                <a:off x="5238751" y="6032507"/>
                <a:ext cx="1647824" cy="825490"/>
              </a:xfrm>
              <a:prstGeom prst="trapezoid">
                <a:avLst>
                  <a:gd name="adj" fmla="val 1607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1" name="台形 1290">
                <a:extLst>
                  <a:ext uri="{FF2B5EF4-FFF2-40B4-BE49-F238E27FC236}">
                    <a16:creationId xmlns:a16="http://schemas.microsoft.com/office/drawing/2014/main" id="{AFFDC5A1-6345-4364-BB76-6DB3669937C5}"/>
                  </a:ext>
                </a:extLst>
              </p:cNvPr>
              <p:cNvSpPr/>
              <p:nvPr/>
            </p:nvSpPr>
            <p:spPr>
              <a:xfrm>
                <a:off x="5419726" y="6032510"/>
                <a:ext cx="1285874" cy="825490"/>
              </a:xfrm>
              <a:prstGeom prst="trapezoid">
                <a:avLst>
                  <a:gd name="adj" fmla="val 11223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2" name="正方形/長方形 1291">
                <a:extLst>
                  <a:ext uri="{FF2B5EF4-FFF2-40B4-BE49-F238E27FC236}">
                    <a16:creationId xmlns:a16="http://schemas.microsoft.com/office/drawing/2014/main" id="{87FFA766-B608-4929-8186-5BFBD4970756}"/>
                  </a:ext>
                </a:extLst>
              </p:cNvPr>
              <p:cNvSpPr/>
              <p:nvPr/>
            </p:nvSpPr>
            <p:spPr>
              <a:xfrm>
                <a:off x="5557237" y="6169812"/>
                <a:ext cx="1010852" cy="11078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3" name="正方形/長方形 1292">
                <a:extLst>
                  <a:ext uri="{FF2B5EF4-FFF2-40B4-BE49-F238E27FC236}">
                    <a16:creationId xmlns:a16="http://schemas.microsoft.com/office/drawing/2014/main" id="{AFDD463C-8430-4DE6-A98C-2A60AD967FAE}"/>
                  </a:ext>
                </a:extLst>
              </p:cNvPr>
              <p:cNvSpPr/>
              <p:nvPr/>
            </p:nvSpPr>
            <p:spPr>
              <a:xfrm>
                <a:off x="5571087" y="6052360"/>
                <a:ext cx="983155" cy="105553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4" name="正方形/長方形 1293">
                <a:extLst>
                  <a:ext uri="{FF2B5EF4-FFF2-40B4-BE49-F238E27FC236}">
                    <a16:creationId xmlns:a16="http://schemas.microsoft.com/office/drawing/2014/main" id="{A0E6AEBD-87FE-4A6A-8B13-C29BBA747973}"/>
                  </a:ext>
                </a:extLst>
              </p:cNvPr>
              <p:cNvSpPr/>
              <p:nvPr/>
            </p:nvSpPr>
            <p:spPr>
              <a:xfrm>
                <a:off x="5511081" y="6412700"/>
                <a:ext cx="1103165" cy="11078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5" name="正方形/長方形 1294">
                <a:extLst>
                  <a:ext uri="{FF2B5EF4-FFF2-40B4-BE49-F238E27FC236}">
                    <a16:creationId xmlns:a16="http://schemas.microsoft.com/office/drawing/2014/main" id="{F657AD93-27AE-4265-93D8-E375E6D045EE}"/>
                  </a:ext>
                </a:extLst>
              </p:cNvPr>
              <p:cNvSpPr/>
              <p:nvPr/>
            </p:nvSpPr>
            <p:spPr>
              <a:xfrm>
                <a:off x="5534161" y="6295248"/>
                <a:ext cx="1057007" cy="105553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6" name="正方形/長方形 1295">
                <a:extLst>
                  <a:ext uri="{FF2B5EF4-FFF2-40B4-BE49-F238E27FC236}">
                    <a16:creationId xmlns:a16="http://schemas.microsoft.com/office/drawing/2014/main" id="{B4CEEDAC-E199-4378-AB9E-9FD0BF597C2A}"/>
                  </a:ext>
                </a:extLst>
              </p:cNvPr>
              <p:cNvSpPr/>
              <p:nvPr/>
            </p:nvSpPr>
            <p:spPr>
              <a:xfrm>
                <a:off x="5501852" y="6541287"/>
                <a:ext cx="1121625" cy="11078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7" name="正方形/長方形 1296">
                <a:extLst>
                  <a:ext uri="{FF2B5EF4-FFF2-40B4-BE49-F238E27FC236}">
                    <a16:creationId xmlns:a16="http://schemas.microsoft.com/office/drawing/2014/main" id="{EE795DE0-7BAC-4773-8D58-59774A330EFF}"/>
                  </a:ext>
                </a:extLst>
              </p:cNvPr>
              <p:cNvSpPr/>
              <p:nvPr/>
            </p:nvSpPr>
            <p:spPr>
              <a:xfrm>
                <a:off x="5462588" y="6784175"/>
                <a:ext cx="1200150" cy="73825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8" name="正方形/長方形 1297">
                <a:extLst>
                  <a:ext uri="{FF2B5EF4-FFF2-40B4-BE49-F238E27FC236}">
                    <a16:creationId xmlns:a16="http://schemas.microsoft.com/office/drawing/2014/main" id="{D9BB6801-9F0B-4D0C-9EAF-D102EAEADA5E}"/>
                  </a:ext>
                </a:extLst>
              </p:cNvPr>
              <p:cNvSpPr/>
              <p:nvPr/>
            </p:nvSpPr>
            <p:spPr>
              <a:xfrm>
                <a:off x="5464922" y="6666723"/>
                <a:ext cx="1195483" cy="105553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84" name="Freeform 6">
              <a:extLst>
                <a:ext uri="{FF2B5EF4-FFF2-40B4-BE49-F238E27FC236}">
                  <a16:creationId xmlns:a16="http://schemas.microsoft.com/office/drawing/2014/main" id="{D4E47B80-09CE-4A26-B2A2-F35CC814A46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024943" y="5501452"/>
              <a:ext cx="583102" cy="1272223"/>
            </a:xfrm>
            <a:custGeom>
              <a:avLst/>
              <a:gdLst>
                <a:gd name="T0" fmla="*/ 277 w 572"/>
                <a:gd name="T1" fmla="*/ 9 h 1248"/>
                <a:gd name="T2" fmla="*/ 247 w 572"/>
                <a:gd name="T3" fmla="*/ 26 h 1248"/>
                <a:gd name="T4" fmla="*/ 236 w 572"/>
                <a:gd name="T5" fmla="*/ 70 h 1248"/>
                <a:gd name="T6" fmla="*/ 246 w 572"/>
                <a:gd name="T7" fmla="*/ 131 h 1248"/>
                <a:gd name="T8" fmla="*/ 249 w 572"/>
                <a:gd name="T9" fmla="*/ 147 h 1248"/>
                <a:gd name="T10" fmla="*/ 261 w 572"/>
                <a:gd name="T11" fmla="*/ 166 h 1248"/>
                <a:gd name="T12" fmla="*/ 256 w 572"/>
                <a:gd name="T13" fmla="*/ 182 h 1248"/>
                <a:gd name="T14" fmla="*/ 237 w 572"/>
                <a:gd name="T15" fmla="*/ 211 h 1248"/>
                <a:gd name="T16" fmla="*/ 182 w 572"/>
                <a:gd name="T17" fmla="*/ 214 h 1248"/>
                <a:gd name="T18" fmla="*/ 161 w 572"/>
                <a:gd name="T19" fmla="*/ 237 h 1248"/>
                <a:gd name="T20" fmla="*/ 93 w 572"/>
                <a:gd name="T21" fmla="*/ 403 h 1248"/>
                <a:gd name="T22" fmla="*/ 7 w 572"/>
                <a:gd name="T23" fmla="*/ 553 h 1248"/>
                <a:gd name="T24" fmla="*/ 67 w 572"/>
                <a:gd name="T25" fmla="*/ 627 h 1248"/>
                <a:gd name="T26" fmla="*/ 65 w 572"/>
                <a:gd name="T27" fmla="*/ 643 h 1248"/>
                <a:gd name="T28" fmla="*/ 75 w 572"/>
                <a:gd name="T29" fmla="*/ 663 h 1248"/>
                <a:gd name="T30" fmla="*/ 85 w 572"/>
                <a:gd name="T31" fmla="*/ 677 h 1248"/>
                <a:gd name="T32" fmla="*/ 107 w 572"/>
                <a:gd name="T33" fmla="*/ 678 h 1248"/>
                <a:gd name="T34" fmla="*/ 107 w 572"/>
                <a:gd name="T35" fmla="*/ 663 h 1248"/>
                <a:gd name="T36" fmla="*/ 123 w 572"/>
                <a:gd name="T37" fmla="*/ 671 h 1248"/>
                <a:gd name="T38" fmla="*/ 147 w 572"/>
                <a:gd name="T39" fmla="*/ 667 h 1248"/>
                <a:gd name="T40" fmla="*/ 175 w 572"/>
                <a:gd name="T41" fmla="*/ 565 h 1248"/>
                <a:gd name="T42" fmla="*/ 194 w 572"/>
                <a:gd name="T43" fmla="*/ 817 h 1248"/>
                <a:gd name="T44" fmla="*/ 196 w 572"/>
                <a:gd name="T45" fmla="*/ 864 h 1248"/>
                <a:gd name="T46" fmla="*/ 224 w 572"/>
                <a:gd name="T47" fmla="*/ 949 h 1248"/>
                <a:gd name="T48" fmla="*/ 243 w 572"/>
                <a:gd name="T49" fmla="*/ 1017 h 1248"/>
                <a:gd name="T50" fmla="*/ 265 w 572"/>
                <a:gd name="T51" fmla="*/ 1036 h 1248"/>
                <a:gd name="T52" fmla="*/ 288 w 572"/>
                <a:gd name="T53" fmla="*/ 1073 h 1248"/>
                <a:gd name="T54" fmla="*/ 271 w 572"/>
                <a:gd name="T55" fmla="*/ 1114 h 1248"/>
                <a:gd name="T56" fmla="*/ 263 w 572"/>
                <a:gd name="T57" fmla="*/ 1161 h 1248"/>
                <a:gd name="T58" fmla="*/ 280 w 572"/>
                <a:gd name="T59" fmla="*/ 1186 h 1248"/>
                <a:gd name="T60" fmla="*/ 297 w 572"/>
                <a:gd name="T61" fmla="*/ 1182 h 1248"/>
                <a:gd name="T62" fmla="*/ 292 w 572"/>
                <a:gd name="T63" fmla="*/ 1194 h 1248"/>
                <a:gd name="T64" fmla="*/ 285 w 572"/>
                <a:gd name="T65" fmla="*/ 1223 h 1248"/>
                <a:gd name="T66" fmla="*/ 283 w 572"/>
                <a:gd name="T67" fmla="*/ 1241 h 1248"/>
                <a:gd name="T68" fmla="*/ 328 w 572"/>
                <a:gd name="T69" fmla="*/ 1248 h 1248"/>
                <a:gd name="T70" fmla="*/ 367 w 572"/>
                <a:gd name="T71" fmla="*/ 1236 h 1248"/>
                <a:gd name="T72" fmla="*/ 367 w 572"/>
                <a:gd name="T73" fmla="*/ 1212 h 1248"/>
                <a:gd name="T74" fmla="*/ 348 w 572"/>
                <a:gd name="T75" fmla="*/ 1185 h 1248"/>
                <a:gd name="T76" fmla="*/ 355 w 572"/>
                <a:gd name="T77" fmla="*/ 1146 h 1248"/>
                <a:gd name="T78" fmla="*/ 384 w 572"/>
                <a:gd name="T79" fmla="*/ 1085 h 1248"/>
                <a:gd name="T80" fmla="*/ 458 w 572"/>
                <a:gd name="T81" fmla="*/ 1079 h 1248"/>
                <a:gd name="T82" fmla="*/ 471 w 572"/>
                <a:gd name="T83" fmla="*/ 998 h 1248"/>
                <a:gd name="T84" fmla="*/ 453 w 572"/>
                <a:gd name="T85" fmla="*/ 734 h 1248"/>
                <a:gd name="T86" fmla="*/ 447 w 572"/>
                <a:gd name="T87" fmla="*/ 587 h 1248"/>
                <a:gd name="T88" fmla="*/ 487 w 572"/>
                <a:gd name="T89" fmla="*/ 648 h 1248"/>
                <a:gd name="T90" fmla="*/ 514 w 572"/>
                <a:gd name="T91" fmla="*/ 699 h 1248"/>
                <a:gd name="T92" fmla="*/ 561 w 572"/>
                <a:gd name="T93" fmla="*/ 645 h 1248"/>
                <a:gd name="T94" fmla="*/ 571 w 572"/>
                <a:gd name="T95" fmla="*/ 587 h 1248"/>
                <a:gd name="T96" fmla="*/ 536 w 572"/>
                <a:gd name="T97" fmla="*/ 458 h 1248"/>
                <a:gd name="T98" fmla="*/ 493 w 572"/>
                <a:gd name="T99" fmla="*/ 358 h 1248"/>
                <a:gd name="T100" fmla="*/ 483 w 572"/>
                <a:gd name="T101" fmla="*/ 306 h 1248"/>
                <a:gd name="T102" fmla="*/ 450 w 572"/>
                <a:gd name="T103" fmla="*/ 250 h 1248"/>
                <a:gd name="T104" fmla="*/ 415 w 572"/>
                <a:gd name="T105" fmla="*/ 221 h 1248"/>
                <a:gd name="T106" fmla="*/ 358 w 572"/>
                <a:gd name="T107" fmla="*/ 189 h 1248"/>
                <a:gd name="T108" fmla="*/ 356 w 572"/>
                <a:gd name="T109" fmla="*/ 178 h 1248"/>
                <a:gd name="T110" fmla="*/ 364 w 572"/>
                <a:gd name="T111" fmla="*/ 143 h 1248"/>
                <a:gd name="T112" fmla="*/ 375 w 572"/>
                <a:gd name="T113" fmla="*/ 91 h 1248"/>
                <a:gd name="T114" fmla="*/ 364 w 572"/>
                <a:gd name="T115" fmla="*/ 28 h 1248"/>
                <a:gd name="T116" fmla="*/ 323 w 572"/>
                <a:gd name="T117" fmla="*/ 2 h 1248"/>
                <a:gd name="T118" fmla="*/ 294 w 572"/>
                <a:gd name="T119" fmla="*/ 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72" h="1248">
                  <a:moveTo>
                    <a:pt x="288" y="13"/>
                  </a:moveTo>
                  <a:lnTo>
                    <a:pt x="288" y="13"/>
                  </a:lnTo>
                  <a:lnTo>
                    <a:pt x="286" y="12"/>
                  </a:lnTo>
                  <a:lnTo>
                    <a:pt x="284" y="10"/>
                  </a:lnTo>
                  <a:lnTo>
                    <a:pt x="280" y="9"/>
                  </a:lnTo>
                  <a:lnTo>
                    <a:pt x="277" y="9"/>
                  </a:lnTo>
                  <a:lnTo>
                    <a:pt x="271" y="10"/>
                  </a:lnTo>
                  <a:lnTo>
                    <a:pt x="265" y="13"/>
                  </a:lnTo>
                  <a:lnTo>
                    <a:pt x="257" y="16"/>
                  </a:lnTo>
                  <a:lnTo>
                    <a:pt x="257" y="16"/>
                  </a:lnTo>
                  <a:lnTo>
                    <a:pt x="250" y="22"/>
                  </a:lnTo>
                  <a:lnTo>
                    <a:pt x="247" y="26"/>
                  </a:lnTo>
                  <a:lnTo>
                    <a:pt x="243" y="31"/>
                  </a:lnTo>
                  <a:lnTo>
                    <a:pt x="242" y="34"/>
                  </a:lnTo>
                  <a:lnTo>
                    <a:pt x="241" y="45"/>
                  </a:lnTo>
                  <a:lnTo>
                    <a:pt x="237" y="61"/>
                  </a:lnTo>
                  <a:lnTo>
                    <a:pt x="237" y="61"/>
                  </a:lnTo>
                  <a:lnTo>
                    <a:pt x="236" y="70"/>
                  </a:lnTo>
                  <a:lnTo>
                    <a:pt x="235" y="80"/>
                  </a:lnTo>
                  <a:lnTo>
                    <a:pt x="236" y="89"/>
                  </a:lnTo>
                  <a:lnTo>
                    <a:pt x="237" y="97"/>
                  </a:lnTo>
                  <a:lnTo>
                    <a:pt x="240" y="111"/>
                  </a:lnTo>
                  <a:lnTo>
                    <a:pt x="241" y="115"/>
                  </a:lnTo>
                  <a:lnTo>
                    <a:pt x="246" y="131"/>
                  </a:lnTo>
                  <a:lnTo>
                    <a:pt x="246" y="131"/>
                  </a:lnTo>
                  <a:lnTo>
                    <a:pt x="246" y="138"/>
                  </a:lnTo>
                  <a:lnTo>
                    <a:pt x="247" y="144"/>
                  </a:lnTo>
                  <a:lnTo>
                    <a:pt x="248" y="145"/>
                  </a:lnTo>
                  <a:lnTo>
                    <a:pt x="249" y="147"/>
                  </a:lnTo>
                  <a:lnTo>
                    <a:pt x="249" y="147"/>
                  </a:lnTo>
                  <a:lnTo>
                    <a:pt x="253" y="149"/>
                  </a:lnTo>
                  <a:lnTo>
                    <a:pt x="255" y="147"/>
                  </a:lnTo>
                  <a:lnTo>
                    <a:pt x="257" y="147"/>
                  </a:lnTo>
                  <a:lnTo>
                    <a:pt x="257" y="147"/>
                  </a:lnTo>
                  <a:lnTo>
                    <a:pt x="259" y="155"/>
                  </a:lnTo>
                  <a:lnTo>
                    <a:pt x="261" y="166"/>
                  </a:lnTo>
                  <a:lnTo>
                    <a:pt x="261" y="166"/>
                  </a:lnTo>
                  <a:lnTo>
                    <a:pt x="265" y="178"/>
                  </a:lnTo>
                  <a:lnTo>
                    <a:pt x="265" y="187"/>
                  </a:lnTo>
                  <a:lnTo>
                    <a:pt x="265" y="187"/>
                  </a:lnTo>
                  <a:lnTo>
                    <a:pt x="260" y="183"/>
                  </a:lnTo>
                  <a:lnTo>
                    <a:pt x="256" y="182"/>
                  </a:lnTo>
                  <a:lnTo>
                    <a:pt x="255" y="182"/>
                  </a:lnTo>
                  <a:lnTo>
                    <a:pt x="253" y="182"/>
                  </a:lnTo>
                  <a:lnTo>
                    <a:pt x="253" y="182"/>
                  </a:lnTo>
                  <a:lnTo>
                    <a:pt x="249" y="188"/>
                  </a:lnTo>
                  <a:lnTo>
                    <a:pt x="244" y="197"/>
                  </a:lnTo>
                  <a:lnTo>
                    <a:pt x="237" y="211"/>
                  </a:lnTo>
                  <a:lnTo>
                    <a:pt x="237" y="211"/>
                  </a:lnTo>
                  <a:lnTo>
                    <a:pt x="228" y="209"/>
                  </a:lnTo>
                  <a:lnTo>
                    <a:pt x="218" y="209"/>
                  </a:lnTo>
                  <a:lnTo>
                    <a:pt x="206" y="209"/>
                  </a:lnTo>
                  <a:lnTo>
                    <a:pt x="194" y="211"/>
                  </a:lnTo>
                  <a:lnTo>
                    <a:pt x="182" y="214"/>
                  </a:lnTo>
                  <a:lnTo>
                    <a:pt x="178" y="216"/>
                  </a:lnTo>
                  <a:lnTo>
                    <a:pt x="173" y="219"/>
                  </a:lnTo>
                  <a:lnTo>
                    <a:pt x="169" y="222"/>
                  </a:lnTo>
                  <a:lnTo>
                    <a:pt x="166" y="226"/>
                  </a:lnTo>
                  <a:lnTo>
                    <a:pt x="166" y="226"/>
                  </a:lnTo>
                  <a:lnTo>
                    <a:pt x="161" y="237"/>
                  </a:lnTo>
                  <a:lnTo>
                    <a:pt x="155" y="251"/>
                  </a:lnTo>
                  <a:lnTo>
                    <a:pt x="141" y="288"/>
                  </a:lnTo>
                  <a:lnTo>
                    <a:pt x="126" y="326"/>
                  </a:lnTo>
                  <a:lnTo>
                    <a:pt x="115" y="356"/>
                  </a:lnTo>
                  <a:lnTo>
                    <a:pt x="115" y="356"/>
                  </a:lnTo>
                  <a:lnTo>
                    <a:pt x="93" y="403"/>
                  </a:lnTo>
                  <a:lnTo>
                    <a:pt x="79" y="431"/>
                  </a:lnTo>
                  <a:lnTo>
                    <a:pt x="63" y="462"/>
                  </a:lnTo>
                  <a:lnTo>
                    <a:pt x="63" y="462"/>
                  </a:lnTo>
                  <a:lnTo>
                    <a:pt x="44" y="496"/>
                  </a:lnTo>
                  <a:lnTo>
                    <a:pt x="23" y="528"/>
                  </a:lnTo>
                  <a:lnTo>
                    <a:pt x="7" y="553"/>
                  </a:lnTo>
                  <a:lnTo>
                    <a:pt x="0" y="564"/>
                  </a:lnTo>
                  <a:lnTo>
                    <a:pt x="0" y="564"/>
                  </a:lnTo>
                  <a:lnTo>
                    <a:pt x="11" y="575"/>
                  </a:lnTo>
                  <a:lnTo>
                    <a:pt x="34" y="596"/>
                  </a:lnTo>
                  <a:lnTo>
                    <a:pt x="67" y="627"/>
                  </a:lnTo>
                  <a:lnTo>
                    <a:pt x="67" y="627"/>
                  </a:lnTo>
                  <a:lnTo>
                    <a:pt x="67" y="628"/>
                  </a:lnTo>
                  <a:lnTo>
                    <a:pt x="65" y="630"/>
                  </a:lnTo>
                  <a:lnTo>
                    <a:pt x="63" y="633"/>
                  </a:lnTo>
                  <a:lnTo>
                    <a:pt x="63" y="639"/>
                  </a:lnTo>
                  <a:lnTo>
                    <a:pt x="63" y="639"/>
                  </a:lnTo>
                  <a:lnTo>
                    <a:pt x="65" y="643"/>
                  </a:lnTo>
                  <a:lnTo>
                    <a:pt x="66" y="646"/>
                  </a:lnTo>
                  <a:lnTo>
                    <a:pt x="70" y="653"/>
                  </a:lnTo>
                  <a:lnTo>
                    <a:pt x="74" y="659"/>
                  </a:lnTo>
                  <a:lnTo>
                    <a:pt x="75" y="662"/>
                  </a:lnTo>
                  <a:lnTo>
                    <a:pt x="75" y="663"/>
                  </a:lnTo>
                  <a:lnTo>
                    <a:pt x="75" y="663"/>
                  </a:lnTo>
                  <a:lnTo>
                    <a:pt x="74" y="665"/>
                  </a:lnTo>
                  <a:lnTo>
                    <a:pt x="73" y="668"/>
                  </a:lnTo>
                  <a:lnTo>
                    <a:pt x="74" y="671"/>
                  </a:lnTo>
                  <a:lnTo>
                    <a:pt x="79" y="675"/>
                  </a:lnTo>
                  <a:lnTo>
                    <a:pt x="79" y="675"/>
                  </a:lnTo>
                  <a:lnTo>
                    <a:pt x="85" y="677"/>
                  </a:lnTo>
                  <a:lnTo>
                    <a:pt x="87" y="677"/>
                  </a:lnTo>
                  <a:lnTo>
                    <a:pt x="95" y="678"/>
                  </a:lnTo>
                  <a:lnTo>
                    <a:pt x="95" y="678"/>
                  </a:lnTo>
                  <a:lnTo>
                    <a:pt x="105" y="682"/>
                  </a:lnTo>
                  <a:lnTo>
                    <a:pt x="107" y="682"/>
                  </a:lnTo>
                  <a:lnTo>
                    <a:pt x="107" y="678"/>
                  </a:lnTo>
                  <a:lnTo>
                    <a:pt x="107" y="678"/>
                  </a:lnTo>
                  <a:lnTo>
                    <a:pt x="103" y="667"/>
                  </a:lnTo>
                  <a:lnTo>
                    <a:pt x="103" y="667"/>
                  </a:lnTo>
                  <a:lnTo>
                    <a:pt x="105" y="667"/>
                  </a:lnTo>
                  <a:lnTo>
                    <a:pt x="106" y="665"/>
                  </a:lnTo>
                  <a:lnTo>
                    <a:pt x="107" y="663"/>
                  </a:lnTo>
                  <a:lnTo>
                    <a:pt x="107" y="663"/>
                  </a:lnTo>
                  <a:lnTo>
                    <a:pt x="107" y="662"/>
                  </a:lnTo>
                  <a:lnTo>
                    <a:pt x="109" y="662"/>
                  </a:lnTo>
                  <a:lnTo>
                    <a:pt x="111" y="663"/>
                  </a:lnTo>
                  <a:lnTo>
                    <a:pt x="123" y="671"/>
                  </a:lnTo>
                  <a:lnTo>
                    <a:pt x="123" y="671"/>
                  </a:lnTo>
                  <a:lnTo>
                    <a:pt x="129" y="674"/>
                  </a:lnTo>
                  <a:lnTo>
                    <a:pt x="131" y="675"/>
                  </a:lnTo>
                  <a:lnTo>
                    <a:pt x="134" y="675"/>
                  </a:lnTo>
                  <a:lnTo>
                    <a:pt x="140" y="673"/>
                  </a:lnTo>
                  <a:lnTo>
                    <a:pt x="147" y="667"/>
                  </a:lnTo>
                  <a:lnTo>
                    <a:pt x="147" y="667"/>
                  </a:lnTo>
                  <a:lnTo>
                    <a:pt x="149" y="664"/>
                  </a:lnTo>
                  <a:lnTo>
                    <a:pt x="151" y="658"/>
                  </a:lnTo>
                  <a:lnTo>
                    <a:pt x="156" y="644"/>
                  </a:lnTo>
                  <a:lnTo>
                    <a:pt x="162" y="625"/>
                  </a:lnTo>
                  <a:lnTo>
                    <a:pt x="167" y="603"/>
                  </a:lnTo>
                  <a:lnTo>
                    <a:pt x="175" y="565"/>
                  </a:lnTo>
                  <a:lnTo>
                    <a:pt x="178" y="549"/>
                  </a:lnTo>
                  <a:lnTo>
                    <a:pt x="178" y="549"/>
                  </a:lnTo>
                  <a:lnTo>
                    <a:pt x="185" y="676"/>
                  </a:lnTo>
                  <a:lnTo>
                    <a:pt x="190" y="768"/>
                  </a:lnTo>
                  <a:lnTo>
                    <a:pt x="192" y="800"/>
                  </a:lnTo>
                  <a:lnTo>
                    <a:pt x="194" y="817"/>
                  </a:lnTo>
                  <a:lnTo>
                    <a:pt x="194" y="817"/>
                  </a:lnTo>
                  <a:lnTo>
                    <a:pt x="194" y="823"/>
                  </a:lnTo>
                  <a:lnTo>
                    <a:pt x="194" y="827"/>
                  </a:lnTo>
                  <a:lnTo>
                    <a:pt x="194" y="837"/>
                  </a:lnTo>
                  <a:lnTo>
                    <a:pt x="194" y="852"/>
                  </a:lnTo>
                  <a:lnTo>
                    <a:pt x="196" y="864"/>
                  </a:lnTo>
                  <a:lnTo>
                    <a:pt x="198" y="880"/>
                  </a:lnTo>
                  <a:lnTo>
                    <a:pt x="198" y="880"/>
                  </a:lnTo>
                  <a:lnTo>
                    <a:pt x="203" y="898"/>
                  </a:lnTo>
                  <a:lnTo>
                    <a:pt x="209" y="915"/>
                  </a:lnTo>
                  <a:lnTo>
                    <a:pt x="216" y="932"/>
                  </a:lnTo>
                  <a:lnTo>
                    <a:pt x="224" y="949"/>
                  </a:lnTo>
                  <a:lnTo>
                    <a:pt x="238" y="977"/>
                  </a:lnTo>
                  <a:lnTo>
                    <a:pt x="243" y="989"/>
                  </a:lnTo>
                  <a:lnTo>
                    <a:pt x="246" y="998"/>
                  </a:lnTo>
                  <a:lnTo>
                    <a:pt x="246" y="998"/>
                  </a:lnTo>
                  <a:lnTo>
                    <a:pt x="244" y="1010"/>
                  </a:lnTo>
                  <a:lnTo>
                    <a:pt x="243" y="1017"/>
                  </a:lnTo>
                  <a:lnTo>
                    <a:pt x="244" y="1019"/>
                  </a:lnTo>
                  <a:lnTo>
                    <a:pt x="246" y="1023"/>
                  </a:lnTo>
                  <a:lnTo>
                    <a:pt x="253" y="1029"/>
                  </a:lnTo>
                  <a:lnTo>
                    <a:pt x="253" y="1029"/>
                  </a:lnTo>
                  <a:lnTo>
                    <a:pt x="259" y="1033"/>
                  </a:lnTo>
                  <a:lnTo>
                    <a:pt x="265" y="1036"/>
                  </a:lnTo>
                  <a:lnTo>
                    <a:pt x="274" y="1039"/>
                  </a:lnTo>
                  <a:lnTo>
                    <a:pt x="281" y="1040"/>
                  </a:lnTo>
                  <a:lnTo>
                    <a:pt x="285" y="1040"/>
                  </a:lnTo>
                  <a:lnTo>
                    <a:pt x="285" y="1064"/>
                  </a:lnTo>
                  <a:lnTo>
                    <a:pt x="288" y="1073"/>
                  </a:lnTo>
                  <a:lnTo>
                    <a:pt x="288" y="1073"/>
                  </a:lnTo>
                  <a:lnTo>
                    <a:pt x="286" y="1085"/>
                  </a:lnTo>
                  <a:lnTo>
                    <a:pt x="284" y="1093"/>
                  </a:lnTo>
                  <a:lnTo>
                    <a:pt x="281" y="1100"/>
                  </a:lnTo>
                  <a:lnTo>
                    <a:pt x="281" y="1100"/>
                  </a:lnTo>
                  <a:lnTo>
                    <a:pt x="273" y="1110"/>
                  </a:lnTo>
                  <a:lnTo>
                    <a:pt x="271" y="1114"/>
                  </a:lnTo>
                  <a:lnTo>
                    <a:pt x="269" y="1120"/>
                  </a:lnTo>
                  <a:lnTo>
                    <a:pt x="269" y="1120"/>
                  </a:lnTo>
                  <a:lnTo>
                    <a:pt x="267" y="1129"/>
                  </a:lnTo>
                  <a:lnTo>
                    <a:pt x="265" y="1141"/>
                  </a:lnTo>
                  <a:lnTo>
                    <a:pt x="263" y="1154"/>
                  </a:lnTo>
                  <a:lnTo>
                    <a:pt x="263" y="1161"/>
                  </a:lnTo>
                  <a:lnTo>
                    <a:pt x="265" y="1167"/>
                  </a:lnTo>
                  <a:lnTo>
                    <a:pt x="265" y="1167"/>
                  </a:lnTo>
                  <a:lnTo>
                    <a:pt x="267" y="1173"/>
                  </a:lnTo>
                  <a:lnTo>
                    <a:pt x="269" y="1177"/>
                  </a:lnTo>
                  <a:lnTo>
                    <a:pt x="275" y="1182"/>
                  </a:lnTo>
                  <a:lnTo>
                    <a:pt x="280" y="1186"/>
                  </a:lnTo>
                  <a:lnTo>
                    <a:pt x="285" y="1187"/>
                  </a:lnTo>
                  <a:lnTo>
                    <a:pt x="285" y="1187"/>
                  </a:lnTo>
                  <a:lnTo>
                    <a:pt x="290" y="1187"/>
                  </a:lnTo>
                  <a:lnTo>
                    <a:pt x="293" y="1186"/>
                  </a:lnTo>
                  <a:lnTo>
                    <a:pt x="297" y="1182"/>
                  </a:lnTo>
                  <a:lnTo>
                    <a:pt x="297" y="1182"/>
                  </a:lnTo>
                  <a:lnTo>
                    <a:pt x="297" y="1188"/>
                  </a:lnTo>
                  <a:lnTo>
                    <a:pt x="297" y="1194"/>
                  </a:lnTo>
                  <a:lnTo>
                    <a:pt x="297" y="1194"/>
                  </a:lnTo>
                  <a:lnTo>
                    <a:pt x="296" y="1194"/>
                  </a:lnTo>
                  <a:lnTo>
                    <a:pt x="293" y="1194"/>
                  </a:lnTo>
                  <a:lnTo>
                    <a:pt x="292" y="1194"/>
                  </a:lnTo>
                  <a:lnTo>
                    <a:pt x="291" y="1196"/>
                  </a:lnTo>
                  <a:lnTo>
                    <a:pt x="288" y="1202"/>
                  </a:lnTo>
                  <a:lnTo>
                    <a:pt x="288" y="1202"/>
                  </a:lnTo>
                  <a:lnTo>
                    <a:pt x="287" y="1214"/>
                  </a:lnTo>
                  <a:lnTo>
                    <a:pt x="285" y="1223"/>
                  </a:lnTo>
                  <a:lnTo>
                    <a:pt x="285" y="1223"/>
                  </a:lnTo>
                  <a:lnTo>
                    <a:pt x="284" y="1227"/>
                  </a:lnTo>
                  <a:lnTo>
                    <a:pt x="284" y="1232"/>
                  </a:lnTo>
                  <a:lnTo>
                    <a:pt x="285" y="1238"/>
                  </a:lnTo>
                  <a:lnTo>
                    <a:pt x="285" y="1238"/>
                  </a:lnTo>
                  <a:lnTo>
                    <a:pt x="284" y="1238"/>
                  </a:lnTo>
                  <a:lnTo>
                    <a:pt x="283" y="1241"/>
                  </a:lnTo>
                  <a:lnTo>
                    <a:pt x="284" y="1243"/>
                  </a:lnTo>
                  <a:lnTo>
                    <a:pt x="288" y="1245"/>
                  </a:lnTo>
                  <a:lnTo>
                    <a:pt x="288" y="1245"/>
                  </a:lnTo>
                  <a:lnTo>
                    <a:pt x="294" y="1246"/>
                  </a:lnTo>
                  <a:lnTo>
                    <a:pt x="304" y="1248"/>
                  </a:lnTo>
                  <a:lnTo>
                    <a:pt x="328" y="1248"/>
                  </a:lnTo>
                  <a:lnTo>
                    <a:pt x="352" y="1245"/>
                  </a:lnTo>
                  <a:lnTo>
                    <a:pt x="360" y="1244"/>
                  </a:lnTo>
                  <a:lnTo>
                    <a:pt x="364" y="1242"/>
                  </a:lnTo>
                  <a:lnTo>
                    <a:pt x="364" y="1242"/>
                  </a:lnTo>
                  <a:lnTo>
                    <a:pt x="366" y="1239"/>
                  </a:lnTo>
                  <a:lnTo>
                    <a:pt x="367" y="1236"/>
                  </a:lnTo>
                  <a:lnTo>
                    <a:pt x="368" y="1226"/>
                  </a:lnTo>
                  <a:lnTo>
                    <a:pt x="369" y="1219"/>
                  </a:lnTo>
                  <a:lnTo>
                    <a:pt x="368" y="1216"/>
                  </a:lnTo>
                  <a:lnTo>
                    <a:pt x="368" y="1214"/>
                  </a:lnTo>
                  <a:lnTo>
                    <a:pt x="368" y="1214"/>
                  </a:lnTo>
                  <a:lnTo>
                    <a:pt x="367" y="1212"/>
                  </a:lnTo>
                  <a:lnTo>
                    <a:pt x="366" y="1210"/>
                  </a:lnTo>
                  <a:lnTo>
                    <a:pt x="365" y="1205"/>
                  </a:lnTo>
                  <a:lnTo>
                    <a:pt x="360" y="1199"/>
                  </a:lnTo>
                  <a:lnTo>
                    <a:pt x="360" y="1199"/>
                  </a:lnTo>
                  <a:lnTo>
                    <a:pt x="350" y="1188"/>
                  </a:lnTo>
                  <a:lnTo>
                    <a:pt x="348" y="1185"/>
                  </a:lnTo>
                  <a:lnTo>
                    <a:pt x="348" y="1182"/>
                  </a:lnTo>
                  <a:lnTo>
                    <a:pt x="348" y="1182"/>
                  </a:lnTo>
                  <a:lnTo>
                    <a:pt x="350" y="1171"/>
                  </a:lnTo>
                  <a:lnTo>
                    <a:pt x="352" y="1160"/>
                  </a:lnTo>
                  <a:lnTo>
                    <a:pt x="352" y="1160"/>
                  </a:lnTo>
                  <a:lnTo>
                    <a:pt x="355" y="1146"/>
                  </a:lnTo>
                  <a:lnTo>
                    <a:pt x="360" y="1127"/>
                  </a:lnTo>
                  <a:lnTo>
                    <a:pt x="360" y="1127"/>
                  </a:lnTo>
                  <a:lnTo>
                    <a:pt x="368" y="1080"/>
                  </a:lnTo>
                  <a:lnTo>
                    <a:pt x="368" y="1080"/>
                  </a:lnTo>
                  <a:lnTo>
                    <a:pt x="372" y="1082"/>
                  </a:lnTo>
                  <a:lnTo>
                    <a:pt x="384" y="1085"/>
                  </a:lnTo>
                  <a:lnTo>
                    <a:pt x="402" y="1086"/>
                  </a:lnTo>
                  <a:lnTo>
                    <a:pt x="412" y="1086"/>
                  </a:lnTo>
                  <a:lnTo>
                    <a:pt x="423" y="1085"/>
                  </a:lnTo>
                  <a:lnTo>
                    <a:pt x="423" y="1085"/>
                  </a:lnTo>
                  <a:lnTo>
                    <a:pt x="453" y="1080"/>
                  </a:lnTo>
                  <a:lnTo>
                    <a:pt x="458" y="1079"/>
                  </a:lnTo>
                  <a:lnTo>
                    <a:pt x="459" y="1076"/>
                  </a:lnTo>
                  <a:lnTo>
                    <a:pt x="459" y="1076"/>
                  </a:lnTo>
                  <a:lnTo>
                    <a:pt x="465" y="1040"/>
                  </a:lnTo>
                  <a:lnTo>
                    <a:pt x="468" y="1015"/>
                  </a:lnTo>
                  <a:lnTo>
                    <a:pt x="471" y="998"/>
                  </a:lnTo>
                  <a:lnTo>
                    <a:pt x="471" y="998"/>
                  </a:lnTo>
                  <a:lnTo>
                    <a:pt x="470" y="961"/>
                  </a:lnTo>
                  <a:lnTo>
                    <a:pt x="465" y="889"/>
                  </a:lnTo>
                  <a:lnTo>
                    <a:pt x="460" y="811"/>
                  </a:lnTo>
                  <a:lnTo>
                    <a:pt x="455" y="754"/>
                  </a:lnTo>
                  <a:lnTo>
                    <a:pt x="455" y="754"/>
                  </a:lnTo>
                  <a:lnTo>
                    <a:pt x="453" y="734"/>
                  </a:lnTo>
                  <a:lnTo>
                    <a:pt x="452" y="715"/>
                  </a:lnTo>
                  <a:lnTo>
                    <a:pt x="450" y="680"/>
                  </a:lnTo>
                  <a:lnTo>
                    <a:pt x="450" y="631"/>
                  </a:lnTo>
                  <a:lnTo>
                    <a:pt x="450" y="631"/>
                  </a:lnTo>
                  <a:lnTo>
                    <a:pt x="449" y="612"/>
                  </a:lnTo>
                  <a:lnTo>
                    <a:pt x="447" y="587"/>
                  </a:lnTo>
                  <a:lnTo>
                    <a:pt x="443" y="557"/>
                  </a:lnTo>
                  <a:lnTo>
                    <a:pt x="471" y="584"/>
                  </a:lnTo>
                  <a:lnTo>
                    <a:pt x="471" y="584"/>
                  </a:lnTo>
                  <a:lnTo>
                    <a:pt x="473" y="594"/>
                  </a:lnTo>
                  <a:lnTo>
                    <a:pt x="479" y="619"/>
                  </a:lnTo>
                  <a:lnTo>
                    <a:pt x="487" y="648"/>
                  </a:lnTo>
                  <a:lnTo>
                    <a:pt x="493" y="661"/>
                  </a:lnTo>
                  <a:lnTo>
                    <a:pt x="498" y="671"/>
                  </a:lnTo>
                  <a:lnTo>
                    <a:pt x="498" y="671"/>
                  </a:lnTo>
                  <a:lnTo>
                    <a:pt x="506" y="686"/>
                  </a:lnTo>
                  <a:lnTo>
                    <a:pt x="511" y="696"/>
                  </a:lnTo>
                  <a:lnTo>
                    <a:pt x="514" y="699"/>
                  </a:lnTo>
                  <a:lnTo>
                    <a:pt x="516" y="700"/>
                  </a:lnTo>
                  <a:lnTo>
                    <a:pt x="518" y="699"/>
                  </a:lnTo>
                  <a:lnTo>
                    <a:pt x="522" y="694"/>
                  </a:lnTo>
                  <a:lnTo>
                    <a:pt x="522" y="694"/>
                  </a:lnTo>
                  <a:lnTo>
                    <a:pt x="548" y="663"/>
                  </a:lnTo>
                  <a:lnTo>
                    <a:pt x="561" y="645"/>
                  </a:lnTo>
                  <a:lnTo>
                    <a:pt x="566" y="637"/>
                  </a:lnTo>
                  <a:lnTo>
                    <a:pt x="570" y="631"/>
                  </a:lnTo>
                  <a:lnTo>
                    <a:pt x="570" y="631"/>
                  </a:lnTo>
                  <a:lnTo>
                    <a:pt x="572" y="619"/>
                  </a:lnTo>
                  <a:lnTo>
                    <a:pt x="572" y="603"/>
                  </a:lnTo>
                  <a:lnTo>
                    <a:pt x="571" y="587"/>
                  </a:lnTo>
                  <a:lnTo>
                    <a:pt x="570" y="569"/>
                  </a:lnTo>
                  <a:lnTo>
                    <a:pt x="570" y="569"/>
                  </a:lnTo>
                  <a:lnTo>
                    <a:pt x="567" y="557"/>
                  </a:lnTo>
                  <a:lnTo>
                    <a:pt x="562" y="540"/>
                  </a:lnTo>
                  <a:lnTo>
                    <a:pt x="551" y="501"/>
                  </a:lnTo>
                  <a:lnTo>
                    <a:pt x="536" y="458"/>
                  </a:lnTo>
                  <a:lnTo>
                    <a:pt x="522" y="422"/>
                  </a:lnTo>
                  <a:lnTo>
                    <a:pt x="522" y="422"/>
                  </a:lnTo>
                  <a:lnTo>
                    <a:pt x="510" y="397"/>
                  </a:lnTo>
                  <a:lnTo>
                    <a:pt x="501" y="377"/>
                  </a:lnTo>
                  <a:lnTo>
                    <a:pt x="497" y="368"/>
                  </a:lnTo>
                  <a:lnTo>
                    <a:pt x="493" y="358"/>
                  </a:lnTo>
                  <a:lnTo>
                    <a:pt x="491" y="350"/>
                  </a:lnTo>
                  <a:lnTo>
                    <a:pt x="490" y="340"/>
                  </a:lnTo>
                  <a:lnTo>
                    <a:pt x="490" y="340"/>
                  </a:lnTo>
                  <a:lnTo>
                    <a:pt x="489" y="330"/>
                  </a:lnTo>
                  <a:lnTo>
                    <a:pt x="486" y="318"/>
                  </a:lnTo>
                  <a:lnTo>
                    <a:pt x="483" y="306"/>
                  </a:lnTo>
                  <a:lnTo>
                    <a:pt x="478" y="294"/>
                  </a:lnTo>
                  <a:lnTo>
                    <a:pt x="472" y="281"/>
                  </a:lnTo>
                  <a:lnTo>
                    <a:pt x="466" y="269"/>
                  </a:lnTo>
                  <a:lnTo>
                    <a:pt x="459" y="258"/>
                  </a:lnTo>
                  <a:lnTo>
                    <a:pt x="450" y="250"/>
                  </a:lnTo>
                  <a:lnTo>
                    <a:pt x="450" y="250"/>
                  </a:lnTo>
                  <a:lnTo>
                    <a:pt x="440" y="237"/>
                  </a:lnTo>
                  <a:lnTo>
                    <a:pt x="434" y="230"/>
                  </a:lnTo>
                  <a:lnTo>
                    <a:pt x="431" y="228"/>
                  </a:lnTo>
                  <a:lnTo>
                    <a:pt x="428" y="226"/>
                  </a:lnTo>
                  <a:lnTo>
                    <a:pt x="415" y="221"/>
                  </a:lnTo>
                  <a:lnTo>
                    <a:pt x="415" y="221"/>
                  </a:lnTo>
                  <a:lnTo>
                    <a:pt x="398" y="218"/>
                  </a:lnTo>
                  <a:lnTo>
                    <a:pt x="386" y="215"/>
                  </a:lnTo>
                  <a:lnTo>
                    <a:pt x="375" y="214"/>
                  </a:lnTo>
                  <a:lnTo>
                    <a:pt x="375" y="214"/>
                  </a:lnTo>
                  <a:lnTo>
                    <a:pt x="365" y="200"/>
                  </a:lnTo>
                  <a:lnTo>
                    <a:pt x="358" y="189"/>
                  </a:lnTo>
                  <a:lnTo>
                    <a:pt x="352" y="182"/>
                  </a:lnTo>
                  <a:lnTo>
                    <a:pt x="352" y="182"/>
                  </a:lnTo>
                  <a:lnTo>
                    <a:pt x="347" y="180"/>
                  </a:lnTo>
                  <a:lnTo>
                    <a:pt x="344" y="178"/>
                  </a:lnTo>
                  <a:lnTo>
                    <a:pt x="344" y="170"/>
                  </a:lnTo>
                  <a:lnTo>
                    <a:pt x="356" y="178"/>
                  </a:lnTo>
                  <a:lnTo>
                    <a:pt x="352" y="166"/>
                  </a:lnTo>
                  <a:lnTo>
                    <a:pt x="360" y="166"/>
                  </a:lnTo>
                  <a:lnTo>
                    <a:pt x="360" y="151"/>
                  </a:lnTo>
                  <a:lnTo>
                    <a:pt x="360" y="151"/>
                  </a:lnTo>
                  <a:lnTo>
                    <a:pt x="360" y="150"/>
                  </a:lnTo>
                  <a:lnTo>
                    <a:pt x="364" y="143"/>
                  </a:lnTo>
                  <a:lnTo>
                    <a:pt x="364" y="143"/>
                  </a:lnTo>
                  <a:lnTo>
                    <a:pt x="368" y="134"/>
                  </a:lnTo>
                  <a:lnTo>
                    <a:pt x="372" y="119"/>
                  </a:lnTo>
                  <a:lnTo>
                    <a:pt x="375" y="105"/>
                  </a:lnTo>
                  <a:lnTo>
                    <a:pt x="375" y="97"/>
                  </a:lnTo>
                  <a:lnTo>
                    <a:pt x="375" y="91"/>
                  </a:lnTo>
                  <a:lnTo>
                    <a:pt x="375" y="91"/>
                  </a:lnTo>
                  <a:lnTo>
                    <a:pt x="373" y="62"/>
                  </a:lnTo>
                  <a:lnTo>
                    <a:pt x="369" y="44"/>
                  </a:lnTo>
                  <a:lnTo>
                    <a:pt x="367" y="35"/>
                  </a:lnTo>
                  <a:lnTo>
                    <a:pt x="364" y="28"/>
                  </a:lnTo>
                  <a:lnTo>
                    <a:pt x="364" y="28"/>
                  </a:lnTo>
                  <a:lnTo>
                    <a:pt x="358" y="19"/>
                  </a:lnTo>
                  <a:lnTo>
                    <a:pt x="350" y="13"/>
                  </a:lnTo>
                  <a:lnTo>
                    <a:pt x="343" y="8"/>
                  </a:lnTo>
                  <a:lnTo>
                    <a:pt x="333" y="6"/>
                  </a:lnTo>
                  <a:lnTo>
                    <a:pt x="333" y="6"/>
                  </a:lnTo>
                  <a:lnTo>
                    <a:pt x="323" y="2"/>
                  </a:lnTo>
                  <a:lnTo>
                    <a:pt x="318" y="0"/>
                  </a:lnTo>
                  <a:lnTo>
                    <a:pt x="315" y="0"/>
                  </a:lnTo>
                  <a:lnTo>
                    <a:pt x="309" y="1"/>
                  </a:lnTo>
                  <a:lnTo>
                    <a:pt x="309" y="1"/>
                  </a:lnTo>
                  <a:lnTo>
                    <a:pt x="300" y="5"/>
                  </a:lnTo>
                  <a:lnTo>
                    <a:pt x="294" y="8"/>
                  </a:lnTo>
                  <a:lnTo>
                    <a:pt x="288" y="13"/>
                  </a:lnTo>
                  <a:lnTo>
                    <a:pt x="288" y="13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5" name="Freeform 13">
              <a:extLst>
                <a:ext uri="{FF2B5EF4-FFF2-40B4-BE49-F238E27FC236}">
                  <a16:creationId xmlns:a16="http://schemas.microsoft.com/office/drawing/2014/main" id="{75BCA875-426B-4072-889F-B7F17D2477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35212" y="5056401"/>
              <a:ext cx="371700" cy="747763"/>
            </a:xfrm>
            <a:custGeom>
              <a:avLst/>
              <a:gdLst>
                <a:gd name="T0" fmla="*/ 225 w 511"/>
                <a:gd name="T1" fmla="*/ 2 h 1028"/>
                <a:gd name="T2" fmla="*/ 195 w 511"/>
                <a:gd name="T3" fmla="*/ 0 h 1028"/>
                <a:gd name="T4" fmla="*/ 146 w 511"/>
                <a:gd name="T5" fmla="*/ 47 h 1028"/>
                <a:gd name="T6" fmla="*/ 145 w 511"/>
                <a:gd name="T7" fmla="*/ 100 h 1028"/>
                <a:gd name="T8" fmla="*/ 169 w 511"/>
                <a:gd name="T9" fmla="*/ 139 h 1028"/>
                <a:gd name="T10" fmla="*/ 157 w 511"/>
                <a:gd name="T11" fmla="*/ 175 h 1028"/>
                <a:gd name="T12" fmla="*/ 145 w 511"/>
                <a:gd name="T13" fmla="*/ 203 h 1028"/>
                <a:gd name="T14" fmla="*/ 93 w 511"/>
                <a:gd name="T15" fmla="*/ 222 h 1028"/>
                <a:gd name="T16" fmla="*/ 65 w 511"/>
                <a:gd name="T17" fmla="*/ 317 h 1028"/>
                <a:gd name="T18" fmla="*/ 65 w 511"/>
                <a:gd name="T19" fmla="*/ 385 h 1028"/>
                <a:gd name="T20" fmla="*/ 48 w 511"/>
                <a:gd name="T21" fmla="*/ 498 h 1028"/>
                <a:gd name="T22" fmla="*/ 1 w 511"/>
                <a:gd name="T23" fmla="*/ 717 h 1028"/>
                <a:gd name="T24" fmla="*/ 72 w 511"/>
                <a:gd name="T25" fmla="*/ 730 h 1028"/>
                <a:gd name="T26" fmla="*/ 125 w 511"/>
                <a:gd name="T27" fmla="*/ 838 h 1028"/>
                <a:gd name="T28" fmla="*/ 131 w 511"/>
                <a:gd name="T29" fmla="*/ 932 h 1028"/>
                <a:gd name="T30" fmla="*/ 108 w 511"/>
                <a:gd name="T31" fmla="*/ 986 h 1028"/>
                <a:gd name="T32" fmla="*/ 145 w 511"/>
                <a:gd name="T33" fmla="*/ 1003 h 1028"/>
                <a:gd name="T34" fmla="*/ 176 w 511"/>
                <a:gd name="T35" fmla="*/ 987 h 1028"/>
                <a:gd name="T36" fmla="*/ 211 w 511"/>
                <a:gd name="T37" fmla="*/ 1005 h 1028"/>
                <a:gd name="T38" fmla="*/ 243 w 511"/>
                <a:gd name="T39" fmla="*/ 973 h 1028"/>
                <a:gd name="T40" fmla="*/ 252 w 511"/>
                <a:gd name="T41" fmla="*/ 945 h 1028"/>
                <a:gd name="T42" fmla="*/ 233 w 511"/>
                <a:gd name="T43" fmla="*/ 828 h 1028"/>
                <a:gd name="T44" fmla="*/ 223 w 511"/>
                <a:gd name="T45" fmla="*/ 763 h 1028"/>
                <a:gd name="T46" fmla="*/ 294 w 511"/>
                <a:gd name="T47" fmla="*/ 735 h 1028"/>
                <a:gd name="T48" fmla="*/ 294 w 511"/>
                <a:gd name="T49" fmla="*/ 831 h 1028"/>
                <a:gd name="T50" fmla="*/ 317 w 511"/>
                <a:gd name="T51" fmla="*/ 918 h 1028"/>
                <a:gd name="T52" fmla="*/ 299 w 511"/>
                <a:gd name="T53" fmla="*/ 988 h 1028"/>
                <a:gd name="T54" fmla="*/ 298 w 511"/>
                <a:gd name="T55" fmla="*/ 1024 h 1028"/>
                <a:gd name="T56" fmla="*/ 354 w 511"/>
                <a:gd name="T57" fmla="*/ 1022 h 1028"/>
                <a:gd name="T58" fmla="*/ 383 w 511"/>
                <a:gd name="T59" fmla="*/ 1013 h 1028"/>
                <a:gd name="T60" fmla="*/ 423 w 511"/>
                <a:gd name="T61" fmla="*/ 1026 h 1028"/>
                <a:gd name="T62" fmla="*/ 453 w 511"/>
                <a:gd name="T63" fmla="*/ 982 h 1028"/>
                <a:gd name="T64" fmla="*/ 470 w 511"/>
                <a:gd name="T65" fmla="*/ 935 h 1028"/>
                <a:gd name="T66" fmla="*/ 459 w 511"/>
                <a:gd name="T67" fmla="*/ 892 h 1028"/>
                <a:gd name="T68" fmla="*/ 472 w 511"/>
                <a:gd name="T69" fmla="*/ 769 h 1028"/>
                <a:gd name="T70" fmla="*/ 483 w 511"/>
                <a:gd name="T71" fmla="*/ 645 h 1028"/>
                <a:gd name="T72" fmla="*/ 509 w 511"/>
                <a:gd name="T73" fmla="*/ 475 h 1028"/>
                <a:gd name="T74" fmla="*/ 478 w 511"/>
                <a:gd name="T75" fmla="*/ 386 h 1028"/>
                <a:gd name="T76" fmla="*/ 423 w 511"/>
                <a:gd name="T77" fmla="*/ 350 h 1028"/>
                <a:gd name="T78" fmla="*/ 440 w 511"/>
                <a:gd name="T79" fmla="*/ 327 h 1028"/>
                <a:gd name="T80" fmla="*/ 457 w 511"/>
                <a:gd name="T81" fmla="*/ 326 h 1028"/>
                <a:gd name="T82" fmla="*/ 470 w 511"/>
                <a:gd name="T83" fmla="*/ 285 h 1028"/>
                <a:gd name="T84" fmla="*/ 476 w 511"/>
                <a:gd name="T85" fmla="*/ 216 h 1028"/>
                <a:gd name="T86" fmla="*/ 426 w 511"/>
                <a:gd name="T87" fmla="*/ 179 h 1028"/>
                <a:gd name="T88" fmla="*/ 367 w 511"/>
                <a:gd name="T89" fmla="*/ 177 h 1028"/>
                <a:gd name="T90" fmla="*/ 328 w 511"/>
                <a:gd name="T91" fmla="*/ 217 h 1028"/>
                <a:gd name="T92" fmla="*/ 286 w 511"/>
                <a:gd name="T93" fmla="*/ 220 h 1028"/>
                <a:gd name="T94" fmla="*/ 260 w 511"/>
                <a:gd name="T95" fmla="*/ 192 h 1028"/>
                <a:gd name="T96" fmla="*/ 273 w 511"/>
                <a:gd name="T97" fmla="*/ 145 h 1028"/>
                <a:gd name="T98" fmla="*/ 296 w 511"/>
                <a:gd name="T99" fmla="*/ 107 h 1028"/>
                <a:gd name="T100" fmla="*/ 279 w 511"/>
                <a:gd name="T101" fmla="*/ 51 h 1028"/>
                <a:gd name="T102" fmla="*/ 279 w 511"/>
                <a:gd name="T103" fmla="*/ 37 h 1028"/>
                <a:gd name="T104" fmla="*/ 253 w 511"/>
                <a:gd name="T105" fmla="*/ 19 h 1028"/>
                <a:gd name="T106" fmla="*/ 294 w 511"/>
                <a:gd name="T107" fmla="*/ 643 h 1028"/>
                <a:gd name="T108" fmla="*/ 294 w 511"/>
                <a:gd name="T109" fmla="*/ 672 h 1028"/>
                <a:gd name="T110" fmla="*/ 286 w 511"/>
                <a:gd name="T111" fmla="*/ 639 h 1028"/>
                <a:gd name="T112" fmla="*/ 190 w 511"/>
                <a:gd name="T113" fmla="*/ 873 h 1028"/>
                <a:gd name="T114" fmla="*/ 176 w 511"/>
                <a:gd name="T115" fmla="*/ 866 h 1028"/>
                <a:gd name="T116" fmla="*/ 393 w 511"/>
                <a:gd name="T117" fmla="*/ 826 h 1028"/>
                <a:gd name="T118" fmla="*/ 383 w 511"/>
                <a:gd name="T119" fmla="*/ 885 h 1028"/>
                <a:gd name="T120" fmla="*/ 387 w 511"/>
                <a:gd name="T121" fmla="*/ 793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11" h="1028">
                  <a:moveTo>
                    <a:pt x="253" y="19"/>
                  </a:moveTo>
                  <a:lnTo>
                    <a:pt x="253" y="19"/>
                  </a:lnTo>
                  <a:lnTo>
                    <a:pt x="251" y="16"/>
                  </a:lnTo>
                  <a:lnTo>
                    <a:pt x="245" y="10"/>
                  </a:lnTo>
                  <a:lnTo>
                    <a:pt x="235" y="4"/>
                  </a:lnTo>
                  <a:lnTo>
                    <a:pt x="230" y="3"/>
                  </a:lnTo>
                  <a:lnTo>
                    <a:pt x="225" y="2"/>
                  </a:lnTo>
                  <a:lnTo>
                    <a:pt x="225" y="2"/>
                  </a:lnTo>
                  <a:lnTo>
                    <a:pt x="216" y="2"/>
                  </a:lnTo>
                  <a:lnTo>
                    <a:pt x="211" y="3"/>
                  </a:lnTo>
                  <a:lnTo>
                    <a:pt x="208" y="4"/>
                  </a:lnTo>
                  <a:lnTo>
                    <a:pt x="208" y="4"/>
                  </a:lnTo>
                  <a:lnTo>
                    <a:pt x="207" y="3"/>
                  </a:lnTo>
                  <a:lnTo>
                    <a:pt x="202" y="0"/>
                  </a:lnTo>
                  <a:lnTo>
                    <a:pt x="198" y="0"/>
                  </a:lnTo>
                  <a:lnTo>
                    <a:pt x="195" y="0"/>
                  </a:lnTo>
                  <a:lnTo>
                    <a:pt x="190" y="3"/>
                  </a:lnTo>
                  <a:lnTo>
                    <a:pt x="184" y="5"/>
                  </a:lnTo>
                  <a:lnTo>
                    <a:pt x="184" y="5"/>
                  </a:lnTo>
                  <a:lnTo>
                    <a:pt x="177" y="10"/>
                  </a:lnTo>
                  <a:lnTo>
                    <a:pt x="171" y="16"/>
                  </a:lnTo>
                  <a:lnTo>
                    <a:pt x="159" y="28"/>
                  </a:lnTo>
                  <a:lnTo>
                    <a:pt x="151" y="40"/>
                  </a:lnTo>
                  <a:lnTo>
                    <a:pt x="146" y="47"/>
                  </a:lnTo>
                  <a:lnTo>
                    <a:pt x="146" y="47"/>
                  </a:lnTo>
                  <a:lnTo>
                    <a:pt x="146" y="56"/>
                  </a:lnTo>
                  <a:lnTo>
                    <a:pt x="146" y="69"/>
                  </a:lnTo>
                  <a:lnTo>
                    <a:pt x="149" y="86"/>
                  </a:lnTo>
                  <a:lnTo>
                    <a:pt x="150" y="95"/>
                  </a:lnTo>
                  <a:lnTo>
                    <a:pt x="150" y="95"/>
                  </a:lnTo>
                  <a:lnTo>
                    <a:pt x="146" y="98"/>
                  </a:lnTo>
                  <a:lnTo>
                    <a:pt x="145" y="100"/>
                  </a:lnTo>
                  <a:lnTo>
                    <a:pt x="145" y="105"/>
                  </a:lnTo>
                  <a:lnTo>
                    <a:pt x="145" y="105"/>
                  </a:lnTo>
                  <a:lnTo>
                    <a:pt x="149" y="113"/>
                  </a:lnTo>
                  <a:lnTo>
                    <a:pt x="155" y="124"/>
                  </a:lnTo>
                  <a:lnTo>
                    <a:pt x="159" y="133"/>
                  </a:lnTo>
                  <a:lnTo>
                    <a:pt x="164" y="138"/>
                  </a:lnTo>
                  <a:lnTo>
                    <a:pt x="164" y="138"/>
                  </a:lnTo>
                  <a:lnTo>
                    <a:pt x="169" y="139"/>
                  </a:lnTo>
                  <a:lnTo>
                    <a:pt x="169" y="139"/>
                  </a:lnTo>
                  <a:lnTo>
                    <a:pt x="168" y="140"/>
                  </a:lnTo>
                  <a:lnTo>
                    <a:pt x="165" y="141"/>
                  </a:lnTo>
                  <a:lnTo>
                    <a:pt x="162" y="146"/>
                  </a:lnTo>
                  <a:lnTo>
                    <a:pt x="159" y="154"/>
                  </a:lnTo>
                  <a:lnTo>
                    <a:pt x="159" y="154"/>
                  </a:lnTo>
                  <a:lnTo>
                    <a:pt x="158" y="165"/>
                  </a:lnTo>
                  <a:lnTo>
                    <a:pt x="157" y="175"/>
                  </a:lnTo>
                  <a:lnTo>
                    <a:pt x="158" y="184"/>
                  </a:lnTo>
                  <a:lnTo>
                    <a:pt x="158" y="184"/>
                  </a:lnTo>
                  <a:lnTo>
                    <a:pt x="152" y="188"/>
                  </a:lnTo>
                  <a:lnTo>
                    <a:pt x="148" y="190"/>
                  </a:lnTo>
                  <a:lnTo>
                    <a:pt x="146" y="192"/>
                  </a:lnTo>
                  <a:lnTo>
                    <a:pt x="145" y="193"/>
                  </a:lnTo>
                  <a:lnTo>
                    <a:pt x="145" y="193"/>
                  </a:lnTo>
                  <a:lnTo>
                    <a:pt x="145" y="203"/>
                  </a:lnTo>
                  <a:lnTo>
                    <a:pt x="108" y="216"/>
                  </a:lnTo>
                  <a:lnTo>
                    <a:pt x="108" y="216"/>
                  </a:lnTo>
                  <a:lnTo>
                    <a:pt x="107" y="215"/>
                  </a:lnTo>
                  <a:lnTo>
                    <a:pt x="106" y="214"/>
                  </a:lnTo>
                  <a:lnTo>
                    <a:pt x="103" y="214"/>
                  </a:lnTo>
                  <a:lnTo>
                    <a:pt x="97" y="217"/>
                  </a:lnTo>
                  <a:lnTo>
                    <a:pt x="97" y="217"/>
                  </a:lnTo>
                  <a:lnTo>
                    <a:pt x="93" y="222"/>
                  </a:lnTo>
                  <a:lnTo>
                    <a:pt x="88" y="230"/>
                  </a:lnTo>
                  <a:lnTo>
                    <a:pt x="78" y="254"/>
                  </a:lnTo>
                  <a:lnTo>
                    <a:pt x="68" y="278"/>
                  </a:lnTo>
                  <a:lnTo>
                    <a:pt x="66" y="287"/>
                  </a:lnTo>
                  <a:lnTo>
                    <a:pt x="65" y="293"/>
                  </a:lnTo>
                  <a:lnTo>
                    <a:pt x="65" y="293"/>
                  </a:lnTo>
                  <a:lnTo>
                    <a:pt x="66" y="304"/>
                  </a:lnTo>
                  <a:lnTo>
                    <a:pt x="65" y="317"/>
                  </a:lnTo>
                  <a:lnTo>
                    <a:pt x="65" y="333"/>
                  </a:lnTo>
                  <a:lnTo>
                    <a:pt x="65" y="333"/>
                  </a:lnTo>
                  <a:lnTo>
                    <a:pt x="66" y="347"/>
                  </a:lnTo>
                  <a:lnTo>
                    <a:pt x="66" y="359"/>
                  </a:lnTo>
                  <a:lnTo>
                    <a:pt x="65" y="370"/>
                  </a:lnTo>
                  <a:lnTo>
                    <a:pt x="65" y="370"/>
                  </a:lnTo>
                  <a:lnTo>
                    <a:pt x="65" y="377"/>
                  </a:lnTo>
                  <a:lnTo>
                    <a:pt x="65" y="385"/>
                  </a:lnTo>
                  <a:lnTo>
                    <a:pt x="67" y="405"/>
                  </a:lnTo>
                  <a:lnTo>
                    <a:pt x="71" y="431"/>
                  </a:lnTo>
                  <a:lnTo>
                    <a:pt x="71" y="431"/>
                  </a:lnTo>
                  <a:lnTo>
                    <a:pt x="61" y="455"/>
                  </a:lnTo>
                  <a:lnTo>
                    <a:pt x="54" y="476"/>
                  </a:lnTo>
                  <a:lnTo>
                    <a:pt x="50" y="487"/>
                  </a:lnTo>
                  <a:lnTo>
                    <a:pt x="48" y="498"/>
                  </a:lnTo>
                  <a:lnTo>
                    <a:pt x="48" y="498"/>
                  </a:lnTo>
                  <a:lnTo>
                    <a:pt x="40" y="532"/>
                  </a:lnTo>
                  <a:lnTo>
                    <a:pt x="26" y="587"/>
                  </a:lnTo>
                  <a:lnTo>
                    <a:pt x="13" y="640"/>
                  </a:lnTo>
                  <a:lnTo>
                    <a:pt x="5" y="673"/>
                  </a:lnTo>
                  <a:lnTo>
                    <a:pt x="5" y="673"/>
                  </a:lnTo>
                  <a:lnTo>
                    <a:pt x="1" y="704"/>
                  </a:lnTo>
                  <a:lnTo>
                    <a:pt x="0" y="715"/>
                  </a:lnTo>
                  <a:lnTo>
                    <a:pt x="1" y="717"/>
                  </a:lnTo>
                  <a:lnTo>
                    <a:pt x="2" y="719"/>
                  </a:lnTo>
                  <a:lnTo>
                    <a:pt x="2" y="719"/>
                  </a:lnTo>
                  <a:lnTo>
                    <a:pt x="11" y="722"/>
                  </a:lnTo>
                  <a:lnTo>
                    <a:pt x="28" y="725"/>
                  </a:lnTo>
                  <a:lnTo>
                    <a:pt x="46" y="728"/>
                  </a:lnTo>
                  <a:lnTo>
                    <a:pt x="59" y="729"/>
                  </a:lnTo>
                  <a:lnTo>
                    <a:pt x="59" y="729"/>
                  </a:lnTo>
                  <a:lnTo>
                    <a:pt x="72" y="730"/>
                  </a:lnTo>
                  <a:lnTo>
                    <a:pt x="87" y="731"/>
                  </a:lnTo>
                  <a:lnTo>
                    <a:pt x="106" y="735"/>
                  </a:lnTo>
                  <a:lnTo>
                    <a:pt x="107" y="762"/>
                  </a:lnTo>
                  <a:lnTo>
                    <a:pt x="107" y="762"/>
                  </a:lnTo>
                  <a:lnTo>
                    <a:pt x="107" y="763"/>
                  </a:lnTo>
                  <a:lnTo>
                    <a:pt x="107" y="770"/>
                  </a:lnTo>
                  <a:lnTo>
                    <a:pt x="107" y="770"/>
                  </a:lnTo>
                  <a:lnTo>
                    <a:pt x="125" y="838"/>
                  </a:lnTo>
                  <a:lnTo>
                    <a:pt x="136" y="883"/>
                  </a:lnTo>
                  <a:lnTo>
                    <a:pt x="139" y="898"/>
                  </a:lnTo>
                  <a:lnTo>
                    <a:pt x="140" y="906"/>
                  </a:lnTo>
                  <a:lnTo>
                    <a:pt x="140" y="906"/>
                  </a:lnTo>
                  <a:lnTo>
                    <a:pt x="139" y="913"/>
                  </a:lnTo>
                  <a:lnTo>
                    <a:pt x="136" y="919"/>
                  </a:lnTo>
                  <a:lnTo>
                    <a:pt x="133" y="926"/>
                  </a:lnTo>
                  <a:lnTo>
                    <a:pt x="131" y="932"/>
                  </a:lnTo>
                  <a:lnTo>
                    <a:pt x="131" y="932"/>
                  </a:lnTo>
                  <a:lnTo>
                    <a:pt x="131" y="937"/>
                  </a:lnTo>
                  <a:lnTo>
                    <a:pt x="129" y="943"/>
                  </a:lnTo>
                  <a:lnTo>
                    <a:pt x="120" y="958"/>
                  </a:lnTo>
                  <a:lnTo>
                    <a:pt x="120" y="958"/>
                  </a:lnTo>
                  <a:lnTo>
                    <a:pt x="114" y="969"/>
                  </a:lnTo>
                  <a:lnTo>
                    <a:pt x="110" y="980"/>
                  </a:lnTo>
                  <a:lnTo>
                    <a:pt x="108" y="986"/>
                  </a:lnTo>
                  <a:lnTo>
                    <a:pt x="108" y="992"/>
                  </a:lnTo>
                  <a:lnTo>
                    <a:pt x="111" y="996"/>
                  </a:lnTo>
                  <a:lnTo>
                    <a:pt x="113" y="1000"/>
                  </a:lnTo>
                  <a:lnTo>
                    <a:pt x="113" y="1000"/>
                  </a:lnTo>
                  <a:lnTo>
                    <a:pt x="118" y="1002"/>
                  </a:lnTo>
                  <a:lnTo>
                    <a:pt x="124" y="1003"/>
                  </a:lnTo>
                  <a:lnTo>
                    <a:pt x="135" y="1005"/>
                  </a:lnTo>
                  <a:lnTo>
                    <a:pt x="145" y="1003"/>
                  </a:lnTo>
                  <a:lnTo>
                    <a:pt x="153" y="1002"/>
                  </a:lnTo>
                  <a:lnTo>
                    <a:pt x="153" y="1002"/>
                  </a:lnTo>
                  <a:lnTo>
                    <a:pt x="157" y="1001"/>
                  </a:lnTo>
                  <a:lnTo>
                    <a:pt x="161" y="999"/>
                  </a:lnTo>
                  <a:lnTo>
                    <a:pt x="168" y="993"/>
                  </a:lnTo>
                  <a:lnTo>
                    <a:pt x="176" y="986"/>
                  </a:lnTo>
                  <a:lnTo>
                    <a:pt x="176" y="986"/>
                  </a:lnTo>
                  <a:lnTo>
                    <a:pt x="176" y="987"/>
                  </a:lnTo>
                  <a:lnTo>
                    <a:pt x="177" y="992"/>
                  </a:lnTo>
                  <a:lnTo>
                    <a:pt x="181" y="998"/>
                  </a:lnTo>
                  <a:lnTo>
                    <a:pt x="183" y="1000"/>
                  </a:lnTo>
                  <a:lnTo>
                    <a:pt x="187" y="1002"/>
                  </a:lnTo>
                  <a:lnTo>
                    <a:pt x="187" y="1002"/>
                  </a:lnTo>
                  <a:lnTo>
                    <a:pt x="191" y="1003"/>
                  </a:lnTo>
                  <a:lnTo>
                    <a:pt x="197" y="1005"/>
                  </a:lnTo>
                  <a:lnTo>
                    <a:pt x="211" y="1005"/>
                  </a:lnTo>
                  <a:lnTo>
                    <a:pt x="225" y="1002"/>
                  </a:lnTo>
                  <a:lnTo>
                    <a:pt x="230" y="1001"/>
                  </a:lnTo>
                  <a:lnTo>
                    <a:pt x="234" y="999"/>
                  </a:lnTo>
                  <a:lnTo>
                    <a:pt x="234" y="999"/>
                  </a:lnTo>
                  <a:lnTo>
                    <a:pt x="239" y="993"/>
                  </a:lnTo>
                  <a:lnTo>
                    <a:pt x="242" y="987"/>
                  </a:lnTo>
                  <a:lnTo>
                    <a:pt x="243" y="980"/>
                  </a:lnTo>
                  <a:lnTo>
                    <a:pt x="243" y="973"/>
                  </a:lnTo>
                  <a:lnTo>
                    <a:pt x="243" y="973"/>
                  </a:lnTo>
                  <a:lnTo>
                    <a:pt x="245" y="950"/>
                  </a:lnTo>
                  <a:lnTo>
                    <a:pt x="245" y="950"/>
                  </a:lnTo>
                  <a:lnTo>
                    <a:pt x="247" y="950"/>
                  </a:lnTo>
                  <a:lnTo>
                    <a:pt x="251" y="949"/>
                  </a:lnTo>
                  <a:lnTo>
                    <a:pt x="252" y="947"/>
                  </a:lnTo>
                  <a:lnTo>
                    <a:pt x="252" y="947"/>
                  </a:lnTo>
                  <a:lnTo>
                    <a:pt x="252" y="945"/>
                  </a:lnTo>
                  <a:lnTo>
                    <a:pt x="252" y="942"/>
                  </a:lnTo>
                  <a:lnTo>
                    <a:pt x="249" y="936"/>
                  </a:lnTo>
                  <a:lnTo>
                    <a:pt x="246" y="928"/>
                  </a:lnTo>
                  <a:lnTo>
                    <a:pt x="239" y="923"/>
                  </a:lnTo>
                  <a:lnTo>
                    <a:pt x="227" y="881"/>
                  </a:lnTo>
                  <a:lnTo>
                    <a:pt x="227" y="881"/>
                  </a:lnTo>
                  <a:lnTo>
                    <a:pt x="230" y="852"/>
                  </a:lnTo>
                  <a:lnTo>
                    <a:pt x="233" y="828"/>
                  </a:lnTo>
                  <a:lnTo>
                    <a:pt x="234" y="807"/>
                  </a:lnTo>
                  <a:lnTo>
                    <a:pt x="234" y="807"/>
                  </a:lnTo>
                  <a:lnTo>
                    <a:pt x="234" y="799"/>
                  </a:lnTo>
                  <a:lnTo>
                    <a:pt x="233" y="791"/>
                  </a:lnTo>
                  <a:lnTo>
                    <a:pt x="229" y="777"/>
                  </a:lnTo>
                  <a:lnTo>
                    <a:pt x="226" y="768"/>
                  </a:lnTo>
                  <a:lnTo>
                    <a:pt x="223" y="763"/>
                  </a:lnTo>
                  <a:lnTo>
                    <a:pt x="223" y="763"/>
                  </a:lnTo>
                  <a:lnTo>
                    <a:pt x="233" y="764"/>
                  </a:lnTo>
                  <a:lnTo>
                    <a:pt x="241" y="764"/>
                  </a:lnTo>
                  <a:lnTo>
                    <a:pt x="249" y="763"/>
                  </a:lnTo>
                  <a:lnTo>
                    <a:pt x="249" y="763"/>
                  </a:lnTo>
                  <a:lnTo>
                    <a:pt x="253" y="761"/>
                  </a:lnTo>
                  <a:lnTo>
                    <a:pt x="259" y="757"/>
                  </a:lnTo>
                  <a:lnTo>
                    <a:pt x="274" y="748"/>
                  </a:lnTo>
                  <a:lnTo>
                    <a:pt x="294" y="735"/>
                  </a:lnTo>
                  <a:lnTo>
                    <a:pt x="294" y="735"/>
                  </a:lnTo>
                  <a:lnTo>
                    <a:pt x="300" y="762"/>
                  </a:lnTo>
                  <a:lnTo>
                    <a:pt x="305" y="791"/>
                  </a:lnTo>
                  <a:lnTo>
                    <a:pt x="305" y="791"/>
                  </a:lnTo>
                  <a:lnTo>
                    <a:pt x="304" y="797"/>
                  </a:lnTo>
                  <a:lnTo>
                    <a:pt x="300" y="809"/>
                  </a:lnTo>
                  <a:lnTo>
                    <a:pt x="294" y="831"/>
                  </a:lnTo>
                  <a:lnTo>
                    <a:pt x="294" y="831"/>
                  </a:lnTo>
                  <a:lnTo>
                    <a:pt x="294" y="835"/>
                  </a:lnTo>
                  <a:lnTo>
                    <a:pt x="294" y="844"/>
                  </a:lnTo>
                  <a:lnTo>
                    <a:pt x="298" y="865"/>
                  </a:lnTo>
                  <a:lnTo>
                    <a:pt x="303" y="895"/>
                  </a:lnTo>
                  <a:lnTo>
                    <a:pt x="303" y="895"/>
                  </a:lnTo>
                  <a:lnTo>
                    <a:pt x="310" y="906"/>
                  </a:lnTo>
                  <a:lnTo>
                    <a:pt x="317" y="918"/>
                  </a:lnTo>
                  <a:lnTo>
                    <a:pt x="317" y="918"/>
                  </a:lnTo>
                  <a:lnTo>
                    <a:pt x="318" y="922"/>
                  </a:lnTo>
                  <a:lnTo>
                    <a:pt x="318" y="928"/>
                  </a:lnTo>
                  <a:lnTo>
                    <a:pt x="318" y="928"/>
                  </a:lnTo>
                  <a:lnTo>
                    <a:pt x="317" y="944"/>
                  </a:lnTo>
                  <a:lnTo>
                    <a:pt x="326" y="945"/>
                  </a:lnTo>
                  <a:lnTo>
                    <a:pt x="326" y="945"/>
                  </a:lnTo>
                  <a:lnTo>
                    <a:pt x="310" y="970"/>
                  </a:lnTo>
                  <a:lnTo>
                    <a:pt x="299" y="988"/>
                  </a:lnTo>
                  <a:lnTo>
                    <a:pt x="294" y="994"/>
                  </a:lnTo>
                  <a:lnTo>
                    <a:pt x="293" y="999"/>
                  </a:lnTo>
                  <a:lnTo>
                    <a:pt x="293" y="999"/>
                  </a:lnTo>
                  <a:lnTo>
                    <a:pt x="292" y="1009"/>
                  </a:lnTo>
                  <a:lnTo>
                    <a:pt x="292" y="1015"/>
                  </a:lnTo>
                  <a:lnTo>
                    <a:pt x="296" y="1021"/>
                  </a:lnTo>
                  <a:lnTo>
                    <a:pt x="296" y="1021"/>
                  </a:lnTo>
                  <a:lnTo>
                    <a:pt x="298" y="1024"/>
                  </a:lnTo>
                  <a:lnTo>
                    <a:pt x="301" y="1026"/>
                  </a:lnTo>
                  <a:lnTo>
                    <a:pt x="311" y="1028"/>
                  </a:lnTo>
                  <a:lnTo>
                    <a:pt x="322" y="1028"/>
                  </a:lnTo>
                  <a:lnTo>
                    <a:pt x="330" y="1027"/>
                  </a:lnTo>
                  <a:lnTo>
                    <a:pt x="330" y="1027"/>
                  </a:lnTo>
                  <a:lnTo>
                    <a:pt x="344" y="1026"/>
                  </a:lnTo>
                  <a:lnTo>
                    <a:pt x="351" y="1024"/>
                  </a:lnTo>
                  <a:lnTo>
                    <a:pt x="354" y="1022"/>
                  </a:lnTo>
                  <a:lnTo>
                    <a:pt x="356" y="1019"/>
                  </a:lnTo>
                  <a:lnTo>
                    <a:pt x="356" y="1019"/>
                  </a:lnTo>
                  <a:lnTo>
                    <a:pt x="381" y="977"/>
                  </a:lnTo>
                  <a:lnTo>
                    <a:pt x="381" y="977"/>
                  </a:lnTo>
                  <a:lnTo>
                    <a:pt x="380" y="985"/>
                  </a:lnTo>
                  <a:lnTo>
                    <a:pt x="381" y="999"/>
                  </a:lnTo>
                  <a:lnTo>
                    <a:pt x="382" y="1006"/>
                  </a:lnTo>
                  <a:lnTo>
                    <a:pt x="383" y="1013"/>
                  </a:lnTo>
                  <a:lnTo>
                    <a:pt x="387" y="1020"/>
                  </a:lnTo>
                  <a:lnTo>
                    <a:pt x="389" y="1022"/>
                  </a:lnTo>
                  <a:lnTo>
                    <a:pt x="391" y="1024"/>
                  </a:lnTo>
                  <a:lnTo>
                    <a:pt x="391" y="1024"/>
                  </a:lnTo>
                  <a:lnTo>
                    <a:pt x="397" y="1026"/>
                  </a:lnTo>
                  <a:lnTo>
                    <a:pt x="406" y="1026"/>
                  </a:lnTo>
                  <a:lnTo>
                    <a:pt x="414" y="1026"/>
                  </a:lnTo>
                  <a:lnTo>
                    <a:pt x="423" y="1026"/>
                  </a:lnTo>
                  <a:lnTo>
                    <a:pt x="432" y="1024"/>
                  </a:lnTo>
                  <a:lnTo>
                    <a:pt x="439" y="1021"/>
                  </a:lnTo>
                  <a:lnTo>
                    <a:pt x="445" y="1019"/>
                  </a:lnTo>
                  <a:lnTo>
                    <a:pt x="447" y="1015"/>
                  </a:lnTo>
                  <a:lnTo>
                    <a:pt x="447" y="1015"/>
                  </a:lnTo>
                  <a:lnTo>
                    <a:pt x="449" y="1011"/>
                  </a:lnTo>
                  <a:lnTo>
                    <a:pt x="451" y="1002"/>
                  </a:lnTo>
                  <a:lnTo>
                    <a:pt x="453" y="982"/>
                  </a:lnTo>
                  <a:lnTo>
                    <a:pt x="454" y="955"/>
                  </a:lnTo>
                  <a:lnTo>
                    <a:pt x="454" y="955"/>
                  </a:lnTo>
                  <a:lnTo>
                    <a:pt x="461" y="948"/>
                  </a:lnTo>
                  <a:lnTo>
                    <a:pt x="467" y="943"/>
                  </a:lnTo>
                  <a:lnTo>
                    <a:pt x="468" y="940"/>
                  </a:lnTo>
                  <a:lnTo>
                    <a:pt x="470" y="938"/>
                  </a:lnTo>
                  <a:lnTo>
                    <a:pt x="470" y="938"/>
                  </a:lnTo>
                  <a:lnTo>
                    <a:pt x="470" y="935"/>
                  </a:lnTo>
                  <a:lnTo>
                    <a:pt x="471" y="931"/>
                  </a:lnTo>
                  <a:lnTo>
                    <a:pt x="472" y="926"/>
                  </a:lnTo>
                  <a:lnTo>
                    <a:pt x="471" y="921"/>
                  </a:lnTo>
                  <a:lnTo>
                    <a:pt x="471" y="921"/>
                  </a:lnTo>
                  <a:lnTo>
                    <a:pt x="464" y="905"/>
                  </a:lnTo>
                  <a:lnTo>
                    <a:pt x="460" y="898"/>
                  </a:lnTo>
                  <a:lnTo>
                    <a:pt x="459" y="892"/>
                  </a:lnTo>
                  <a:lnTo>
                    <a:pt x="459" y="892"/>
                  </a:lnTo>
                  <a:lnTo>
                    <a:pt x="458" y="881"/>
                  </a:lnTo>
                  <a:lnTo>
                    <a:pt x="458" y="873"/>
                  </a:lnTo>
                  <a:lnTo>
                    <a:pt x="459" y="863"/>
                  </a:lnTo>
                  <a:lnTo>
                    <a:pt x="459" y="863"/>
                  </a:lnTo>
                  <a:lnTo>
                    <a:pt x="461" y="851"/>
                  </a:lnTo>
                  <a:lnTo>
                    <a:pt x="461" y="838"/>
                  </a:lnTo>
                  <a:lnTo>
                    <a:pt x="461" y="821"/>
                  </a:lnTo>
                  <a:lnTo>
                    <a:pt x="472" y="769"/>
                  </a:lnTo>
                  <a:lnTo>
                    <a:pt x="472" y="769"/>
                  </a:lnTo>
                  <a:lnTo>
                    <a:pt x="479" y="725"/>
                  </a:lnTo>
                  <a:lnTo>
                    <a:pt x="483" y="696"/>
                  </a:lnTo>
                  <a:lnTo>
                    <a:pt x="484" y="675"/>
                  </a:lnTo>
                  <a:lnTo>
                    <a:pt x="484" y="675"/>
                  </a:lnTo>
                  <a:lnTo>
                    <a:pt x="484" y="654"/>
                  </a:lnTo>
                  <a:lnTo>
                    <a:pt x="483" y="645"/>
                  </a:lnTo>
                  <a:lnTo>
                    <a:pt x="483" y="645"/>
                  </a:lnTo>
                  <a:lnTo>
                    <a:pt x="493" y="620"/>
                  </a:lnTo>
                  <a:lnTo>
                    <a:pt x="502" y="597"/>
                  </a:lnTo>
                  <a:lnTo>
                    <a:pt x="509" y="577"/>
                  </a:lnTo>
                  <a:lnTo>
                    <a:pt x="509" y="577"/>
                  </a:lnTo>
                  <a:lnTo>
                    <a:pt x="510" y="566"/>
                  </a:lnTo>
                  <a:lnTo>
                    <a:pt x="511" y="553"/>
                  </a:lnTo>
                  <a:lnTo>
                    <a:pt x="511" y="524"/>
                  </a:lnTo>
                  <a:lnTo>
                    <a:pt x="509" y="475"/>
                  </a:lnTo>
                  <a:lnTo>
                    <a:pt x="509" y="475"/>
                  </a:lnTo>
                  <a:lnTo>
                    <a:pt x="509" y="446"/>
                  </a:lnTo>
                  <a:lnTo>
                    <a:pt x="508" y="435"/>
                  </a:lnTo>
                  <a:lnTo>
                    <a:pt x="506" y="427"/>
                  </a:lnTo>
                  <a:lnTo>
                    <a:pt x="506" y="427"/>
                  </a:lnTo>
                  <a:lnTo>
                    <a:pt x="502" y="417"/>
                  </a:lnTo>
                  <a:lnTo>
                    <a:pt x="492" y="405"/>
                  </a:lnTo>
                  <a:lnTo>
                    <a:pt x="478" y="386"/>
                  </a:lnTo>
                  <a:lnTo>
                    <a:pt x="478" y="386"/>
                  </a:lnTo>
                  <a:lnTo>
                    <a:pt x="471" y="378"/>
                  </a:lnTo>
                  <a:lnTo>
                    <a:pt x="466" y="375"/>
                  </a:lnTo>
                  <a:lnTo>
                    <a:pt x="461" y="370"/>
                  </a:lnTo>
                  <a:lnTo>
                    <a:pt x="461" y="370"/>
                  </a:lnTo>
                  <a:lnTo>
                    <a:pt x="453" y="365"/>
                  </a:lnTo>
                  <a:lnTo>
                    <a:pt x="440" y="358"/>
                  </a:lnTo>
                  <a:lnTo>
                    <a:pt x="423" y="350"/>
                  </a:lnTo>
                  <a:lnTo>
                    <a:pt x="423" y="350"/>
                  </a:lnTo>
                  <a:lnTo>
                    <a:pt x="428" y="347"/>
                  </a:lnTo>
                  <a:lnTo>
                    <a:pt x="433" y="344"/>
                  </a:lnTo>
                  <a:lnTo>
                    <a:pt x="436" y="339"/>
                  </a:lnTo>
                  <a:lnTo>
                    <a:pt x="436" y="339"/>
                  </a:lnTo>
                  <a:lnTo>
                    <a:pt x="439" y="331"/>
                  </a:lnTo>
                  <a:lnTo>
                    <a:pt x="440" y="327"/>
                  </a:lnTo>
                  <a:lnTo>
                    <a:pt x="440" y="327"/>
                  </a:lnTo>
                  <a:lnTo>
                    <a:pt x="441" y="328"/>
                  </a:lnTo>
                  <a:lnTo>
                    <a:pt x="442" y="331"/>
                  </a:lnTo>
                  <a:lnTo>
                    <a:pt x="444" y="332"/>
                  </a:lnTo>
                  <a:lnTo>
                    <a:pt x="446" y="332"/>
                  </a:lnTo>
                  <a:lnTo>
                    <a:pt x="448" y="331"/>
                  </a:lnTo>
                  <a:lnTo>
                    <a:pt x="453" y="330"/>
                  </a:lnTo>
                  <a:lnTo>
                    <a:pt x="453" y="330"/>
                  </a:lnTo>
                  <a:lnTo>
                    <a:pt x="457" y="326"/>
                  </a:lnTo>
                  <a:lnTo>
                    <a:pt x="459" y="323"/>
                  </a:lnTo>
                  <a:lnTo>
                    <a:pt x="464" y="314"/>
                  </a:lnTo>
                  <a:lnTo>
                    <a:pt x="470" y="300"/>
                  </a:lnTo>
                  <a:lnTo>
                    <a:pt x="470" y="300"/>
                  </a:lnTo>
                  <a:lnTo>
                    <a:pt x="471" y="294"/>
                  </a:lnTo>
                  <a:lnTo>
                    <a:pt x="471" y="289"/>
                  </a:lnTo>
                  <a:lnTo>
                    <a:pt x="470" y="285"/>
                  </a:lnTo>
                  <a:lnTo>
                    <a:pt x="470" y="285"/>
                  </a:lnTo>
                  <a:lnTo>
                    <a:pt x="473" y="274"/>
                  </a:lnTo>
                  <a:lnTo>
                    <a:pt x="476" y="263"/>
                  </a:lnTo>
                  <a:lnTo>
                    <a:pt x="478" y="251"/>
                  </a:lnTo>
                  <a:lnTo>
                    <a:pt x="478" y="251"/>
                  </a:lnTo>
                  <a:lnTo>
                    <a:pt x="479" y="240"/>
                  </a:lnTo>
                  <a:lnTo>
                    <a:pt x="479" y="227"/>
                  </a:lnTo>
                  <a:lnTo>
                    <a:pt x="478" y="221"/>
                  </a:lnTo>
                  <a:lnTo>
                    <a:pt x="476" y="216"/>
                  </a:lnTo>
                  <a:lnTo>
                    <a:pt x="472" y="211"/>
                  </a:lnTo>
                  <a:lnTo>
                    <a:pt x="468" y="206"/>
                  </a:lnTo>
                  <a:lnTo>
                    <a:pt x="468" y="206"/>
                  </a:lnTo>
                  <a:lnTo>
                    <a:pt x="452" y="192"/>
                  </a:lnTo>
                  <a:lnTo>
                    <a:pt x="444" y="186"/>
                  </a:lnTo>
                  <a:lnTo>
                    <a:pt x="435" y="183"/>
                  </a:lnTo>
                  <a:lnTo>
                    <a:pt x="435" y="183"/>
                  </a:lnTo>
                  <a:lnTo>
                    <a:pt x="426" y="179"/>
                  </a:lnTo>
                  <a:lnTo>
                    <a:pt x="420" y="179"/>
                  </a:lnTo>
                  <a:lnTo>
                    <a:pt x="415" y="179"/>
                  </a:lnTo>
                  <a:lnTo>
                    <a:pt x="415" y="179"/>
                  </a:lnTo>
                  <a:lnTo>
                    <a:pt x="403" y="176"/>
                  </a:lnTo>
                  <a:lnTo>
                    <a:pt x="391" y="173"/>
                  </a:lnTo>
                  <a:lnTo>
                    <a:pt x="380" y="173"/>
                  </a:lnTo>
                  <a:lnTo>
                    <a:pt x="380" y="173"/>
                  </a:lnTo>
                  <a:lnTo>
                    <a:pt x="367" y="177"/>
                  </a:lnTo>
                  <a:lnTo>
                    <a:pt x="352" y="183"/>
                  </a:lnTo>
                  <a:lnTo>
                    <a:pt x="346" y="186"/>
                  </a:lnTo>
                  <a:lnTo>
                    <a:pt x="341" y="191"/>
                  </a:lnTo>
                  <a:lnTo>
                    <a:pt x="337" y="196"/>
                  </a:lnTo>
                  <a:lnTo>
                    <a:pt x="335" y="201"/>
                  </a:lnTo>
                  <a:lnTo>
                    <a:pt x="335" y="201"/>
                  </a:lnTo>
                  <a:lnTo>
                    <a:pt x="331" y="209"/>
                  </a:lnTo>
                  <a:lnTo>
                    <a:pt x="328" y="217"/>
                  </a:lnTo>
                  <a:lnTo>
                    <a:pt x="324" y="223"/>
                  </a:lnTo>
                  <a:lnTo>
                    <a:pt x="323" y="229"/>
                  </a:lnTo>
                  <a:lnTo>
                    <a:pt x="323" y="229"/>
                  </a:lnTo>
                  <a:lnTo>
                    <a:pt x="323" y="241"/>
                  </a:lnTo>
                  <a:lnTo>
                    <a:pt x="323" y="248"/>
                  </a:lnTo>
                  <a:lnTo>
                    <a:pt x="285" y="222"/>
                  </a:lnTo>
                  <a:lnTo>
                    <a:pt x="285" y="222"/>
                  </a:lnTo>
                  <a:lnTo>
                    <a:pt x="286" y="220"/>
                  </a:lnTo>
                  <a:lnTo>
                    <a:pt x="287" y="215"/>
                  </a:lnTo>
                  <a:lnTo>
                    <a:pt x="287" y="215"/>
                  </a:lnTo>
                  <a:lnTo>
                    <a:pt x="285" y="211"/>
                  </a:lnTo>
                  <a:lnTo>
                    <a:pt x="279" y="204"/>
                  </a:lnTo>
                  <a:lnTo>
                    <a:pt x="270" y="196"/>
                  </a:lnTo>
                  <a:lnTo>
                    <a:pt x="260" y="197"/>
                  </a:lnTo>
                  <a:lnTo>
                    <a:pt x="260" y="197"/>
                  </a:lnTo>
                  <a:lnTo>
                    <a:pt x="260" y="192"/>
                  </a:lnTo>
                  <a:lnTo>
                    <a:pt x="259" y="183"/>
                  </a:lnTo>
                  <a:lnTo>
                    <a:pt x="259" y="183"/>
                  </a:lnTo>
                  <a:lnTo>
                    <a:pt x="262" y="164"/>
                  </a:lnTo>
                  <a:lnTo>
                    <a:pt x="262" y="164"/>
                  </a:lnTo>
                  <a:lnTo>
                    <a:pt x="267" y="157"/>
                  </a:lnTo>
                  <a:lnTo>
                    <a:pt x="271" y="151"/>
                  </a:lnTo>
                  <a:lnTo>
                    <a:pt x="273" y="145"/>
                  </a:lnTo>
                  <a:lnTo>
                    <a:pt x="273" y="145"/>
                  </a:lnTo>
                  <a:lnTo>
                    <a:pt x="275" y="128"/>
                  </a:lnTo>
                  <a:lnTo>
                    <a:pt x="275" y="128"/>
                  </a:lnTo>
                  <a:lnTo>
                    <a:pt x="281" y="125"/>
                  </a:lnTo>
                  <a:lnTo>
                    <a:pt x="286" y="121"/>
                  </a:lnTo>
                  <a:lnTo>
                    <a:pt x="291" y="118"/>
                  </a:lnTo>
                  <a:lnTo>
                    <a:pt x="291" y="118"/>
                  </a:lnTo>
                  <a:lnTo>
                    <a:pt x="293" y="112"/>
                  </a:lnTo>
                  <a:lnTo>
                    <a:pt x="296" y="107"/>
                  </a:lnTo>
                  <a:lnTo>
                    <a:pt x="296" y="100"/>
                  </a:lnTo>
                  <a:lnTo>
                    <a:pt x="296" y="94"/>
                  </a:lnTo>
                  <a:lnTo>
                    <a:pt x="296" y="94"/>
                  </a:lnTo>
                  <a:lnTo>
                    <a:pt x="293" y="87"/>
                  </a:lnTo>
                  <a:lnTo>
                    <a:pt x="291" y="81"/>
                  </a:lnTo>
                  <a:lnTo>
                    <a:pt x="287" y="76"/>
                  </a:lnTo>
                  <a:lnTo>
                    <a:pt x="285" y="62"/>
                  </a:lnTo>
                  <a:lnTo>
                    <a:pt x="279" y="51"/>
                  </a:lnTo>
                  <a:lnTo>
                    <a:pt x="279" y="51"/>
                  </a:lnTo>
                  <a:lnTo>
                    <a:pt x="280" y="50"/>
                  </a:lnTo>
                  <a:lnTo>
                    <a:pt x="283" y="49"/>
                  </a:lnTo>
                  <a:lnTo>
                    <a:pt x="284" y="48"/>
                  </a:lnTo>
                  <a:lnTo>
                    <a:pt x="283" y="45"/>
                  </a:lnTo>
                  <a:lnTo>
                    <a:pt x="281" y="42"/>
                  </a:lnTo>
                  <a:lnTo>
                    <a:pt x="279" y="37"/>
                  </a:lnTo>
                  <a:lnTo>
                    <a:pt x="279" y="37"/>
                  </a:lnTo>
                  <a:lnTo>
                    <a:pt x="275" y="30"/>
                  </a:lnTo>
                  <a:lnTo>
                    <a:pt x="274" y="26"/>
                  </a:lnTo>
                  <a:lnTo>
                    <a:pt x="274" y="25"/>
                  </a:lnTo>
                  <a:lnTo>
                    <a:pt x="273" y="24"/>
                  </a:lnTo>
                  <a:lnTo>
                    <a:pt x="268" y="23"/>
                  </a:lnTo>
                  <a:lnTo>
                    <a:pt x="268" y="23"/>
                  </a:lnTo>
                  <a:lnTo>
                    <a:pt x="253" y="19"/>
                  </a:lnTo>
                  <a:lnTo>
                    <a:pt x="253" y="19"/>
                  </a:lnTo>
                  <a:close/>
                  <a:moveTo>
                    <a:pt x="277" y="606"/>
                  </a:moveTo>
                  <a:lnTo>
                    <a:pt x="286" y="606"/>
                  </a:lnTo>
                  <a:lnTo>
                    <a:pt x="286" y="606"/>
                  </a:lnTo>
                  <a:lnTo>
                    <a:pt x="291" y="608"/>
                  </a:lnTo>
                  <a:lnTo>
                    <a:pt x="291" y="608"/>
                  </a:lnTo>
                  <a:lnTo>
                    <a:pt x="296" y="614"/>
                  </a:lnTo>
                  <a:lnTo>
                    <a:pt x="296" y="614"/>
                  </a:lnTo>
                  <a:lnTo>
                    <a:pt x="294" y="643"/>
                  </a:lnTo>
                  <a:lnTo>
                    <a:pt x="294" y="643"/>
                  </a:lnTo>
                  <a:lnTo>
                    <a:pt x="296" y="647"/>
                  </a:lnTo>
                  <a:lnTo>
                    <a:pt x="294" y="653"/>
                  </a:lnTo>
                  <a:lnTo>
                    <a:pt x="294" y="653"/>
                  </a:lnTo>
                  <a:lnTo>
                    <a:pt x="294" y="655"/>
                  </a:lnTo>
                  <a:lnTo>
                    <a:pt x="294" y="661"/>
                  </a:lnTo>
                  <a:lnTo>
                    <a:pt x="294" y="672"/>
                  </a:lnTo>
                  <a:lnTo>
                    <a:pt x="294" y="672"/>
                  </a:lnTo>
                  <a:lnTo>
                    <a:pt x="292" y="722"/>
                  </a:lnTo>
                  <a:lnTo>
                    <a:pt x="292" y="722"/>
                  </a:lnTo>
                  <a:lnTo>
                    <a:pt x="288" y="692"/>
                  </a:lnTo>
                  <a:lnTo>
                    <a:pt x="284" y="658"/>
                  </a:lnTo>
                  <a:lnTo>
                    <a:pt x="284" y="658"/>
                  </a:lnTo>
                  <a:lnTo>
                    <a:pt x="285" y="647"/>
                  </a:lnTo>
                  <a:lnTo>
                    <a:pt x="286" y="639"/>
                  </a:lnTo>
                  <a:lnTo>
                    <a:pt x="286" y="639"/>
                  </a:lnTo>
                  <a:lnTo>
                    <a:pt x="285" y="632"/>
                  </a:lnTo>
                  <a:lnTo>
                    <a:pt x="281" y="620"/>
                  </a:lnTo>
                  <a:lnTo>
                    <a:pt x="277" y="606"/>
                  </a:lnTo>
                  <a:lnTo>
                    <a:pt x="277" y="606"/>
                  </a:lnTo>
                  <a:close/>
                  <a:moveTo>
                    <a:pt x="176" y="829"/>
                  </a:moveTo>
                  <a:lnTo>
                    <a:pt x="176" y="829"/>
                  </a:lnTo>
                  <a:lnTo>
                    <a:pt x="190" y="873"/>
                  </a:lnTo>
                  <a:lnTo>
                    <a:pt x="190" y="873"/>
                  </a:lnTo>
                  <a:lnTo>
                    <a:pt x="190" y="881"/>
                  </a:lnTo>
                  <a:lnTo>
                    <a:pt x="189" y="893"/>
                  </a:lnTo>
                  <a:lnTo>
                    <a:pt x="185" y="910"/>
                  </a:lnTo>
                  <a:lnTo>
                    <a:pt x="185" y="910"/>
                  </a:lnTo>
                  <a:lnTo>
                    <a:pt x="181" y="890"/>
                  </a:lnTo>
                  <a:lnTo>
                    <a:pt x="181" y="890"/>
                  </a:lnTo>
                  <a:lnTo>
                    <a:pt x="178" y="878"/>
                  </a:lnTo>
                  <a:lnTo>
                    <a:pt x="176" y="866"/>
                  </a:lnTo>
                  <a:lnTo>
                    <a:pt x="176" y="866"/>
                  </a:lnTo>
                  <a:lnTo>
                    <a:pt x="176" y="829"/>
                  </a:lnTo>
                  <a:lnTo>
                    <a:pt x="176" y="829"/>
                  </a:lnTo>
                  <a:close/>
                  <a:moveTo>
                    <a:pt x="387" y="793"/>
                  </a:moveTo>
                  <a:lnTo>
                    <a:pt x="389" y="796"/>
                  </a:lnTo>
                  <a:lnTo>
                    <a:pt x="389" y="796"/>
                  </a:lnTo>
                  <a:lnTo>
                    <a:pt x="393" y="826"/>
                  </a:lnTo>
                  <a:lnTo>
                    <a:pt x="393" y="826"/>
                  </a:lnTo>
                  <a:lnTo>
                    <a:pt x="394" y="841"/>
                  </a:lnTo>
                  <a:lnTo>
                    <a:pt x="395" y="861"/>
                  </a:lnTo>
                  <a:lnTo>
                    <a:pt x="395" y="861"/>
                  </a:lnTo>
                  <a:lnTo>
                    <a:pt x="394" y="865"/>
                  </a:lnTo>
                  <a:lnTo>
                    <a:pt x="393" y="870"/>
                  </a:lnTo>
                  <a:lnTo>
                    <a:pt x="389" y="877"/>
                  </a:lnTo>
                  <a:lnTo>
                    <a:pt x="383" y="885"/>
                  </a:lnTo>
                  <a:lnTo>
                    <a:pt x="383" y="885"/>
                  </a:lnTo>
                  <a:lnTo>
                    <a:pt x="382" y="876"/>
                  </a:lnTo>
                  <a:lnTo>
                    <a:pt x="381" y="859"/>
                  </a:lnTo>
                  <a:lnTo>
                    <a:pt x="381" y="859"/>
                  </a:lnTo>
                  <a:lnTo>
                    <a:pt x="381" y="839"/>
                  </a:lnTo>
                  <a:lnTo>
                    <a:pt x="381" y="839"/>
                  </a:lnTo>
                  <a:lnTo>
                    <a:pt x="383" y="814"/>
                  </a:lnTo>
                  <a:lnTo>
                    <a:pt x="387" y="793"/>
                  </a:lnTo>
                  <a:lnTo>
                    <a:pt x="387" y="793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6" name="Freeform 18">
              <a:extLst>
                <a:ext uri="{FF2B5EF4-FFF2-40B4-BE49-F238E27FC236}">
                  <a16:creationId xmlns:a16="http://schemas.microsoft.com/office/drawing/2014/main" id="{1003FA74-D96C-4F1A-ADEF-231C0F7678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7444" y="5031533"/>
              <a:ext cx="221828" cy="774666"/>
            </a:xfrm>
            <a:custGeom>
              <a:avLst/>
              <a:gdLst>
                <a:gd name="T0" fmla="*/ 378 w 384"/>
                <a:gd name="T1" fmla="*/ 0 h 1341"/>
                <a:gd name="T2" fmla="*/ 360 w 384"/>
                <a:gd name="T3" fmla="*/ 39 h 1341"/>
                <a:gd name="T4" fmla="*/ 373 w 384"/>
                <a:gd name="T5" fmla="*/ 64 h 1341"/>
                <a:gd name="T6" fmla="*/ 380 w 384"/>
                <a:gd name="T7" fmla="*/ 85 h 1341"/>
                <a:gd name="T8" fmla="*/ 371 w 384"/>
                <a:gd name="T9" fmla="*/ 118 h 1341"/>
                <a:gd name="T10" fmla="*/ 363 w 384"/>
                <a:gd name="T11" fmla="*/ 271 h 1341"/>
                <a:gd name="T12" fmla="*/ 320 w 384"/>
                <a:gd name="T13" fmla="*/ 360 h 1341"/>
                <a:gd name="T14" fmla="*/ 293 w 384"/>
                <a:gd name="T15" fmla="*/ 462 h 1341"/>
                <a:gd name="T16" fmla="*/ 318 w 384"/>
                <a:gd name="T17" fmla="*/ 754 h 1341"/>
                <a:gd name="T18" fmla="*/ 320 w 384"/>
                <a:gd name="T19" fmla="*/ 848 h 1341"/>
                <a:gd name="T20" fmla="*/ 301 w 384"/>
                <a:gd name="T21" fmla="*/ 970 h 1341"/>
                <a:gd name="T22" fmla="*/ 302 w 384"/>
                <a:gd name="T23" fmla="*/ 1138 h 1341"/>
                <a:gd name="T24" fmla="*/ 288 w 384"/>
                <a:gd name="T25" fmla="*/ 1271 h 1341"/>
                <a:gd name="T26" fmla="*/ 306 w 384"/>
                <a:gd name="T27" fmla="*/ 1318 h 1341"/>
                <a:gd name="T28" fmla="*/ 269 w 384"/>
                <a:gd name="T29" fmla="*/ 1341 h 1341"/>
                <a:gd name="T30" fmla="*/ 226 w 384"/>
                <a:gd name="T31" fmla="*/ 1322 h 1341"/>
                <a:gd name="T32" fmla="*/ 224 w 384"/>
                <a:gd name="T33" fmla="*/ 1253 h 1341"/>
                <a:gd name="T34" fmla="*/ 239 w 384"/>
                <a:gd name="T35" fmla="*/ 1164 h 1341"/>
                <a:gd name="T36" fmla="*/ 220 w 384"/>
                <a:gd name="T37" fmla="*/ 957 h 1341"/>
                <a:gd name="T38" fmla="*/ 192 w 384"/>
                <a:gd name="T39" fmla="*/ 840 h 1341"/>
                <a:gd name="T40" fmla="*/ 148 w 384"/>
                <a:gd name="T41" fmla="*/ 937 h 1341"/>
                <a:gd name="T42" fmla="*/ 126 w 384"/>
                <a:gd name="T43" fmla="*/ 1024 h 1341"/>
                <a:gd name="T44" fmla="*/ 123 w 384"/>
                <a:gd name="T45" fmla="*/ 1211 h 1341"/>
                <a:gd name="T46" fmla="*/ 138 w 384"/>
                <a:gd name="T47" fmla="*/ 1245 h 1341"/>
                <a:gd name="T48" fmla="*/ 136 w 384"/>
                <a:gd name="T49" fmla="*/ 1323 h 1341"/>
                <a:gd name="T50" fmla="*/ 78 w 384"/>
                <a:gd name="T51" fmla="*/ 1335 h 1341"/>
                <a:gd name="T52" fmla="*/ 67 w 384"/>
                <a:gd name="T53" fmla="*/ 1300 h 1341"/>
                <a:gd name="T54" fmla="*/ 82 w 384"/>
                <a:gd name="T55" fmla="*/ 1230 h 1341"/>
                <a:gd name="T56" fmla="*/ 54 w 384"/>
                <a:gd name="T57" fmla="*/ 1089 h 1341"/>
                <a:gd name="T58" fmla="*/ 61 w 384"/>
                <a:gd name="T59" fmla="*/ 941 h 1341"/>
                <a:gd name="T60" fmla="*/ 49 w 384"/>
                <a:gd name="T61" fmla="*/ 834 h 1341"/>
                <a:gd name="T62" fmla="*/ 16 w 384"/>
                <a:gd name="T63" fmla="*/ 779 h 1341"/>
                <a:gd name="T64" fmla="*/ 7 w 384"/>
                <a:gd name="T65" fmla="*/ 733 h 1341"/>
                <a:gd name="T66" fmla="*/ 3 w 384"/>
                <a:gd name="T67" fmla="*/ 639 h 1341"/>
                <a:gd name="T68" fmla="*/ 13 w 384"/>
                <a:gd name="T69" fmla="*/ 399 h 1341"/>
                <a:gd name="T70" fmla="*/ 55 w 384"/>
                <a:gd name="T71" fmla="*/ 300 h 1341"/>
                <a:gd name="T72" fmla="*/ 78 w 384"/>
                <a:gd name="T73" fmla="*/ 278 h 1341"/>
                <a:gd name="T74" fmla="*/ 110 w 384"/>
                <a:gd name="T75" fmla="*/ 264 h 1341"/>
                <a:gd name="T76" fmla="*/ 84 w 384"/>
                <a:gd name="T77" fmla="*/ 263 h 1341"/>
                <a:gd name="T78" fmla="*/ 120 w 384"/>
                <a:gd name="T79" fmla="*/ 237 h 1341"/>
                <a:gd name="T80" fmla="*/ 88 w 384"/>
                <a:gd name="T81" fmla="*/ 249 h 1341"/>
                <a:gd name="T82" fmla="*/ 106 w 384"/>
                <a:gd name="T83" fmla="*/ 231 h 1341"/>
                <a:gd name="T84" fmla="*/ 106 w 384"/>
                <a:gd name="T85" fmla="*/ 220 h 1341"/>
                <a:gd name="T86" fmla="*/ 112 w 384"/>
                <a:gd name="T87" fmla="*/ 210 h 1341"/>
                <a:gd name="T88" fmla="*/ 152 w 384"/>
                <a:gd name="T89" fmla="*/ 108 h 1341"/>
                <a:gd name="T90" fmla="*/ 205 w 384"/>
                <a:gd name="T91" fmla="*/ 72 h 1341"/>
                <a:gd name="T92" fmla="*/ 252 w 384"/>
                <a:gd name="T93" fmla="*/ 82 h 1341"/>
                <a:gd name="T94" fmla="*/ 294 w 384"/>
                <a:gd name="T95" fmla="*/ 127 h 1341"/>
                <a:gd name="T96" fmla="*/ 301 w 384"/>
                <a:gd name="T97" fmla="*/ 220 h 1341"/>
                <a:gd name="T98" fmla="*/ 276 w 384"/>
                <a:gd name="T99" fmla="*/ 242 h 1341"/>
                <a:gd name="T100" fmla="*/ 258 w 384"/>
                <a:gd name="T101" fmla="*/ 262 h 1341"/>
                <a:gd name="T102" fmla="*/ 273 w 384"/>
                <a:gd name="T103" fmla="*/ 270 h 1341"/>
                <a:gd name="T104" fmla="*/ 300 w 384"/>
                <a:gd name="T105" fmla="*/ 249 h 1341"/>
                <a:gd name="T106" fmla="*/ 318 w 384"/>
                <a:gd name="T107" fmla="*/ 182 h 1341"/>
                <a:gd name="T108" fmla="*/ 324 w 384"/>
                <a:gd name="T109" fmla="*/ 120 h 1341"/>
                <a:gd name="T110" fmla="*/ 316 w 384"/>
                <a:gd name="T111" fmla="*/ 71 h 1341"/>
                <a:gd name="T112" fmla="*/ 315 w 384"/>
                <a:gd name="T113" fmla="*/ 47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84" h="1341">
                  <a:moveTo>
                    <a:pt x="346" y="37"/>
                  </a:moveTo>
                  <a:lnTo>
                    <a:pt x="346" y="37"/>
                  </a:lnTo>
                  <a:lnTo>
                    <a:pt x="350" y="31"/>
                  </a:lnTo>
                  <a:lnTo>
                    <a:pt x="359" y="17"/>
                  </a:lnTo>
                  <a:lnTo>
                    <a:pt x="370" y="5"/>
                  </a:lnTo>
                  <a:lnTo>
                    <a:pt x="374" y="1"/>
                  </a:lnTo>
                  <a:lnTo>
                    <a:pt x="377" y="0"/>
                  </a:lnTo>
                  <a:lnTo>
                    <a:pt x="378" y="0"/>
                  </a:lnTo>
                  <a:lnTo>
                    <a:pt x="378" y="0"/>
                  </a:lnTo>
                  <a:lnTo>
                    <a:pt x="379" y="2"/>
                  </a:lnTo>
                  <a:lnTo>
                    <a:pt x="378" y="6"/>
                  </a:lnTo>
                  <a:lnTo>
                    <a:pt x="373" y="14"/>
                  </a:lnTo>
                  <a:lnTo>
                    <a:pt x="367" y="23"/>
                  </a:lnTo>
                  <a:lnTo>
                    <a:pt x="364" y="28"/>
                  </a:lnTo>
                  <a:lnTo>
                    <a:pt x="364" y="28"/>
                  </a:lnTo>
                  <a:lnTo>
                    <a:pt x="360" y="39"/>
                  </a:lnTo>
                  <a:lnTo>
                    <a:pt x="360" y="39"/>
                  </a:lnTo>
                  <a:lnTo>
                    <a:pt x="365" y="44"/>
                  </a:lnTo>
                  <a:lnTo>
                    <a:pt x="365" y="44"/>
                  </a:lnTo>
                  <a:lnTo>
                    <a:pt x="369" y="50"/>
                  </a:lnTo>
                  <a:lnTo>
                    <a:pt x="371" y="54"/>
                  </a:lnTo>
                  <a:lnTo>
                    <a:pt x="372" y="62"/>
                  </a:lnTo>
                  <a:lnTo>
                    <a:pt x="372" y="62"/>
                  </a:lnTo>
                  <a:lnTo>
                    <a:pt x="373" y="64"/>
                  </a:lnTo>
                  <a:lnTo>
                    <a:pt x="377" y="70"/>
                  </a:lnTo>
                  <a:lnTo>
                    <a:pt x="377" y="70"/>
                  </a:lnTo>
                  <a:lnTo>
                    <a:pt x="378" y="76"/>
                  </a:lnTo>
                  <a:lnTo>
                    <a:pt x="378" y="78"/>
                  </a:lnTo>
                  <a:lnTo>
                    <a:pt x="378" y="78"/>
                  </a:lnTo>
                  <a:lnTo>
                    <a:pt x="379" y="79"/>
                  </a:lnTo>
                  <a:lnTo>
                    <a:pt x="380" y="81"/>
                  </a:lnTo>
                  <a:lnTo>
                    <a:pt x="380" y="85"/>
                  </a:lnTo>
                  <a:lnTo>
                    <a:pt x="380" y="85"/>
                  </a:lnTo>
                  <a:lnTo>
                    <a:pt x="382" y="89"/>
                  </a:lnTo>
                  <a:lnTo>
                    <a:pt x="383" y="94"/>
                  </a:lnTo>
                  <a:lnTo>
                    <a:pt x="384" y="97"/>
                  </a:lnTo>
                  <a:lnTo>
                    <a:pt x="384" y="99"/>
                  </a:lnTo>
                  <a:lnTo>
                    <a:pt x="383" y="102"/>
                  </a:lnTo>
                  <a:lnTo>
                    <a:pt x="383" y="102"/>
                  </a:lnTo>
                  <a:lnTo>
                    <a:pt x="371" y="118"/>
                  </a:lnTo>
                  <a:lnTo>
                    <a:pt x="361" y="130"/>
                  </a:lnTo>
                  <a:lnTo>
                    <a:pt x="364" y="193"/>
                  </a:lnTo>
                  <a:lnTo>
                    <a:pt x="364" y="193"/>
                  </a:lnTo>
                  <a:lnTo>
                    <a:pt x="361" y="224"/>
                  </a:lnTo>
                  <a:lnTo>
                    <a:pt x="360" y="246"/>
                  </a:lnTo>
                  <a:lnTo>
                    <a:pt x="360" y="262"/>
                  </a:lnTo>
                  <a:lnTo>
                    <a:pt x="360" y="262"/>
                  </a:lnTo>
                  <a:lnTo>
                    <a:pt x="363" y="271"/>
                  </a:lnTo>
                  <a:lnTo>
                    <a:pt x="363" y="274"/>
                  </a:lnTo>
                  <a:lnTo>
                    <a:pt x="361" y="276"/>
                  </a:lnTo>
                  <a:lnTo>
                    <a:pt x="361" y="276"/>
                  </a:lnTo>
                  <a:lnTo>
                    <a:pt x="344" y="316"/>
                  </a:lnTo>
                  <a:lnTo>
                    <a:pt x="337" y="332"/>
                  </a:lnTo>
                  <a:lnTo>
                    <a:pt x="329" y="346"/>
                  </a:lnTo>
                  <a:lnTo>
                    <a:pt x="322" y="356"/>
                  </a:lnTo>
                  <a:lnTo>
                    <a:pt x="320" y="360"/>
                  </a:lnTo>
                  <a:lnTo>
                    <a:pt x="316" y="362"/>
                  </a:lnTo>
                  <a:lnTo>
                    <a:pt x="316" y="362"/>
                  </a:lnTo>
                  <a:lnTo>
                    <a:pt x="307" y="369"/>
                  </a:lnTo>
                  <a:lnTo>
                    <a:pt x="300" y="378"/>
                  </a:lnTo>
                  <a:lnTo>
                    <a:pt x="295" y="386"/>
                  </a:lnTo>
                  <a:lnTo>
                    <a:pt x="294" y="391"/>
                  </a:lnTo>
                  <a:lnTo>
                    <a:pt x="294" y="391"/>
                  </a:lnTo>
                  <a:lnTo>
                    <a:pt x="293" y="462"/>
                  </a:lnTo>
                  <a:lnTo>
                    <a:pt x="294" y="535"/>
                  </a:lnTo>
                  <a:lnTo>
                    <a:pt x="294" y="535"/>
                  </a:lnTo>
                  <a:lnTo>
                    <a:pt x="307" y="599"/>
                  </a:lnTo>
                  <a:lnTo>
                    <a:pt x="320" y="656"/>
                  </a:lnTo>
                  <a:lnTo>
                    <a:pt x="309" y="663"/>
                  </a:lnTo>
                  <a:lnTo>
                    <a:pt x="309" y="663"/>
                  </a:lnTo>
                  <a:lnTo>
                    <a:pt x="314" y="715"/>
                  </a:lnTo>
                  <a:lnTo>
                    <a:pt x="318" y="754"/>
                  </a:lnTo>
                  <a:lnTo>
                    <a:pt x="320" y="777"/>
                  </a:lnTo>
                  <a:lnTo>
                    <a:pt x="320" y="777"/>
                  </a:lnTo>
                  <a:lnTo>
                    <a:pt x="321" y="792"/>
                  </a:lnTo>
                  <a:lnTo>
                    <a:pt x="322" y="814"/>
                  </a:lnTo>
                  <a:lnTo>
                    <a:pt x="322" y="835"/>
                  </a:lnTo>
                  <a:lnTo>
                    <a:pt x="321" y="846"/>
                  </a:lnTo>
                  <a:lnTo>
                    <a:pt x="321" y="846"/>
                  </a:lnTo>
                  <a:lnTo>
                    <a:pt x="320" y="848"/>
                  </a:lnTo>
                  <a:lnTo>
                    <a:pt x="318" y="850"/>
                  </a:lnTo>
                  <a:lnTo>
                    <a:pt x="315" y="851"/>
                  </a:lnTo>
                  <a:lnTo>
                    <a:pt x="315" y="851"/>
                  </a:lnTo>
                  <a:lnTo>
                    <a:pt x="308" y="904"/>
                  </a:lnTo>
                  <a:lnTo>
                    <a:pt x="302" y="944"/>
                  </a:lnTo>
                  <a:lnTo>
                    <a:pt x="301" y="959"/>
                  </a:lnTo>
                  <a:lnTo>
                    <a:pt x="301" y="970"/>
                  </a:lnTo>
                  <a:lnTo>
                    <a:pt x="301" y="970"/>
                  </a:lnTo>
                  <a:lnTo>
                    <a:pt x="303" y="988"/>
                  </a:lnTo>
                  <a:lnTo>
                    <a:pt x="307" y="1016"/>
                  </a:lnTo>
                  <a:lnTo>
                    <a:pt x="308" y="1033"/>
                  </a:lnTo>
                  <a:lnTo>
                    <a:pt x="309" y="1052"/>
                  </a:lnTo>
                  <a:lnTo>
                    <a:pt x="309" y="1072"/>
                  </a:lnTo>
                  <a:lnTo>
                    <a:pt x="308" y="1092"/>
                  </a:lnTo>
                  <a:lnTo>
                    <a:pt x="308" y="1092"/>
                  </a:lnTo>
                  <a:lnTo>
                    <a:pt x="302" y="1138"/>
                  </a:lnTo>
                  <a:lnTo>
                    <a:pt x="294" y="1185"/>
                  </a:lnTo>
                  <a:lnTo>
                    <a:pt x="283" y="1236"/>
                  </a:lnTo>
                  <a:lnTo>
                    <a:pt x="286" y="1239"/>
                  </a:lnTo>
                  <a:lnTo>
                    <a:pt x="286" y="1239"/>
                  </a:lnTo>
                  <a:lnTo>
                    <a:pt x="286" y="1242"/>
                  </a:lnTo>
                  <a:lnTo>
                    <a:pt x="286" y="1254"/>
                  </a:lnTo>
                  <a:lnTo>
                    <a:pt x="286" y="1254"/>
                  </a:lnTo>
                  <a:lnTo>
                    <a:pt x="288" y="1271"/>
                  </a:lnTo>
                  <a:lnTo>
                    <a:pt x="289" y="1278"/>
                  </a:lnTo>
                  <a:lnTo>
                    <a:pt x="292" y="1286"/>
                  </a:lnTo>
                  <a:lnTo>
                    <a:pt x="292" y="1286"/>
                  </a:lnTo>
                  <a:lnTo>
                    <a:pt x="296" y="1294"/>
                  </a:lnTo>
                  <a:lnTo>
                    <a:pt x="302" y="1304"/>
                  </a:lnTo>
                  <a:lnTo>
                    <a:pt x="305" y="1309"/>
                  </a:lnTo>
                  <a:lnTo>
                    <a:pt x="306" y="1313"/>
                  </a:lnTo>
                  <a:lnTo>
                    <a:pt x="306" y="1318"/>
                  </a:lnTo>
                  <a:lnTo>
                    <a:pt x="303" y="1323"/>
                  </a:lnTo>
                  <a:lnTo>
                    <a:pt x="303" y="1323"/>
                  </a:lnTo>
                  <a:lnTo>
                    <a:pt x="297" y="1330"/>
                  </a:lnTo>
                  <a:lnTo>
                    <a:pt x="295" y="1333"/>
                  </a:lnTo>
                  <a:lnTo>
                    <a:pt x="290" y="1336"/>
                  </a:lnTo>
                  <a:lnTo>
                    <a:pt x="281" y="1338"/>
                  </a:lnTo>
                  <a:lnTo>
                    <a:pt x="269" y="1341"/>
                  </a:lnTo>
                  <a:lnTo>
                    <a:pt x="269" y="1341"/>
                  </a:lnTo>
                  <a:lnTo>
                    <a:pt x="255" y="1341"/>
                  </a:lnTo>
                  <a:lnTo>
                    <a:pt x="243" y="1339"/>
                  </a:lnTo>
                  <a:lnTo>
                    <a:pt x="238" y="1338"/>
                  </a:lnTo>
                  <a:lnTo>
                    <a:pt x="234" y="1335"/>
                  </a:lnTo>
                  <a:lnTo>
                    <a:pt x="230" y="1331"/>
                  </a:lnTo>
                  <a:lnTo>
                    <a:pt x="228" y="1326"/>
                  </a:lnTo>
                  <a:lnTo>
                    <a:pt x="228" y="1326"/>
                  </a:lnTo>
                  <a:lnTo>
                    <a:pt x="226" y="1322"/>
                  </a:lnTo>
                  <a:lnTo>
                    <a:pt x="225" y="1316"/>
                  </a:lnTo>
                  <a:lnTo>
                    <a:pt x="225" y="1304"/>
                  </a:lnTo>
                  <a:lnTo>
                    <a:pt x="228" y="1287"/>
                  </a:lnTo>
                  <a:lnTo>
                    <a:pt x="228" y="1287"/>
                  </a:lnTo>
                  <a:lnTo>
                    <a:pt x="228" y="1280"/>
                  </a:lnTo>
                  <a:lnTo>
                    <a:pt x="226" y="1268"/>
                  </a:lnTo>
                  <a:lnTo>
                    <a:pt x="224" y="1253"/>
                  </a:lnTo>
                  <a:lnTo>
                    <a:pt x="224" y="1253"/>
                  </a:lnTo>
                  <a:lnTo>
                    <a:pt x="225" y="1248"/>
                  </a:lnTo>
                  <a:lnTo>
                    <a:pt x="230" y="1241"/>
                  </a:lnTo>
                  <a:lnTo>
                    <a:pt x="237" y="1232"/>
                  </a:lnTo>
                  <a:lnTo>
                    <a:pt x="237" y="1232"/>
                  </a:lnTo>
                  <a:lnTo>
                    <a:pt x="239" y="1229"/>
                  </a:lnTo>
                  <a:lnTo>
                    <a:pt x="243" y="1226"/>
                  </a:lnTo>
                  <a:lnTo>
                    <a:pt x="243" y="1226"/>
                  </a:lnTo>
                  <a:lnTo>
                    <a:pt x="239" y="1164"/>
                  </a:lnTo>
                  <a:lnTo>
                    <a:pt x="235" y="1086"/>
                  </a:lnTo>
                  <a:lnTo>
                    <a:pt x="235" y="1086"/>
                  </a:lnTo>
                  <a:lnTo>
                    <a:pt x="232" y="1037"/>
                  </a:lnTo>
                  <a:lnTo>
                    <a:pt x="230" y="1013"/>
                  </a:lnTo>
                  <a:lnTo>
                    <a:pt x="228" y="992"/>
                  </a:lnTo>
                  <a:lnTo>
                    <a:pt x="228" y="992"/>
                  </a:lnTo>
                  <a:lnTo>
                    <a:pt x="222" y="969"/>
                  </a:lnTo>
                  <a:lnTo>
                    <a:pt x="220" y="957"/>
                  </a:lnTo>
                  <a:lnTo>
                    <a:pt x="219" y="945"/>
                  </a:lnTo>
                  <a:lnTo>
                    <a:pt x="219" y="945"/>
                  </a:lnTo>
                  <a:lnTo>
                    <a:pt x="218" y="934"/>
                  </a:lnTo>
                  <a:lnTo>
                    <a:pt x="217" y="921"/>
                  </a:lnTo>
                  <a:lnTo>
                    <a:pt x="211" y="887"/>
                  </a:lnTo>
                  <a:lnTo>
                    <a:pt x="202" y="842"/>
                  </a:lnTo>
                  <a:lnTo>
                    <a:pt x="192" y="840"/>
                  </a:lnTo>
                  <a:lnTo>
                    <a:pt x="192" y="840"/>
                  </a:lnTo>
                  <a:lnTo>
                    <a:pt x="187" y="840"/>
                  </a:lnTo>
                  <a:lnTo>
                    <a:pt x="181" y="838"/>
                  </a:lnTo>
                  <a:lnTo>
                    <a:pt x="181" y="838"/>
                  </a:lnTo>
                  <a:lnTo>
                    <a:pt x="173" y="837"/>
                  </a:lnTo>
                  <a:lnTo>
                    <a:pt x="167" y="838"/>
                  </a:lnTo>
                  <a:lnTo>
                    <a:pt x="167" y="838"/>
                  </a:lnTo>
                  <a:lnTo>
                    <a:pt x="157" y="894"/>
                  </a:lnTo>
                  <a:lnTo>
                    <a:pt x="148" y="937"/>
                  </a:lnTo>
                  <a:lnTo>
                    <a:pt x="144" y="953"/>
                  </a:lnTo>
                  <a:lnTo>
                    <a:pt x="140" y="965"/>
                  </a:lnTo>
                  <a:lnTo>
                    <a:pt x="140" y="965"/>
                  </a:lnTo>
                  <a:lnTo>
                    <a:pt x="135" y="982"/>
                  </a:lnTo>
                  <a:lnTo>
                    <a:pt x="131" y="999"/>
                  </a:lnTo>
                  <a:lnTo>
                    <a:pt x="127" y="1015"/>
                  </a:lnTo>
                  <a:lnTo>
                    <a:pt x="126" y="1024"/>
                  </a:lnTo>
                  <a:lnTo>
                    <a:pt x="126" y="1024"/>
                  </a:lnTo>
                  <a:lnTo>
                    <a:pt x="126" y="1075"/>
                  </a:lnTo>
                  <a:lnTo>
                    <a:pt x="123" y="1112"/>
                  </a:lnTo>
                  <a:lnTo>
                    <a:pt x="121" y="1140"/>
                  </a:lnTo>
                  <a:lnTo>
                    <a:pt x="121" y="1140"/>
                  </a:lnTo>
                  <a:lnTo>
                    <a:pt x="121" y="1151"/>
                  </a:lnTo>
                  <a:lnTo>
                    <a:pt x="120" y="1162"/>
                  </a:lnTo>
                  <a:lnTo>
                    <a:pt x="121" y="1183"/>
                  </a:lnTo>
                  <a:lnTo>
                    <a:pt x="123" y="1211"/>
                  </a:lnTo>
                  <a:lnTo>
                    <a:pt x="123" y="1211"/>
                  </a:lnTo>
                  <a:lnTo>
                    <a:pt x="125" y="1217"/>
                  </a:lnTo>
                  <a:lnTo>
                    <a:pt x="126" y="1223"/>
                  </a:lnTo>
                  <a:lnTo>
                    <a:pt x="129" y="1228"/>
                  </a:lnTo>
                  <a:lnTo>
                    <a:pt x="129" y="1228"/>
                  </a:lnTo>
                  <a:lnTo>
                    <a:pt x="133" y="1233"/>
                  </a:lnTo>
                  <a:lnTo>
                    <a:pt x="135" y="1239"/>
                  </a:lnTo>
                  <a:lnTo>
                    <a:pt x="138" y="1245"/>
                  </a:lnTo>
                  <a:lnTo>
                    <a:pt x="138" y="1245"/>
                  </a:lnTo>
                  <a:lnTo>
                    <a:pt x="145" y="1292"/>
                  </a:lnTo>
                  <a:lnTo>
                    <a:pt x="145" y="1292"/>
                  </a:lnTo>
                  <a:lnTo>
                    <a:pt x="145" y="1298"/>
                  </a:lnTo>
                  <a:lnTo>
                    <a:pt x="141" y="1306"/>
                  </a:lnTo>
                  <a:lnTo>
                    <a:pt x="139" y="1314"/>
                  </a:lnTo>
                  <a:lnTo>
                    <a:pt x="136" y="1323"/>
                  </a:lnTo>
                  <a:lnTo>
                    <a:pt x="136" y="1323"/>
                  </a:lnTo>
                  <a:lnTo>
                    <a:pt x="134" y="1333"/>
                  </a:lnTo>
                  <a:lnTo>
                    <a:pt x="133" y="1337"/>
                  </a:lnTo>
                  <a:lnTo>
                    <a:pt x="129" y="1338"/>
                  </a:lnTo>
                  <a:lnTo>
                    <a:pt x="129" y="1338"/>
                  </a:lnTo>
                  <a:lnTo>
                    <a:pt x="119" y="1339"/>
                  </a:lnTo>
                  <a:lnTo>
                    <a:pt x="102" y="1339"/>
                  </a:lnTo>
                  <a:lnTo>
                    <a:pt x="86" y="1337"/>
                  </a:lnTo>
                  <a:lnTo>
                    <a:pt x="78" y="1335"/>
                  </a:lnTo>
                  <a:lnTo>
                    <a:pt x="74" y="1332"/>
                  </a:lnTo>
                  <a:lnTo>
                    <a:pt x="74" y="1332"/>
                  </a:lnTo>
                  <a:lnTo>
                    <a:pt x="70" y="1330"/>
                  </a:lnTo>
                  <a:lnTo>
                    <a:pt x="68" y="1326"/>
                  </a:lnTo>
                  <a:lnTo>
                    <a:pt x="65" y="1322"/>
                  </a:lnTo>
                  <a:lnTo>
                    <a:pt x="64" y="1318"/>
                  </a:lnTo>
                  <a:lnTo>
                    <a:pt x="64" y="1309"/>
                  </a:lnTo>
                  <a:lnTo>
                    <a:pt x="67" y="1300"/>
                  </a:lnTo>
                  <a:lnTo>
                    <a:pt x="67" y="1300"/>
                  </a:lnTo>
                  <a:lnTo>
                    <a:pt x="71" y="1288"/>
                  </a:lnTo>
                  <a:lnTo>
                    <a:pt x="74" y="1283"/>
                  </a:lnTo>
                  <a:lnTo>
                    <a:pt x="75" y="1274"/>
                  </a:lnTo>
                  <a:lnTo>
                    <a:pt x="75" y="1274"/>
                  </a:lnTo>
                  <a:lnTo>
                    <a:pt x="76" y="1247"/>
                  </a:lnTo>
                  <a:lnTo>
                    <a:pt x="82" y="1230"/>
                  </a:lnTo>
                  <a:lnTo>
                    <a:pt x="82" y="1230"/>
                  </a:lnTo>
                  <a:lnTo>
                    <a:pt x="84" y="1219"/>
                  </a:lnTo>
                  <a:lnTo>
                    <a:pt x="84" y="1219"/>
                  </a:lnTo>
                  <a:lnTo>
                    <a:pt x="82" y="1210"/>
                  </a:lnTo>
                  <a:lnTo>
                    <a:pt x="78" y="1193"/>
                  </a:lnTo>
                  <a:lnTo>
                    <a:pt x="68" y="1153"/>
                  </a:lnTo>
                  <a:lnTo>
                    <a:pt x="68" y="1153"/>
                  </a:lnTo>
                  <a:lnTo>
                    <a:pt x="59" y="1119"/>
                  </a:lnTo>
                  <a:lnTo>
                    <a:pt x="54" y="1089"/>
                  </a:lnTo>
                  <a:lnTo>
                    <a:pt x="54" y="1089"/>
                  </a:lnTo>
                  <a:lnTo>
                    <a:pt x="52" y="1081"/>
                  </a:lnTo>
                  <a:lnTo>
                    <a:pt x="51" y="1071"/>
                  </a:lnTo>
                  <a:lnTo>
                    <a:pt x="52" y="1047"/>
                  </a:lnTo>
                  <a:lnTo>
                    <a:pt x="55" y="1009"/>
                  </a:lnTo>
                  <a:lnTo>
                    <a:pt x="55" y="1009"/>
                  </a:lnTo>
                  <a:lnTo>
                    <a:pt x="57" y="972"/>
                  </a:lnTo>
                  <a:lnTo>
                    <a:pt x="61" y="941"/>
                  </a:lnTo>
                  <a:lnTo>
                    <a:pt x="61" y="941"/>
                  </a:lnTo>
                  <a:lnTo>
                    <a:pt x="61" y="924"/>
                  </a:lnTo>
                  <a:lnTo>
                    <a:pt x="62" y="907"/>
                  </a:lnTo>
                  <a:lnTo>
                    <a:pt x="62" y="907"/>
                  </a:lnTo>
                  <a:lnTo>
                    <a:pt x="62" y="895"/>
                  </a:lnTo>
                  <a:lnTo>
                    <a:pt x="59" y="870"/>
                  </a:lnTo>
                  <a:lnTo>
                    <a:pt x="56" y="836"/>
                  </a:lnTo>
                  <a:lnTo>
                    <a:pt x="49" y="834"/>
                  </a:lnTo>
                  <a:lnTo>
                    <a:pt x="49" y="809"/>
                  </a:lnTo>
                  <a:lnTo>
                    <a:pt x="49" y="809"/>
                  </a:lnTo>
                  <a:lnTo>
                    <a:pt x="37" y="796"/>
                  </a:lnTo>
                  <a:lnTo>
                    <a:pt x="37" y="796"/>
                  </a:lnTo>
                  <a:lnTo>
                    <a:pt x="33" y="792"/>
                  </a:lnTo>
                  <a:lnTo>
                    <a:pt x="25" y="786"/>
                  </a:lnTo>
                  <a:lnTo>
                    <a:pt x="25" y="786"/>
                  </a:lnTo>
                  <a:lnTo>
                    <a:pt x="16" y="779"/>
                  </a:lnTo>
                  <a:lnTo>
                    <a:pt x="16" y="779"/>
                  </a:lnTo>
                  <a:lnTo>
                    <a:pt x="13" y="779"/>
                  </a:lnTo>
                  <a:lnTo>
                    <a:pt x="11" y="778"/>
                  </a:lnTo>
                  <a:lnTo>
                    <a:pt x="9" y="776"/>
                  </a:lnTo>
                  <a:lnTo>
                    <a:pt x="9" y="776"/>
                  </a:lnTo>
                  <a:lnTo>
                    <a:pt x="7" y="771"/>
                  </a:lnTo>
                  <a:lnTo>
                    <a:pt x="7" y="761"/>
                  </a:lnTo>
                  <a:lnTo>
                    <a:pt x="7" y="733"/>
                  </a:lnTo>
                  <a:lnTo>
                    <a:pt x="9" y="686"/>
                  </a:lnTo>
                  <a:lnTo>
                    <a:pt x="9" y="686"/>
                  </a:lnTo>
                  <a:lnTo>
                    <a:pt x="6" y="661"/>
                  </a:lnTo>
                  <a:lnTo>
                    <a:pt x="5" y="642"/>
                  </a:lnTo>
                  <a:lnTo>
                    <a:pt x="5" y="642"/>
                  </a:lnTo>
                  <a:lnTo>
                    <a:pt x="5" y="642"/>
                  </a:lnTo>
                  <a:lnTo>
                    <a:pt x="4" y="642"/>
                  </a:lnTo>
                  <a:lnTo>
                    <a:pt x="3" y="639"/>
                  </a:lnTo>
                  <a:lnTo>
                    <a:pt x="0" y="637"/>
                  </a:lnTo>
                  <a:lnTo>
                    <a:pt x="0" y="637"/>
                  </a:lnTo>
                  <a:lnTo>
                    <a:pt x="0" y="618"/>
                  </a:lnTo>
                  <a:lnTo>
                    <a:pt x="1" y="583"/>
                  </a:lnTo>
                  <a:lnTo>
                    <a:pt x="4" y="527"/>
                  </a:lnTo>
                  <a:lnTo>
                    <a:pt x="4" y="527"/>
                  </a:lnTo>
                  <a:lnTo>
                    <a:pt x="9" y="451"/>
                  </a:lnTo>
                  <a:lnTo>
                    <a:pt x="13" y="399"/>
                  </a:lnTo>
                  <a:lnTo>
                    <a:pt x="16" y="379"/>
                  </a:lnTo>
                  <a:lnTo>
                    <a:pt x="18" y="367"/>
                  </a:lnTo>
                  <a:lnTo>
                    <a:pt x="18" y="367"/>
                  </a:lnTo>
                  <a:lnTo>
                    <a:pt x="26" y="348"/>
                  </a:lnTo>
                  <a:lnTo>
                    <a:pt x="37" y="327"/>
                  </a:lnTo>
                  <a:lnTo>
                    <a:pt x="46" y="309"/>
                  </a:lnTo>
                  <a:lnTo>
                    <a:pt x="51" y="303"/>
                  </a:lnTo>
                  <a:lnTo>
                    <a:pt x="55" y="300"/>
                  </a:lnTo>
                  <a:lnTo>
                    <a:pt x="55" y="300"/>
                  </a:lnTo>
                  <a:lnTo>
                    <a:pt x="70" y="290"/>
                  </a:lnTo>
                  <a:lnTo>
                    <a:pt x="70" y="290"/>
                  </a:lnTo>
                  <a:lnTo>
                    <a:pt x="69" y="289"/>
                  </a:lnTo>
                  <a:lnTo>
                    <a:pt x="69" y="288"/>
                  </a:lnTo>
                  <a:lnTo>
                    <a:pt x="70" y="285"/>
                  </a:lnTo>
                  <a:lnTo>
                    <a:pt x="70" y="285"/>
                  </a:lnTo>
                  <a:lnTo>
                    <a:pt x="78" y="278"/>
                  </a:lnTo>
                  <a:lnTo>
                    <a:pt x="82" y="276"/>
                  </a:lnTo>
                  <a:lnTo>
                    <a:pt x="87" y="275"/>
                  </a:lnTo>
                  <a:lnTo>
                    <a:pt x="87" y="275"/>
                  </a:lnTo>
                  <a:lnTo>
                    <a:pt x="95" y="274"/>
                  </a:lnTo>
                  <a:lnTo>
                    <a:pt x="100" y="274"/>
                  </a:lnTo>
                  <a:lnTo>
                    <a:pt x="100" y="274"/>
                  </a:lnTo>
                  <a:lnTo>
                    <a:pt x="106" y="269"/>
                  </a:lnTo>
                  <a:lnTo>
                    <a:pt x="110" y="264"/>
                  </a:lnTo>
                  <a:lnTo>
                    <a:pt x="110" y="264"/>
                  </a:lnTo>
                  <a:lnTo>
                    <a:pt x="103" y="265"/>
                  </a:lnTo>
                  <a:lnTo>
                    <a:pt x="97" y="265"/>
                  </a:lnTo>
                  <a:lnTo>
                    <a:pt x="91" y="264"/>
                  </a:lnTo>
                  <a:lnTo>
                    <a:pt x="91" y="264"/>
                  </a:lnTo>
                  <a:lnTo>
                    <a:pt x="84" y="263"/>
                  </a:lnTo>
                  <a:lnTo>
                    <a:pt x="84" y="263"/>
                  </a:lnTo>
                  <a:lnTo>
                    <a:pt x="84" y="263"/>
                  </a:lnTo>
                  <a:lnTo>
                    <a:pt x="93" y="262"/>
                  </a:lnTo>
                  <a:lnTo>
                    <a:pt x="101" y="261"/>
                  </a:lnTo>
                  <a:lnTo>
                    <a:pt x="107" y="258"/>
                  </a:lnTo>
                  <a:lnTo>
                    <a:pt x="107" y="258"/>
                  </a:lnTo>
                  <a:lnTo>
                    <a:pt x="109" y="257"/>
                  </a:lnTo>
                  <a:lnTo>
                    <a:pt x="112" y="253"/>
                  </a:lnTo>
                  <a:lnTo>
                    <a:pt x="116" y="246"/>
                  </a:lnTo>
                  <a:lnTo>
                    <a:pt x="120" y="237"/>
                  </a:lnTo>
                  <a:lnTo>
                    <a:pt x="120" y="237"/>
                  </a:lnTo>
                  <a:lnTo>
                    <a:pt x="117" y="239"/>
                  </a:lnTo>
                  <a:lnTo>
                    <a:pt x="106" y="244"/>
                  </a:lnTo>
                  <a:lnTo>
                    <a:pt x="106" y="244"/>
                  </a:lnTo>
                  <a:lnTo>
                    <a:pt x="91" y="249"/>
                  </a:lnTo>
                  <a:lnTo>
                    <a:pt x="88" y="249"/>
                  </a:lnTo>
                  <a:lnTo>
                    <a:pt x="88" y="249"/>
                  </a:lnTo>
                  <a:lnTo>
                    <a:pt x="88" y="249"/>
                  </a:lnTo>
                  <a:lnTo>
                    <a:pt x="88" y="249"/>
                  </a:lnTo>
                  <a:lnTo>
                    <a:pt x="104" y="238"/>
                  </a:lnTo>
                  <a:lnTo>
                    <a:pt x="104" y="238"/>
                  </a:lnTo>
                  <a:lnTo>
                    <a:pt x="89" y="239"/>
                  </a:lnTo>
                  <a:lnTo>
                    <a:pt x="89" y="239"/>
                  </a:lnTo>
                  <a:lnTo>
                    <a:pt x="90" y="238"/>
                  </a:lnTo>
                  <a:lnTo>
                    <a:pt x="97" y="236"/>
                  </a:lnTo>
                  <a:lnTo>
                    <a:pt x="106" y="231"/>
                  </a:lnTo>
                  <a:lnTo>
                    <a:pt x="113" y="225"/>
                  </a:lnTo>
                  <a:lnTo>
                    <a:pt x="113" y="225"/>
                  </a:lnTo>
                  <a:lnTo>
                    <a:pt x="120" y="217"/>
                  </a:lnTo>
                  <a:lnTo>
                    <a:pt x="121" y="213"/>
                  </a:lnTo>
                  <a:lnTo>
                    <a:pt x="121" y="213"/>
                  </a:lnTo>
                  <a:lnTo>
                    <a:pt x="115" y="217"/>
                  </a:lnTo>
                  <a:lnTo>
                    <a:pt x="110" y="220"/>
                  </a:lnTo>
                  <a:lnTo>
                    <a:pt x="106" y="220"/>
                  </a:lnTo>
                  <a:lnTo>
                    <a:pt x="106" y="220"/>
                  </a:lnTo>
                  <a:lnTo>
                    <a:pt x="99" y="219"/>
                  </a:lnTo>
                  <a:lnTo>
                    <a:pt x="95" y="218"/>
                  </a:lnTo>
                  <a:lnTo>
                    <a:pt x="95" y="218"/>
                  </a:lnTo>
                  <a:lnTo>
                    <a:pt x="101" y="214"/>
                  </a:lnTo>
                  <a:lnTo>
                    <a:pt x="110" y="211"/>
                  </a:lnTo>
                  <a:lnTo>
                    <a:pt x="110" y="211"/>
                  </a:lnTo>
                  <a:lnTo>
                    <a:pt x="112" y="210"/>
                  </a:lnTo>
                  <a:lnTo>
                    <a:pt x="114" y="206"/>
                  </a:lnTo>
                  <a:lnTo>
                    <a:pt x="120" y="197"/>
                  </a:lnTo>
                  <a:lnTo>
                    <a:pt x="126" y="186"/>
                  </a:lnTo>
                  <a:lnTo>
                    <a:pt x="131" y="175"/>
                  </a:lnTo>
                  <a:lnTo>
                    <a:pt x="131" y="175"/>
                  </a:lnTo>
                  <a:lnTo>
                    <a:pt x="141" y="141"/>
                  </a:lnTo>
                  <a:lnTo>
                    <a:pt x="147" y="122"/>
                  </a:lnTo>
                  <a:lnTo>
                    <a:pt x="152" y="108"/>
                  </a:lnTo>
                  <a:lnTo>
                    <a:pt x="152" y="108"/>
                  </a:lnTo>
                  <a:lnTo>
                    <a:pt x="158" y="101"/>
                  </a:lnTo>
                  <a:lnTo>
                    <a:pt x="166" y="92"/>
                  </a:lnTo>
                  <a:lnTo>
                    <a:pt x="177" y="84"/>
                  </a:lnTo>
                  <a:lnTo>
                    <a:pt x="190" y="76"/>
                  </a:lnTo>
                  <a:lnTo>
                    <a:pt x="190" y="76"/>
                  </a:lnTo>
                  <a:lnTo>
                    <a:pt x="197" y="73"/>
                  </a:lnTo>
                  <a:lnTo>
                    <a:pt x="205" y="72"/>
                  </a:lnTo>
                  <a:lnTo>
                    <a:pt x="212" y="72"/>
                  </a:lnTo>
                  <a:lnTo>
                    <a:pt x="219" y="73"/>
                  </a:lnTo>
                  <a:lnTo>
                    <a:pt x="231" y="77"/>
                  </a:lnTo>
                  <a:lnTo>
                    <a:pt x="235" y="79"/>
                  </a:lnTo>
                  <a:lnTo>
                    <a:pt x="235" y="79"/>
                  </a:lnTo>
                  <a:lnTo>
                    <a:pt x="238" y="79"/>
                  </a:lnTo>
                  <a:lnTo>
                    <a:pt x="247" y="81"/>
                  </a:lnTo>
                  <a:lnTo>
                    <a:pt x="252" y="82"/>
                  </a:lnTo>
                  <a:lnTo>
                    <a:pt x="258" y="84"/>
                  </a:lnTo>
                  <a:lnTo>
                    <a:pt x="265" y="88"/>
                  </a:lnTo>
                  <a:lnTo>
                    <a:pt x="271" y="92"/>
                  </a:lnTo>
                  <a:lnTo>
                    <a:pt x="271" y="92"/>
                  </a:lnTo>
                  <a:lnTo>
                    <a:pt x="277" y="98"/>
                  </a:lnTo>
                  <a:lnTo>
                    <a:pt x="283" y="107"/>
                  </a:lnTo>
                  <a:lnTo>
                    <a:pt x="289" y="116"/>
                  </a:lnTo>
                  <a:lnTo>
                    <a:pt x="294" y="127"/>
                  </a:lnTo>
                  <a:lnTo>
                    <a:pt x="301" y="144"/>
                  </a:lnTo>
                  <a:lnTo>
                    <a:pt x="307" y="158"/>
                  </a:lnTo>
                  <a:lnTo>
                    <a:pt x="307" y="158"/>
                  </a:lnTo>
                  <a:lnTo>
                    <a:pt x="308" y="163"/>
                  </a:lnTo>
                  <a:lnTo>
                    <a:pt x="308" y="173"/>
                  </a:lnTo>
                  <a:lnTo>
                    <a:pt x="306" y="193"/>
                  </a:lnTo>
                  <a:lnTo>
                    <a:pt x="301" y="220"/>
                  </a:lnTo>
                  <a:lnTo>
                    <a:pt x="301" y="220"/>
                  </a:lnTo>
                  <a:lnTo>
                    <a:pt x="297" y="231"/>
                  </a:lnTo>
                  <a:lnTo>
                    <a:pt x="294" y="238"/>
                  </a:lnTo>
                  <a:lnTo>
                    <a:pt x="290" y="244"/>
                  </a:lnTo>
                  <a:lnTo>
                    <a:pt x="290" y="244"/>
                  </a:lnTo>
                  <a:lnTo>
                    <a:pt x="286" y="249"/>
                  </a:lnTo>
                  <a:lnTo>
                    <a:pt x="281" y="253"/>
                  </a:lnTo>
                  <a:lnTo>
                    <a:pt x="276" y="257"/>
                  </a:lnTo>
                  <a:lnTo>
                    <a:pt x="276" y="242"/>
                  </a:lnTo>
                  <a:lnTo>
                    <a:pt x="269" y="251"/>
                  </a:lnTo>
                  <a:lnTo>
                    <a:pt x="269" y="251"/>
                  </a:lnTo>
                  <a:lnTo>
                    <a:pt x="268" y="248"/>
                  </a:lnTo>
                  <a:lnTo>
                    <a:pt x="268" y="245"/>
                  </a:lnTo>
                  <a:lnTo>
                    <a:pt x="267" y="244"/>
                  </a:lnTo>
                  <a:lnTo>
                    <a:pt x="267" y="244"/>
                  </a:lnTo>
                  <a:lnTo>
                    <a:pt x="262" y="253"/>
                  </a:lnTo>
                  <a:lnTo>
                    <a:pt x="258" y="262"/>
                  </a:lnTo>
                  <a:lnTo>
                    <a:pt x="258" y="262"/>
                  </a:lnTo>
                  <a:lnTo>
                    <a:pt x="265" y="263"/>
                  </a:lnTo>
                  <a:lnTo>
                    <a:pt x="270" y="264"/>
                  </a:lnTo>
                  <a:lnTo>
                    <a:pt x="273" y="265"/>
                  </a:lnTo>
                  <a:lnTo>
                    <a:pt x="273" y="266"/>
                  </a:lnTo>
                  <a:lnTo>
                    <a:pt x="273" y="266"/>
                  </a:lnTo>
                  <a:lnTo>
                    <a:pt x="274" y="269"/>
                  </a:lnTo>
                  <a:lnTo>
                    <a:pt x="273" y="270"/>
                  </a:lnTo>
                  <a:lnTo>
                    <a:pt x="273" y="270"/>
                  </a:lnTo>
                  <a:lnTo>
                    <a:pt x="282" y="270"/>
                  </a:lnTo>
                  <a:lnTo>
                    <a:pt x="290" y="269"/>
                  </a:lnTo>
                  <a:lnTo>
                    <a:pt x="290" y="269"/>
                  </a:lnTo>
                  <a:lnTo>
                    <a:pt x="294" y="262"/>
                  </a:lnTo>
                  <a:lnTo>
                    <a:pt x="296" y="256"/>
                  </a:lnTo>
                  <a:lnTo>
                    <a:pt x="300" y="249"/>
                  </a:lnTo>
                  <a:lnTo>
                    <a:pt x="300" y="249"/>
                  </a:lnTo>
                  <a:lnTo>
                    <a:pt x="303" y="234"/>
                  </a:lnTo>
                  <a:lnTo>
                    <a:pt x="305" y="223"/>
                  </a:lnTo>
                  <a:lnTo>
                    <a:pt x="305" y="223"/>
                  </a:lnTo>
                  <a:lnTo>
                    <a:pt x="308" y="204"/>
                  </a:lnTo>
                  <a:lnTo>
                    <a:pt x="310" y="193"/>
                  </a:lnTo>
                  <a:lnTo>
                    <a:pt x="314" y="187"/>
                  </a:lnTo>
                  <a:lnTo>
                    <a:pt x="314" y="187"/>
                  </a:lnTo>
                  <a:lnTo>
                    <a:pt x="318" y="182"/>
                  </a:lnTo>
                  <a:lnTo>
                    <a:pt x="319" y="181"/>
                  </a:lnTo>
                  <a:lnTo>
                    <a:pt x="319" y="181"/>
                  </a:lnTo>
                  <a:lnTo>
                    <a:pt x="322" y="156"/>
                  </a:lnTo>
                  <a:lnTo>
                    <a:pt x="325" y="136"/>
                  </a:lnTo>
                  <a:lnTo>
                    <a:pt x="325" y="128"/>
                  </a:lnTo>
                  <a:lnTo>
                    <a:pt x="324" y="123"/>
                  </a:lnTo>
                  <a:lnTo>
                    <a:pt x="324" y="123"/>
                  </a:lnTo>
                  <a:lnTo>
                    <a:pt x="324" y="120"/>
                  </a:lnTo>
                  <a:lnTo>
                    <a:pt x="321" y="117"/>
                  </a:lnTo>
                  <a:lnTo>
                    <a:pt x="319" y="113"/>
                  </a:lnTo>
                  <a:lnTo>
                    <a:pt x="316" y="109"/>
                  </a:lnTo>
                  <a:lnTo>
                    <a:pt x="316" y="104"/>
                  </a:lnTo>
                  <a:lnTo>
                    <a:pt x="315" y="97"/>
                  </a:lnTo>
                  <a:lnTo>
                    <a:pt x="315" y="88"/>
                  </a:lnTo>
                  <a:lnTo>
                    <a:pt x="315" y="88"/>
                  </a:lnTo>
                  <a:lnTo>
                    <a:pt x="316" y="71"/>
                  </a:lnTo>
                  <a:lnTo>
                    <a:pt x="318" y="60"/>
                  </a:lnTo>
                  <a:lnTo>
                    <a:pt x="320" y="54"/>
                  </a:lnTo>
                  <a:lnTo>
                    <a:pt x="320" y="54"/>
                  </a:lnTo>
                  <a:lnTo>
                    <a:pt x="316" y="52"/>
                  </a:lnTo>
                  <a:lnTo>
                    <a:pt x="314" y="50"/>
                  </a:lnTo>
                  <a:lnTo>
                    <a:pt x="314" y="49"/>
                  </a:lnTo>
                  <a:lnTo>
                    <a:pt x="315" y="47"/>
                  </a:lnTo>
                  <a:lnTo>
                    <a:pt x="315" y="47"/>
                  </a:lnTo>
                  <a:lnTo>
                    <a:pt x="318" y="45"/>
                  </a:lnTo>
                  <a:lnTo>
                    <a:pt x="321" y="44"/>
                  </a:lnTo>
                  <a:lnTo>
                    <a:pt x="332" y="40"/>
                  </a:lnTo>
                  <a:lnTo>
                    <a:pt x="346" y="37"/>
                  </a:lnTo>
                  <a:lnTo>
                    <a:pt x="346" y="37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7" name="Freeform 13">
              <a:extLst>
                <a:ext uri="{FF2B5EF4-FFF2-40B4-BE49-F238E27FC236}">
                  <a16:creationId xmlns:a16="http://schemas.microsoft.com/office/drawing/2014/main" id="{6D06D67B-46AC-4B01-9B70-A58BF280AB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5631" y="4876799"/>
              <a:ext cx="338868" cy="916313"/>
            </a:xfrm>
            <a:custGeom>
              <a:avLst/>
              <a:gdLst>
                <a:gd name="T0" fmla="*/ 30 w 544"/>
                <a:gd name="T1" fmla="*/ 67 h 1471"/>
                <a:gd name="T2" fmla="*/ 28 w 544"/>
                <a:gd name="T3" fmla="*/ 180 h 1471"/>
                <a:gd name="T4" fmla="*/ 66 w 544"/>
                <a:gd name="T5" fmla="*/ 238 h 1471"/>
                <a:gd name="T6" fmla="*/ 5 w 544"/>
                <a:gd name="T7" fmla="*/ 292 h 1471"/>
                <a:gd name="T8" fmla="*/ 19 w 544"/>
                <a:gd name="T9" fmla="*/ 394 h 1471"/>
                <a:gd name="T10" fmla="*/ 46 w 544"/>
                <a:gd name="T11" fmla="*/ 566 h 1471"/>
                <a:gd name="T12" fmla="*/ 12 w 544"/>
                <a:gd name="T13" fmla="*/ 635 h 1471"/>
                <a:gd name="T14" fmla="*/ 28 w 544"/>
                <a:gd name="T15" fmla="*/ 635 h 1471"/>
                <a:gd name="T16" fmla="*/ 31 w 544"/>
                <a:gd name="T17" fmla="*/ 802 h 1471"/>
                <a:gd name="T18" fmla="*/ 33 w 544"/>
                <a:gd name="T19" fmla="*/ 853 h 1471"/>
                <a:gd name="T20" fmla="*/ 80 w 544"/>
                <a:gd name="T21" fmla="*/ 873 h 1471"/>
                <a:gd name="T22" fmla="*/ 141 w 544"/>
                <a:gd name="T23" fmla="*/ 1034 h 1471"/>
                <a:gd name="T24" fmla="*/ 112 w 544"/>
                <a:gd name="T25" fmla="*/ 1135 h 1471"/>
                <a:gd name="T26" fmla="*/ 112 w 544"/>
                <a:gd name="T27" fmla="*/ 1192 h 1471"/>
                <a:gd name="T28" fmla="*/ 94 w 544"/>
                <a:gd name="T29" fmla="*/ 1223 h 1471"/>
                <a:gd name="T30" fmla="*/ 102 w 544"/>
                <a:gd name="T31" fmla="*/ 1302 h 1471"/>
                <a:gd name="T32" fmla="*/ 103 w 544"/>
                <a:gd name="T33" fmla="*/ 1341 h 1471"/>
                <a:gd name="T34" fmla="*/ 83 w 544"/>
                <a:gd name="T35" fmla="*/ 1432 h 1471"/>
                <a:gd name="T36" fmla="*/ 146 w 544"/>
                <a:gd name="T37" fmla="*/ 1446 h 1471"/>
                <a:gd name="T38" fmla="*/ 174 w 544"/>
                <a:gd name="T39" fmla="*/ 1358 h 1471"/>
                <a:gd name="T40" fmla="*/ 187 w 544"/>
                <a:gd name="T41" fmla="*/ 1329 h 1471"/>
                <a:gd name="T42" fmla="*/ 213 w 544"/>
                <a:gd name="T43" fmla="*/ 1235 h 1471"/>
                <a:gd name="T44" fmla="*/ 228 w 544"/>
                <a:gd name="T45" fmla="*/ 1127 h 1471"/>
                <a:gd name="T46" fmla="*/ 233 w 544"/>
                <a:gd name="T47" fmla="*/ 1163 h 1471"/>
                <a:gd name="T48" fmla="*/ 226 w 544"/>
                <a:gd name="T49" fmla="*/ 1200 h 1471"/>
                <a:gd name="T50" fmla="*/ 225 w 544"/>
                <a:gd name="T51" fmla="*/ 1261 h 1471"/>
                <a:gd name="T52" fmla="*/ 212 w 544"/>
                <a:gd name="T53" fmla="*/ 1290 h 1471"/>
                <a:gd name="T54" fmla="*/ 219 w 544"/>
                <a:gd name="T55" fmla="*/ 1457 h 1471"/>
                <a:gd name="T56" fmla="*/ 331 w 544"/>
                <a:gd name="T57" fmla="*/ 1471 h 1471"/>
                <a:gd name="T58" fmla="*/ 353 w 544"/>
                <a:gd name="T59" fmla="*/ 1454 h 1471"/>
                <a:gd name="T60" fmla="*/ 311 w 544"/>
                <a:gd name="T61" fmla="*/ 1386 h 1471"/>
                <a:gd name="T62" fmla="*/ 311 w 544"/>
                <a:gd name="T63" fmla="*/ 1348 h 1471"/>
                <a:gd name="T64" fmla="*/ 337 w 544"/>
                <a:gd name="T65" fmla="*/ 1297 h 1471"/>
                <a:gd name="T66" fmla="*/ 335 w 544"/>
                <a:gd name="T67" fmla="*/ 1230 h 1471"/>
                <a:gd name="T68" fmla="*/ 335 w 544"/>
                <a:gd name="T69" fmla="*/ 1129 h 1471"/>
                <a:gd name="T70" fmla="*/ 361 w 544"/>
                <a:gd name="T71" fmla="*/ 876 h 1471"/>
                <a:gd name="T72" fmla="*/ 374 w 544"/>
                <a:gd name="T73" fmla="*/ 837 h 1471"/>
                <a:gd name="T74" fmla="*/ 446 w 544"/>
                <a:gd name="T75" fmla="*/ 778 h 1471"/>
                <a:gd name="T76" fmla="*/ 399 w 544"/>
                <a:gd name="T77" fmla="*/ 629 h 1471"/>
                <a:gd name="T78" fmla="*/ 420 w 544"/>
                <a:gd name="T79" fmla="*/ 577 h 1471"/>
                <a:gd name="T80" fmla="*/ 430 w 544"/>
                <a:gd name="T81" fmla="*/ 545 h 1471"/>
                <a:gd name="T82" fmla="*/ 441 w 544"/>
                <a:gd name="T83" fmla="*/ 459 h 1471"/>
                <a:gd name="T84" fmla="*/ 467 w 544"/>
                <a:gd name="T85" fmla="*/ 385 h 1471"/>
                <a:gd name="T86" fmla="*/ 475 w 544"/>
                <a:gd name="T87" fmla="*/ 362 h 1471"/>
                <a:gd name="T88" fmla="*/ 518 w 544"/>
                <a:gd name="T89" fmla="*/ 363 h 1471"/>
                <a:gd name="T90" fmla="*/ 543 w 544"/>
                <a:gd name="T91" fmla="*/ 280 h 1471"/>
                <a:gd name="T92" fmla="*/ 495 w 544"/>
                <a:gd name="T93" fmla="*/ 214 h 1471"/>
                <a:gd name="T94" fmla="*/ 434 w 544"/>
                <a:gd name="T95" fmla="*/ 142 h 1471"/>
                <a:gd name="T96" fmla="*/ 445 w 544"/>
                <a:gd name="T97" fmla="*/ 74 h 1471"/>
                <a:gd name="T98" fmla="*/ 419 w 544"/>
                <a:gd name="T99" fmla="*/ 34 h 1471"/>
                <a:gd name="T100" fmla="*/ 353 w 544"/>
                <a:gd name="T101" fmla="*/ 14 h 1471"/>
                <a:gd name="T102" fmla="*/ 289 w 544"/>
                <a:gd name="T103" fmla="*/ 47 h 1471"/>
                <a:gd name="T104" fmla="*/ 269 w 544"/>
                <a:gd name="T105" fmla="*/ 117 h 1471"/>
                <a:gd name="T106" fmla="*/ 277 w 544"/>
                <a:gd name="T107" fmla="*/ 163 h 1471"/>
                <a:gd name="T108" fmla="*/ 303 w 544"/>
                <a:gd name="T109" fmla="*/ 178 h 1471"/>
                <a:gd name="T110" fmla="*/ 244 w 544"/>
                <a:gd name="T111" fmla="*/ 183 h 1471"/>
                <a:gd name="T112" fmla="*/ 213 w 544"/>
                <a:gd name="T113" fmla="*/ 70 h 1471"/>
                <a:gd name="T114" fmla="*/ 152 w 544"/>
                <a:gd name="T115" fmla="*/ 3 h 1471"/>
                <a:gd name="T116" fmla="*/ 89 w 544"/>
                <a:gd name="T117" fmla="*/ 10 h 1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44" h="1471">
                  <a:moveTo>
                    <a:pt x="83" y="14"/>
                  </a:moveTo>
                  <a:lnTo>
                    <a:pt x="83" y="14"/>
                  </a:lnTo>
                  <a:lnTo>
                    <a:pt x="75" y="20"/>
                  </a:lnTo>
                  <a:lnTo>
                    <a:pt x="65" y="26"/>
                  </a:lnTo>
                  <a:lnTo>
                    <a:pt x="54" y="35"/>
                  </a:lnTo>
                  <a:lnTo>
                    <a:pt x="44" y="46"/>
                  </a:lnTo>
                  <a:lnTo>
                    <a:pt x="34" y="60"/>
                  </a:lnTo>
                  <a:lnTo>
                    <a:pt x="30" y="67"/>
                  </a:lnTo>
                  <a:lnTo>
                    <a:pt x="26" y="74"/>
                  </a:lnTo>
                  <a:lnTo>
                    <a:pt x="24" y="83"/>
                  </a:lnTo>
                  <a:lnTo>
                    <a:pt x="23" y="91"/>
                  </a:lnTo>
                  <a:lnTo>
                    <a:pt x="23" y="91"/>
                  </a:lnTo>
                  <a:lnTo>
                    <a:pt x="21" y="110"/>
                  </a:lnTo>
                  <a:lnTo>
                    <a:pt x="23" y="131"/>
                  </a:lnTo>
                  <a:lnTo>
                    <a:pt x="25" y="156"/>
                  </a:lnTo>
                  <a:lnTo>
                    <a:pt x="28" y="180"/>
                  </a:lnTo>
                  <a:lnTo>
                    <a:pt x="36" y="220"/>
                  </a:lnTo>
                  <a:lnTo>
                    <a:pt x="39" y="238"/>
                  </a:lnTo>
                  <a:lnTo>
                    <a:pt x="39" y="238"/>
                  </a:lnTo>
                  <a:lnTo>
                    <a:pt x="39" y="240"/>
                  </a:lnTo>
                  <a:lnTo>
                    <a:pt x="41" y="240"/>
                  </a:lnTo>
                  <a:lnTo>
                    <a:pt x="46" y="241"/>
                  </a:lnTo>
                  <a:lnTo>
                    <a:pt x="52" y="241"/>
                  </a:lnTo>
                  <a:lnTo>
                    <a:pt x="66" y="238"/>
                  </a:lnTo>
                  <a:lnTo>
                    <a:pt x="66" y="238"/>
                  </a:lnTo>
                  <a:lnTo>
                    <a:pt x="51" y="246"/>
                  </a:lnTo>
                  <a:lnTo>
                    <a:pt x="38" y="253"/>
                  </a:lnTo>
                  <a:lnTo>
                    <a:pt x="28" y="260"/>
                  </a:lnTo>
                  <a:lnTo>
                    <a:pt x="28" y="260"/>
                  </a:lnTo>
                  <a:lnTo>
                    <a:pt x="20" y="267"/>
                  </a:lnTo>
                  <a:lnTo>
                    <a:pt x="12" y="278"/>
                  </a:lnTo>
                  <a:lnTo>
                    <a:pt x="5" y="292"/>
                  </a:lnTo>
                  <a:lnTo>
                    <a:pt x="2" y="299"/>
                  </a:lnTo>
                  <a:lnTo>
                    <a:pt x="0" y="306"/>
                  </a:lnTo>
                  <a:lnTo>
                    <a:pt x="0" y="306"/>
                  </a:lnTo>
                  <a:lnTo>
                    <a:pt x="0" y="317"/>
                  </a:lnTo>
                  <a:lnTo>
                    <a:pt x="2" y="330"/>
                  </a:lnTo>
                  <a:lnTo>
                    <a:pt x="6" y="346"/>
                  </a:lnTo>
                  <a:lnTo>
                    <a:pt x="9" y="363"/>
                  </a:lnTo>
                  <a:lnTo>
                    <a:pt x="19" y="394"/>
                  </a:lnTo>
                  <a:lnTo>
                    <a:pt x="25" y="410"/>
                  </a:lnTo>
                  <a:lnTo>
                    <a:pt x="25" y="410"/>
                  </a:lnTo>
                  <a:lnTo>
                    <a:pt x="40" y="440"/>
                  </a:lnTo>
                  <a:lnTo>
                    <a:pt x="52" y="462"/>
                  </a:lnTo>
                  <a:lnTo>
                    <a:pt x="52" y="462"/>
                  </a:lnTo>
                  <a:lnTo>
                    <a:pt x="51" y="512"/>
                  </a:lnTo>
                  <a:lnTo>
                    <a:pt x="47" y="550"/>
                  </a:lnTo>
                  <a:lnTo>
                    <a:pt x="46" y="566"/>
                  </a:lnTo>
                  <a:lnTo>
                    <a:pt x="44" y="577"/>
                  </a:lnTo>
                  <a:lnTo>
                    <a:pt x="44" y="577"/>
                  </a:lnTo>
                  <a:lnTo>
                    <a:pt x="41" y="585"/>
                  </a:lnTo>
                  <a:lnTo>
                    <a:pt x="37" y="594"/>
                  </a:lnTo>
                  <a:lnTo>
                    <a:pt x="25" y="610"/>
                  </a:lnTo>
                  <a:lnTo>
                    <a:pt x="15" y="626"/>
                  </a:lnTo>
                  <a:lnTo>
                    <a:pt x="12" y="630"/>
                  </a:lnTo>
                  <a:lnTo>
                    <a:pt x="12" y="635"/>
                  </a:lnTo>
                  <a:lnTo>
                    <a:pt x="12" y="635"/>
                  </a:lnTo>
                  <a:lnTo>
                    <a:pt x="13" y="637"/>
                  </a:lnTo>
                  <a:lnTo>
                    <a:pt x="14" y="637"/>
                  </a:lnTo>
                  <a:lnTo>
                    <a:pt x="18" y="639"/>
                  </a:lnTo>
                  <a:lnTo>
                    <a:pt x="20" y="637"/>
                  </a:lnTo>
                  <a:lnTo>
                    <a:pt x="26" y="635"/>
                  </a:lnTo>
                  <a:lnTo>
                    <a:pt x="28" y="635"/>
                  </a:lnTo>
                  <a:lnTo>
                    <a:pt x="28" y="635"/>
                  </a:lnTo>
                  <a:lnTo>
                    <a:pt x="23" y="711"/>
                  </a:lnTo>
                  <a:lnTo>
                    <a:pt x="21" y="765"/>
                  </a:lnTo>
                  <a:lnTo>
                    <a:pt x="21" y="784"/>
                  </a:lnTo>
                  <a:lnTo>
                    <a:pt x="21" y="790"/>
                  </a:lnTo>
                  <a:lnTo>
                    <a:pt x="23" y="793"/>
                  </a:lnTo>
                  <a:lnTo>
                    <a:pt x="23" y="793"/>
                  </a:lnTo>
                  <a:lnTo>
                    <a:pt x="28" y="799"/>
                  </a:lnTo>
                  <a:lnTo>
                    <a:pt x="31" y="802"/>
                  </a:lnTo>
                  <a:lnTo>
                    <a:pt x="31" y="802"/>
                  </a:lnTo>
                  <a:lnTo>
                    <a:pt x="30" y="808"/>
                  </a:lnTo>
                  <a:lnTo>
                    <a:pt x="28" y="822"/>
                  </a:lnTo>
                  <a:lnTo>
                    <a:pt x="28" y="830"/>
                  </a:lnTo>
                  <a:lnTo>
                    <a:pt x="30" y="838"/>
                  </a:lnTo>
                  <a:lnTo>
                    <a:pt x="31" y="847"/>
                  </a:lnTo>
                  <a:lnTo>
                    <a:pt x="33" y="853"/>
                  </a:lnTo>
                  <a:lnTo>
                    <a:pt x="33" y="853"/>
                  </a:lnTo>
                  <a:lnTo>
                    <a:pt x="38" y="859"/>
                  </a:lnTo>
                  <a:lnTo>
                    <a:pt x="44" y="862"/>
                  </a:lnTo>
                  <a:lnTo>
                    <a:pt x="51" y="866"/>
                  </a:lnTo>
                  <a:lnTo>
                    <a:pt x="57" y="868"/>
                  </a:lnTo>
                  <a:lnTo>
                    <a:pt x="70" y="872"/>
                  </a:lnTo>
                  <a:lnTo>
                    <a:pt x="75" y="873"/>
                  </a:lnTo>
                  <a:lnTo>
                    <a:pt x="80" y="873"/>
                  </a:lnTo>
                  <a:lnTo>
                    <a:pt x="80" y="873"/>
                  </a:lnTo>
                  <a:lnTo>
                    <a:pt x="90" y="893"/>
                  </a:lnTo>
                  <a:lnTo>
                    <a:pt x="110" y="941"/>
                  </a:lnTo>
                  <a:lnTo>
                    <a:pt x="122" y="969"/>
                  </a:lnTo>
                  <a:lnTo>
                    <a:pt x="131" y="996"/>
                  </a:lnTo>
                  <a:lnTo>
                    <a:pt x="137" y="1018"/>
                  </a:lnTo>
                  <a:lnTo>
                    <a:pt x="140" y="1027"/>
                  </a:lnTo>
                  <a:lnTo>
                    <a:pt x="141" y="1034"/>
                  </a:lnTo>
                  <a:lnTo>
                    <a:pt x="141" y="1034"/>
                  </a:lnTo>
                  <a:lnTo>
                    <a:pt x="140" y="1045"/>
                  </a:lnTo>
                  <a:lnTo>
                    <a:pt x="137" y="1056"/>
                  </a:lnTo>
                  <a:lnTo>
                    <a:pt x="134" y="1068"/>
                  </a:lnTo>
                  <a:lnTo>
                    <a:pt x="129" y="1080"/>
                  </a:lnTo>
                  <a:lnTo>
                    <a:pt x="120" y="1105"/>
                  </a:lnTo>
                  <a:lnTo>
                    <a:pt x="116" y="1119"/>
                  </a:lnTo>
                  <a:lnTo>
                    <a:pt x="112" y="1135"/>
                  </a:lnTo>
                  <a:lnTo>
                    <a:pt x="112" y="1135"/>
                  </a:lnTo>
                  <a:lnTo>
                    <a:pt x="111" y="1150"/>
                  </a:lnTo>
                  <a:lnTo>
                    <a:pt x="111" y="1163"/>
                  </a:lnTo>
                  <a:lnTo>
                    <a:pt x="111" y="1172"/>
                  </a:lnTo>
                  <a:lnTo>
                    <a:pt x="112" y="1180"/>
                  </a:lnTo>
                  <a:lnTo>
                    <a:pt x="115" y="1190"/>
                  </a:lnTo>
                  <a:lnTo>
                    <a:pt x="116" y="1192"/>
                  </a:lnTo>
                  <a:lnTo>
                    <a:pt x="116" y="1192"/>
                  </a:lnTo>
                  <a:lnTo>
                    <a:pt x="112" y="1192"/>
                  </a:lnTo>
                  <a:lnTo>
                    <a:pt x="104" y="1192"/>
                  </a:lnTo>
                  <a:lnTo>
                    <a:pt x="99" y="1193"/>
                  </a:lnTo>
                  <a:lnTo>
                    <a:pt x="96" y="1196"/>
                  </a:lnTo>
                  <a:lnTo>
                    <a:pt x="92" y="1200"/>
                  </a:lnTo>
                  <a:lnTo>
                    <a:pt x="91" y="1206"/>
                  </a:lnTo>
                  <a:lnTo>
                    <a:pt x="91" y="1206"/>
                  </a:lnTo>
                  <a:lnTo>
                    <a:pt x="91" y="1213"/>
                  </a:lnTo>
                  <a:lnTo>
                    <a:pt x="94" y="1223"/>
                  </a:lnTo>
                  <a:lnTo>
                    <a:pt x="98" y="1243"/>
                  </a:lnTo>
                  <a:lnTo>
                    <a:pt x="103" y="1262"/>
                  </a:lnTo>
                  <a:lnTo>
                    <a:pt x="104" y="1270"/>
                  </a:lnTo>
                  <a:lnTo>
                    <a:pt x="105" y="1277"/>
                  </a:lnTo>
                  <a:lnTo>
                    <a:pt x="105" y="1277"/>
                  </a:lnTo>
                  <a:lnTo>
                    <a:pt x="104" y="1287"/>
                  </a:lnTo>
                  <a:lnTo>
                    <a:pt x="102" y="1294"/>
                  </a:lnTo>
                  <a:lnTo>
                    <a:pt x="102" y="1302"/>
                  </a:lnTo>
                  <a:lnTo>
                    <a:pt x="102" y="1313"/>
                  </a:lnTo>
                  <a:lnTo>
                    <a:pt x="102" y="1313"/>
                  </a:lnTo>
                  <a:lnTo>
                    <a:pt x="103" y="1321"/>
                  </a:lnTo>
                  <a:lnTo>
                    <a:pt x="104" y="1325"/>
                  </a:lnTo>
                  <a:lnTo>
                    <a:pt x="105" y="1327"/>
                  </a:lnTo>
                  <a:lnTo>
                    <a:pt x="105" y="1334"/>
                  </a:lnTo>
                  <a:lnTo>
                    <a:pt x="105" y="1334"/>
                  </a:lnTo>
                  <a:lnTo>
                    <a:pt x="103" y="1341"/>
                  </a:lnTo>
                  <a:lnTo>
                    <a:pt x="101" y="1353"/>
                  </a:lnTo>
                  <a:lnTo>
                    <a:pt x="91" y="1381"/>
                  </a:lnTo>
                  <a:lnTo>
                    <a:pt x="83" y="1410"/>
                  </a:lnTo>
                  <a:lnTo>
                    <a:pt x="80" y="1420"/>
                  </a:lnTo>
                  <a:lnTo>
                    <a:pt x="80" y="1428"/>
                  </a:lnTo>
                  <a:lnTo>
                    <a:pt x="80" y="1428"/>
                  </a:lnTo>
                  <a:lnTo>
                    <a:pt x="80" y="1430"/>
                  </a:lnTo>
                  <a:lnTo>
                    <a:pt x="83" y="1432"/>
                  </a:lnTo>
                  <a:lnTo>
                    <a:pt x="88" y="1438"/>
                  </a:lnTo>
                  <a:lnTo>
                    <a:pt x="96" y="1443"/>
                  </a:lnTo>
                  <a:lnTo>
                    <a:pt x="105" y="1446"/>
                  </a:lnTo>
                  <a:lnTo>
                    <a:pt x="116" y="1450"/>
                  </a:lnTo>
                  <a:lnTo>
                    <a:pt x="127" y="1451"/>
                  </a:lnTo>
                  <a:lnTo>
                    <a:pt x="137" y="1450"/>
                  </a:lnTo>
                  <a:lnTo>
                    <a:pt x="142" y="1449"/>
                  </a:lnTo>
                  <a:lnTo>
                    <a:pt x="146" y="1446"/>
                  </a:lnTo>
                  <a:lnTo>
                    <a:pt x="146" y="1446"/>
                  </a:lnTo>
                  <a:lnTo>
                    <a:pt x="150" y="1443"/>
                  </a:lnTo>
                  <a:lnTo>
                    <a:pt x="153" y="1438"/>
                  </a:lnTo>
                  <a:lnTo>
                    <a:pt x="156" y="1432"/>
                  </a:lnTo>
                  <a:lnTo>
                    <a:pt x="160" y="1425"/>
                  </a:lnTo>
                  <a:lnTo>
                    <a:pt x="165" y="1409"/>
                  </a:lnTo>
                  <a:lnTo>
                    <a:pt x="168" y="1390"/>
                  </a:lnTo>
                  <a:lnTo>
                    <a:pt x="174" y="1358"/>
                  </a:lnTo>
                  <a:lnTo>
                    <a:pt x="176" y="1347"/>
                  </a:lnTo>
                  <a:lnTo>
                    <a:pt x="178" y="1344"/>
                  </a:lnTo>
                  <a:lnTo>
                    <a:pt x="179" y="1342"/>
                  </a:lnTo>
                  <a:lnTo>
                    <a:pt x="179" y="1342"/>
                  </a:lnTo>
                  <a:lnTo>
                    <a:pt x="182" y="1340"/>
                  </a:lnTo>
                  <a:lnTo>
                    <a:pt x="185" y="1336"/>
                  </a:lnTo>
                  <a:lnTo>
                    <a:pt x="187" y="1329"/>
                  </a:lnTo>
                  <a:lnTo>
                    <a:pt x="187" y="1329"/>
                  </a:lnTo>
                  <a:lnTo>
                    <a:pt x="188" y="1320"/>
                  </a:lnTo>
                  <a:lnTo>
                    <a:pt x="189" y="1309"/>
                  </a:lnTo>
                  <a:lnTo>
                    <a:pt x="189" y="1309"/>
                  </a:lnTo>
                  <a:lnTo>
                    <a:pt x="209" y="1261"/>
                  </a:lnTo>
                  <a:lnTo>
                    <a:pt x="209" y="1261"/>
                  </a:lnTo>
                  <a:lnTo>
                    <a:pt x="211" y="1254"/>
                  </a:lnTo>
                  <a:lnTo>
                    <a:pt x="212" y="1248"/>
                  </a:lnTo>
                  <a:lnTo>
                    <a:pt x="213" y="1235"/>
                  </a:lnTo>
                  <a:lnTo>
                    <a:pt x="211" y="1224"/>
                  </a:lnTo>
                  <a:lnTo>
                    <a:pt x="209" y="1217"/>
                  </a:lnTo>
                  <a:lnTo>
                    <a:pt x="209" y="1217"/>
                  </a:lnTo>
                  <a:lnTo>
                    <a:pt x="204" y="1209"/>
                  </a:lnTo>
                  <a:lnTo>
                    <a:pt x="201" y="1206"/>
                  </a:lnTo>
                  <a:lnTo>
                    <a:pt x="201" y="1206"/>
                  </a:lnTo>
                  <a:lnTo>
                    <a:pt x="217" y="1159"/>
                  </a:lnTo>
                  <a:lnTo>
                    <a:pt x="228" y="1127"/>
                  </a:lnTo>
                  <a:lnTo>
                    <a:pt x="232" y="1118"/>
                  </a:lnTo>
                  <a:lnTo>
                    <a:pt x="233" y="1115"/>
                  </a:lnTo>
                  <a:lnTo>
                    <a:pt x="234" y="1115"/>
                  </a:lnTo>
                  <a:lnTo>
                    <a:pt x="234" y="1115"/>
                  </a:lnTo>
                  <a:lnTo>
                    <a:pt x="234" y="1125"/>
                  </a:lnTo>
                  <a:lnTo>
                    <a:pt x="234" y="1140"/>
                  </a:lnTo>
                  <a:lnTo>
                    <a:pt x="233" y="1157"/>
                  </a:lnTo>
                  <a:lnTo>
                    <a:pt x="233" y="1163"/>
                  </a:lnTo>
                  <a:lnTo>
                    <a:pt x="231" y="1167"/>
                  </a:lnTo>
                  <a:lnTo>
                    <a:pt x="231" y="1167"/>
                  </a:lnTo>
                  <a:lnTo>
                    <a:pt x="228" y="1172"/>
                  </a:lnTo>
                  <a:lnTo>
                    <a:pt x="226" y="1174"/>
                  </a:lnTo>
                  <a:lnTo>
                    <a:pt x="225" y="1180"/>
                  </a:lnTo>
                  <a:lnTo>
                    <a:pt x="226" y="1192"/>
                  </a:lnTo>
                  <a:lnTo>
                    <a:pt x="226" y="1192"/>
                  </a:lnTo>
                  <a:lnTo>
                    <a:pt x="226" y="1200"/>
                  </a:lnTo>
                  <a:lnTo>
                    <a:pt x="227" y="1206"/>
                  </a:lnTo>
                  <a:lnTo>
                    <a:pt x="231" y="1216"/>
                  </a:lnTo>
                  <a:lnTo>
                    <a:pt x="233" y="1224"/>
                  </a:lnTo>
                  <a:lnTo>
                    <a:pt x="232" y="1228"/>
                  </a:lnTo>
                  <a:lnTo>
                    <a:pt x="231" y="1234"/>
                  </a:lnTo>
                  <a:lnTo>
                    <a:pt x="231" y="1234"/>
                  </a:lnTo>
                  <a:lnTo>
                    <a:pt x="227" y="1247"/>
                  </a:lnTo>
                  <a:lnTo>
                    <a:pt x="225" y="1261"/>
                  </a:lnTo>
                  <a:lnTo>
                    <a:pt x="223" y="1277"/>
                  </a:lnTo>
                  <a:lnTo>
                    <a:pt x="223" y="1277"/>
                  </a:lnTo>
                  <a:lnTo>
                    <a:pt x="221" y="1277"/>
                  </a:lnTo>
                  <a:lnTo>
                    <a:pt x="218" y="1278"/>
                  </a:lnTo>
                  <a:lnTo>
                    <a:pt x="215" y="1281"/>
                  </a:lnTo>
                  <a:lnTo>
                    <a:pt x="214" y="1283"/>
                  </a:lnTo>
                  <a:lnTo>
                    <a:pt x="213" y="1286"/>
                  </a:lnTo>
                  <a:lnTo>
                    <a:pt x="212" y="1290"/>
                  </a:lnTo>
                  <a:lnTo>
                    <a:pt x="212" y="1290"/>
                  </a:lnTo>
                  <a:lnTo>
                    <a:pt x="212" y="1310"/>
                  </a:lnTo>
                  <a:lnTo>
                    <a:pt x="214" y="1342"/>
                  </a:lnTo>
                  <a:lnTo>
                    <a:pt x="218" y="1403"/>
                  </a:lnTo>
                  <a:lnTo>
                    <a:pt x="218" y="1403"/>
                  </a:lnTo>
                  <a:lnTo>
                    <a:pt x="218" y="1439"/>
                  </a:lnTo>
                  <a:lnTo>
                    <a:pt x="218" y="1452"/>
                  </a:lnTo>
                  <a:lnTo>
                    <a:pt x="219" y="1457"/>
                  </a:lnTo>
                  <a:lnTo>
                    <a:pt x="220" y="1461"/>
                  </a:lnTo>
                  <a:lnTo>
                    <a:pt x="220" y="1461"/>
                  </a:lnTo>
                  <a:lnTo>
                    <a:pt x="225" y="1462"/>
                  </a:lnTo>
                  <a:lnTo>
                    <a:pt x="234" y="1463"/>
                  </a:lnTo>
                  <a:lnTo>
                    <a:pt x="262" y="1467"/>
                  </a:lnTo>
                  <a:lnTo>
                    <a:pt x="322" y="1471"/>
                  </a:lnTo>
                  <a:lnTo>
                    <a:pt x="322" y="1471"/>
                  </a:lnTo>
                  <a:lnTo>
                    <a:pt x="331" y="1471"/>
                  </a:lnTo>
                  <a:lnTo>
                    <a:pt x="338" y="1470"/>
                  </a:lnTo>
                  <a:lnTo>
                    <a:pt x="344" y="1469"/>
                  </a:lnTo>
                  <a:lnTo>
                    <a:pt x="349" y="1467"/>
                  </a:lnTo>
                  <a:lnTo>
                    <a:pt x="352" y="1464"/>
                  </a:lnTo>
                  <a:lnTo>
                    <a:pt x="354" y="1462"/>
                  </a:lnTo>
                  <a:lnTo>
                    <a:pt x="355" y="1457"/>
                  </a:lnTo>
                  <a:lnTo>
                    <a:pt x="355" y="1457"/>
                  </a:lnTo>
                  <a:lnTo>
                    <a:pt x="353" y="1454"/>
                  </a:lnTo>
                  <a:lnTo>
                    <a:pt x="346" y="1446"/>
                  </a:lnTo>
                  <a:lnTo>
                    <a:pt x="328" y="1426"/>
                  </a:lnTo>
                  <a:lnTo>
                    <a:pt x="299" y="1400"/>
                  </a:lnTo>
                  <a:lnTo>
                    <a:pt x="299" y="1400"/>
                  </a:lnTo>
                  <a:lnTo>
                    <a:pt x="305" y="1397"/>
                  </a:lnTo>
                  <a:lnTo>
                    <a:pt x="309" y="1392"/>
                  </a:lnTo>
                  <a:lnTo>
                    <a:pt x="310" y="1390"/>
                  </a:lnTo>
                  <a:lnTo>
                    <a:pt x="311" y="1386"/>
                  </a:lnTo>
                  <a:lnTo>
                    <a:pt x="311" y="1386"/>
                  </a:lnTo>
                  <a:lnTo>
                    <a:pt x="309" y="1380"/>
                  </a:lnTo>
                  <a:lnTo>
                    <a:pt x="307" y="1373"/>
                  </a:lnTo>
                  <a:lnTo>
                    <a:pt x="305" y="1367"/>
                  </a:lnTo>
                  <a:lnTo>
                    <a:pt x="304" y="1365"/>
                  </a:lnTo>
                  <a:lnTo>
                    <a:pt x="305" y="1361"/>
                  </a:lnTo>
                  <a:lnTo>
                    <a:pt x="305" y="1361"/>
                  </a:lnTo>
                  <a:lnTo>
                    <a:pt x="311" y="1348"/>
                  </a:lnTo>
                  <a:lnTo>
                    <a:pt x="320" y="1334"/>
                  </a:lnTo>
                  <a:lnTo>
                    <a:pt x="320" y="1334"/>
                  </a:lnTo>
                  <a:lnTo>
                    <a:pt x="330" y="1316"/>
                  </a:lnTo>
                  <a:lnTo>
                    <a:pt x="336" y="1306"/>
                  </a:lnTo>
                  <a:lnTo>
                    <a:pt x="337" y="1301"/>
                  </a:lnTo>
                  <a:lnTo>
                    <a:pt x="338" y="1299"/>
                  </a:lnTo>
                  <a:lnTo>
                    <a:pt x="338" y="1299"/>
                  </a:lnTo>
                  <a:lnTo>
                    <a:pt x="337" y="1297"/>
                  </a:lnTo>
                  <a:lnTo>
                    <a:pt x="336" y="1295"/>
                  </a:lnTo>
                  <a:lnTo>
                    <a:pt x="331" y="1293"/>
                  </a:lnTo>
                  <a:lnTo>
                    <a:pt x="324" y="1290"/>
                  </a:lnTo>
                  <a:lnTo>
                    <a:pt x="324" y="1290"/>
                  </a:lnTo>
                  <a:lnTo>
                    <a:pt x="330" y="1265"/>
                  </a:lnTo>
                  <a:lnTo>
                    <a:pt x="334" y="1245"/>
                  </a:lnTo>
                  <a:lnTo>
                    <a:pt x="335" y="1230"/>
                  </a:lnTo>
                  <a:lnTo>
                    <a:pt x="335" y="1230"/>
                  </a:lnTo>
                  <a:lnTo>
                    <a:pt x="337" y="1202"/>
                  </a:lnTo>
                  <a:lnTo>
                    <a:pt x="338" y="1187"/>
                  </a:lnTo>
                  <a:lnTo>
                    <a:pt x="338" y="1178"/>
                  </a:lnTo>
                  <a:lnTo>
                    <a:pt x="338" y="1178"/>
                  </a:lnTo>
                  <a:lnTo>
                    <a:pt x="335" y="1154"/>
                  </a:lnTo>
                  <a:lnTo>
                    <a:pt x="335" y="1154"/>
                  </a:lnTo>
                  <a:lnTo>
                    <a:pt x="336" y="1145"/>
                  </a:lnTo>
                  <a:lnTo>
                    <a:pt x="335" y="1129"/>
                  </a:lnTo>
                  <a:lnTo>
                    <a:pt x="335" y="1129"/>
                  </a:lnTo>
                  <a:lnTo>
                    <a:pt x="333" y="1105"/>
                  </a:lnTo>
                  <a:lnTo>
                    <a:pt x="333" y="1105"/>
                  </a:lnTo>
                  <a:lnTo>
                    <a:pt x="344" y="998"/>
                  </a:lnTo>
                  <a:lnTo>
                    <a:pt x="353" y="926"/>
                  </a:lnTo>
                  <a:lnTo>
                    <a:pt x="357" y="892"/>
                  </a:lnTo>
                  <a:lnTo>
                    <a:pt x="357" y="892"/>
                  </a:lnTo>
                  <a:lnTo>
                    <a:pt x="361" y="876"/>
                  </a:lnTo>
                  <a:lnTo>
                    <a:pt x="363" y="868"/>
                  </a:lnTo>
                  <a:lnTo>
                    <a:pt x="363" y="861"/>
                  </a:lnTo>
                  <a:lnTo>
                    <a:pt x="363" y="861"/>
                  </a:lnTo>
                  <a:lnTo>
                    <a:pt x="363" y="859"/>
                  </a:lnTo>
                  <a:lnTo>
                    <a:pt x="365" y="855"/>
                  </a:lnTo>
                  <a:lnTo>
                    <a:pt x="368" y="847"/>
                  </a:lnTo>
                  <a:lnTo>
                    <a:pt x="374" y="837"/>
                  </a:lnTo>
                  <a:lnTo>
                    <a:pt x="374" y="837"/>
                  </a:lnTo>
                  <a:lnTo>
                    <a:pt x="383" y="828"/>
                  </a:lnTo>
                  <a:lnTo>
                    <a:pt x="394" y="820"/>
                  </a:lnTo>
                  <a:lnTo>
                    <a:pt x="409" y="809"/>
                  </a:lnTo>
                  <a:lnTo>
                    <a:pt x="409" y="809"/>
                  </a:lnTo>
                  <a:lnTo>
                    <a:pt x="419" y="803"/>
                  </a:lnTo>
                  <a:lnTo>
                    <a:pt x="428" y="796"/>
                  </a:lnTo>
                  <a:lnTo>
                    <a:pt x="437" y="786"/>
                  </a:lnTo>
                  <a:lnTo>
                    <a:pt x="446" y="778"/>
                  </a:lnTo>
                  <a:lnTo>
                    <a:pt x="459" y="762"/>
                  </a:lnTo>
                  <a:lnTo>
                    <a:pt x="463" y="756"/>
                  </a:lnTo>
                  <a:lnTo>
                    <a:pt x="465" y="752"/>
                  </a:lnTo>
                  <a:lnTo>
                    <a:pt x="465" y="752"/>
                  </a:lnTo>
                  <a:lnTo>
                    <a:pt x="462" y="745"/>
                  </a:lnTo>
                  <a:lnTo>
                    <a:pt x="454" y="731"/>
                  </a:lnTo>
                  <a:lnTo>
                    <a:pt x="432" y="688"/>
                  </a:lnTo>
                  <a:lnTo>
                    <a:pt x="399" y="629"/>
                  </a:lnTo>
                  <a:lnTo>
                    <a:pt x="399" y="607"/>
                  </a:lnTo>
                  <a:lnTo>
                    <a:pt x="399" y="607"/>
                  </a:lnTo>
                  <a:lnTo>
                    <a:pt x="405" y="602"/>
                  </a:lnTo>
                  <a:lnTo>
                    <a:pt x="411" y="597"/>
                  </a:lnTo>
                  <a:lnTo>
                    <a:pt x="415" y="591"/>
                  </a:lnTo>
                  <a:lnTo>
                    <a:pt x="415" y="591"/>
                  </a:lnTo>
                  <a:lnTo>
                    <a:pt x="418" y="584"/>
                  </a:lnTo>
                  <a:lnTo>
                    <a:pt x="420" y="577"/>
                  </a:lnTo>
                  <a:lnTo>
                    <a:pt x="420" y="569"/>
                  </a:lnTo>
                  <a:lnTo>
                    <a:pt x="426" y="558"/>
                  </a:lnTo>
                  <a:lnTo>
                    <a:pt x="426" y="547"/>
                  </a:lnTo>
                  <a:lnTo>
                    <a:pt x="426" y="547"/>
                  </a:lnTo>
                  <a:lnTo>
                    <a:pt x="427" y="549"/>
                  </a:lnTo>
                  <a:lnTo>
                    <a:pt x="428" y="549"/>
                  </a:lnTo>
                  <a:lnTo>
                    <a:pt x="428" y="547"/>
                  </a:lnTo>
                  <a:lnTo>
                    <a:pt x="430" y="545"/>
                  </a:lnTo>
                  <a:lnTo>
                    <a:pt x="428" y="533"/>
                  </a:lnTo>
                  <a:lnTo>
                    <a:pt x="428" y="533"/>
                  </a:lnTo>
                  <a:lnTo>
                    <a:pt x="424" y="456"/>
                  </a:lnTo>
                  <a:lnTo>
                    <a:pt x="424" y="456"/>
                  </a:lnTo>
                  <a:lnTo>
                    <a:pt x="426" y="459"/>
                  </a:lnTo>
                  <a:lnTo>
                    <a:pt x="433" y="460"/>
                  </a:lnTo>
                  <a:lnTo>
                    <a:pt x="437" y="460"/>
                  </a:lnTo>
                  <a:lnTo>
                    <a:pt x="441" y="459"/>
                  </a:lnTo>
                  <a:lnTo>
                    <a:pt x="445" y="456"/>
                  </a:lnTo>
                  <a:lnTo>
                    <a:pt x="449" y="452"/>
                  </a:lnTo>
                  <a:lnTo>
                    <a:pt x="449" y="452"/>
                  </a:lnTo>
                  <a:lnTo>
                    <a:pt x="454" y="434"/>
                  </a:lnTo>
                  <a:lnTo>
                    <a:pt x="460" y="413"/>
                  </a:lnTo>
                  <a:lnTo>
                    <a:pt x="466" y="395"/>
                  </a:lnTo>
                  <a:lnTo>
                    <a:pt x="467" y="385"/>
                  </a:lnTo>
                  <a:lnTo>
                    <a:pt x="467" y="385"/>
                  </a:lnTo>
                  <a:lnTo>
                    <a:pt x="449" y="320"/>
                  </a:lnTo>
                  <a:lnTo>
                    <a:pt x="459" y="317"/>
                  </a:lnTo>
                  <a:lnTo>
                    <a:pt x="459" y="317"/>
                  </a:lnTo>
                  <a:lnTo>
                    <a:pt x="460" y="325"/>
                  </a:lnTo>
                  <a:lnTo>
                    <a:pt x="463" y="333"/>
                  </a:lnTo>
                  <a:lnTo>
                    <a:pt x="465" y="344"/>
                  </a:lnTo>
                  <a:lnTo>
                    <a:pt x="469" y="353"/>
                  </a:lnTo>
                  <a:lnTo>
                    <a:pt x="475" y="362"/>
                  </a:lnTo>
                  <a:lnTo>
                    <a:pt x="477" y="365"/>
                  </a:lnTo>
                  <a:lnTo>
                    <a:pt x="481" y="368"/>
                  </a:lnTo>
                  <a:lnTo>
                    <a:pt x="485" y="369"/>
                  </a:lnTo>
                  <a:lnTo>
                    <a:pt x="489" y="369"/>
                  </a:lnTo>
                  <a:lnTo>
                    <a:pt x="489" y="369"/>
                  </a:lnTo>
                  <a:lnTo>
                    <a:pt x="505" y="369"/>
                  </a:lnTo>
                  <a:lnTo>
                    <a:pt x="512" y="366"/>
                  </a:lnTo>
                  <a:lnTo>
                    <a:pt x="518" y="363"/>
                  </a:lnTo>
                  <a:lnTo>
                    <a:pt x="524" y="357"/>
                  </a:lnTo>
                  <a:lnTo>
                    <a:pt x="530" y="346"/>
                  </a:lnTo>
                  <a:lnTo>
                    <a:pt x="536" y="332"/>
                  </a:lnTo>
                  <a:lnTo>
                    <a:pt x="542" y="312"/>
                  </a:lnTo>
                  <a:lnTo>
                    <a:pt x="542" y="312"/>
                  </a:lnTo>
                  <a:lnTo>
                    <a:pt x="543" y="300"/>
                  </a:lnTo>
                  <a:lnTo>
                    <a:pt x="544" y="290"/>
                  </a:lnTo>
                  <a:lnTo>
                    <a:pt x="543" y="280"/>
                  </a:lnTo>
                  <a:lnTo>
                    <a:pt x="542" y="271"/>
                  </a:lnTo>
                  <a:lnTo>
                    <a:pt x="538" y="262"/>
                  </a:lnTo>
                  <a:lnTo>
                    <a:pt x="535" y="254"/>
                  </a:lnTo>
                  <a:lnTo>
                    <a:pt x="530" y="247"/>
                  </a:lnTo>
                  <a:lnTo>
                    <a:pt x="525" y="240"/>
                  </a:lnTo>
                  <a:lnTo>
                    <a:pt x="515" y="228"/>
                  </a:lnTo>
                  <a:lnTo>
                    <a:pt x="504" y="220"/>
                  </a:lnTo>
                  <a:lnTo>
                    <a:pt x="495" y="214"/>
                  </a:lnTo>
                  <a:lnTo>
                    <a:pt x="489" y="210"/>
                  </a:lnTo>
                  <a:lnTo>
                    <a:pt x="489" y="210"/>
                  </a:lnTo>
                  <a:lnTo>
                    <a:pt x="471" y="203"/>
                  </a:lnTo>
                  <a:lnTo>
                    <a:pt x="459" y="200"/>
                  </a:lnTo>
                  <a:lnTo>
                    <a:pt x="409" y="178"/>
                  </a:lnTo>
                  <a:lnTo>
                    <a:pt x="409" y="178"/>
                  </a:lnTo>
                  <a:lnTo>
                    <a:pt x="424" y="158"/>
                  </a:lnTo>
                  <a:lnTo>
                    <a:pt x="434" y="142"/>
                  </a:lnTo>
                  <a:lnTo>
                    <a:pt x="439" y="133"/>
                  </a:lnTo>
                  <a:lnTo>
                    <a:pt x="443" y="126"/>
                  </a:lnTo>
                  <a:lnTo>
                    <a:pt x="443" y="126"/>
                  </a:lnTo>
                  <a:lnTo>
                    <a:pt x="446" y="111"/>
                  </a:lnTo>
                  <a:lnTo>
                    <a:pt x="449" y="96"/>
                  </a:lnTo>
                  <a:lnTo>
                    <a:pt x="449" y="87"/>
                  </a:lnTo>
                  <a:lnTo>
                    <a:pt x="447" y="80"/>
                  </a:lnTo>
                  <a:lnTo>
                    <a:pt x="445" y="74"/>
                  </a:lnTo>
                  <a:lnTo>
                    <a:pt x="443" y="68"/>
                  </a:lnTo>
                  <a:lnTo>
                    <a:pt x="443" y="68"/>
                  </a:lnTo>
                  <a:lnTo>
                    <a:pt x="437" y="60"/>
                  </a:lnTo>
                  <a:lnTo>
                    <a:pt x="433" y="53"/>
                  </a:lnTo>
                  <a:lnTo>
                    <a:pt x="431" y="47"/>
                  </a:lnTo>
                  <a:lnTo>
                    <a:pt x="426" y="41"/>
                  </a:lnTo>
                  <a:lnTo>
                    <a:pt x="426" y="41"/>
                  </a:lnTo>
                  <a:lnTo>
                    <a:pt x="419" y="34"/>
                  </a:lnTo>
                  <a:lnTo>
                    <a:pt x="407" y="26"/>
                  </a:lnTo>
                  <a:lnTo>
                    <a:pt x="400" y="22"/>
                  </a:lnTo>
                  <a:lnTo>
                    <a:pt x="392" y="19"/>
                  </a:lnTo>
                  <a:lnTo>
                    <a:pt x="383" y="15"/>
                  </a:lnTo>
                  <a:lnTo>
                    <a:pt x="374" y="14"/>
                  </a:lnTo>
                  <a:lnTo>
                    <a:pt x="374" y="14"/>
                  </a:lnTo>
                  <a:lnTo>
                    <a:pt x="363" y="13"/>
                  </a:lnTo>
                  <a:lnTo>
                    <a:pt x="353" y="14"/>
                  </a:lnTo>
                  <a:lnTo>
                    <a:pt x="342" y="15"/>
                  </a:lnTo>
                  <a:lnTo>
                    <a:pt x="331" y="17"/>
                  </a:lnTo>
                  <a:lnTo>
                    <a:pt x="314" y="22"/>
                  </a:lnTo>
                  <a:lnTo>
                    <a:pt x="305" y="25"/>
                  </a:lnTo>
                  <a:lnTo>
                    <a:pt x="305" y="25"/>
                  </a:lnTo>
                  <a:lnTo>
                    <a:pt x="301" y="29"/>
                  </a:lnTo>
                  <a:lnTo>
                    <a:pt x="296" y="36"/>
                  </a:lnTo>
                  <a:lnTo>
                    <a:pt x="289" y="47"/>
                  </a:lnTo>
                  <a:lnTo>
                    <a:pt x="289" y="47"/>
                  </a:lnTo>
                  <a:lnTo>
                    <a:pt x="284" y="58"/>
                  </a:lnTo>
                  <a:lnTo>
                    <a:pt x="281" y="66"/>
                  </a:lnTo>
                  <a:lnTo>
                    <a:pt x="278" y="74"/>
                  </a:lnTo>
                  <a:lnTo>
                    <a:pt x="278" y="74"/>
                  </a:lnTo>
                  <a:lnTo>
                    <a:pt x="272" y="106"/>
                  </a:lnTo>
                  <a:lnTo>
                    <a:pt x="272" y="106"/>
                  </a:lnTo>
                  <a:lnTo>
                    <a:pt x="269" y="117"/>
                  </a:lnTo>
                  <a:lnTo>
                    <a:pt x="269" y="125"/>
                  </a:lnTo>
                  <a:lnTo>
                    <a:pt x="269" y="129"/>
                  </a:lnTo>
                  <a:lnTo>
                    <a:pt x="270" y="135"/>
                  </a:lnTo>
                  <a:lnTo>
                    <a:pt x="270" y="135"/>
                  </a:lnTo>
                  <a:lnTo>
                    <a:pt x="272" y="144"/>
                  </a:lnTo>
                  <a:lnTo>
                    <a:pt x="275" y="155"/>
                  </a:lnTo>
                  <a:lnTo>
                    <a:pt x="276" y="159"/>
                  </a:lnTo>
                  <a:lnTo>
                    <a:pt x="277" y="163"/>
                  </a:lnTo>
                  <a:lnTo>
                    <a:pt x="279" y="167"/>
                  </a:lnTo>
                  <a:lnTo>
                    <a:pt x="283" y="170"/>
                  </a:lnTo>
                  <a:lnTo>
                    <a:pt x="283" y="170"/>
                  </a:lnTo>
                  <a:lnTo>
                    <a:pt x="291" y="172"/>
                  </a:lnTo>
                  <a:lnTo>
                    <a:pt x="297" y="175"/>
                  </a:lnTo>
                  <a:lnTo>
                    <a:pt x="303" y="175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266" y="202"/>
                  </a:lnTo>
                  <a:lnTo>
                    <a:pt x="266" y="202"/>
                  </a:lnTo>
                  <a:lnTo>
                    <a:pt x="239" y="225"/>
                  </a:lnTo>
                  <a:lnTo>
                    <a:pt x="239" y="225"/>
                  </a:lnTo>
                  <a:lnTo>
                    <a:pt x="240" y="220"/>
                  </a:lnTo>
                  <a:lnTo>
                    <a:pt x="243" y="206"/>
                  </a:lnTo>
                  <a:lnTo>
                    <a:pt x="244" y="195"/>
                  </a:lnTo>
                  <a:lnTo>
                    <a:pt x="244" y="183"/>
                  </a:lnTo>
                  <a:lnTo>
                    <a:pt x="241" y="170"/>
                  </a:lnTo>
                  <a:lnTo>
                    <a:pt x="239" y="156"/>
                  </a:lnTo>
                  <a:lnTo>
                    <a:pt x="239" y="156"/>
                  </a:lnTo>
                  <a:lnTo>
                    <a:pt x="233" y="128"/>
                  </a:lnTo>
                  <a:lnTo>
                    <a:pt x="226" y="103"/>
                  </a:lnTo>
                  <a:lnTo>
                    <a:pt x="223" y="91"/>
                  </a:lnTo>
                  <a:lnTo>
                    <a:pt x="218" y="80"/>
                  </a:lnTo>
                  <a:lnTo>
                    <a:pt x="213" y="70"/>
                  </a:lnTo>
                  <a:lnTo>
                    <a:pt x="206" y="60"/>
                  </a:lnTo>
                  <a:lnTo>
                    <a:pt x="206" y="60"/>
                  </a:lnTo>
                  <a:lnTo>
                    <a:pt x="194" y="42"/>
                  </a:lnTo>
                  <a:lnTo>
                    <a:pt x="183" y="26"/>
                  </a:lnTo>
                  <a:lnTo>
                    <a:pt x="178" y="19"/>
                  </a:lnTo>
                  <a:lnTo>
                    <a:pt x="170" y="13"/>
                  </a:lnTo>
                  <a:lnTo>
                    <a:pt x="162" y="7"/>
                  </a:lnTo>
                  <a:lnTo>
                    <a:pt x="152" y="3"/>
                  </a:lnTo>
                  <a:lnTo>
                    <a:pt x="152" y="3"/>
                  </a:lnTo>
                  <a:lnTo>
                    <a:pt x="146" y="1"/>
                  </a:lnTo>
                  <a:lnTo>
                    <a:pt x="140" y="0"/>
                  </a:lnTo>
                  <a:lnTo>
                    <a:pt x="128" y="0"/>
                  </a:lnTo>
                  <a:lnTo>
                    <a:pt x="116" y="1"/>
                  </a:lnTo>
                  <a:lnTo>
                    <a:pt x="105" y="4"/>
                  </a:lnTo>
                  <a:lnTo>
                    <a:pt x="96" y="7"/>
                  </a:lnTo>
                  <a:lnTo>
                    <a:pt x="89" y="10"/>
                  </a:lnTo>
                  <a:lnTo>
                    <a:pt x="83" y="14"/>
                  </a:lnTo>
                  <a:lnTo>
                    <a:pt x="83" y="14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8" name="Freeform 5">
              <a:extLst>
                <a:ext uri="{FF2B5EF4-FFF2-40B4-BE49-F238E27FC236}">
                  <a16:creationId xmlns:a16="http://schemas.microsoft.com/office/drawing/2014/main" id="{23C859A6-7345-4139-B9BB-ED8E4099EB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06870" y="4966745"/>
              <a:ext cx="876381" cy="961372"/>
            </a:xfrm>
            <a:custGeom>
              <a:avLst/>
              <a:gdLst>
                <a:gd name="T0" fmla="*/ 464 w 1258"/>
                <a:gd name="T1" fmla="*/ 875 h 1380"/>
                <a:gd name="T2" fmla="*/ 522 w 1258"/>
                <a:gd name="T3" fmla="*/ 1187 h 1380"/>
                <a:gd name="T4" fmla="*/ 506 w 1258"/>
                <a:gd name="T5" fmla="*/ 1333 h 1380"/>
                <a:gd name="T6" fmla="*/ 597 w 1258"/>
                <a:gd name="T7" fmla="*/ 1375 h 1380"/>
                <a:gd name="T8" fmla="*/ 666 w 1258"/>
                <a:gd name="T9" fmla="*/ 1321 h 1380"/>
                <a:gd name="T10" fmla="*/ 681 w 1258"/>
                <a:gd name="T11" fmla="*/ 1239 h 1380"/>
                <a:gd name="T12" fmla="*/ 735 w 1258"/>
                <a:gd name="T13" fmla="*/ 882 h 1380"/>
                <a:gd name="T14" fmla="*/ 765 w 1258"/>
                <a:gd name="T15" fmla="*/ 631 h 1380"/>
                <a:gd name="T16" fmla="*/ 775 w 1258"/>
                <a:gd name="T17" fmla="*/ 547 h 1380"/>
                <a:gd name="T18" fmla="*/ 831 w 1258"/>
                <a:gd name="T19" fmla="*/ 738 h 1380"/>
                <a:gd name="T20" fmla="*/ 857 w 1258"/>
                <a:gd name="T21" fmla="*/ 795 h 1380"/>
                <a:gd name="T22" fmla="*/ 891 w 1258"/>
                <a:gd name="T23" fmla="*/ 840 h 1380"/>
                <a:gd name="T24" fmla="*/ 995 w 1258"/>
                <a:gd name="T25" fmla="*/ 880 h 1380"/>
                <a:gd name="T26" fmla="*/ 990 w 1258"/>
                <a:gd name="T27" fmla="*/ 1082 h 1380"/>
                <a:gd name="T28" fmla="*/ 982 w 1258"/>
                <a:gd name="T29" fmla="*/ 1270 h 1380"/>
                <a:gd name="T30" fmla="*/ 961 w 1258"/>
                <a:gd name="T31" fmla="*/ 1371 h 1380"/>
                <a:gd name="T32" fmla="*/ 1047 w 1258"/>
                <a:gd name="T33" fmla="*/ 1345 h 1380"/>
                <a:gd name="T34" fmla="*/ 1067 w 1258"/>
                <a:gd name="T35" fmla="*/ 1214 h 1380"/>
                <a:gd name="T36" fmla="*/ 1136 w 1258"/>
                <a:gd name="T37" fmla="*/ 1247 h 1380"/>
                <a:gd name="T38" fmla="*/ 1135 w 1258"/>
                <a:gd name="T39" fmla="*/ 1354 h 1380"/>
                <a:gd name="T40" fmla="*/ 1195 w 1258"/>
                <a:gd name="T41" fmla="*/ 1304 h 1380"/>
                <a:gd name="T42" fmla="*/ 1183 w 1258"/>
                <a:gd name="T43" fmla="*/ 1135 h 1380"/>
                <a:gd name="T44" fmla="*/ 1166 w 1258"/>
                <a:gd name="T45" fmla="*/ 1029 h 1380"/>
                <a:gd name="T46" fmla="*/ 1208 w 1258"/>
                <a:gd name="T47" fmla="*/ 1044 h 1380"/>
                <a:gd name="T48" fmla="*/ 1233 w 1258"/>
                <a:gd name="T49" fmla="*/ 1074 h 1380"/>
                <a:gd name="T50" fmla="*/ 1252 w 1258"/>
                <a:gd name="T51" fmla="*/ 1084 h 1380"/>
                <a:gd name="T52" fmla="*/ 1247 w 1258"/>
                <a:gd name="T53" fmla="*/ 1013 h 1380"/>
                <a:gd name="T54" fmla="*/ 1192 w 1258"/>
                <a:gd name="T55" fmla="*/ 829 h 1380"/>
                <a:gd name="T56" fmla="*/ 1174 w 1258"/>
                <a:gd name="T57" fmla="*/ 734 h 1380"/>
                <a:gd name="T58" fmla="*/ 1161 w 1258"/>
                <a:gd name="T59" fmla="*/ 679 h 1380"/>
                <a:gd name="T60" fmla="*/ 1090 w 1258"/>
                <a:gd name="T61" fmla="*/ 650 h 1380"/>
                <a:gd name="T62" fmla="*/ 1025 w 1258"/>
                <a:gd name="T63" fmla="*/ 672 h 1380"/>
                <a:gd name="T64" fmla="*/ 1060 w 1258"/>
                <a:gd name="T65" fmla="*/ 775 h 1380"/>
                <a:gd name="T66" fmla="*/ 926 w 1258"/>
                <a:gd name="T67" fmla="*/ 803 h 1380"/>
                <a:gd name="T68" fmla="*/ 879 w 1258"/>
                <a:gd name="T69" fmla="*/ 731 h 1380"/>
                <a:gd name="T70" fmla="*/ 834 w 1258"/>
                <a:gd name="T71" fmla="*/ 461 h 1380"/>
                <a:gd name="T72" fmla="*/ 766 w 1258"/>
                <a:gd name="T73" fmla="*/ 247 h 1380"/>
                <a:gd name="T74" fmla="*/ 676 w 1258"/>
                <a:gd name="T75" fmla="*/ 138 h 1380"/>
                <a:gd name="T76" fmla="*/ 579 w 1258"/>
                <a:gd name="T77" fmla="*/ 3 h 1380"/>
                <a:gd name="T78" fmla="*/ 456 w 1258"/>
                <a:gd name="T79" fmla="*/ 231 h 1380"/>
                <a:gd name="T80" fmla="*/ 361 w 1258"/>
                <a:gd name="T81" fmla="*/ 461 h 1380"/>
                <a:gd name="T82" fmla="*/ 310 w 1258"/>
                <a:gd name="T83" fmla="*/ 726 h 1380"/>
                <a:gd name="T84" fmla="*/ 314 w 1258"/>
                <a:gd name="T85" fmla="*/ 776 h 1380"/>
                <a:gd name="T86" fmla="*/ 276 w 1258"/>
                <a:gd name="T87" fmla="*/ 739 h 1380"/>
                <a:gd name="T88" fmla="*/ 241 w 1258"/>
                <a:gd name="T89" fmla="*/ 676 h 1380"/>
                <a:gd name="T90" fmla="*/ 284 w 1258"/>
                <a:gd name="T91" fmla="*/ 611 h 1380"/>
                <a:gd name="T92" fmla="*/ 239 w 1258"/>
                <a:gd name="T93" fmla="*/ 528 h 1380"/>
                <a:gd name="T94" fmla="*/ 142 w 1258"/>
                <a:gd name="T95" fmla="*/ 550 h 1380"/>
                <a:gd name="T96" fmla="*/ 135 w 1258"/>
                <a:gd name="T97" fmla="*/ 683 h 1380"/>
                <a:gd name="T98" fmla="*/ 0 w 1258"/>
                <a:gd name="T99" fmla="*/ 865 h 1380"/>
                <a:gd name="T100" fmla="*/ 26 w 1258"/>
                <a:gd name="T101" fmla="*/ 980 h 1380"/>
                <a:gd name="T102" fmla="*/ 49 w 1258"/>
                <a:gd name="T103" fmla="*/ 957 h 1380"/>
                <a:gd name="T104" fmla="*/ 63 w 1258"/>
                <a:gd name="T105" fmla="*/ 910 h 1380"/>
                <a:gd name="T106" fmla="*/ 71 w 1258"/>
                <a:gd name="T107" fmla="*/ 1064 h 1380"/>
                <a:gd name="T108" fmla="*/ 137 w 1258"/>
                <a:gd name="T109" fmla="*/ 1328 h 1380"/>
                <a:gd name="T110" fmla="*/ 199 w 1258"/>
                <a:gd name="T111" fmla="*/ 1300 h 1380"/>
                <a:gd name="T112" fmla="*/ 226 w 1258"/>
                <a:gd name="T113" fmla="*/ 1206 h 1380"/>
                <a:gd name="T114" fmla="*/ 259 w 1258"/>
                <a:gd name="T115" fmla="*/ 983 h 1380"/>
                <a:gd name="T116" fmla="*/ 317 w 1258"/>
                <a:gd name="T117" fmla="*/ 862 h 1380"/>
                <a:gd name="T118" fmla="*/ 369 w 1258"/>
                <a:gd name="T119" fmla="*/ 747 h 1380"/>
                <a:gd name="T120" fmla="*/ 156 w 1258"/>
                <a:gd name="T121" fmla="*/ 1095 h 1380"/>
                <a:gd name="T122" fmla="*/ 147 w 1258"/>
                <a:gd name="T123" fmla="*/ 1105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58" h="1380">
                  <a:moveTo>
                    <a:pt x="446" y="503"/>
                  </a:moveTo>
                  <a:lnTo>
                    <a:pt x="446" y="503"/>
                  </a:lnTo>
                  <a:lnTo>
                    <a:pt x="440" y="557"/>
                  </a:lnTo>
                  <a:lnTo>
                    <a:pt x="436" y="596"/>
                  </a:lnTo>
                  <a:lnTo>
                    <a:pt x="435" y="619"/>
                  </a:lnTo>
                  <a:lnTo>
                    <a:pt x="435" y="619"/>
                  </a:lnTo>
                  <a:lnTo>
                    <a:pt x="431" y="683"/>
                  </a:lnTo>
                  <a:lnTo>
                    <a:pt x="425" y="764"/>
                  </a:lnTo>
                  <a:lnTo>
                    <a:pt x="425" y="764"/>
                  </a:lnTo>
                  <a:lnTo>
                    <a:pt x="425" y="771"/>
                  </a:lnTo>
                  <a:lnTo>
                    <a:pt x="426" y="778"/>
                  </a:lnTo>
                  <a:lnTo>
                    <a:pt x="429" y="794"/>
                  </a:lnTo>
                  <a:lnTo>
                    <a:pt x="435" y="809"/>
                  </a:lnTo>
                  <a:lnTo>
                    <a:pt x="440" y="824"/>
                  </a:lnTo>
                  <a:lnTo>
                    <a:pt x="455" y="854"/>
                  </a:lnTo>
                  <a:lnTo>
                    <a:pt x="461" y="866"/>
                  </a:lnTo>
                  <a:lnTo>
                    <a:pt x="464" y="875"/>
                  </a:lnTo>
                  <a:lnTo>
                    <a:pt x="464" y="875"/>
                  </a:lnTo>
                  <a:lnTo>
                    <a:pt x="470" y="897"/>
                  </a:lnTo>
                  <a:lnTo>
                    <a:pt x="477" y="923"/>
                  </a:lnTo>
                  <a:lnTo>
                    <a:pt x="483" y="949"/>
                  </a:lnTo>
                  <a:lnTo>
                    <a:pt x="484" y="961"/>
                  </a:lnTo>
                  <a:lnTo>
                    <a:pt x="485" y="970"/>
                  </a:lnTo>
                  <a:lnTo>
                    <a:pt x="485" y="970"/>
                  </a:lnTo>
                  <a:lnTo>
                    <a:pt x="488" y="999"/>
                  </a:lnTo>
                  <a:lnTo>
                    <a:pt x="494" y="1040"/>
                  </a:lnTo>
                  <a:lnTo>
                    <a:pt x="502" y="1103"/>
                  </a:lnTo>
                  <a:lnTo>
                    <a:pt x="502" y="1103"/>
                  </a:lnTo>
                  <a:lnTo>
                    <a:pt x="506" y="1115"/>
                  </a:lnTo>
                  <a:lnTo>
                    <a:pt x="510" y="1132"/>
                  </a:lnTo>
                  <a:lnTo>
                    <a:pt x="516" y="1150"/>
                  </a:lnTo>
                  <a:lnTo>
                    <a:pt x="520" y="1167"/>
                  </a:lnTo>
                  <a:lnTo>
                    <a:pt x="520" y="1167"/>
                  </a:lnTo>
                  <a:lnTo>
                    <a:pt x="522" y="1187"/>
                  </a:lnTo>
                  <a:lnTo>
                    <a:pt x="523" y="1212"/>
                  </a:lnTo>
                  <a:lnTo>
                    <a:pt x="525" y="1238"/>
                  </a:lnTo>
                  <a:lnTo>
                    <a:pt x="527" y="1249"/>
                  </a:lnTo>
                  <a:lnTo>
                    <a:pt x="528" y="1257"/>
                  </a:lnTo>
                  <a:lnTo>
                    <a:pt x="528" y="1257"/>
                  </a:lnTo>
                  <a:lnTo>
                    <a:pt x="533" y="1271"/>
                  </a:lnTo>
                  <a:lnTo>
                    <a:pt x="539" y="1286"/>
                  </a:lnTo>
                  <a:lnTo>
                    <a:pt x="546" y="1304"/>
                  </a:lnTo>
                  <a:lnTo>
                    <a:pt x="546" y="1304"/>
                  </a:lnTo>
                  <a:lnTo>
                    <a:pt x="542" y="1307"/>
                  </a:lnTo>
                  <a:lnTo>
                    <a:pt x="535" y="1314"/>
                  </a:lnTo>
                  <a:lnTo>
                    <a:pt x="525" y="1320"/>
                  </a:lnTo>
                  <a:lnTo>
                    <a:pt x="515" y="1326"/>
                  </a:lnTo>
                  <a:lnTo>
                    <a:pt x="515" y="1326"/>
                  </a:lnTo>
                  <a:lnTo>
                    <a:pt x="512" y="1327"/>
                  </a:lnTo>
                  <a:lnTo>
                    <a:pt x="508" y="1329"/>
                  </a:lnTo>
                  <a:lnTo>
                    <a:pt x="506" y="1333"/>
                  </a:lnTo>
                  <a:lnTo>
                    <a:pt x="503" y="1336"/>
                  </a:lnTo>
                  <a:lnTo>
                    <a:pt x="500" y="1346"/>
                  </a:lnTo>
                  <a:lnTo>
                    <a:pt x="499" y="1359"/>
                  </a:lnTo>
                  <a:lnTo>
                    <a:pt x="499" y="1359"/>
                  </a:lnTo>
                  <a:lnTo>
                    <a:pt x="499" y="1366"/>
                  </a:lnTo>
                  <a:lnTo>
                    <a:pt x="501" y="1371"/>
                  </a:lnTo>
                  <a:lnTo>
                    <a:pt x="504" y="1373"/>
                  </a:lnTo>
                  <a:lnTo>
                    <a:pt x="510" y="1375"/>
                  </a:lnTo>
                  <a:lnTo>
                    <a:pt x="520" y="1377"/>
                  </a:lnTo>
                  <a:lnTo>
                    <a:pt x="528" y="1377"/>
                  </a:lnTo>
                  <a:lnTo>
                    <a:pt x="528" y="1377"/>
                  </a:lnTo>
                  <a:lnTo>
                    <a:pt x="534" y="1377"/>
                  </a:lnTo>
                  <a:lnTo>
                    <a:pt x="542" y="1377"/>
                  </a:lnTo>
                  <a:lnTo>
                    <a:pt x="567" y="1377"/>
                  </a:lnTo>
                  <a:lnTo>
                    <a:pt x="567" y="1377"/>
                  </a:lnTo>
                  <a:lnTo>
                    <a:pt x="583" y="1377"/>
                  </a:lnTo>
                  <a:lnTo>
                    <a:pt x="597" y="1375"/>
                  </a:lnTo>
                  <a:lnTo>
                    <a:pt x="610" y="1373"/>
                  </a:lnTo>
                  <a:lnTo>
                    <a:pt x="615" y="1371"/>
                  </a:lnTo>
                  <a:lnTo>
                    <a:pt x="618" y="1368"/>
                  </a:lnTo>
                  <a:lnTo>
                    <a:pt x="618" y="1368"/>
                  </a:lnTo>
                  <a:lnTo>
                    <a:pt x="621" y="1365"/>
                  </a:lnTo>
                  <a:lnTo>
                    <a:pt x="622" y="1361"/>
                  </a:lnTo>
                  <a:lnTo>
                    <a:pt x="623" y="1354"/>
                  </a:lnTo>
                  <a:lnTo>
                    <a:pt x="623" y="1349"/>
                  </a:lnTo>
                  <a:lnTo>
                    <a:pt x="623" y="1347"/>
                  </a:lnTo>
                  <a:lnTo>
                    <a:pt x="623" y="1347"/>
                  </a:lnTo>
                  <a:lnTo>
                    <a:pt x="637" y="1345"/>
                  </a:lnTo>
                  <a:lnTo>
                    <a:pt x="656" y="1342"/>
                  </a:lnTo>
                  <a:lnTo>
                    <a:pt x="656" y="1342"/>
                  </a:lnTo>
                  <a:lnTo>
                    <a:pt x="661" y="1340"/>
                  </a:lnTo>
                  <a:lnTo>
                    <a:pt x="663" y="1335"/>
                  </a:lnTo>
                  <a:lnTo>
                    <a:pt x="664" y="1329"/>
                  </a:lnTo>
                  <a:lnTo>
                    <a:pt x="666" y="1321"/>
                  </a:lnTo>
                  <a:lnTo>
                    <a:pt x="666" y="1321"/>
                  </a:lnTo>
                  <a:lnTo>
                    <a:pt x="666" y="1310"/>
                  </a:lnTo>
                  <a:lnTo>
                    <a:pt x="663" y="1297"/>
                  </a:lnTo>
                  <a:lnTo>
                    <a:pt x="661" y="1273"/>
                  </a:lnTo>
                  <a:lnTo>
                    <a:pt x="661" y="1273"/>
                  </a:lnTo>
                  <a:lnTo>
                    <a:pt x="661" y="1268"/>
                  </a:lnTo>
                  <a:lnTo>
                    <a:pt x="662" y="1265"/>
                  </a:lnTo>
                  <a:lnTo>
                    <a:pt x="664" y="1265"/>
                  </a:lnTo>
                  <a:lnTo>
                    <a:pt x="666" y="1265"/>
                  </a:lnTo>
                  <a:lnTo>
                    <a:pt x="666" y="1265"/>
                  </a:lnTo>
                  <a:lnTo>
                    <a:pt x="667" y="1264"/>
                  </a:lnTo>
                  <a:lnTo>
                    <a:pt x="668" y="1262"/>
                  </a:lnTo>
                  <a:lnTo>
                    <a:pt x="670" y="1257"/>
                  </a:lnTo>
                  <a:lnTo>
                    <a:pt x="674" y="1252"/>
                  </a:lnTo>
                  <a:lnTo>
                    <a:pt x="674" y="1252"/>
                  </a:lnTo>
                  <a:lnTo>
                    <a:pt x="677" y="1247"/>
                  </a:lnTo>
                  <a:lnTo>
                    <a:pt x="681" y="1239"/>
                  </a:lnTo>
                  <a:lnTo>
                    <a:pt x="685" y="1231"/>
                  </a:lnTo>
                  <a:lnTo>
                    <a:pt x="690" y="1218"/>
                  </a:lnTo>
                  <a:lnTo>
                    <a:pt x="690" y="1218"/>
                  </a:lnTo>
                  <a:lnTo>
                    <a:pt x="695" y="1207"/>
                  </a:lnTo>
                  <a:lnTo>
                    <a:pt x="699" y="1192"/>
                  </a:lnTo>
                  <a:lnTo>
                    <a:pt x="702" y="1170"/>
                  </a:lnTo>
                  <a:lnTo>
                    <a:pt x="706" y="1148"/>
                  </a:lnTo>
                  <a:lnTo>
                    <a:pt x="711" y="1103"/>
                  </a:lnTo>
                  <a:lnTo>
                    <a:pt x="712" y="1073"/>
                  </a:lnTo>
                  <a:lnTo>
                    <a:pt x="712" y="1073"/>
                  </a:lnTo>
                  <a:lnTo>
                    <a:pt x="712" y="1015"/>
                  </a:lnTo>
                  <a:lnTo>
                    <a:pt x="712" y="983"/>
                  </a:lnTo>
                  <a:lnTo>
                    <a:pt x="712" y="962"/>
                  </a:lnTo>
                  <a:lnTo>
                    <a:pt x="712" y="962"/>
                  </a:lnTo>
                  <a:lnTo>
                    <a:pt x="714" y="950"/>
                  </a:lnTo>
                  <a:lnTo>
                    <a:pt x="720" y="932"/>
                  </a:lnTo>
                  <a:lnTo>
                    <a:pt x="735" y="882"/>
                  </a:lnTo>
                  <a:lnTo>
                    <a:pt x="751" y="833"/>
                  </a:lnTo>
                  <a:lnTo>
                    <a:pt x="757" y="813"/>
                  </a:lnTo>
                  <a:lnTo>
                    <a:pt x="759" y="798"/>
                  </a:lnTo>
                  <a:lnTo>
                    <a:pt x="759" y="798"/>
                  </a:lnTo>
                  <a:lnTo>
                    <a:pt x="760" y="785"/>
                  </a:lnTo>
                  <a:lnTo>
                    <a:pt x="762" y="766"/>
                  </a:lnTo>
                  <a:lnTo>
                    <a:pt x="763" y="720"/>
                  </a:lnTo>
                  <a:lnTo>
                    <a:pt x="764" y="657"/>
                  </a:lnTo>
                  <a:lnTo>
                    <a:pt x="764" y="657"/>
                  </a:lnTo>
                  <a:lnTo>
                    <a:pt x="765" y="656"/>
                  </a:lnTo>
                  <a:lnTo>
                    <a:pt x="766" y="655"/>
                  </a:lnTo>
                  <a:lnTo>
                    <a:pt x="770" y="655"/>
                  </a:lnTo>
                  <a:lnTo>
                    <a:pt x="772" y="654"/>
                  </a:lnTo>
                  <a:lnTo>
                    <a:pt x="772" y="654"/>
                  </a:lnTo>
                  <a:lnTo>
                    <a:pt x="772" y="651"/>
                  </a:lnTo>
                  <a:lnTo>
                    <a:pt x="771" y="647"/>
                  </a:lnTo>
                  <a:lnTo>
                    <a:pt x="765" y="631"/>
                  </a:lnTo>
                  <a:lnTo>
                    <a:pt x="758" y="612"/>
                  </a:lnTo>
                  <a:lnTo>
                    <a:pt x="756" y="603"/>
                  </a:lnTo>
                  <a:lnTo>
                    <a:pt x="754" y="593"/>
                  </a:lnTo>
                  <a:lnTo>
                    <a:pt x="754" y="593"/>
                  </a:lnTo>
                  <a:lnTo>
                    <a:pt x="753" y="570"/>
                  </a:lnTo>
                  <a:lnTo>
                    <a:pt x="751" y="540"/>
                  </a:lnTo>
                  <a:lnTo>
                    <a:pt x="746" y="503"/>
                  </a:lnTo>
                  <a:lnTo>
                    <a:pt x="746" y="503"/>
                  </a:lnTo>
                  <a:lnTo>
                    <a:pt x="751" y="510"/>
                  </a:lnTo>
                  <a:lnTo>
                    <a:pt x="759" y="521"/>
                  </a:lnTo>
                  <a:lnTo>
                    <a:pt x="759" y="521"/>
                  </a:lnTo>
                  <a:lnTo>
                    <a:pt x="764" y="527"/>
                  </a:lnTo>
                  <a:lnTo>
                    <a:pt x="767" y="534"/>
                  </a:lnTo>
                  <a:lnTo>
                    <a:pt x="770" y="540"/>
                  </a:lnTo>
                  <a:lnTo>
                    <a:pt x="772" y="542"/>
                  </a:lnTo>
                  <a:lnTo>
                    <a:pt x="772" y="542"/>
                  </a:lnTo>
                  <a:lnTo>
                    <a:pt x="775" y="547"/>
                  </a:lnTo>
                  <a:lnTo>
                    <a:pt x="779" y="559"/>
                  </a:lnTo>
                  <a:lnTo>
                    <a:pt x="792" y="597"/>
                  </a:lnTo>
                  <a:lnTo>
                    <a:pt x="805" y="635"/>
                  </a:lnTo>
                  <a:lnTo>
                    <a:pt x="810" y="654"/>
                  </a:lnTo>
                  <a:lnTo>
                    <a:pt x="810" y="654"/>
                  </a:lnTo>
                  <a:lnTo>
                    <a:pt x="811" y="659"/>
                  </a:lnTo>
                  <a:lnTo>
                    <a:pt x="815" y="668"/>
                  </a:lnTo>
                  <a:lnTo>
                    <a:pt x="817" y="680"/>
                  </a:lnTo>
                  <a:lnTo>
                    <a:pt x="820" y="687"/>
                  </a:lnTo>
                  <a:lnTo>
                    <a:pt x="820" y="687"/>
                  </a:lnTo>
                  <a:lnTo>
                    <a:pt x="821" y="695"/>
                  </a:lnTo>
                  <a:lnTo>
                    <a:pt x="825" y="707"/>
                  </a:lnTo>
                  <a:lnTo>
                    <a:pt x="829" y="718"/>
                  </a:lnTo>
                  <a:lnTo>
                    <a:pt x="831" y="726"/>
                  </a:lnTo>
                  <a:lnTo>
                    <a:pt x="831" y="726"/>
                  </a:lnTo>
                  <a:lnTo>
                    <a:pt x="833" y="732"/>
                  </a:lnTo>
                  <a:lnTo>
                    <a:pt x="831" y="738"/>
                  </a:lnTo>
                  <a:lnTo>
                    <a:pt x="831" y="744"/>
                  </a:lnTo>
                  <a:lnTo>
                    <a:pt x="831" y="752"/>
                  </a:lnTo>
                  <a:lnTo>
                    <a:pt x="831" y="752"/>
                  </a:lnTo>
                  <a:lnTo>
                    <a:pt x="834" y="763"/>
                  </a:lnTo>
                  <a:lnTo>
                    <a:pt x="835" y="766"/>
                  </a:lnTo>
                  <a:lnTo>
                    <a:pt x="836" y="769"/>
                  </a:lnTo>
                  <a:lnTo>
                    <a:pt x="836" y="769"/>
                  </a:lnTo>
                  <a:lnTo>
                    <a:pt x="840" y="770"/>
                  </a:lnTo>
                  <a:lnTo>
                    <a:pt x="843" y="771"/>
                  </a:lnTo>
                  <a:lnTo>
                    <a:pt x="848" y="772"/>
                  </a:lnTo>
                  <a:lnTo>
                    <a:pt x="849" y="772"/>
                  </a:lnTo>
                  <a:lnTo>
                    <a:pt x="849" y="773"/>
                  </a:lnTo>
                  <a:lnTo>
                    <a:pt x="849" y="773"/>
                  </a:lnTo>
                  <a:lnTo>
                    <a:pt x="849" y="776"/>
                  </a:lnTo>
                  <a:lnTo>
                    <a:pt x="849" y="779"/>
                  </a:lnTo>
                  <a:lnTo>
                    <a:pt x="852" y="785"/>
                  </a:lnTo>
                  <a:lnTo>
                    <a:pt x="857" y="795"/>
                  </a:lnTo>
                  <a:lnTo>
                    <a:pt x="857" y="795"/>
                  </a:lnTo>
                  <a:lnTo>
                    <a:pt x="865" y="801"/>
                  </a:lnTo>
                  <a:lnTo>
                    <a:pt x="868" y="803"/>
                  </a:lnTo>
                  <a:lnTo>
                    <a:pt x="871" y="803"/>
                  </a:lnTo>
                  <a:lnTo>
                    <a:pt x="871" y="803"/>
                  </a:lnTo>
                  <a:lnTo>
                    <a:pt x="871" y="803"/>
                  </a:lnTo>
                  <a:lnTo>
                    <a:pt x="871" y="804"/>
                  </a:lnTo>
                  <a:lnTo>
                    <a:pt x="872" y="804"/>
                  </a:lnTo>
                  <a:lnTo>
                    <a:pt x="874" y="805"/>
                  </a:lnTo>
                  <a:lnTo>
                    <a:pt x="875" y="808"/>
                  </a:lnTo>
                  <a:lnTo>
                    <a:pt x="875" y="808"/>
                  </a:lnTo>
                  <a:lnTo>
                    <a:pt x="876" y="820"/>
                  </a:lnTo>
                  <a:lnTo>
                    <a:pt x="879" y="833"/>
                  </a:lnTo>
                  <a:lnTo>
                    <a:pt x="879" y="833"/>
                  </a:lnTo>
                  <a:lnTo>
                    <a:pt x="881" y="836"/>
                  </a:lnTo>
                  <a:lnTo>
                    <a:pt x="886" y="837"/>
                  </a:lnTo>
                  <a:lnTo>
                    <a:pt x="891" y="840"/>
                  </a:lnTo>
                  <a:lnTo>
                    <a:pt x="892" y="841"/>
                  </a:lnTo>
                  <a:lnTo>
                    <a:pt x="892" y="842"/>
                  </a:lnTo>
                  <a:lnTo>
                    <a:pt x="892" y="842"/>
                  </a:lnTo>
                  <a:lnTo>
                    <a:pt x="894" y="846"/>
                  </a:lnTo>
                  <a:lnTo>
                    <a:pt x="900" y="852"/>
                  </a:lnTo>
                  <a:lnTo>
                    <a:pt x="907" y="859"/>
                  </a:lnTo>
                  <a:lnTo>
                    <a:pt x="913" y="864"/>
                  </a:lnTo>
                  <a:lnTo>
                    <a:pt x="913" y="864"/>
                  </a:lnTo>
                  <a:lnTo>
                    <a:pt x="919" y="865"/>
                  </a:lnTo>
                  <a:lnTo>
                    <a:pt x="929" y="866"/>
                  </a:lnTo>
                  <a:lnTo>
                    <a:pt x="939" y="866"/>
                  </a:lnTo>
                  <a:lnTo>
                    <a:pt x="952" y="867"/>
                  </a:lnTo>
                  <a:lnTo>
                    <a:pt x="952" y="867"/>
                  </a:lnTo>
                  <a:lnTo>
                    <a:pt x="965" y="871"/>
                  </a:lnTo>
                  <a:lnTo>
                    <a:pt x="980" y="874"/>
                  </a:lnTo>
                  <a:lnTo>
                    <a:pt x="989" y="878"/>
                  </a:lnTo>
                  <a:lnTo>
                    <a:pt x="995" y="880"/>
                  </a:lnTo>
                  <a:lnTo>
                    <a:pt x="995" y="880"/>
                  </a:lnTo>
                  <a:lnTo>
                    <a:pt x="996" y="893"/>
                  </a:lnTo>
                  <a:lnTo>
                    <a:pt x="1000" y="923"/>
                  </a:lnTo>
                  <a:lnTo>
                    <a:pt x="1003" y="974"/>
                  </a:lnTo>
                  <a:lnTo>
                    <a:pt x="1003" y="974"/>
                  </a:lnTo>
                  <a:lnTo>
                    <a:pt x="1003" y="987"/>
                  </a:lnTo>
                  <a:lnTo>
                    <a:pt x="1002" y="1003"/>
                  </a:lnTo>
                  <a:lnTo>
                    <a:pt x="1001" y="1021"/>
                  </a:lnTo>
                  <a:lnTo>
                    <a:pt x="998" y="1034"/>
                  </a:lnTo>
                  <a:lnTo>
                    <a:pt x="998" y="1034"/>
                  </a:lnTo>
                  <a:lnTo>
                    <a:pt x="997" y="1048"/>
                  </a:lnTo>
                  <a:lnTo>
                    <a:pt x="997" y="1052"/>
                  </a:lnTo>
                  <a:lnTo>
                    <a:pt x="998" y="1055"/>
                  </a:lnTo>
                  <a:lnTo>
                    <a:pt x="998" y="1055"/>
                  </a:lnTo>
                  <a:lnTo>
                    <a:pt x="998" y="1060"/>
                  </a:lnTo>
                  <a:lnTo>
                    <a:pt x="997" y="1066"/>
                  </a:lnTo>
                  <a:lnTo>
                    <a:pt x="990" y="1082"/>
                  </a:lnTo>
                  <a:lnTo>
                    <a:pt x="990" y="1082"/>
                  </a:lnTo>
                  <a:lnTo>
                    <a:pt x="989" y="1089"/>
                  </a:lnTo>
                  <a:lnTo>
                    <a:pt x="987" y="1099"/>
                  </a:lnTo>
                  <a:lnTo>
                    <a:pt x="983" y="1128"/>
                  </a:lnTo>
                  <a:lnTo>
                    <a:pt x="980" y="1157"/>
                  </a:lnTo>
                  <a:lnTo>
                    <a:pt x="977" y="1175"/>
                  </a:lnTo>
                  <a:lnTo>
                    <a:pt x="977" y="1175"/>
                  </a:lnTo>
                  <a:lnTo>
                    <a:pt x="976" y="1182"/>
                  </a:lnTo>
                  <a:lnTo>
                    <a:pt x="976" y="1188"/>
                  </a:lnTo>
                  <a:lnTo>
                    <a:pt x="977" y="1194"/>
                  </a:lnTo>
                  <a:lnTo>
                    <a:pt x="977" y="1205"/>
                  </a:lnTo>
                  <a:lnTo>
                    <a:pt x="977" y="1205"/>
                  </a:lnTo>
                  <a:lnTo>
                    <a:pt x="978" y="1221"/>
                  </a:lnTo>
                  <a:lnTo>
                    <a:pt x="980" y="1240"/>
                  </a:lnTo>
                  <a:lnTo>
                    <a:pt x="981" y="1257"/>
                  </a:lnTo>
                  <a:lnTo>
                    <a:pt x="982" y="1270"/>
                  </a:lnTo>
                  <a:lnTo>
                    <a:pt x="982" y="1270"/>
                  </a:lnTo>
                  <a:lnTo>
                    <a:pt x="982" y="1277"/>
                  </a:lnTo>
                  <a:lnTo>
                    <a:pt x="983" y="1283"/>
                  </a:lnTo>
                  <a:lnTo>
                    <a:pt x="985" y="1291"/>
                  </a:lnTo>
                  <a:lnTo>
                    <a:pt x="985" y="1291"/>
                  </a:lnTo>
                  <a:lnTo>
                    <a:pt x="987" y="1298"/>
                  </a:lnTo>
                  <a:lnTo>
                    <a:pt x="985" y="1304"/>
                  </a:lnTo>
                  <a:lnTo>
                    <a:pt x="985" y="1304"/>
                  </a:lnTo>
                  <a:lnTo>
                    <a:pt x="984" y="1317"/>
                  </a:lnTo>
                  <a:lnTo>
                    <a:pt x="982" y="1334"/>
                  </a:lnTo>
                  <a:lnTo>
                    <a:pt x="982" y="1334"/>
                  </a:lnTo>
                  <a:lnTo>
                    <a:pt x="978" y="1340"/>
                  </a:lnTo>
                  <a:lnTo>
                    <a:pt x="971" y="1349"/>
                  </a:lnTo>
                  <a:lnTo>
                    <a:pt x="964" y="1358"/>
                  </a:lnTo>
                  <a:lnTo>
                    <a:pt x="961" y="1364"/>
                  </a:lnTo>
                  <a:lnTo>
                    <a:pt x="961" y="1364"/>
                  </a:lnTo>
                  <a:lnTo>
                    <a:pt x="959" y="1367"/>
                  </a:lnTo>
                  <a:lnTo>
                    <a:pt x="961" y="1371"/>
                  </a:lnTo>
                  <a:lnTo>
                    <a:pt x="963" y="1373"/>
                  </a:lnTo>
                  <a:lnTo>
                    <a:pt x="969" y="1377"/>
                  </a:lnTo>
                  <a:lnTo>
                    <a:pt x="969" y="1377"/>
                  </a:lnTo>
                  <a:lnTo>
                    <a:pt x="975" y="1378"/>
                  </a:lnTo>
                  <a:lnTo>
                    <a:pt x="983" y="1379"/>
                  </a:lnTo>
                  <a:lnTo>
                    <a:pt x="1007" y="1380"/>
                  </a:lnTo>
                  <a:lnTo>
                    <a:pt x="1029" y="1379"/>
                  </a:lnTo>
                  <a:lnTo>
                    <a:pt x="1038" y="1378"/>
                  </a:lnTo>
                  <a:lnTo>
                    <a:pt x="1041" y="1377"/>
                  </a:lnTo>
                  <a:lnTo>
                    <a:pt x="1041" y="1377"/>
                  </a:lnTo>
                  <a:lnTo>
                    <a:pt x="1043" y="1374"/>
                  </a:lnTo>
                  <a:lnTo>
                    <a:pt x="1043" y="1372"/>
                  </a:lnTo>
                  <a:lnTo>
                    <a:pt x="1045" y="1366"/>
                  </a:lnTo>
                  <a:lnTo>
                    <a:pt x="1045" y="1359"/>
                  </a:lnTo>
                  <a:lnTo>
                    <a:pt x="1046" y="1350"/>
                  </a:lnTo>
                  <a:lnTo>
                    <a:pt x="1046" y="1350"/>
                  </a:lnTo>
                  <a:lnTo>
                    <a:pt x="1047" y="1345"/>
                  </a:lnTo>
                  <a:lnTo>
                    <a:pt x="1046" y="1339"/>
                  </a:lnTo>
                  <a:lnTo>
                    <a:pt x="1046" y="1333"/>
                  </a:lnTo>
                  <a:lnTo>
                    <a:pt x="1046" y="1326"/>
                  </a:lnTo>
                  <a:lnTo>
                    <a:pt x="1046" y="1326"/>
                  </a:lnTo>
                  <a:lnTo>
                    <a:pt x="1046" y="1317"/>
                  </a:lnTo>
                  <a:lnTo>
                    <a:pt x="1045" y="1309"/>
                  </a:lnTo>
                  <a:lnTo>
                    <a:pt x="1045" y="1301"/>
                  </a:lnTo>
                  <a:lnTo>
                    <a:pt x="1046" y="1291"/>
                  </a:lnTo>
                  <a:lnTo>
                    <a:pt x="1046" y="1291"/>
                  </a:lnTo>
                  <a:lnTo>
                    <a:pt x="1051" y="1266"/>
                  </a:lnTo>
                  <a:lnTo>
                    <a:pt x="1054" y="1239"/>
                  </a:lnTo>
                  <a:lnTo>
                    <a:pt x="1054" y="1239"/>
                  </a:lnTo>
                  <a:lnTo>
                    <a:pt x="1057" y="1230"/>
                  </a:lnTo>
                  <a:lnTo>
                    <a:pt x="1059" y="1223"/>
                  </a:lnTo>
                  <a:lnTo>
                    <a:pt x="1062" y="1218"/>
                  </a:lnTo>
                  <a:lnTo>
                    <a:pt x="1067" y="1214"/>
                  </a:lnTo>
                  <a:lnTo>
                    <a:pt x="1067" y="1214"/>
                  </a:lnTo>
                  <a:lnTo>
                    <a:pt x="1072" y="1209"/>
                  </a:lnTo>
                  <a:lnTo>
                    <a:pt x="1075" y="1208"/>
                  </a:lnTo>
                  <a:lnTo>
                    <a:pt x="1084" y="1205"/>
                  </a:lnTo>
                  <a:lnTo>
                    <a:pt x="1084" y="1205"/>
                  </a:lnTo>
                  <a:lnTo>
                    <a:pt x="1091" y="1204"/>
                  </a:lnTo>
                  <a:lnTo>
                    <a:pt x="1102" y="1205"/>
                  </a:lnTo>
                  <a:lnTo>
                    <a:pt x="1106" y="1206"/>
                  </a:lnTo>
                  <a:lnTo>
                    <a:pt x="1111" y="1207"/>
                  </a:lnTo>
                  <a:lnTo>
                    <a:pt x="1116" y="1211"/>
                  </a:lnTo>
                  <a:lnTo>
                    <a:pt x="1118" y="1214"/>
                  </a:lnTo>
                  <a:lnTo>
                    <a:pt x="1118" y="1214"/>
                  </a:lnTo>
                  <a:lnTo>
                    <a:pt x="1130" y="1230"/>
                  </a:lnTo>
                  <a:lnTo>
                    <a:pt x="1134" y="1238"/>
                  </a:lnTo>
                  <a:lnTo>
                    <a:pt x="1135" y="1240"/>
                  </a:lnTo>
                  <a:lnTo>
                    <a:pt x="1136" y="1244"/>
                  </a:lnTo>
                  <a:lnTo>
                    <a:pt x="1136" y="1244"/>
                  </a:lnTo>
                  <a:lnTo>
                    <a:pt x="1136" y="1247"/>
                  </a:lnTo>
                  <a:lnTo>
                    <a:pt x="1135" y="1250"/>
                  </a:lnTo>
                  <a:lnTo>
                    <a:pt x="1131" y="1252"/>
                  </a:lnTo>
                  <a:lnTo>
                    <a:pt x="1131" y="1252"/>
                  </a:lnTo>
                  <a:lnTo>
                    <a:pt x="1130" y="1255"/>
                  </a:lnTo>
                  <a:lnTo>
                    <a:pt x="1130" y="1257"/>
                  </a:lnTo>
                  <a:lnTo>
                    <a:pt x="1130" y="1264"/>
                  </a:lnTo>
                  <a:lnTo>
                    <a:pt x="1131" y="1272"/>
                  </a:lnTo>
                  <a:lnTo>
                    <a:pt x="1131" y="1282"/>
                  </a:lnTo>
                  <a:lnTo>
                    <a:pt x="1131" y="1282"/>
                  </a:lnTo>
                  <a:lnTo>
                    <a:pt x="1130" y="1304"/>
                  </a:lnTo>
                  <a:lnTo>
                    <a:pt x="1129" y="1315"/>
                  </a:lnTo>
                  <a:lnTo>
                    <a:pt x="1128" y="1326"/>
                  </a:lnTo>
                  <a:lnTo>
                    <a:pt x="1128" y="1326"/>
                  </a:lnTo>
                  <a:lnTo>
                    <a:pt x="1126" y="1332"/>
                  </a:lnTo>
                  <a:lnTo>
                    <a:pt x="1128" y="1339"/>
                  </a:lnTo>
                  <a:lnTo>
                    <a:pt x="1131" y="1346"/>
                  </a:lnTo>
                  <a:lnTo>
                    <a:pt x="1135" y="1354"/>
                  </a:lnTo>
                  <a:lnTo>
                    <a:pt x="1139" y="1360"/>
                  </a:lnTo>
                  <a:lnTo>
                    <a:pt x="1144" y="1366"/>
                  </a:lnTo>
                  <a:lnTo>
                    <a:pt x="1149" y="1371"/>
                  </a:lnTo>
                  <a:lnTo>
                    <a:pt x="1152" y="1372"/>
                  </a:lnTo>
                  <a:lnTo>
                    <a:pt x="1152" y="1372"/>
                  </a:lnTo>
                  <a:lnTo>
                    <a:pt x="1157" y="1372"/>
                  </a:lnTo>
                  <a:lnTo>
                    <a:pt x="1163" y="1371"/>
                  </a:lnTo>
                  <a:lnTo>
                    <a:pt x="1175" y="1366"/>
                  </a:lnTo>
                  <a:lnTo>
                    <a:pt x="1187" y="1359"/>
                  </a:lnTo>
                  <a:lnTo>
                    <a:pt x="1192" y="1355"/>
                  </a:lnTo>
                  <a:lnTo>
                    <a:pt x="1195" y="1350"/>
                  </a:lnTo>
                  <a:lnTo>
                    <a:pt x="1195" y="1350"/>
                  </a:lnTo>
                  <a:lnTo>
                    <a:pt x="1198" y="1346"/>
                  </a:lnTo>
                  <a:lnTo>
                    <a:pt x="1199" y="1341"/>
                  </a:lnTo>
                  <a:lnTo>
                    <a:pt x="1199" y="1329"/>
                  </a:lnTo>
                  <a:lnTo>
                    <a:pt x="1196" y="1316"/>
                  </a:lnTo>
                  <a:lnTo>
                    <a:pt x="1195" y="1304"/>
                  </a:lnTo>
                  <a:lnTo>
                    <a:pt x="1195" y="1304"/>
                  </a:lnTo>
                  <a:lnTo>
                    <a:pt x="1194" y="1290"/>
                  </a:lnTo>
                  <a:lnTo>
                    <a:pt x="1192" y="1275"/>
                  </a:lnTo>
                  <a:lnTo>
                    <a:pt x="1187" y="1257"/>
                  </a:lnTo>
                  <a:lnTo>
                    <a:pt x="1187" y="1257"/>
                  </a:lnTo>
                  <a:lnTo>
                    <a:pt x="1192" y="1237"/>
                  </a:lnTo>
                  <a:lnTo>
                    <a:pt x="1195" y="1218"/>
                  </a:lnTo>
                  <a:lnTo>
                    <a:pt x="1196" y="1209"/>
                  </a:lnTo>
                  <a:lnTo>
                    <a:pt x="1195" y="1201"/>
                  </a:lnTo>
                  <a:lnTo>
                    <a:pt x="1195" y="1201"/>
                  </a:lnTo>
                  <a:lnTo>
                    <a:pt x="1194" y="1193"/>
                  </a:lnTo>
                  <a:lnTo>
                    <a:pt x="1192" y="1186"/>
                  </a:lnTo>
                  <a:lnTo>
                    <a:pt x="1187" y="1169"/>
                  </a:lnTo>
                  <a:lnTo>
                    <a:pt x="1179" y="1150"/>
                  </a:lnTo>
                  <a:lnTo>
                    <a:pt x="1179" y="1150"/>
                  </a:lnTo>
                  <a:lnTo>
                    <a:pt x="1180" y="1144"/>
                  </a:lnTo>
                  <a:lnTo>
                    <a:pt x="1183" y="1135"/>
                  </a:lnTo>
                  <a:lnTo>
                    <a:pt x="1186" y="1124"/>
                  </a:lnTo>
                  <a:lnTo>
                    <a:pt x="1187" y="1119"/>
                  </a:lnTo>
                  <a:lnTo>
                    <a:pt x="1187" y="1116"/>
                  </a:lnTo>
                  <a:lnTo>
                    <a:pt x="1187" y="1116"/>
                  </a:lnTo>
                  <a:lnTo>
                    <a:pt x="1184" y="1106"/>
                  </a:lnTo>
                  <a:lnTo>
                    <a:pt x="1181" y="1097"/>
                  </a:lnTo>
                  <a:lnTo>
                    <a:pt x="1176" y="1087"/>
                  </a:lnTo>
                  <a:lnTo>
                    <a:pt x="1174" y="1082"/>
                  </a:lnTo>
                  <a:lnTo>
                    <a:pt x="1174" y="1082"/>
                  </a:lnTo>
                  <a:lnTo>
                    <a:pt x="1171" y="1071"/>
                  </a:lnTo>
                  <a:lnTo>
                    <a:pt x="1170" y="1065"/>
                  </a:lnTo>
                  <a:lnTo>
                    <a:pt x="1170" y="1060"/>
                  </a:lnTo>
                  <a:lnTo>
                    <a:pt x="1170" y="1060"/>
                  </a:lnTo>
                  <a:lnTo>
                    <a:pt x="1169" y="1047"/>
                  </a:lnTo>
                  <a:lnTo>
                    <a:pt x="1166" y="1034"/>
                  </a:lnTo>
                  <a:lnTo>
                    <a:pt x="1166" y="1034"/>
                  </a:lnTo>
                  <a:lnTo>
                    <a:pt x="1166" y="1029"/>
                  </a:lnTo>
                  <a:lnTo>
                    <a:pt x="1166" y="1020"/>
                  </a:lnTo>
                  <a:lnTo>
                    <a:pt x="1169" y="993"/>
                  </a:lnTo>
                  <a:lnTo>
                    <a:pt x="1174" y="957"/>
                  </a:lnTo>
                  <a:lnTo>
                    <a:pt x="1174" y="957"/>
                  </a:lnTo>
                  <a:lnTo>
                    <a:pt x="1179" y="973"/>
                  </a:lnTo>
                  <a:lnTo>
                    <a:pt x="1181" y="987"/>
                  </a:lnTo>
                  <a:lnTo>
                    <a:pt x="1183" y="1000"/>
                  </a:lnTo>
                  <a:lnTo>
                    <a:pt x="1183" y="1000"/>
                  </a:lnTo>
                  <a:lnTo>
                    <a:pt x="1184" y="1009"/>
                  </a:lnTo>
                  <a:lnTo>
                    <a:pt x="1187" y="1016"/>
                  </a:lnTo>
                  <a:lnTo>
                    <a:pt x="1190" y="1023"/>
                  </a:lnTo>
                  <a:lnTo>
                    <a:pt x="1195" y="1034"/>
                  </a:lnTo>
                  <a:lnTo>
                    <a:pt x="1195" y="1034"/>
                  </a:lnTo>
                  <a:lnTo>
                    <a:pt x="1200" y="1042"/>
                  </a:lnTo>
                  <a:lnTo>
                    <a:pt x="1202" y="1045"/>
                  </a:lnTo>
                  <a:lnTo>
                    <a:pt x="1203" y="1045"/>
                  </a:lnTo>
                  <a:lnTo>
                    <a:pt x="1208" y="1044"/>
                  </a:lnTo>
                  <a:lnTo>
                    <a:pt x="1209" y="1042"/>
                  </a:lnTo>
                  <a:lnTo>
                    <a:pt x="1213" y="1042"/>
                  </a:lnTo>
                  <a:lnTo>
                    <a:pt x="1213" y="1042"/>
                  </a:lnTo>
                  <a:lnTo>
                    <a:pt x="1216" y="1042"/>
                  </a:lnTo>
                  <a:lnTo>
                    <a:pt x="1216" y="1042"/>
                  </a:lnTo>
                  <a:lnTo>
                    <a:pt x="1216" y="1042"/>
                  </a:lnTo>
                  <a:lnTo>
                    <a:pt x="1218" y="1042"/>
                  </a:lnTo>
                  <a:lnTo>
                    <a:pt x="1216" y="1042"/>
                  </a:lnTo>
                  <a:lnTo>
                    <a:pt x="1216" y="1042"/>
                  </a:lnTo>
                  <a:lnTo>
                    <a:pt x="1221" y="1051"/>
                  </a:lnTo>
                  <a:lnTo>
                    <a:pt x="1221" y="1051"/>
                  </a:lnTo>
                  <a:lnTo>
                    <a:pt x="1224" y="1058"/>
                  </a:lnTo>
                  <a:lnTo>
                    <a:pt x="1225" y="1063"/>
                  </a:lnTo>
                  <a:lnTo>
                    <a:pt x="1229" y="1068"/>
                  </a:lnTo>
                  <a:lnTo>
                    <a:pt x="1229" y="1068"/>
                  </a:lnTo>
                  <a:lnTo>
                    <a:pt x="1232" y="1071"/>
                  </a:lnTo>
                  <a:lnTo>
                    <a:pt x="1233" y="1074"/>
                  </a:lnTo>
                  <a:lnTo>
                    <a:pt x="1233" y="1076"/>
                  </a:lnTo>
                  <a:lnTo>
                    <a:pt x="1232" y="1078"/>
                  </a:lnTo>
                  <a:lnTo>
                    <a:pt x="1228" y="1082"/>
                  </a:lnTo>
                  <a:lnTo>
                    <a:pt x="1226" y="1085"/>
                  </a:lnTo>
                  <a:lnTo>
                    <a:pt x="1226" y="1085"/>
                  </a:lnTo>
                  <a:lnTo>
                    <a:pt x="1224" y="1093"/>
                  </a:lnTo>
                  <a:lnTo>
                    <a:pt x="1224" y="1097"/>
                  </a:lnTo>
                  <a:lnTo>
                    <a:pt x="1226" y="1098"/>
                  </a:lnTo>
                  <a:lnTo>
                    <a:pt x="1226" y="1098"/>
                  </a:lnTo>
                  <a:lnTo>
                    <a:pt x="1227" y="1098"/>
                  </a:lnTo>
                  <a:lnTo>
                    <a:pt x="1229" y="1098"/>
                  </a:lnTo>
                  <a:lnTo>
                    <a:pt x="1234" y="1096"/>
                  </a:lnTo>
                  <a:lnTo>
                    <a:pt x="1243" y="1090"/>
                  </a:lnTo>
                  <a:lnTo>
                    <a:pt x="1243" y="1090"/>
                  </a:lnTo>
                  <a:lnTo>
                    <a:pt x="1245" y="1089"/>
                  </a:lnTo>
                  <a:lnTo>
                    <a:pt x="1248" y="1086"/>
                  </a:lnTo>
                  <a:lnTo>
                    <a:pt x="1252" y="1084"/>
                  </a:lnTo>
                  <a:lnTo>
                    <a:pt x="1256" y="1082"/>
                  </a:lnTo>
                  <a:lnTo>
                    <a:pt x="1256" y="1082"/>
                  </a:lnTo>
                  <a:lnTo>
                    <a:pt x="1257" y="1077"/>
                  </a:lnTo>
                  <a:lnTo>
                    <a:pt x="1258" y="1071"/>
                  </a:lnTo>
                  <a:lnTo>
                    <a:pt x="1256" y="1055"/>
                  </a:lnTo>
                  <a:lnTo>
                    <a:pt x="1256" y="1055"/>
                  </a:lnTo>
                  <a:lnTo>
                    <a:pt x="1253" y="1047"/>
                  </a:lnTo>
                  <a:lnTo>
                    <a:pt x="1250" y="1040"/>
                  </a:lnTo>
                  <a:lnTo>
                    <a:pt x="1247" y="1036"/>
                  </a:lnTo>
                  <a:lnTo>
                    <a:pt x="1247" y="1034"/>
                  </a:lnTo>
                  <a:lnTo>
                    <a:pt x="1247" y="1034"/>
                  </a:lnTo>
                  <a:lnTo>
                    <a:pt x="1247" y="1031"/>
                  </a:lnTo>
                  <a:lnTo>
                    <a:pt x="1247" y="1026"/>
                  </a:lnTo>
                  <a:lnTo>
                    <a:pt x="1247" y="1026"/>
                  </a:lnTo>
                  <a:lnTo>
                    <a:pt x="1246" y="1019"/>
                  </a:lnTo>
                  <a:lnTo>
                    <a:pt x="1247" y="1013"/>
                  </a:lnTo>
                  <a:lnTo>
                    <a:pt x="1247" y="1013"/>
                  </a:lnTo>
                  <a:lnTo>
                    <a:pt x="1247" y="1007"/>
                  </a:lnTo>
                  <a:lnTo>
                    <a:pt x="1246" y="995"/>
                  </a:lnTo>
                  <a:lnTo>
                    <a:pt x="1243" y="981"/>
                  </a:lnTo>
                  <a:lnTo>
                    <a:pt x="1238" y="965"/>
                  </a:lnTo>
                  <a:lnTo>
                    <a:pt x="1238" y="965"/>
                  </a:lnTo>
                  <a:lnTo>
                    <a:pt x="1237" y="959"/>
                  </a:lnTo>
                  <a:lnTo>
                    <a:pt x="1235" y="954"/>
                  </a:lnTo>
                  <a:lnTo>
                    <a:pt x="1234" y="944"/>
                  </a:lnTo>
                  <a:lnTo>
                    <a:pt x="1235" y="936"/>
                  </a:lnTo>
                  <a:lnTo>
                    <a:pt x="1234" y="927"/>
                  </a:lnTo>
                  <a:lnTo>
                    <a:pt x="1234" y="927"/>
                  </a:lnTo>
                  <a:lnTo>
                    <a:pt x="1232" y="919"/>
                  </a:lnTo>
                  <a:lnTo>
                    <a:pt x="1226" y="907"/>
                  </a:lnTo>
                  <a:lnTo>
                    <a:pt x="1213" y="877"/>
                  </a:lnTo>
                  <a:lnTo>
                    <a:pt x="1199" y="847"/>
                  </a:lnTo>
                  <a:lnTo>
                    <a:pt x="1192" y="829"/>
                  </a:lnTo>
                  <a:lnTo>
                    <a:pt x="1192" y="829"/>
                  </a:lnTo>
                  <a:lnTo>
                    <a:pt x="1188" y="824"/>
                  </a:lnTo>
                  <a:lnTo>
                    <a:pt x="1183" y="818"/>
                  </a:lnTo>
                  <a:lnTo>
                    <a:pt x="1168" y="805"/>
                  </a:lnTo>
                  <a:lnTo>
                    <a:pt x="1149" y="790"/>
                  </a:lnTo>
                  <a:lnTo>
                    <a:pt x="1149" y="790"/>
                  </a:lnTo>
                  <a:lnTo>
                    <a:pt x="1154" y="785"/>
                  </a:lnTo>
                  <a:lnTo>
                    <a:pt x="1161" y="777"/>
                  </a:lnTo>
                  <a:lnTo>
                    <a:pt x="1161" y="777"/>
                  </a:lnTo>
                  <a:lnTo>
                    <a:pt x="1164" y="773"/>
                  </a:lnTo>
                  <a:lnTo>
                    <a:pt x="1166" y="769"/>
                  </a:lnTo>
                  <a:lnTo>
                    <a:pt x="1170" y="756"/>
                  </a:lnTo>
                  <a:lnTo>
                    <a:pt x="1170" y="756"/>
                  </a:lnTo>
                  <a:lnTo>
                    <a:pt x="1171" y="750"/>
                  </a:lnTo>
                  <a:lnTo>
                    <a:pt x="1173" y="744"/>
                  </a:lnTo>
                  <a:lnTo>
                    <a:pt x="1173" y="738"/>
                  </a:lnTo>
                  <a:lnTo>
                    <a:pt x="1174" y="734"/>
                  </a:lnTo>
                  <a:lnTo>
                    <a:pt x="1174" y="734"/>
                  </a:lnTo>
                  <a:lnTo>
                    <a:pt x="1175" y="732"/>
                  </a:lnTo>
                  <a:lnTo>
                    <a:pt x="1179" y="731"/>
                  </a:lnTo>
                  <a:lnTo>
                    <a:pt x="1179" y="731"/>
                  </a:lnTo>
                  <a:lnTo>
                    <a:pt x="1181" y="728"/>
                  </a:lnTo>
                  <a:lnTo>
                    <a:pt x="1182" y="725"/>
                  </a:lnTo>
                  <a:lnTo>
                    <a:pt x="1184" y="715"/>
                  </a:lnTo>
                  <a:lnTo>
                    <a:pt x="1186" y="702"/>
                  </a:lnTo>
                  <a:lnTo>
                    <a:pt x="1184" y="698"/>
                  </a:lnTo>
                  <a:lnTo>
                    <a:pt x="1183" y="692"/>
                  </a:lnTo>
                  <a:lnTo>
                    <a:pt x="1183" y="692"/>
                  </a:lnTo>
                  <a:lnTo>
                    <a:pt x="1180" y="688"/>
                  </a:lnTo>
                  <a:lnTo>
                    <a:pt x="1177" y="685"/>
                  </a:lnTo>
                  <a:lnTo>
                    <a:pt x="1174" y="683"/>
                  </a:lnTo>
                  <a:lnTo>
                    <a:pt x="1170" y="682"/>
                  </a:lnTo>
                  <a:lnTo>
                    <a:pt x="1164" y="681"/>
                  </a:lnTo>
                  <a:lnTo>
                    <a:pt x="1162" y="680"/>
                  </a:lnTo>
                  <a:lnTo>
                    <a:pt x="1161" y="679"/>
                  </a:lnTo>
                  <a:lnTo>
                    <a:pt x="1161" y="679"/>
                  </a:lnTo>
                  <a:lnTo>
                    <a:pt x="1154" y="668"/>
                  </a:lnTo>
                  <a:lnTo>
                    <a:pt x="1149" y="661"/>
                  </a:lnTo>
                  <a:lnTo>
                    <a:pt x="1144" y="657"/>
                  </a:lnTo>
                  <a:lnTo>
                    <a:pt x="1144" y="657"/>
                  </a:lnTo>
                  <a:lnTo>
                    <a:pt x="1138" y="656"/>
                  </a:lnTo>
                  <a:lnTo>
                    <a:pt x="1130" y="656"/>
                  </a:lnTo>
                  <a:lnTo>
                    <a:pt x="1122" y="656"/>
                  </a:lnTo>
                  <a:lnTo>
                    <a:pt x="1118" y="657"/>
                  </a:lnTo>
                  <a:lnTo>
                    <a:pt x="1118" y="657"/>
                  </a:lnTo>
                  <a:lnTo>
                    <a:pt x="1117" y="657"/>
                  </a:lnTo>
                  <a:lnTo>
                    <a:pt x="1111" y="654"/>
                  </a:lnTo>
                  <a:lnTo>
                    <a:pt x="1104" y="651"/>
                  </a:lnTo>
                  <a:lnTo>
                    <a:pt x="1097" y="649"/>
                  </a:lnTo>
                  <a:lnTo>
                    <a:pt x="1097" y="649"/>
                  </a:lnTo>
                  <a:lnTo>
                    <a:pt x="1093" y="649"/>
                  </a:lnTo>
                  <a:lnTo>
                    <a:pt x="1090" y="650"/>
                  </a:lnTo>
                  <a:lnTo>
                    <a:pt x="1079" y="655"/>
                  </a:lnTo>
                  <a:lnTo>
                    <a:pt x="1067" y="662"/>
                  </a:lnTo>
                  <a:lnTo>
                    <a:pt x="1067" y="662"/>
                  </a:lnTo>
                  <a:lnTo>
                    <a:pt x="1061" y="659"/>
                  </a:lnTo>
                  <a:lnTo>
                    <a:pt x="1051" y="654"/>
                  </a:lnTo>
                  <a:lnTo>
                    <a:pt x="1051" y="654"/>
                  </a:lnTo>
                  <a:lnTo>
                    <a:pt x="1047" y="653"/>
                  </a:lnTo>
                  <a:lnTo>
                    <a:pt x="1045" y="651"/>
                  </a:lnTo>
                  <a:lnTo>
                    <a:pt x="1045" y="651"/>
                  </a:lnTo>
                  <a:lnTo>
                    <a:pt x="1042" y="653"/>
                  </a:lnTo>
                  <a:lnTo>
                    <a:pt x="1039" y="655"/>
                  </a:lnTo>
                  <a:lnTo>
                    <a:pt x="1029" y="662"/>
                  </a:lnTo>
                  <a:lnTo>
                    <a:pt x="1029" y="662"/>
                  </a:lnTo>
                  <a:lnTo>
                    <a:pt x="1027" y="664"/>
                  </a:lnTo>
                  <a:lnTo>
                    <a:pt x="1026" y="667"/>
                  </a:lnTo>
                  <a:lnTo>
                    <a:pt x="1025" y="669"/>
                  </a:lnTo>
                  <a:lnTo>
                    <a:pt x="1025" y="672"/>
                  </a:lnTo>
                  <a:lnTo>
                    <a:pt x="1028" y="676"/>
                  </a:lnTo>
                  <a:lnTo>
                    <a:pt x="1032" y="681"/>
                  </a:lnTo>
                  <a:lnTo>
                    <a:pt x="1041" y="688"/>
                  </a:lnTo>
                  <a:lnTo>
                    <a:pt x="1046" y="692"/>
                  </a:lnTo>
                  <a:lnTo>
                    <a:pt x="1046" y="692"/>
                  </a:lnTo>
                  <a:lnTo>
                    <a:pt x="1045" y="705"/>
                  </a:lnTo>
                  <a:lnTo>
                    <a:pt x="1043" y="718"/>
                  </a:lnTo>
                  <a:lnTo>
                    <a:pt x="1046" y="734"/>
                  </a:lnTo>
                  <a:lnTo>
                    <a:pt x="1046" y="734"/>
                  </a:lnTo>
                  <a:lnTo>
                    <a:pt x="1047" y="743"/>
                  </a:lnTo>
                  <a:lnTo>
                    <a:pt x="1049" y="749"/>
                  </a:lnTo>
                  <a:lnTo>
                    <a:pt x="1053" y="756"/>
                  </a:lnTo>
                  <a:lnTo>
                    <a:pt x="1057" y="760"/>
                  </a:lnTo>
                  <a:lnTo>
                    <a:pt x="1059" y="764"/>
                  </a:lnTo>
                  <a:lnTo>
                    <a:pt x="1059" y="764"/>
                  </a:lnTo>
                  <a:lnTo>
                    <a:pt x="1060" y="772"/>
                  </a:lnTo>
                  <a:lnTo>
                    <a:pt x="1060" y="775"/>
                  </a:lnTo>
                  <a:lnTo>
                    <a:pt x="1059" y="777"/>
                  </a:lnTo>
                  <a:lnTo>
                    <a:pt x="1059" y="777"/>
                  </a:lnTo>
                  <a:lnTo>
                    <a:pt x="1053" y="784"/>
                  </a:lnTo>
                  <a:lnTo>
                    <a:pt x="1049" y="788"/>
                  </a:lnTo>
                  <a:lnTo>
                    <a:pt x="1046" y="790"/>
                  </a:lnTo>
                  <a:lnTo>
                    <a:pt x="1046" y="790"/>
                  </a:lnTo>
                  <a:lnTo>
                    <a:pt x="1020" y="803"/>
                  </a:lnTo>
                  <a:lnTo>
                    <a:pt x="1020" y="803"/>
                  </a:lnTo>
                  <a:lnTo>
                    <a:pt x="1014" y="805"/>
                  </a:lnTo>
                  <a:lnTo>
                    <a:pt x="1007" y="808"/>
                  </a:lnTo>
                  <a:lnTo>
                    <a:pt x="989" y="811"/>
                  </a:lnTo>
                  <a:lnTo>
                    <a:pt x="971" y="813"/>
                  </a:lnTo>
                  <a:lnTo>
                    <a:pt x="956" y="811"/>
                  </a:lnTo>
                  <a:lnTo>
                    <a:pt x="956" y="811"/>
                  </a:lnTo>
                  <a:lnTo>
                    <a:pt x="944" y="809"/>
                  </a:lnTo>
                  <a:lnTo>
                    <a:pt x="934" y="807"/>
                  </a:lnTo>
                  <a:lnTo>
                    <a:pt x="926" y="803"/>
                  </a:lnTo>
                  <a:lnTo>
                    <a:pt x="926" y="803"/>
                  </a:lnTo>
                  <a:lnTo>
                    <a:pt x="921" y="797"/>
                  </a:lnTo>
                  <a:lnTo>
                    <a:pt x="913" y="786"/>
                  </a:lnTo>
                  <a:lnTo>
                    <a:pt x="913" y="786"/>
                  </a:lnTo>
                  <a:lnTo>
                    <a:pt x="911" y="784"/>
                  </a:lnTo>
                  <a:lnTo>
                    <a:pt x="907" y="783"/>
                  </a:lnTo>
                  <a:lnTo>
                    <a:pt x="903" y="782"/>
                  </a:lnTo>
                  <a:lnTo>
                    <a:pt x="897" y="782"/>
                  </a:lnTo>
                  <a:lnTo>
                    <a:pt x="897" y="782"/>
                  </a:lnTo>
                  <a:lnTo>
                    <a:pt x="892" y="778"/>
                  </a:lnTo>
                  <a:lnTo>
                    <a:pt x="889" y="773"/>
                  </a:lnTo>
                  <a:lnTo>
                    <a:pt x="887" y="769"/>
                  </a:lnTo>
                  <a:lnTo>
                    <a:pt x="887" y="769"/>
                  </a:lnTo>
                  <a:lnTo>
                    <a:pt x="886" y="754"/>
                  </a:lnTo>
                  <a:lnTo>
                    <a:pt x="884" y="744"/>
                  </a:lnTo>
                  <a:lnTo>
                    <a:pt x="879" y="731"/>
                  </a:lnTo>
                  <a:lnTo>
                    <a:pt x="879" y="731"/>
                  </a:lnTo>
                  <a:lnTo>
                    <a:pt x="872" y="712"/>
                  </a:lnTo>
                  <a:lnTo>
                    <a:pt x="871" y="707"/>
                  </a:lnTo>
                  <a:lnTo>
                    <a:pt x="871" y="705"/>
                  </a:lnTo>
                  <a:lnTo>
                    <a:pt x="871" y="705"/>
                  </a:lnTo>
                  <a:lnTo>
                    <a:pt x="873" y="701"/>
                  </a:lnTo>
                  <a:lnTo>
                    <a:pt x="875" y="700"/>
                  </a:lnTo>
                  <a:lnTo>
                    <a:pt x="862" y="670"/>
                  </a:lnTo>
                  <a:lnTo>
                    <a:pt x="862" y="670"/>
                  </a:lnTo>
                  <a:lnTo>
                    <a:pt x="861" y="664"/>
                  </a:lnTo>
                  <a:lnTo>
                    <a:pt x="860" y="656"/>
                  </a:lnTo>
                  <a:lnTo>
                    <a:pt x="857" y="631"/>
                  </a:lnTo>
                  <a:lnTo>
                    <a:pt x="854" y="599"/>
                  </a:lnTo>
                  <a:lnTo>
                    <a:pt x="852" y="582"/>
                  </a:lnTo>
                  <a:lnTo>
                    <a:pt x="849" y="564"/>
                  </a:lnTo>
                  <a:lnTo>
                    <a:pt x="849" y="564"/>
                  </a:lnTo>
                  <a:lnTo>
                    <a:pt x="841" y="518"/>
                  </a:lnTo>
                  <a:lnTo>
                    <a:pt x="834" y="461"/>
                  </a:lnTo>
                  <a:lnTo>
                    <a:pt x="825" y="406"/>
                  </a:lnTo>
                  <a:lnTo>
                    <a:pt x="820" y="367"/>
                  </a:lnTo>
                  <a:lnTo>
                    <a:pt x="820" y="367"/>
                  </a:lnTo>
                  <a:lnTo>
                    <a:pt x="812" y="339"/>
                  </a:lnTo>
                  <a:lnTo>
                    <a:pt x="804" y="311"/>
                  </a:lnTo>
                  <a:lnTo>
                    <a:pt x="794" y="277"/>
                  </a:lnTo>
                  <a:lnTo>
                    <a:pt x="794" y="277"/>
                  </a:lnTo>
                  <a:lnTo>
                    <a:pt x="791" y="272"/>
                  </a:lnTo>
                  <a:lnTo>
                    <a:pt x="789" y="270"/>
                  </a:lnTo>
                  <a:lnTo>
                    <a:pt x="780" y="269"/>
                  </a:lnTo>
                  <a:lnTo>
                    <a:pt x="780" y="269"/>
                  </a:lnTo>
                  <a:lnTo>
                    <a:pt x="776" y="265"/>
                  </a:lnTo>
                  <a:lnTo>
                    <a:pt x="772" y="262"/>
                  </a:lnTo>
                  <a:lnTo>
                    <a:pt x="770" y="256"/>
                  </a:lnTo>
                  <a:lnTo>
                    <a:pt x="767" y="251"/>
                  </a:lnTo>
                  <a:lnTo>
                    <a:pt x="767" y="251"/>
                  </a:lnTo>
                  <a:lnTo>
                    <a:pt x="766" y="247"/>
                  </a:lnTo>
                  <a:lnTo>
                    <a:pt x="764" y="244"/>
                  </a:lnTo>
                  <a:lnTo>
                    <a:pt x="751" y="234"/>
                  </a:lnTo>
                  <a:lnTo>
                    <a:pt x="751" y="234"/>
                  </a:lnTo>
                  <a:lnTo>
                    <a:pt x="741" y="230"/>
                  </a:lnTo>
                  <a:lnTo>
                    <a:pt x="735" y="227"/>
                  </a:lnTo>
                  <a:lnTo>
                    <a:pt x="728" y="225"/>
                  </a:lnTo>
                  <a:lnTo>
                    <a:pt x="721" y="221"/>
                  </a:lnTo>
                  <a:lnTo>
                    <a:pt x="721" y="221"/>
                  </a:lnTo>
                  <a:lnTo>
                    <a:pt x="713" y="215"/>
                  </a:lnTo>
                  <a:lnTo>
                    <a:pt x="705" y="208"/>
                  </a:lnTo>
                  <a:lnTo>
                    <a:pt x="695" y="199"/>
                  </a:lnTo>
                  <a:lnTo>
                    <a:pt x="687" y="187"/>
                  </a:lnTo>
                  <a:lnTo>
                    <a:pt x="687" y="187"/>
                  </a:lnTo>
                  <a:lnTo>
                    <a:pt x="685" y="182"/>
                  </a:lnTo>
                  <a:lnTo>
                    <a:pt x="682" y="176"/>
                  </a:lnTo>
                  <a:lnTo>
                    <a:pt x="679" y="160"/>
                  </a:lnTo>
                  <a:lnTo>
                    <a:pt x="676" y="138"/>
                  </a:lnTo>
                  <a:lnTo>
                    <a:pt x="675" y="115"/>
                  </a:lnTo>
                  <a:lnTo>
                    <a:pt x="673" y="90"/>
                  </a:lnTo>
                  <a:lnTo>
                    <a:pt x="669" y="67"/>
                  </a:lnTo>
                  <a:lnTo>
                    <a:pt x="666" y="47"/>
                  </a:lnTo>
                  <a:lnTo>
                    <a:pt x="663" y="39"/>
                  </a:lnTo>
                  <a:lnTo>
                    <a:pt x="661" y="33"/>
                  </a:lnTo>
                  <a:lnTo>
                    <a:pt x="661" y="33"/>
                  </a:lnTo>
                  <a:lnTo>
                    <a:pt x="657" y="27"/>
                  </a:lnTo>
                  <a:lnTo>
                    <a:pt x="654" y="22"/>
                  </a:lnTo>
                  <a:lnTo>
                    <a:pt x="645" y="14"/>
                  </a:lnTo>
                  <a:lnTo>
                    <a:pt x="635" y="8"/>
                  </a:lnTo>
                  <a:lnTo>
                    <a:pt x="624" y="3"/>
                  </a:lnTo>
                  <a:lnTo>
                    <a:pt x="612" y="1"/>
                  </a:lnTo>
                  <a:lnTo>
                    <a:pt x="600" y="0"/>
                  </a:lnTo>
                  <a:lnTo>
                    <a:pt x="590" y="1"/>
                  </a:lnTo>
                  <a:lnTo>
                    <a:pt x="579" y="3"/>
                  </a:lnTo>
                  <a:lnTo>
                    <a:pt x="579" y="3"/>
                  </a:lnTo>
                  <a:lnTo>
                    <a:pt x="571" y="7"/>
                  </a:lnTo>
                  <a:lnTo>
                    <a:pt x="562" y="12"/>
                  </a:lnTo>
                  <a:lnTo>
                    <a:pt x="554" y="19"/>
                  </a:lnTo>
                  <a:lnTo>
                    <a:pt x="547" y="26"/>
                  </a:lnTo>
                  <a:lnTo>
                    <a:pt x="541" y="34"/>
                  </a:lnTo>
                  <a:lnTo>
                    <a:pt x="536" y="44"/>
                  </a:lnTo>
                  <a:lnTo>
                    <a:pt x="532" y="53"/>
                  </a:lnTo>
                  <a:lnTo>
                    <a:pt x="528" y="63"/>
                  </a:lnTo>
                  <a:lnTo>
                    <a:pt x="528" y="63"/>
                  </a:lnTo>
                  <a:lnTo>
                    <a:pt x="520" y="91"/>
                  </a:lnTo>
                  <a:lnTo>
                    <a:pt x="507" y="127"/>
                  </a:lnTo>
                  <a:lnTo>
                    <a:pt x="507" y="127"/>
                  </a:lnTo>
                  <a:lnTo>
                    <a:pt x="495" y="157"/>
                  </a:lnTo>
                  <a:lnTo>
                    <a:pt x="482" y="188"/>
                  </a:lnTo>
                  <a:lnTo>
                    <a:pt x="469" y="221"/>
                  </a:lnTo>
                  <a:lnTo>
                    <a:pt x="469" y="221"/>
                  </a:lnTo>
                  <a:lnTo>
                    <a:pt x="456" y="231"/>
                  </a:lnTo>
                  <a:lnTo>
                    <a:pt x="446" y="239"/>
                  </a:lnTo>
                  <a:lnTo>
                    <a:pt x="438" y="247"/>
                  </a:lnTo>
                  <a:lnTo>
                    <a:pt x="438" y="247"/>
                  </a:lnTo>
                  <a:lnTo>
                    <a:pt x="420" y="271"/>
                  </a:lnTo>
                  <a:lnTo>
                    <a:pt x="411" y="286"/>
                  </a:lnTo>
                  <a:lnTo>
                    <a:pt x="404" y="298"/>
                  </a:lnTo>
                  <a:lnTo>
                    <a:pt x="404" y="298"/>
                  </a:lnTo>
                  <a:lnTo>
                    <a:pt x="401" y="307"/>
                  </a:lnTo>
                  <a:lnTo>
                    <a:pt x="398" y="322"/>
                  </a:lnTo>
                  <a:lnTo>
                    <a:pt x="391" y="362"/>
                  </a:lnTo>
                  <a:lnTo>
                    <a:pt x="379" y="423"/>
                  </a:lnTo>
                  <a:lnTo>
                    <a:pt x="379" y="423"/>
                  </a:lnTo>
                  <a:lnTo>
                    <a:pt x="376" y="430"/>
                  </a:lnTo>
                  <a:lnTo>
                    <a:pt x="373" y="439"/>
                  </a:lnTo>
                  <a:lnTo>
                    <a:pt x="367" y="450"/>
                  </a:lnTo>
                  <a:lnTo>
                    <a:pt x="361" y="461"/>
                  </a:lnTo>
                  <a:lnTo>
                    <a:pt x="361" y="461"/>
                  </a:lnTo>
                  <a:lnTo>
                    <a:pt x="359" y="469"/>
                  </a:lnTo>
                  <a:lnTo>
                    <a:pt x="355" y="482"/>
                  </a:lnTo>
                  <a:lnTo>
                    <a:pt x="349" y="518"/>
                  </a:lnTo>
                  <a:lnTo>
                    <a:pt x="340" y="577"/>
                  </a:lnTo>
                  <a:lnTo>
                    <a:pt x="340" y="577"/>
                  </a:lnTo>
                  <a:lnTo>
                    <a:pt x="334" y="603"/>
                  </a:lnTo>
                  <a:lnTo>
                    <a:pt x="327" y="636"/>
                  </a:lnTo>
                  <a:lnTo>
                    <a:pt x="327" y="636"/>
                  </a:lnTo>
                  <a:lnTo>
                    <a:pt x="322" y="669"/>
                  </a:lnTo>
                  <a:lnTo>
                    <a:pt x="321" y="681"/>
                  </a:lnTo>
                  <a:lnTo>
                    <a:pt x="318" y="692"/>
                  </a:lnTo>
                  <a:lnTo>
                    <a:pt x="318" y="692"/>
                  </a:lnTo>
                  <a:lnTo>
                    <a:pt x="316" y="701"/>
                  </a:lnTo>
                  <a:lnTo>
                    <a:pt x="314" y="709"/>
                  </a:lnTo>
                  <a:lnTo>
                    <a:pt x="311" y="718"/>
                  </a:lnTo>
                  <a:lnTo>
                    <a:pt x="310" y="726"/>
                  </a:lnTo>
                  <a:lnTo>
                    <a:pt x="310" y="726"/>
                  </a:lnTo>
                  <a:lnTo>
                    <a:pt x="310" y="730"/>
                  </a:lnTo>
                  <a:lnTo>
                    <a:pt x="311" y="732"/>
                  </a:lnTo>
                  <a:lnTo>
                    <a:pt x="313" y="733"/>
                  </a:lnTo>
                  <a:lnTo>
                    <a:pt x="314" y="734"/>
                  </a:lnTo>
                  <a:lnTo>
                    <a:pt x="318" y="734"/>
                  </a:lnTo>
                  <a:lnTo>
                    <a:pt x="318" y="734"/>
                  </a:lnTo>
                  <a:lnTo>
                    <a:pt x="320" y="736"/>
                  </a:lnTo>
                  <a:lnTo>
                    <a:pt x="318" y="738"/>
                  </a:lnTo>
                  <a:lnTo>
                    <a:pt x="315" y="743"/>
                  </a:lnTo>
                  <a:lnTo>
                    <a:pt x="315" y="743"/>
                  </a:lnTo>
                  <a:lnTo>
                    <a:pt x="314" y="745"/>
                  </a:lnTo>
                  <a:lnTo>
                    <a:pt x="314" y="747"/>
                  </a:lnTo>
                  <a:lnTo>
                    <a:pt x="316" y="754"/>
                  </a:lnTo>
                  <a:lnTo>
                    <a:pt x="318" y="764"/>
                  </a:lnTo>
                  <a:lnTo>
                    <a:pt x="318" y="764"/>
                  </a:lnTo>
                  <a:lnTo>
                    <a:pt x="316" y="771"/>
                  </a:lnTo>
                  <a:lnTo>
                    <a:pt x="314" y="776"/>
                  </a:lnTo>
                  <a:lnTo>
                    <a:pt x="311" y="777"/>
                  </a:lnTo>
                  <a:lnTo>
                    <a:pt x="310" y="777"/>
                  </a:lnTo>
                  <a:lnTo>
                    <a:pt x="310" y="777"/>
                  </a:lnTo>
                  <a:lnTo>
                    <a:pt x="305" y="778"/>
                  </a:lnTo>
                  <a:lnTo>
                    <a:pt x="299" y="779"/>
                  </a:lnTo>
                  <a:lnTo>
                    <a:pt x="294" y="782"/>
                  </a:lnTo>
                  <a:lnTo>
                    <a:pt x="294" y="782"/>
                  </a:lnTo>
                  <a:lnTo>
                    <a:pt x="289" y="777"/>
                  </a:lnTo>
                  <a:lnTo>
                    <a:pt x="289" y="777"/>
                  </a:lnTo>
                  <a:lnTo>
                    <a:pt x="288" y="770"/>
                  </a:lnTo>
                  <a:lnTo>
                    <a:pt x="289" y="760"/>
                  </a:lnTo>
                  <a:lnTo>
                    <a:pt x="289" y="760"/>
                  </a:lnTo>
                  <a:lnTo>
                    <a:pt x="288" y="756"/>
                  </a:lnTo>
                  <a:lnTo>
                    <a:pt x="284" y="750"/>
                  </a:lnTo>
                  <a:lnTo>
                    <a:pt x="279" y="743"/>
                  </a:lnTo>
                  <a:lnTo>
                    <a:pt x="276" y="739"/>
                  </a:lnTo>
                  <a:lnTo>
                    <a:pt x="276" y="739"/>
                  </a:lnTo>
                  <a:lnTo>
                    <a:pt x="269" y="732"/>
                  </a:lnTo>
                  <a:lnTo>
                    <a:pt x="265" y="727"/>
                  </a:lnTo>
                  <a:lnTo>
                    <a:pt x="263" y="726"/>
                  </a:lnTo>
                  <a:lnTo>
                    <a:pt x="263" y="726"/>
                  </a:lnTo>
                  <a:lnTo>
                    <a:pt x="257" y="723"/>
                  </a:lnTo>
                  <a:lnTo>
                    <a:pt x="244" y="712"/>
                  </a:lnTo>
                  <a:lnTo>
                    <a:pt x="225" y="696"/>
                  </a:lnTo>
                  <a:lnTo>
                    <a:pt x="225" y="696"/>
                  </a:lnTo>
                  <a:lnTo>
                    <a:pt x="224" y="694"/>
                  </a:lnTo>
                  <a:lnTo>
                    <a:pt x="225" y="692"/>
                  </a:lnTo>
                  <a:lnTo>
                    <a:pt x="228" y="687"/>
                  </a:lnTo>
                  <a:lnTo>
                    <a:pt x="228" y="687"/>
                  </a:lnTo>
                  <a:lnTo>
                    <a:pt x="233" y="683"/>
                  </a:lnTo>
                  <a:lnTo>
                    <a:pt x="238" y="679"/>
                  </a:lnTo>
                  <a:lnTo>
                    <a:pt x="238" y="679"/>
                  </a:lnTo>
                  <a:lnTo>
                    <a:pt x="240" y="677"/>
                  </a:lnTo>
                  <a:lnTo>
                    <a:pt x="241" y="676"/>
                  </a:lnTo>
                  <a:lnTo>
                    <a:pt x="241" y="675"/>
                  </a:lnTo>
                  <a:lnTo>
                    <a:pt x="241" y="675"/>
                  </a:lnTo>
                  <a:lnTo>
                    <a:pt x="244" y="673"/>
                  </a:lnTo>
                  <a:lnTo>
                    <a:pt x="247" y="670"/>
                  </a:lnTo>
                  <a:lnTo>
                    <a:pt x="259" y="666"/>
                  </a:lnTo>
                  <a:lnTo>
                    <a:pt x="259" y="666"/>
                  </a:lnTo>
                  <a:lnTo>
                    <a:pt x="264" y="663"/>
                  </a:lnTo>
                  <a:lnTo>
                    <a:pt x="266" y="660"/>
                  </a:lnTo>
                  <a:lnTo>
                    <a:pt x="271" y="654"/>
                  </a:lnTo>
                  <a:lnTo>
                    <a:pt x="271" y="654"/>
                  </a:lnTo>
                  <a:lnTo>
                    <a:pt x="276" y="648"/>
                  </a:lnTo>
                  <a:lnTo>
                    <a:pt x="279" y="641"/>
                  </a:lnTo>
                  <a:lnTo>
                    <a:pt x="283" y="631"/>
                  </a:lnTo>
                  <a:lnTo>
                    <a:pt x="284" y="628"/>
                  </a:lnTo>
                  <a:lnTo>
                    <a:pt x="284" y="623"/>
                  </a:lnTo>
                  <a:lnTo>
                    <a:pt x="284" y="623"/>
                  </a:lnTo>
                  <a:lnTo>
                    <a:pt x="284" y="611"/>
                  </a:lnTo>
                  <a:lnTo>
                    <a:pt x="284" y="602"/>
                  </a:lnTo>
                  <a:lnTo>
                    <a:pt x="284" y="602"/>
                  </a:lnTo>
                  <a:lnTo>
                    <a:pt x="284" y="598"/>
                  </a:lnTo>
                  <a:lnTo>
                    <a:pt x="283" y="595"/>
                  </a:lnTo>
                  <a:lnTo>
                    <a:pt x="281" y="585"/>
                  </a:lnTo>
                  <a:lnTo>
                    <a:pt x="281" y="585"/>
                  </a:lnTo>
                  <a:lnTo>
                    <a:pt x="278" y="579"/>
                  </a:lnTo>
                  <a:lnTo>
                    <a:pt x="276" y="574"/>
                  </a:lnTo>
                  <a:lnTo>
                    <a:pt x="271" y="564"/>
                  </a:lnTo>
                  <a:lnTo>
                    <a:pt x="271" y="564"/>
                  </a:lnTo>
                  <a:lnTo>
                    <a:pt x="267" y="553"/>
                  </a:lnTo>
                  <a:lnTo>
                    <a:pt x="266" y="550"/>
                  </a:lnTo>
                  <a:lnTo>
                    <a:pt x="263" y="546"/>
                  </a:lnTo>
                  <a:lnTo>
                    <a:pt x="250" y="533"/>
                  </a:lnTo>
                  <a:lnTo>
                    <a:pt x="250" y="533"/>
                  </a:lnTo>
                  <a:lnTo>
                    <a:pt x="245" y="531"/>
                  </a:lnTo>
                  <a:lnTo>
                    <a:pt x="239" y="528"/>
                  </a:lnTo>
                  <a:lnTo>
                    <a:pt x="228" y="525"/>
                  </a:lnTo>
                  <a:lnTo>
                    <a:pt x="228" y="525"/>
                  </a:lnTo>
                  <a:lnTo>
                    <a:pt x="221" y="525"/>
                  </a:lnTo>
                  <a:lnTo>
                    <a:pt x="208" y="526"/>
                  </a:lnTo>
                  <a:lnTo>
                    <a:pt x="186" y="529"/>
                  </a:lnTo>
                  <a:lnTo>
                    <a:pt x="186" y="529"/>
                  </a:lnTo>
                  <a:lnTo>
                    <a:pt x="183" y="529"/>
                  </a:lnTo>
                  <a:lnTo>
                    <a:pt x="180" y="529"/>
                  </a:lnTo>
                  <a:lnTo>
                    <a:pt x="174" y="527"/>
                  </a:lnTo>
                  <a:lnTo>
                    <a:pt x="167" y="527"/>
                  </a:lnTo>
                  <a:lnTo>
                    <a:pt x="163" y="527"/>
                  </a:lnTo>
                  <a:lnTo>
                    <a:pt x="161" y="529"/>
                  </a:lnTo>
                  <a:lnTo>
                    <a:pt x="161" y="529"/>
                  </a:lnTo>
                  <a:lnTo>
                    <a:pt x="155" y="535"/>
                  </a:lnTo>
                  <a:lnTo>
                    <a:pt x="149" y="542"/>
                  </a:lnTo>
                  <a:lnTo>
                    <a:pt x="144" y="548"/>
                  </a:lnTo>
                  <a:lnTo>
                    <a:pt x="142" y="550"/>
                  </a:lnTo>
                  <a:lnTo>
                    <a:pt x="140" y="551"/>
                  </a:lnTo>
                  <a:lnTo>
                    <a:pt x="140" y="551"/>
                  </a:lnTo>
                  <a:lnTo>
                    <a:pt x="137" y="552"/>
                  </a:lnTo>
                  <a:lnTo>
                    <a:pt x="135" y="554"/>
                  </a:lnTo>
                  <a:lnTo>
                    <a:pt x="131" y="563"/>
                  </a:lnTo>
                  <a:lnTo>
                    <a:pt x="127" y="580"/>
                  </a:lnTo>
                  <a:lnTo>
                    <a:pt x="127" y="580"/>
                  </a:lnTo>
                  <a:lnTo>
                    <a:pt x="122" y="593"/>
                  </a:lnTo>
                  <a:lnTo>
                    <a:pt x="122" y="600"/>
                  </a:lnTo>
                  <a:lnTo>
                    <a:pt x="122" y="606"/>
                  </a:lnTo>
                  <a:lnTo>
                    <a:pt x="122" y="606"/>
                  </a:lnTo>
                  <a:lnTo>
                    <a:pt x="129" y="625"/>
                  </a:lnTo>
                  <a:lnTo>
                    <a:pt x="135" y="641"/>
                  </a:lnTo>
                  <a:lnTo>
                    <a:pt x="135" y="641"/>
                  </a:lnTo>
                  <a:lnTo>
                    <a:pt x="140" y="657"/>
                  </a:lnTo>
                  <a:lnTo>
                    <a:pt x="143" y="675"/>
                  </a:lnTo>
                  <a:lnTo>
                    <a:pt x="135" y="683"/>
                  </a:lnTo>
                  <a:lnTo>
                    <a:pt x="130" y="696"/>
                  </a:lnTo>
                  <a:lnTo>
                    <a:pt x="130" y="696"/>
                  </a:lnTo>
                  <a:lnTo>
                    <a:pt x="125" y="698"/>
                  </a:lnTo>
                  <a:lnTo>
                    <a:pt x="113" y="704"/>
                  </a:lnTo>
                  <a:lnTo>
                    <a:pt x="100" y="712"/>
                  </a:lnTo>
                  <a:lnTo>
                    <a:pt x="93" y="717"/>
                  </a:lnTo>
                  <a:lnTo>
                    <a:pt x="87" y="721"/>
                  </a:lnTo>
                  <a:lnTo>
                    <a:pt x="87" y="721"/>
                  </a:lnTo>
                  <a:lnTo>
                    <a:pt x="71" y="743"/>
                  </a:lnTo>
                  <a:lnTo>
                    <a:pt x="46" y="773"/>
                  </a:lnTo>
                  <a:lnTo>
                    <a:pt x="22" y="805"/>
                  </a:lnTo>
                  <a:lnTo>
                    <a:pt x="7" y="829"/>
                  </a:lnTo>
                  <a:lnTo>
                    <a:pt x="7" y="829"/>
                  </a:lnTo>
                  <a:lnTo>
                    <a:pt x="3" y="836"/>
                  </a:lnTo>
                  <a:lnTo>
                    <a:pt x="1" y="846"/>
                  </a:lnTo>
                  <a:lnTo>
                    <a:pt x="0" y="855"/>
                  </a:lnTo>
                  <a:lnTo>
                    <a:pt x="0" y="865"/>
                  </a:lnTo>
                  <a:lnTo>
                    <a:pt x="1" y="885"/>
                  </a:lnTo>
                  <a:lnTo>
                    <a:pt x="2" y="906"/>
                  </a:lnTo>
                  <a:lnTo>
                    <a:pt x="2" y="906"/>
                  </a:lnTo>
                  <a:lnTo>
                    <a:pt x="2" y="922"/>
                  </a:lnTo>
                  <a:lnTo>
                    <a:pt x="3" y="931"/>
                  </a:lnTo>
                  <a:lnTo>
                    <a:pt x="7" y="949"/>
                  </a:lnTo>
                  <a:lnTo>
                    <a:pt x="7" y="949"/>
                  </a:lnTo>
                  <a:lnTo>
                    <a:pt x="7" y="954"/>
                  </a:lnTo>
                  <a:lnTo>
                    <a:pt x="9" y="957"/>
                  </a:lnTo>
                  <a:lnTo>
                    <a:pt x="12" y="959"/>
                  </a:lnTo>
                  <a:lnTo>
                    <a:pt x="14" y="961"/>
                  </a:lnTo>
                  <a:lnTo>
                    <a:pt x="18" y="962"/>
                  </a:lnTo>
                  <a:lnTo>
                    <a:pt x="19" y="962"/>
                  </a:lnTo>
                  <a:lnTo>
                    <a:pt x="19" y="962"/>
                  </a:lnTo>
                  <a:lnTo>
                    <a:pt x="21" y="970"/>
                  </a:lnTo>
                  <a:lnTo>
                    <a:pt x="23" y="977"/>
                  </a:lnTo>
                  <a:lnTo>
                    <a:pt x="26" y="980"/>
                  </a:lnTo>
                  <a:lnTo>
                    <a:pt x="28" y="983"/>
                  </a:lnTo>
                  <a:lnTo>
                    <a:pt x="28" y="983"/>
                  </a:lnTo>
                  <a:lnTo>
                    <a:pt x="31" y="984"/>
                  </a:lnTo>
                  <a:lnTo>
                    <a:pt x="34" y="987"/>
                  </a:lnTo>
                  <a:lnTo>
                    <a:pt x="42" y="988"/>
                  </a:lnTo>
                  <a:lnTo>
                    <a:pt x="49" y="988"/>
                  </a:lnTo>
                  <a:lnTo>
                    <a:pt x="52" y="988"/>
                  </a:lnTo>
                  <a:lnTo>
                    <a:pt x="53" y="987"/>
                  </a:lnTo>
                  <a:lnTo>
                    <a:pt x="53" y="987"/>
                  </a:lnTo>
                  <a:lnTo>
                    <a:pt x="54" y="984"/>
                  </a:lnTo>
                  <a:lnTo>
                    <a:pt x="54" y="982"/>
                  </a:lnTo>
                  <a:lnTo>
                    <a:pt x="49" y="974"/>
                  </a:lnTo>
                  <a:lnTo>
                    <a:pt x="49" y="974"/>
                  </a:lnTo>
                  <a:lnTo>
                    <a:pt x="47" y="969"/>
                  </a:lnTo>
                  <a:lnTo>
                    <a:pt x="47" y="964"/>
                  </a:lnTo>
                  <a:lnTo>
                    <a:pt x="47" y="959"/>
                  </a:lnTo>
                  <a:lnTo>
                    <a:pt x="49" y="957"/>
                  </a:lnTo>
                  <a:lnTo>
                    <a:pt x="49" y="957"/>
                  </a:lnTo>
                  <a:lnTo>
                    <a:pt x="51" y="957"/>
                  </a:lnTo>
                  <a:lnTo>
                    <a:pt x="52" y="958"/>
                  </a:lnTo>
                  <a:lnTo>
                    <a:pt x="55" y="961"/>
                  </a:lnTo>
                  <a:lnTo>
                    <a:pt x="59" y="964"/>
                  </a:lnTo>
                  <a:lnTo>
                    <a:pt x="60" y="965"/>
                  </a:lnTo>
                  <a:lnTo>
                    <a:pt x="63" y="965"/>
                  </a:lnTo>
                  <a:lnTo>
                    <a:pt x="63" y="965"/>
                  </a:lnTo>
                  <a:lnTo>
                    <a:pt x="63" y="964"/>
                  </a:lnTo>
                  <a:lnTo>
                    <a:pt x="63" y="962"/>
                  </a:lnTo>
                  <a:lnTo>
                    <a:pt x="61" y="954"/>
                  </a:lnTo>
                  <a:lnTo>
                    <a:pt x="58" y="941"/>
                  </a:lnTo>
                  <a:lnTo>
                    <a:pt x="58" y="941"/>
                  </a:lnTo>
                  <a:lnTo>
                    <a:pt x="59" y="926"/>
                  </a:lnTo>
                  <a:lnTo>
                    <a:pt x="60" y="917"/>
                  </a:lnTo>
                  <a:lnTo>
                    <a:pt x="63" y="910"/>
                  </a:lnTo>
                  <a:lnTo>
                    <a:pt x="63" y="910"/>
                  </a:lnTo>
                  <a:lnTo>
                    <a:pt x="65" y="905"/>
                  </a:lnTo>
                  <a:lnTo>
                    <a:pt x="68" y="900"/>
                  </a:lnTo>
                  <a:lnTo>
                    <a:pt x="74" y="893"/>
                  </a:lnTo>
                  <a:lnTo>
                    <a:pt x="74" y="893"/>
                  </a:lnTo>
                  <a:lnTo>
                    <a:pt x="76" y="895"/>
                  </a:lnTo>
                  <a:lnTo>
                    <a:pt x="76" y="903"/>
                  </a:lnTo>
                  <a:lnTo>
                    <a:pt x="73" y="926"/>
                  </a:lnTo>
                  <a:lnTo>
                    <a:pt x="71" y="970"/>
                  </a:lnTo>
                  <a:lnTo>
                    <a:pt x="71" y="970"/>
                  </a:lnTo>
                  <a:lnTo>
                    <a:pt x="71" y="978"/>
                  </a:lnTo>
                  <a:lnTo>
                    <a:pt x="72" y="986"/>
                  </a:lnTo>
                  <a:lnTo>
                    <a:pt x="74" y="996"/>
                  </a:lnTo>
                  <a:lnTo>
                    <a:pt x="74" y="996"/>
                  </a:lnTo>
                  <a:lnTo>
                    <a:pt x="76" y="1006"/>
                  </a:lnTo>
                  <a:lnTo>
                    <a:pt x="74" y="1023"/>
                  </a:lnTo>
                  <a:lnTo>
                    <a:pt x="71" y="1064"/>
                  </a:lnTo>
                  <a:lnTo>
                    <a:pt x="71" y="1064"/>
                  </a:lnTo>
                  <a:lnTo>
                    <a:pt x="66" y="1085"/>
                  </a:lnTo>
                  <a:lnTo>
                    <a:pt x="63" y="1111"/>
                  </a:lnTo>
                  <a:lnTo>
                    <a:pt x="61" y="1124"/>
                  </a:lnTo>
                  <a:lnTo>
                    <a:pt x="61" y="1137"/>
                  </a:lnTo>
                  <a:lnTo>
                    <a:pt x="63" y="1148"/>
                  </a:lnTo>
                  <a:lnTo>
                    <a:pt x="64" y="1154"/>
                  </a:lnTo>
                  <a:lnTo>
                    <a:pt x="66" y="1159"/>
                  </a:lnTo>
                  <a:lnTo>
                    <a:pt x="66" y="1159"/>
                  </a:lnTo>
                  <a:lnTo>
                    <a:pt x="105" y="1224"/>
                  </a:lnTo>
                  <a:lnTo>
                    <a:pt x="125" y="1259"/>
                  </a:lnTo>
                  <a:lnTo>
                    <a:pt x="131" y="1271"/>
                  </a:lnTo>
                  <a:lnTo>
                    <a:pt x="135" y="1278"/>
                  </a:lnTo>
                  <a:lnTo>
                    <a:pt x="135" y="1278"/>
                  </a:lnTo>
                  <a:lnTo>
                    <a:pt x="135" y="1289"/>
                  </a:lnTo>
                  <a:lnTo>
                    <a:pt x="135" y="1304"/>
                  </a:lnTo>
                  <a:lnTo>
                    <a:pt x="136" y="1321"/>
                  </a:lnTo>
                  <a:lnTo>
                    <a:pt x="137" y="1328"/>
                  </a:lnTo>
                  <a:lnTo>
                    <a:pt x="140" y="1334"/>
                  </a:lnTo>
                  <a:lnTo>
                    <a:pt x="140" y="1334"/>
                  </a:lnTo>
                  <a:lnTo>
                    <a:pt x="141" y="1336"/>
                  </a:lnTo>
                  <a:lnTo>
                    <a:pt x="143" y="1339"/>
                  </a:lnTo>
                  <a:lnTo>
                    <a:pt x="149" y="1342"/>
                  </a:lnTo>
                  <a:lnTo>
                    <a:pt x="157" y="1345"/>
                  </a:lnTo>
                  <a:lnTo>
                    <a:pt x="167" y="1346"/>
                  </a:lnTo>
                  <a:lnTo>
                    <a:pt x="175" y="1346"/>
                  </a:lnTo>
                  <a:lnTo>
                    <a:pt x="183" y="1346"/>
                  </a:lnTo>
                  <a:lnTo>
                    <a:pt x="190" y="1345"/>
                  </a:lnTo>
                  <a:lnTo>
                    <a:pt x="194" y="1342"/>
                  </a:lnTo>
                  <a:lnTo>
                    <a:pt x="194" y="1342"/>
                  </a:lnTo>
                  <a:lnTo>
                    <a:pt x="196" y="1339"/>
                  </a:lnTo>
                  <a:lnTo>
                    <a:pt x="199" y="1334"/>
                  </a:lnTo>
                  <a:lnTo>
                    <a:pt x="200" y="1322"/>
                  </a:lnTo>
                  <a:lnTo>
                    <a:pt x="200" y="1309"/>
                  </a:lnTo>
                  <a:lnTo>
                    <a:pt x="199" y="1300"/>
                  </a:lnTo>
                  <a:lnTo>
                    <a:pt x="199" y="1300"/>
                  </a:lnTo>
                  <a:lnTo>
                    <a:pt x="199" y="1295"/>
                  </a:lnTo>
                  <a:lnTo>
                    <a:pt x="200" y="1292"/>
                  </a:lnTo>
                  <a:lnTo>
                    <a:pt x="204" y="1290"/>
                  </a:lnTo>
                  <a:lnTo>
                    <a:pt x="207" y="1286"/>
                  </a:lnTo>
                  <a:lnTo>
                    <a:pt x="207" y="1286"/>
                  </a:lnTo>
                  <a:lnTo>
                    <a:pt x="209" y="1282"/>
                  </a:lnTo>
                  <a:lnTo>
                    <a:pt x="209" y="1278"/>
                  </a:lnTo>
                  <a:lnTo>
                    <a:pt x="207" y="1270"/>
                  </a:lnTo>
                  <a:lnTo>
                    <a:pt x="207" y="1270"/>
                  </a:lnTo>
                  <a:lnTo>
                    <a:pt x="208" y="1263"/>
                  </a:lnTo>
                  <a:lnTo>
                    <a:pt x="211" y="1252"/>
                  </a:lnTo>
                  <a:lnTo>
                    <a:pt x="214" y="1241"/>
                  </a:lnTo>
                  <a:lnTo>
                    <a:pt x="217" y="1236"/>
                  </a:lnTo>
                  <a:lnTo>
                    <a:pt x="217" y="1236"/>
                  </a:lnTo>
                  <a:lnTo>
                    <a:pt x="219" y="1225"/>
                  </a:lnTo>
                  <a:lnTo>
                    <a:pt x="226" y="1206"/>
                  </a:lnTo>
                  <a:lnTo>
                    <a:pt x="238" y="1167"/>
                  </a:lnTo>
                  <a:lnTo>
                    <a:pt x="238" y="1167"/>
                  </a:lnTo>
                  <a:lnTo>
                    <a:pt x="245" y="1148"/>
                  </a:lnTo>
                  <a:lnTo>
                    <a:pt x="247" y="1141"/>
                  </a:lnTo>
                  <a:lnTo>
                    <a:pt x="250" y="1132"/>
                  </a:lnTo>
                  <a:lnTo>
                    <a:pt x="250" y="1132"/>
                  </a:lnTo>
                  <a:lnTo>
                    <a:pt x="251" y="1127"/>
                  </a:lnTo>
                  <a:lnTo>
                    <a:pt x="251" y="1121"/>
                  </a:lnTo>
                  <a:lnTo>
                    <a:pt x="250" y="1104"/>
                  </a:lnTo>
                  <a:lnTo>
                    <a:pt x="250" y="1087"/>
                  </a:lnTo>
                  <a:lnTo>
                    <a:pt x="250" y="1079"/>
                  </a:lnTo>
                  <a:lnTo>
                    <a:pt x="250" y="1073"/>
                  </a:lnTo>
                  <a:lnTo>
                    <a:pt x="250" y="1073"/>
                  </a:lnTo>
                  <a:lnTo>
                    <a:pt x="253" y="1052"/>
                  </a:lnTo>
                  <a:lnTo>
                    <a:pt x="256" y="1022"/>
                  </a:lnTo>
                  <a:lnTo>
                    <a:pt x="259" y="983"/>
                  </a:lnTo>
                  <a:lnTo>
                    <a:pt x="259" y="983"/>
                  </a:lnTo>
                  <a:lnTo>
                    <a:pt x="262" y="980"/>
                  </a:lnTo>
                  <a:lnTo>
                    <a:pt x="267" y="970"/>
                  </a:lnTo>
                  <a:lnTo>
                    <a:pt x="267" y="970"/>
                  </a:lnTo>
                  <a:lnTo>
                    <a:pt x="270" y="964"/>
                  </a:lnTo>
                  <a:lnTo>
                    <a:pt x="270" y="959"/>
                  </a:lnTo>
                  <a:lnTo>
                    <a:pt x="267" y="941"/>
                  </a:lnTo>
                  <a:lnTo>
                    <a:pt x="267" y="941"/>
                  </a:lnTo>
                  <a:lnTo>
                    <a:pt x="259" y="864"/>
                  </a:lnTo>
                  <a:lnTo>
                    <a:pt x="259" y="864"/>
                  </a:lnTo>
                  <a:lnTo>
                    <a:pt x="267" y="866"/>
                  </a:lnTo>
                  <a:lnTo>
                    <a:pt x="278" y="869"/>
                  </a:lnTo>
                  <a:lnTo>
                    <a:pt x="294" y="872"/>
                  </a:lnTo>
                  <a:lnTo>
                    <a:pt x="294" y="872"/>
                  </a:lnTo>
                  <a:lnTo>
                    <a:pt x="301" y="872"/>
                  </a:lnTo>
                  <a:lnTo>
                    <a:pt x="307" y="869"/>
                  </a:lnTo>
                  <a:lnTo>
                    <a:pt x="313" y="867"/>
                  </a:lnTo>
                  <a:lnTo>
                    <a:pt x="317" y="862"/>
                  </a:lnTo>
                  <a:lnTo>
                    <a:pt x="322" y="856"/>
                  </a:lnTo>
                  <a:lnTo>
                    <a:pt x="326" y="850"/>
                  </a:lnTo>
                  <a:lnTo>
                    <a:pt x="331" y="837"/>
                  </a:lnTo>
                  <a:lnTo>
                    <a:pt x="331" y="837"/>
                  </a:lnTo>
                  <a:lnTo>
                    <a:pt x="339" y="826"/>
                  </a:lnTo>
                  <a:lnTo>
                    <a:pt x="347" y="815"/>
                  </a:lnTo>
                  <a:lnTo>
                    <a:pt x="358" y="803"/>
                  </a:lnTo>
                  <a:lnTo>
                    <a:pt x="358" y="803"/>
                  </a:lnTo>
                  <a:lnTo>
                    <a:pt x="359" y="797"/>
                  </a:lnTo>
                  <a:lnTo>
                    <a:pt x="361" y="784"/>
                  </a:lnTo>
                  <a:lnTo>
                    <a:pt x="363" y="772"/>
                  </a:lnTo>
                  <a:lnTo>
                    <a:pt x="366" y="764"/>
                  </a:lnTo>
                  <a:lnTo>
                    <a:pt x="366" y="764"/>
                  </a:lnTo>
                  <a:lnTo>
                    <a:pt x="367" y="760"/>
                  </a:lnTo>
                  <a:lnTo>
                    <a:pt x="368" y="756"/>
                  </a:lnTo>
                  <a:lnTo>
                    <a:pt x="368" y="751"/>
                  </a:lnTo>
                  <a:lnTo>
                    <a:pt x="369" y="747"/>
                  </a:lnTo>
                  <a:lnTo>
                    <a:pt x="369" y="747"/>
                  </a:lnTo>
                  <a:lnTo>
                    <a:pt x="371" y="744"/>
                  </a:lnTo>
                  <a:lnTo>
                    <a:pt x="371" y="739"/>
                  </a:lnTo>
                  <a:lnTo>
                    <a:pt x="369" y="732"/>
                  </a:lnTo>
                  <a:lnTo>
                    <a:pt x="369" y="721"/>
                  </a:lnTo>
                  <a:lnTo>
                    <a:pt x="369" y="721"/>
                  </a:lnTo>
                  <a:lnTo>
                    <a:pt x="372" y="700"/>
                  </a:lnTo>
                  <a:lnTo>
                    <a:pt x="374" y="686"/>
                  </a:lnTo>
                  <a:lnTo>
                    <a:pt x="379" y="666"/>
                  </a:lnTo>
                  <a:lnTo>
                    <a:pt x="379" y="666"/>
                  </a:lnTo>
                  <a:lnTo>
                    <a:pt x="384" y="650"/>
                  </a:lnTo>
                  <a:lnTo>
                    <a:pt x="392" y="628"/>
                  </a:lnTo>
                  <a:lnTo>
                    <a:pt x="416" y="573"/>
                  </a:lnTo>
                  <a:lnTo>
                    <a:pt x="446" y="503"/>
                  </a:lnTo>
                  <a:lnTo>
                    <a:pt x="446" y="503"/>
                  </a:lnTo>
                  <a:close/>
                  <a:moveTo>
                    <a:pt x="156" y="1095"/>
                  </a:moveTo>
                  <a:lnTo>
                    <a:pt x="156" y="1095"/>
                  </a:lnTo>
                  <a:lnTo>
                    <a:pt x="160" y="1106"/>
                  </a:lnTo>
                  <a:lnTo>
                    <a:pt x="164" y="1124"/>
                  </a:lnTo>
                  <a:lnTo>
                    <a:pt x="164" y="1124"/>
                  </a:lnTo>
                  <a:lnTo>
                    <a:pt x="164" y="1136"/>
                  </a:lnTo>
                  <a:lnTo>
                    <a:pt x="163" y="1156"/>
                  </a:lnTo>
                  <a:lnTo>
                    <a:pt x="161" y="1183"/>
                  </a:lnTo>
                  <a:lnTo>
                    <a:pt x="161" y="1183"/>
                  </a:lnTo>
                  <a:lnTo>
                    <a:pt x="156" y="1170"/>
                  </a:lnTo>
                  <a:lnTo>
                    <a:pt x="148" y="1150"/>
                  </a:lnTo>
                  <a:lnTo>
                    <a:pt x="148" y="1150"/>
                  </a:lnTo>
                  <a:lnTo>
                    <a:pt x="144" y="1142"/>
                  </a:lnTo>
                  <a:lnTo>
                    <a:pt x="142" y="1132"/>
                  </a:lnTo>
                  <a:lnTo>
                    <a:pt x="140" y="1119"/>
                  </a:lnTo>
                  <a:lnTo>
                    <a:pt x="140" y="1119"/>
                  </a:lnTo>
                  <a:lnTo>
                    <a:pt x="140" y="1117"/>
                  </a:lnTo>
                  <a:lnTo>
                    <a:pt x="141" y="1114"/>
                  </a:lnTo>
                  <a:lnTo>
                    <a:pt x="147" y="1105"/>
                  </a:lnTo>
                  <a:lnTo>
                    <a:pt x="156" y="1095"/>
                  </a:lnTo>
                  <a:lnTo>
                    <a:pt x="156" y="1095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9" name="Freeform 11">
              <a:extLst>
                <a:ext uri="{FF2B5EF4-FFF2-40B4-BE49-F238E27FC236}">
                  <a16:creationId xmlns:a16="http://schemas.microsoft.com/office/drawing/2014/main" id="{D217BB92-2DAB-46FA-BF42-43C4DB4A86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4915" y="5119266"/>
              <a:ext cx="565245" cy="685449"/>
            </a:xfrm>
            <a:custGeom>
              <a:avLst/>
              <a:gdLst>
                <a:gd name="T0" fmla="*/ 373 w 790"/>
                <a:gd name="T1" fmla="*/ 287 h 958"/>
                <a:gd name="T2" fmla="*/ 410 w 790"/>
                <a:gd name="T3" fmla="*/ 356 h 958"/>
                <a:gd name="T4" fmla="*/ 301 w 790"/>
                <a:gd name="T5" fmla="*/ 433 h 958"/>
                <a:gd name="T6" fmla="*/ 251 w 790"/>
                <a:gd name="T7" fmla="*/ 447 h 958"/>
                <a:gd name="T8" fmla="*/ 165 w 790"/>
                <a:gd name="T9" fmla="*/ 346 h 958"/>
                <a:gd name="T10" fmla="*/ 171 w 790"/>
                <a:gd name="T11" fmla="*/ 239 h 958"/>
                <a:gd name="T12" fmla="*/ 62 w 790"/>
                <a:gd name="T13" fmla="*/ 240 h 958"/>
                <a:gd name="T14" fmla="*/ 52 w 790"/>
                <a:gd name="T15" fmla="*/ 314 h 958"/>
                <a:gd name="T16" fmla="*/ 68 w 790"/>
                <a:gd name="T17" fmla="*/ 371 h 958"/>
                <a:gd name="T18" fmla="*/ 79 w 790"/>
                <a:gd name="T19" fmla="*/ 390 h 958"/>
                <a:gd name="T20" fmla="*/ 37 w 790"/>
                <a:gd name="T21" fmla="*/ 517 h 958"/>
                <a:gd name="T22" fmla="*/ 3 w 790"/>
                <a:gd name="T23" fmla="*/ 582 h 958"/>
                <a:gd name="T24" fmla="*/ 15 w 790"/>
                <a:gd name="T25" fmla="*/ 610 h 958"/>
                <a:gd name="T26" fmla="*/ 37 w 790"/>
                <a:gd name="T27" fmla="*/ 604 h 958"/>
                <a:gd name="T28" fmla="*/ 62 w 790"/>
                <a:gd name="T29" fmla="*/ 584 h 958"/>
                <a:gd name="T30" fmla="*/ 74 w 790"/>
                <a:gd name="T31" fmla="*/ 666 h 958"/>
                <a:gd name="T32" fmla="*/ 91 w 790"/>
                <a:gd name="T33" fmla="*/ 760 h 958"/>
                <a:gd name="T34" fmla="*/ 109 w 790"/>
                <a:gd name="T35" fmla="*/ 885 h 958"/>
                <a:gd name="T36" fmla="*/ 81 w 790"/>
                <a:gd name="T37" fmla="*/ 925 h 958"/>
                <a:gd name="T38" fmla="*/ 159 w 790"/>
                <a:gd name="T39" fmla="*/ 923 h 958"/>
                <a:gd name="T40" fmla="*/ 155 w 790"/>
                <a:gd name="T41" fmla="*/ 806 h 958"/>
                <a:gd name="T42" fmla="*/ 172 w 790"/>
                <a:gd name="T43" fmla="*/ 731 h 958"/>
                <a:gd name="T44" fmla="*/ 213 w 790"/>
                <a:gd name="T45" fmla="*/ 874 h 958"/>
                <a:gd name="T46" fmla="*/ 203 w 790"/>
                <a:gd name="T47" fmla="*/ 934 h 958"/>
                <a:gd name="T48" fmla="*/ 278 w 790"/>
                <a:gd name="T49" fmla="*/ 924 h 958"/>
                <a:gd name="T50" fmla="*/ 273 w 790"/>
                <a:gd name="T51" fmla="*/ 875 h 958"/>
                <a:gd name="T52" fmla="*/ 249 w 790"/>
                <a:gd name="T53" fmla="*/ 760 h 958"/>
                <a:gd name="T54" fmla="*/ 234 w 790"/>
                <a:gd name="T55" fmla="*/ 677 h 958"/>
                <a:gd name="T56" fmla="*/ 241 w 790"/>
                <a:gd name="T57" fmla="*/ 616 h 958"/>
                <a:gd name="T58" fmla="*/ 261 w 790"/>
                <a:gd name="T59" fmla="*/ 512 h 958"/>
                <a:gd name="T60" fmla="*/ 310 w 790"/>
                <a:gd name="T61" fmla="*/ 496 h 958"/>
                <a:gd name="T62" fmla="*/ 353 w 790"/>
                <a:gd name="T63" fmla="*/ 465 h 958"/>
                <a:gd name="T64" fmla="*/ 422 w 790"/>
                <a:gd name="T65" fmla="*/ 452 h 958"/>
                <a:gd name="T66" fmla="*/ 508 w 790"/>
                <a:gd name="T67" fmla="*/ 364 h 958"/>
                <a:gd name="T68" fmla="*/ 479 w 790"/>
                <a:gd name="T69" fmla="*/ 481 h 958"/>
                <a:gd name="T70" fmla="*/ 459 w 790"/>
                <a:gd name="T71" fmla="*/ 645 h 958"/>
                <a:gd name="T72" fmla="*/ 458 w 790"/>
                <a:gd name="T73" fmla="*/ 852 h 958"/>
                <a:gd name="T74" fmla="*/ 422 w 790"/>
                <a:gd name="T75" fmla="*/ 885 h 958"/>
                <a:gd name="T76" fmla="*/ 365 w 790"/>
                <a:gd name="T77" fmla="*/ 929 h 958"/>
                <a:gd name="T78" fmla="*/ 401 w 790"/>
                <a:gd name="T79" fmla="*/ 954 h 958"/>
                <a:gd name="T80" fmla="*/ 584 w 790"/>
                <a:gd name="T81" fmla="*/ 952 h 958"/>
                <a:gd name="T82" fmla="*/ 585 w 790"/>
                <a:gd name="T83" fmla="*/ 894 h 958"/>
                <a:gd name="T84" fmla="*/ 637 w 790"/>
                <a:gd name="T85" fmla="*/ 653 h 958"/>
                <a:gd name="T86" fmla="*/ 644 w 790"/>
                <a:gd name="T87" fmla="*/ 599 h 958"/>
                <a:gd name="T88" fmla="*/ 750 w 790"/>
                <a:gd name="T89" fmla="*/ 343 h 958"/>
                <a:gd name="T90" fmla="*/ 753 w 790"/>
                <a:gd name="T91" fmla="*/ 230 h 958"/>
                <a:gd name="T92" fmla="*/ 529 w 790"/>
                <a:gd name="T93" fmla="*/ 81 h 958"/>
                <a:gd name="T94" fmla="*/ 374 w 790"/>
                <a:gd name="T95" fmla="*/ 74 h 958"/>
                <a:gd name="T96" fmla="*/ 307 w 790"/>
                <a:gd name="T97" fmla="*/ 73 h 958"/>
                <a:gd name="T98" fmla="*/ 255 w 790"/>
                <a:gd name="T99" fmla="*/ 7 h 958"/>
                <a:gd name="T100" fmla="*/ 195 w 790"/>
                <a:gd name="T101" fmla="*/ 4 h 958"/>
                <a:gd name="T102" fmla="*/ 157 w 790"/>
                <a:gd name="T103" fmla="*/ 16 h 958"/>
                <a:gd name="T104" fmla="*/ 144 w 790"/>
                <a:gd name="T105" fmla="*/ 33 h 958"/>
                <a:gd name="T106" fmla="*/ 140 w 790"/>
                <a:gd name="T107" fmla="*/ 57 h 958"/>
                <a:gd name="T108" fmla="*/ 146 w 790"/>
                <a:gd name="T109" fmla="*/ 79 h 958"/>
                <a:gd name="T110" fmla="*/ 155 w 790"/>
                <a:gd name="T111" fmla="*/ 127 h 958"/>
                <a:gd name="T112" fmla="*/ 182 w 790"/>
                <a:gd name="T113" fmla="*/ 178 h 958"/>
                <a:gd name="T114" fmla="*/ 205 w 790"/>
                <a:gd name="T115" fmla="*/ 191 h 958"/>
                <a:gd name="T116" fmla="*/ 213 w 790"/>
                <a:gd name="T117" fmla="*/ 202 h 958"/>
                <a:gd name="T118" fmla="*/ 301 w 790"/>
                <a:gd name="T119" fmla="*/ 199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0" h="958">
                  <a:moveTo>
                    <a:pt x="301" y="199"/>
                  </a:moveTo>
                  <a:lnTo>
                    <a:pt x="301" y="199"/>
                  </a:lnTo>
                  <a:lnTo>
                    <a:pt x="308" y="217"/>
                  </a:lnTo>
                  <a:lnTo>
                    <a:pt x="315" y="231"/>
                  </a:lnTo>
                  <a:lnTo>
                    <a:pt x="319" y="237"/>
                  </a:lnTo>
                  <a:lnTo>
                    <a:pt x="324" y="241"/>
                  </a:lnTo>
                  <a:lnTo>
                    <a:pt x="324" y="241"/>
                  </a:lnTo>
                  <a:lnTo>
                    <a:pt x="339" y="255"/>
                  </a:lnTo>
                  <a:lnTo>
                    <a:pt x="351" y="268"/>
                  </a:lnTo>
                  <a:lnTo>
                    <a:pt x="351" y="268"/>
                  </a:lnTo>
                  <a:lnTo>
                    <a:pt x="356" y="272"/>
                  </a:lnTo>
                  <a:lnTo>
                    <a:pt x="364" y="278"/>
                  </a:lnTo>
                  <a:lnTo>
                    <a:pt x="373" y="287"/>
                  </a:lnTo>
                  <a:lnTo>
                    <a:pt x="373" y="287"/>
                  </a:lnTo>
                  <a:lnTo>
                    <a:pt x="385" y="304"/>
                  </a:lnTo>
                  <a:lnTo>
                    <a:pt x="399" y="325"/>
                  </a:lnTo>
                  <a:lnTo>
                    <a:pt x="399" y="325"/>
                  </a:lnTo>
                  <a:lnTo>
                    <a:pt x="401" y="328"/>
                  </a:lnTo>
                  <a:lnTo>
                    <a:pt x="403" y="331"/>
                  </a:lnTo>
                  <a:lnTo>
                    <a:pt x="407" y="334"/>
                  </a:lnTo>
                  <a:lnTo>
                    <a:pt x="408" y="338"/>
                  </a:lnTo>
                  <a:lnTo>
                    <a:pt x="408" y="338"/>
                  </a:lnTo>
                  <a:lnTo>
                    <a:pt x="408" y="343"/>
                  </a:lnTo>
                  <a:lnTo>
                    <a:pt x="410" y="348"/>
                  </a:lnTo>
                  <a:lnTo>
                    <a:pt x="411" y="352"/>
                  </a:lnTo>
                  <a:lnTo>
                    <a:pt x="411" y="355"/>
                  </a:lnTo>
                  <a:lnTo>
                    <a:pt x="410" y="356"/>
                  </a:lnTo>
                  <a:lnTo>
                    <a:pt x="410" y="356"/>
                  </a:lnTo>
                  <a:lnTo>
                    <a:pt x="388" y="379"/>
                  </a:lnTo>
                  <a:lnTo>
                    <a:pt x="366" y="401"/>
                  </a:lnTo>
                  <a:lnTo>
                    <a:pt x="366" y="401"/>
                  </a:lnTo>
                  <a:lnTo>
                    <a:pt x="356" y="407"/>
                  </a:lnTo>
                  <a:lnTo>
                    <a:pt x="351" y="410"/>
                  </a:lnTo>
                  <a:lnTo>
                    <a:pt x="349" y="413"/>
                  </a:lnTo>
                  <a:lnTo>
                    <a:pt x="349" y="413"/>
                  </a:lnTo>
                  <a:lnTo>
                    <a:pt x="349" y="417"/>
                  </a:lnTo>
                  <a:lnTo>
                    <a:pt x="348" y="419"/>
                  </a:lnTo>
                  <a:lnTo>
                    <a:pt x="348" y="419"/>
                  </a:lnTo>
                  <a:lnTo>
                    <a:pt x="315" y="426"/>
                  </a:lnTo>
                  <a:lnTo>
                    <a:pt x="315" y="426"/>
                  </a:lnTo>
                  <a:lnTo>
                    <a:pt x="307" y="429"/>
                  </a:lnTo>
                  <a:lnTo>
                    <a:pt x="301" y="433"/>
                  </a:lnTo>
                  <a:lnTo>
                    <a:pt x="296" y="440"/>
                  </a:lnTo>
                  <a:lnTo>
                    <a:pt x="296" y="440"/>
                  </a:lnTo>
                  <a:lnTo>
                    <a:pt x="291" y="440"/>
                  </a:lnTo>
                  <a:lnTo>
                    <a:pt x="287" y="441"/>
                  </a:lnTo>
                  <a:lnTo>
                    <a:pt x="282" y="442"/>
                  </a:lnTo>
                  <a:lnTo>
                    <a:pt x="282" y="442"/>
                  </a:lnTo>
                  <a:lnTo>
                    <a:pt x="279" y="446"/>
                  </a:lnTo>
                  <a:lnTo>
                    <a:pt x="274" y="452"/>
                  </a:lnTo>
                  <a:lnTo>
                    <a:pt x="268" y="459"/>
                  </a:lnTo>
                  <a:lnTo>
                    <a:pt x="261" y="459"/>
                  </a:lnTo>
                  <a:lnTo>
                    <a:pt x="261" y="459"/>
                  </a:lnTo>
                  <a:lnTo>
                    <a:pt x="257" y="454"/>
                  </a:lnTo>
                  <a:lnTo>
                    <a:pt x="251" y="447"/>
                  </a:lnTo>
                  <a:lnTo>
                    <a:pt x="251" y="447"/>
                  </a:lnTo>
                  <a:lnTo>
                    <a:pt x="241" y="436"/>
                  </a:lnTo>
                  <a:lnTo>
                    <a:pt x="241" y="436"/>
                  </a:lnTo>
                  <a:lnTo>
                    <a:pt x="241" y="425"/>
                  </a:lnTo>
                  <a:lnTo>
                    <a:pt x="240" y="415"/>
                  </a:lnTo>
                  <a:lnTo>
                    <a:pt x="238" y="408"/>
                  </a:lnTo>
                  <a:lnTo>
                    <a:pt x="238" y="408"/>
                  </a:lnTo>
                  <a:lnTo>
                    <a:pt x="232" y="400"/>
                  </a:lnTo>
                  <a:lnTo>
                    <a:pt x="224" y="390"/>
                  </a:lnTo>
                  <a:lnTo>
                    <a:pt x="215" y="379"/>
                  </a:lnTo>
                  <a:lnTo>
                    <a:pt x="188" y="367"/>
                  </a:lnTo>
                  <a:lnTo>
                    <a:pt x="176" y="357"/>
                  </a:lnTo>
                  <a:lnTo>
                    <a:pt x="176" y="357"/>
                  </a:lnTo>
                  <a:lnTo>
                    <a:pt x="170" y="351"/>
                  </a:lnTo>
                  <a:lnTo>
                    <a:pt x="165" y="346"/>
                  </a:lnTo>
                  <a:lnTo>
                    <a:pt x="164" y="343"/>
                  </a:lnTo>
                  <a:lnTo>
                    <a:pt x="164" y="343"/>
                  </a:lnTo>
                  <a:lnTo>
                    <a:pt x="166" y="337"/>
                  </a:lnTo>
                  <a:lnTo>
                    <a:pt x="172" y="323"/>
                  </a:lnTo>
                  <a:lnTo>
                    <a:pt x="178" y="305"/>
                  </a:lnTo>
                  <a:lnTo>
                    <a:pt x="184" y="286"/>
                  </a:lnTo>
                  <a:lnTo>
                    <a:pt x="184" y="286"/>
                  </a:lnTo>
                  <a:lnTo>
                    <a:pt x="187" y="269"/>
                  </a:lnTo>
                  <a:lnTo>
                    <a:pt x="187" y="264"/>
                  </a:lnTo>
                  <a:lnTo>
                    <a:pt x="186" y="258"/>
                  </a:lnTo>
                  <a:lnTo>
                    <a:pt x="184" y="254"/>
                  </a:lnTo>
                  <a:lnTo>
                    <a:pt x="181" y="249"/>
                  </a:lnTo>
                  <a:lnTo>
                    <a:pt x="171" y="239"/>
                  </a:lnTo>
                  <a:lnTo>
                    <a:pt x="171" y="239"/>
                  </a:lnTo>
                  <a:lnTo>
                    <a:pt x="159" y="228"/>
                  </a:lnTo>
                  <a:lnTo>
                    <a:pt x="150" y="223"/>
                  </a:lnTo>
                  <a:lnTo>
                    <a:pt x="146" y="220"/>
                  </a:lnTo>
                  <a:lnTo>
                    <a:pt x="144" y="220"/>
                  </a:lnTo>
                  <a:lnTo>
                    <a:pt x="144" y="220"/>
                  </a:lnTo>
                  <a:lnTo>
                    <a:pt x="137" y="220"/>
                  </a:lnTo>
                  <a:lnTo>
                    <a:pt x="119" y="220"/>
                  </a:lnTo>
                  <a:lnTo>
                    <a:pt x="97" y="223"/>
                  </a:lnTo>
                  <a:lnTo>
                    <a:pt x="86" y="225"/>
                  </a:lnTo>
                  <a:lnTo>
                    <a:pt x="78" y="229"/>
                  </a:lnTo>
                  <a:lnTo>
                    <a:pt x="78" y="229"/>
                  </a:lnTo>
                  <a:lnTo>
                    <a:pt x="71" y="232"/>
                  </a:lnTo>
                  <a:lnTo>
                    <a:pt x="66" y="236"/>
                  </a:lnTo>
                  <a:lnTo>
                    <a:pt x="62" y="240"/>
                  </a:lnTo>
                  <a:lnTo>
                    <a:pt x="60" y="242"/>
                  </a:lnTo>
                  <a:lnTo>
                    <a:pt x="58" y="247"/>
                  </a:lnTo>
                  <a:lnTo>
                    <a:pt x="58" y="249"/>
                  </a:lnTo>
                  <a:lnTo>
                    <a:pt x="58" y="249"/>
                  </a:lnTo>
                  <a:lnTo>
                    <a:pt x="55" y="255"/>
                  </a:lnTo>
                  <a:lnTo>
                    <a:pt x="52" y="263"/>
                  </a:lnTo>
                  <a:lnTo>
                    <a:pt x="51" y="272"/>
                  </a:lnTo>
                  <a:lnTo>
                    <a:pt x="51" y="272"/>
                  </a:lnTo>
                  <a:lnTo>
                    <a:pt x="50" y="292"/>
                  </a:lnTo>
                  <a:lnTo>
                    <a:pt x="51" y="303"/>
                  </a:lnTo>
                  <a:lnTo>
                    <a:pt x="51" y="303"/>
                  </a:lnTo>
                  <a:lnTo>
                    <a:pt x="52" y="308"/>
                  </a:lnTo>
                  <a:lnTo>
                    <a:pt x="52" y="314"/>
                  </a:lnTo>
                  <a:lnTo>
                    <a:pt x="52" y="314"/>
                  </a:lnTo>
                  <a:lnTo>
                    <a:pt x="52" y="316"/>
                  </a:lnTo>
                  <a:lnTo>
                    <a:pt x="51" y="317"/>
                  </a:lnTo>
                  <a:lnTo>
                    <a:pt x="50" y="320"/>
                  </a:lnTo>
                  <a:lnTo>
                    <a:pt x="51" y="326"/>
                  </a:lnTo>
                  <a:lnTo>
                    <a:pt x="51" y="326"/>
                  </a:lnTo>
                  <a:lnTo>
                    <a:pt x="56" y="341"/>
                  </a:lnTo>
                  <a:lnTo>
                    <a:pt x="61" y="351"/>
                  </a:lnTo>
                  <a:lnTo>
                    <a:pt x="61" y="351"/>
                  </a:lnTo>
                  <a:lnTo>
                    <a:pt x="63" y="354"/>
                  </a:lnTo>
                  <a:lnTo>
                    <a:pt x="63" y="357"/>
                  </a:lnTo>
                  <a:lnTo>
                    <a:pt x="63" y="357"/>
                  </a:lnTo>
                  <a:lnTo>
                    <a:pt x="65" y="362"/>
                  </a:lnTo>
                  <a:lnTo>
                    <a:pt x="66" y="366"/>
                  </a:lnTo>
                  <a:lnTo>
                    <a:pt x="68" y="371"/>
                  </a:lnTo>
                  <a:lnTo>
                    <a:pt x="72" y="373"/>
                  </a:lnTo>
                  <a:lnTo>
                    <a:pt x="72" y="373"/>
                  </a:lnTo>
                  <a:lnTo>
                    <a:pt x="79" y="374"/>
                  </a:lnTo>
                  <a:lnTo>
                    <a:pt x="90" y="373"/>
                  </a:lnTo>
                  <a:lnTo>
                    <a:pt x="104" y="371"/>
                  </a:lnTo>
                  <a:lnTo>
                    <a:pt x="104" y="371"/>
                  </a:lnTo>
                  <a:lnTo>
                    <a:pt x="106" y="373"/>
                  </a:lnTo>
                  <a:lnTo>
                    <a:pt x="108" y="375"/>
                  </a:lnTo>
                  <a:lnTo>
                    <a:pt x="108" y="375"/>
                  </a:lnTo>
                  <a:lnTo>
                    <a:pt x="100" y="377"/>
                  </a:lnTo>
                  <a:lnTo>
                    <a:pt x="90" y="379"/>
                  </a:lnTo>
                  <a:lnTo>
                    <a:pt x="90" y="379"/>
                  </a:lnTo>
                  <a:lnTo>
                    <a:pt x="86" y="383"/>
                  </a:lnTo>
                  <a:lnTo>
                    <a:pt x="79" y="390"/>
                  </a:lnTo>
                  <a:lnTo>
                    <a:pt x="72" y="398"/>
                  </a:lnTo>
                  <a:lnTo>
                    <a:pt x="67" y="403"/>
                  </a:lnTo>
                  <a:lnTo>
                    <a:pt x="67" y="403"/>
                  </a:lnTo>
                  <a:lnTo>
                    <a:pt x="58" y="407"/>
                  </a:lnTo>
                  <a:lnTo>
                    <a:pt x="56" y="409"/>
                  </a:lnTo>
                  <a:lnTo>
                    <a:pt x="55" y="410"/>
                  </a:lnTo>
                  <a:lnTo>
                    <a:pt x="55" y="410"/>
                  </a:lnTo>
                  <a:lnTo>
                    <a:pt x="48" y="473"/>
                  </a:lnTo>
                  <a:lnTo>
                    <a:pt x="48" y="473"/>
                  </a:lnTo>
                  <a:lnTo>
                    <a:pt x="45" y="492"/>
                  </a:lnTo>
                  <a:lnTo>
                    <a:pt x="43" y="500"/>
                  </a:lnTo>
                  <a:lnTo>
                    <a:pt x="42" y="507"/>
                  </a:lnTo>
                  <a:lnTo>
                    <a:pt x="42" y="507"/>
                  </a:lnTo>
                  <a:lnTo>
                    <a:pt x="37" y="517"/>
                  </a:lnTo>
                  <a:lnTo>
                    <a:pt x="31" y="530"/>
                  </a:lnTo>
                  <a:lnTo>
                    <a:pt x="31" y="530"/>
                  </a:lnTo>
                  <a:lnTo>
                    <a:pt x="23" y="544"/>
                  </a:lnTo>
                  <a:lnTo>
                    <a:pt x="20" y="555"/>
                  </a:lnTo>
                  <a:lnTo>
                    <a:pt x="20" y="555"/>
                  </a:lnTo>
                  <a:lnTo>
                    <a:pt x="19" y="558"/>
                  </a:lnTo>
                  <a:lnTo>
                    <a:pt x="20" y="559"/>
                  </a:lnTo>
                  <a:lnTo>
                    <a:pt x="20" y="561"/>
                  </a:lnTo>
                  <a:lnTo>
                    <a:pt x="16" y="564"/>
                  </a:lnTo>
                  <a:lnTo>
                    <a:pt x="16" y="564"/>
                  </a:lnTo>
                  <a:lnTo>
                    <a:pt x="9" y="574"/>
                  </a:lnTo>
                  <a:lnTo>
                    <a:pt x="6" y="578"/>
                  </a:lnTo>
                  <a:lnTo>
                    <a:pt x="6" y="578"/>
                  </a:lnTo>
                  <a:lnTo>
                    <a:pt x="3" y="582"/>
                  </a:lnTo>
                  <a:lnTo>
                    <a:pt x="3" y="582"/>
                  </a:lnTo>
                  <a:lnTo>
                    <a:pt x="0" y="586"/>
                  </a:lnTo>
                  <a:lnTo>
                    <a:pt x="0" y="588"/>
                  </a:lnTo>
                  <a:lnTo>
                    <a:pt x="0" y="592"/>
                  </a:lnTo>
                  <a:lnTo>
                    <a:pt x="0" y="592"/>
                  </a:lnTo>
                  <a:lnTo>
                    <a:pt x="0" y="598"/>
                  </a:lnTo>
                  <a:lnTo>
                    <a:pt x="2" y="601"/>
                  </a:lnTo>
                  <a:lnTo>
                    <a:pt x="4" y="603"/>
                  </a:lnTo>
                  <a:lnTo>
                    <a:pt x="4" y="603"/>
                  </a:lnTo>
                  <a:lnTo>
                    <a:pt x="9" y="609"/>
                  </a:lnTo>
                  <a:lnTo>
                    <a:pt x="11" y="611"/>
                  </a:lnTo>
                  <a:lnTo>
                    <a:pt x="12" y="611"/>
                  </a:lnTo>
                  <a:lnTo>
                    <a:pt x="12" y="611"/>
                  </a:lnTo>
                  <a:lnTo>
                    <a:pt x="15" y="610"/>
                  </a:lnTo>
                  <a:lnTo>
                    <a:pt x="16" y="610"/>
                  </a:lnTo>
                  <a:lnTo>
                    <a:pt x="16" y="610"/>
                  </a:lnTo>
                  <a:lnTo>
                    <a:pt x="19" y="613"/>
                  </a:lnTo>
                  <a:lnTo>
                    <a:pt x="20" y="614"/>
                  </a:lnTo>
                  <a:lnTo>
                    <a:pt x="22" y="615"/>
                  </a:lnTo>
                  <a:lnTo>
                    <a:pt x="22" y="615"/>
                  </a:lnTo>
                  <a:lnTo>
                    <a:pt x="26" y="611"/>
                  </a:lnTo>
                  <a:lnTo>
                    <a:pt x="27" y="610"/>
                  </a:lnTo>
                  <a:lnTo>
                    <a:pt x="27" y="610"/>
                  </a:lnTo>
                  <a:lnTo>
                    <a:pt x="29" y="605"/>
                  </a:lnTo>
                  <a:lnTo>
                    <a:pt x="31" y="601"/>
                  </a:lnTo>
                  <a:lnTo>
                    <a:pt x="31" y="601"/>
                  </a:lnTo>
                  <a:lnTo>
                    <a:pt x="33" y="603"/>
                  </a:lnTo>
                  <a:lnTo>
                    <a:pt x="37" y="604"/>
                  </a:lnTo>
                  <a:lnTo>
                    <a:pt x="40" y="604"/>
                  </a:lnTo>
                  <a:lnTo>
                    <a:pt x="40" y="604"/>
                  </a:lnTo>
                  <a:lnTo>
                    <a:pt x="42" y="604"/>
                  </a:lnTo>
                  <a:lnTo>
                    <a:pt x="43" y="603"/>
                  </a:lnTo>
                  <a:lnTo>
                    <a:pt x="44" y="598"/>
                  </a:lnTo>
                  <a:lnTo>
                    <a:pt x="46" y="593"/>
                  </a:lnTo>
                  <a:lnTo>
                    <a:pt x="48" y="591"/>
                  </a:lnTo>
                  <a:lnTo>
                    <a:pt x="50" y="590"/>
                  </a:lnTo>
                  <a:lnTo>
                    <a:pt x="50" y="590"/>
                  </a:lnTo>
                  <a:lnTo>
                    <a:pt x="54" y="587"/>
                  </a:lnTo>
                  <a:lnTo>
                    <a:pt x="56" y="587"/>
                  </a:lnTo>
                  <a:lnTo>
                    <a:pt x="58" y="586"/>
                  </a:lnTo>
                  <a:lnTo>
                    <a:pt x="62" y="584"/>
                  </a:lnTo>
                  <a:lnTo>
                    <a:pt x="62" y="584"/>
                  </a:lnTo>
                  <a:lnTo>
                    <a:pt x="71" y="576"/>
                  </a:lnTo>
                  <a:lnTo>
                    <a:pt x="73" y="573"/>
                  </a:lnTo>
                  <a:lnTo>
                    <a:pt x="73" y="573"/>
                  </a:lnTo>
                  <a:lnTo>
                    <a:pt x="69" y="591"/>
                  </a:lnTo>
                  <a:lnTo>
                    <a:pt x="68" y="605"/>
                  </a:lnTo>
                  <a:lnTo>
                    <a:pt x="68" y="614"/>
                  </a:lnTo>
                  <a:lnTo>
                    <a:pt x="69" y="620"/>
                  </a:lnTo>
                  <a:lnTo>
                    <a:pt x="69" y="620"/>
                  </a:lnTo>
                  <a:lnTo>
                    <a:pt x="74" y="641"/>
                  </a:lnTo>
                  <a:lnTo>
                    <a:pt x="75" y="648"/>
                  </a:lnTo>
                  <a:lnTo>
                    <a:pt x="77" y="654"/>
                  </a:lnTo>
                  <a:lnTo>
                    <a:pt x="77" y="654"/>
                  </a:lnTo>
                  <a:lnTo>
                    <a:pt x="74" y="666"/>
                  </a:lnTo>
                  <a:lnTo>
                    <a:pt x="74" y="666"/>
                  </a:lnTo>
                  <a:lnTo>
                    <a:pt x="75" y="667"/>
                  </a:lnTo>
                  <a:lnTo>
                    <a:pt x="78" y="667"/>
                  </a:lnTo>
                  <a:lnTo>
                    <a:pt x="78" y="667"/>
                  </a:lnTo>
                  <a:lnTo>
                    <a:pt x="79" y="672"/>
                  </a:lnTo>
                  <a:lnTo>
                    <a:pt x="80" y="691"/>
                  </a:lnTo>
                  <a:lnTo>
                    <a:pt x="80" y="691"/>
                  </a:lnTo>
                  <a:lnTo>
                    <a:pt x="83" y="712"/>
                  </a:lnTo>
                  <a:lnTo>
                    <a:pt x="84" y="719"/>
                  </a:lnTo>
                  <a:lnTo>
                    <a:pt x="86" y="726"/>
                  </a:lnTo>
                  <a:lnTo>
                    <a:pt x="86" y="726"/>
                  </a:lnTo>
                  <a:lnTo>
                    <a:pt x="90" y="742"/>
                  </a:lnTo>
                  <a:lnTo>
                    <a:pt x="91" y="753"/>
                  </a:lnTo>
                  <a:lnTo>
                    <a:pt x="91" y="753"/>
                  </a:lnTo>
                  <a:lnTo>
                    <a:pt x="91" y="760"/>
                  </a:lnTo>
                  <a:lnTo>
                    <a:pt x="92" y="769"/>
                  </a:lnTo>
                  <a:lnTo>
                    <a:pt x="96" y="781"/>
                  </a:lnTo>
                  <a:lnTo>
                    <a:pt x="96" y="781"/>
                  </a:lnTo>
                  <a:lnTo>
                    <a:pt x="102" y="804"/>
                  </a:lnTo>
                  <a:lnTo>
                    <a:pt x="104" y="812"/>
                  </a:lnTo>
                  <a:lnTo>
                    <a:pt x="106" y="820"/>
                  </a:lnTo>
                  <a:lnTo>
                    <a:pt x="106" y="820"/>
                  </a:lnTo>
                  <a:lnTo>
                    <a:pt x="106" y="845"/>
                  </a:lnTo>
                  <a:lnTo>
                    <a:pt x="106" y="866"/>
                  </a:lnTo>
                  <a:lnTo>
                    <a:pt x="106" y="866"/>
                  </a:lnTo>
                  <a:lnTo>
                    <a:pt x="104" y="873"/>
                  </a:lnTo>
                  <a:lnTo>
                    <a:pt x="102" y="878"/>
                  </a:lnTo>
                  <a:lnTo>
                    <a:pt x="102" y="878"/>
                  </a:lnTo>
                  <a:lnTo>
                    <a:pt x="109" y="885"/>
                  </a:lnTo>
                  <a:lnTo>
                    <a:pt x="109" y="885"/>
                  </a:lnTo>
                  <a:lnTo>
                    <a:pt x="102" y="894"/>
                  </a:lnTo>
                  <a:lnTo>
                    <a:pt x="90" y="904"/>
                  </a:lnTo>
                  <a:lnTo>
                    <a:pt x="90" y="904"/>
                  </a:lnTo>
                  <a:lnTo>
                    <a:pt x="86" y="907"/>
                  </a:lnTo>
                  <a:lnTo>
                    <a:pt x="81" y="908"/>
                  </a:lnTo>
                  <a:lnTo>
                    <a:pt x="79" y="909"/>
                  </a:lnTo>
                  <a:lnTo>
                    <a:pt x="78" y="911"/>
                  </a:lnTo>
                  <a:lnTo>
                    <a:pt x="77" y="913"/>
                  </a:lnTo>
                  <a:lnTo>
                    <a:pt x="77" y="915"/>
                  </a:lnTo>
                  <a:lnTo>
                    <a:pt x="77" y="915"/>
                  </a:lnTo>
                  <a:lnTo>
                    <a:pt x="77" y="919"/>
                  </a:lnTo>
                  <a:lnTo>
                    <a:pt x="79" y="923"/>
                  </a:lnTo>
                  <a:lnTo>
                    <a:pt x="81" y="925"/>
                  </a:lnTo>
                  <a:lnTo>
                    <a:pt x="85" y="927"/>
                  </a:lnTo>
                  <a:lnTo>
                    <a:pt x="94" y="930"/>
                  </a:lnTo>
                  <a:lnTo>
                    <a:pt x="106" y="931"/>
                  </a:lnTo>
                  <a:lnTo>
                    <a:pt x="106" y="931"/>
                  </a:lnTo>
                  <a:lnTo>
                    <a:pt x="126" y="931"/>
                  </a:lnTo>
                  <a:lnTo>
                    <a:pt x="135" y="931"/>
                  </a:lnTo>
                  <a:lnTo>
                    <a:pt x="141" y="930"/>
                  </a:lnTo>
                  <a:lnTo>
                    <a:pt x="141" y="930"/>
                  </a:lnTo>
                  <a:lnTo>
                    <a:pt x="147" y="929"/>
                  </a:lnTo>
                  <a:lnTo>
                    <a:pt x="153" y="929"/>
                  </a:lnTo>
                  <a:lnTo>
                    <a:pt x="157" y="927"/>
                  </a:lnTo>
                  <a:lnTo>
                    <a:pt x="159" y="925"/>
                  </a:lnTo>
                  <a:lnTo>
                    <a:pt x="159" y="923"/>
                  </a:lnTo>
                  <a:lnTo>
                    <a:pt x="159" y="923"/>
                  </a:lnTo>
                  <a:lnTo>
                    <a:pt x="161" y="915"/>
                  </a:lnTo>
                  <a:lnTo>
                    <a:pt x="163" y="913"/>
                  </a:lnTo>
                  <a:lnTo>
                    <a:pt x="163" y="913"/>
                  </a:lnTo>
                  <a:lnTo>
                    <a:pt x="161" y="890"/>
                  </a:lnTo>
                  <a:lnTo>
                    <a:pt x="161" y="890"/>
                  </a:lnTo>
                  <a:lnTo>
                    <a:pt x="163" y="881"/>
                  </a:lnTo>
                  <a:lnTo>
                    <a:pt x="163" y="881"/>
                  </a:lnTo>
                  <a:lnTo>
                    <a:pt x="163" y="860"/>
                  </a:lnTo>
                  <a:lnTo>
                    <a:pt x="161" y="844"/>
                  </a:lnTo>
                  <a:lnTo>
                    <a:pt x="161" y="833"/>
                  </a:lnTo>
                  <a:lnTo>
                    <a:pt x="161" y="833"/>
                  </a:lnTo>
                  <a:lnTo>
                    <a:pt x="158" y="818"/>
                  </a:lnTo>
                  <a:lnTo>
                    <a:pt x="155" y="812"/>
                  </a:lnTo>
                  <a:lnTo>
                    <a:pt x="155" y="806"/>
                  </a:lnTo>
                  <a:lnTo>
                    <a:pt x="155" y="806"/>
                  </a:lnTo>
                  <a:lnTo>
                    <a:pt x="157" y="793"/>
                  </a:lnTo>
                  <a:lnTo>
                    <a:pt x="157" y="788"/>
                  </a:lnTo>
                  <a:lnTo>
                    <a:pt x="157" y="783"/>
                  </a:lnTo>
                  <a:lnTo>
                    <a:pt x="157" y="783"/>
                  </a:lnTo>
                  <a:lnTo>
                    <a:pt x="155" y="774"/>
                  </a:lnTo>
                  <a:lnTo>
                    <a:pt x="155" y="774"/>
                  </a:lnTo>
                  <a:lnTo>
                    <a:pt x="157" y="739"/>
                  </a:lnTo>
                  <a:lnTo>
                    <a:pt x="157" y="739"/>
                  </a:lnTo>
                  <a:lnTo>
                    <a:pt x="158" y="719"/>
                  </a:lnTo>
                  <a:lnTo>
                    <a:pt x="160" y="711"/>
                  </a:lnTo>
                  <a:lnTo>
                    <a:pt x="161" y="707"/>
                  </a:lnTo>
                  <a:lnTo>
                    <a:pt x="161" y="707"/>
                  </a:lnTo>
                  <a:lnTo>
                    <a:pt x="172" y="731"/>
                  </a:lnTo>
                  <a:lnTo>
                    <a:pt x="180" y="749"/>
                  </a:lnTo>
                  <a:lnTo>
                    <a:pt x="183" y="762"/>
                  </a:lnTo>
                  <a:lnTo>
                    <a:pt x="183" y="762"/>
                  </a:lnTo>
                  <a:lnTo>
                    <a:pt x="186" y="776"/>
                  </a:lnTo>
                  <a:lnTo>
                    <a:pt x="187" y="783"/>
                  </a:lnTo>
                  <a:lnTo>
                    <a:pt x="190" y="791"/>
                  </a:lnTo>
                  <a:lnTo>
                    <a:pt x="190" y="791"/>
                  </a:lnTo>
                  <a:lnTo>
                    <a:pt x="204" y="821"/>
                  </a:lnTo>
                  <a:lnTo>
                    <a:pt x="213" y="846"/>
                  </a:lnTo>
                  <a:lnTo>
                    <a:pt x="213" y="846"/>
                  </a:lnTo>
                  <a:lnTo>
                    <a:pt x="213" y="850"/>
                  </a:lnTo>
                  <a:lnTo>
                    <a:pt x="213" y="856"/>
                  </a:lnTo>
                  <a:lnTo>
                    <a:pt x="213" y="874"/>
                  </a:lnTo>
                  <a:lnTo>
                    <a:pt x="213" y="874"/>
                  </a:lnTo>
                  <a:lnTo>
                    <a:pt x="215" y="894"/>
                  </a:lnTo>
                  <a:lnTo>
                    <a:pt x="215" y="903"/>
                  </a:lnTo>
                  <a:lnTo>
                    <a:pt x="215" y="903"/>
                  </a:lnTo>
                  <a:lnTo>
                    <a:pt x="211" y="909"/>
                  </a:lnTo>
                  <a:lnTo>
                    <a:pt x="207" y="914"/>
                  </a:lnTo>
                  <a:lnTo>
                    <a:pt x="205" y="915"/>
                  </a:lnTo>
                  <a:lnTo>
                    <a:pt x="205" y="915"/>
                  </a:lnTo>
                  <a:lnTo>
                    <a:pt x="203" y="917"/>
                  </a:lnTo>
                  <a:lnTo>
                    <a:pt x="200" y="919"/>
                  </a:lnTo>
                  <a:lnTo>
                    <a:pt x="198" y="923"/>
                  </a:lnTo>
                  <a:lnTo>
                    <a:pt x="199" y="925"/>
                  </a:lnTo>
                  <a:lnTo>
                    <a:pt x="200" y="929"/>
                  </a:lnTo>
                  <a:lnTo>
                    <a:pt x="200" y="929"/>
                  </a:lnTo>
                  <a:lnTo>
                    <a:pt x="203" y="934"/>
                  </a:lnTo>
                  <a:lnTo>
                    <a:pt x="205" y="936"/>
                  </a:lnTo>
                  <a:lnTo>
                    <a:pt x="210" y="937"/>
                  </a:lnTo>
                  <a:lnTo>
                    <a:pt x="221" y="938"/>
                  </a:lnTo>
                  <a:lnTo>
                    <a:pt x="221" y="938"/>
                  </a:lnTo>
                  <a:lnTo>
                    <a:pt x="232" y="937"/>
                  </a:lnTo>
                  <a:lnTo>
                    <a:pt x="240" y="937"/>
                  </a:lnTo>
                  <a:lnTo>
                    <a:pt x="251" y="935"/>
                  </a:lnTo>
                  <a:lnTo>
                    <a:pt x="251" y="935"/>
                  </a:lnTo>
                  <a:lnTo>
                    <a:pt x="258" y="934"/>
                  </a:lnTo>
                  <a:lnTo>
                    <a:pt x="265" y="931"/>
                  </a:lnTo>
                  <a:lnTo>
                    <a:pt x="273" y="927"/>
                  </a:lnTo>
                  <a:lnTo>
                    <a:pt x="276" y="926"/>
                  </a:lnTo>
                  <a:lnTo>
                    <a:pt x="278" y="924"/>
                  </a:lnTo>
                  <a:lnTo>
                    <a:pt x="278" y="924"/>
                  </a:lnTo>
                  <a:lnTo>
                    <a:pt x="280" y="921"/>
                  </a:lnTo>
                  <a:lnTo>
                    <a:pt x="281" y="920"/>
                  </a:lnTo>
                  <a:lnTo>
                    <a:pt x="282" y="919"/>
                  </a:lnTo>
                  <a:lnTo>
                    <a:pt x="282" y="918"/>
                  </a:lnTo>
                  <a:lnTo>
                    <a:pt x="281" y="911"/>
                  </a:lnTo>
                  <a:lnTo>
                    <a:pt x="281" y="911"/>
                  </a:lnTo>
                  <a:lnTo>
                    <a:pt x="278" y="894"/>
                  </a:lnTo>
                  <a:lnTo>
                    <a:pt x="276" y="886"/>
                  </a:lnTo>
                  <a:lnTo>
                    <a:pt x="276" y="886"/>
                  </a:lnTo>
                  <a:lnTo>
                    <a:pt x="275" y="886"/>
                  </a:lnTo>
                  <a:lnTo>
                    <a:pt x="275" y="886"/>
                  </a:lnTo>
                  <a:lnTo>
                    <a:pt x="275" y="886"/>
                  </a:lnTo>
                  <a:lnTo>
                    <a:pt x="273" y="875"/>
                  </a:lnTo>
                  <a:lnTo>
                    <a:pt x="273" y="875"/>
                  </a:lnTo>
                  <a:lnTo>
                    <a:pt x="270" y="860"/>
                  </a:lnTo>
                  <a:lnTo>
                    <a:pt x="268" y="844"/>
                  </a:lnTo>
                  <a:lnTo>
                    <a:pt x="268" y="844"/>
                  </a:lnTo>
                  <a:lnTo>
                    <a:pt x="264" y="822"/>
                  </a:lnTo>
                  <a:lnTo>
                    <a:pt x="263" y="808"/>
                  </a:lnTo>
                  <a:lnTo>
                    <a:pt x="263" y="808"/>
                  </a:lnTo>
                  <a:lnTo>
                    <a:pt x="263" y="800"/>
                  </a:lnTo>
                  <a:lnTo>
                    <a:pt x="261" y="792"/>
                  </a:lnTo>
                  <a:lnTo>
                    <a:pt x="258" y="779"/>
                  </a:lnTo>
                  <a:lnTo>
                    <a:pt x="258" y="779"/>
                  </a:lnTo>
                  <a:lnTo>
                    <a:pt x="256" y="775"/>
                  </a:lnTo>
                  <a:lnTo>
                    <a:pt x="253" y="771"/>
                  </a:lnTo>
                  <a:lnTo>
                    <a:pt x="251" y="766"/>
                  </a:lnTo>
                  <a:lnTo>
                    <a:pt x="249" y="760"/>
                  </a:lnTo>
                  <a:lnTo>
                    <a:pt x="249" y="760"/>
                  </a:lnTo>
                  <a:lnTo>
                    <a:pt x="245" y="748"/>
                  </a:lnTo>
                  <a:lnTo>
                    <a:pt x="242" y="742"/>
                  </a:lnTo>
                  <a:lnTo>
                    <a:pt x="242" y="742"/>
                  </a:lnTo>
                  <a:lnTo>
                    <a:pt x="241" y="735"/>
                  </a:lnTo>
                  <a:lnTo>
                    <a:pt x="240" y="729"/>
                  </a:lnTo>
                  <a:lnTo>
                    <a:pt x="240" y="729"/>
                  </a:lnTo>
                  <a:lnTo>
                    <a:pt x="241" y="723"/>
                  </a:lnTo>
                  <a:lnTo>
                    <a:pt x="244" y="711"/>
                  </a:lnTo>
                  <a:lnTo>
                    <a:pt x="244" y="711"/>
                  </a:lnTo>
                  <a:lnTo>
                    <a:pt x="244" y="706"/>
                  </a:lnTo>
                  <a:lnTo>
                    <a:pt x="244" y="701"/>
                  </a:lnTo>
                  <a:lnTo>
                    <a:pt x="240" y="690"/>
                  </a:lnTo>
                  <a:lnTo>
                    <a:pt x="234" y="677"/>
                  </a:lnTo>
                  <a:lnTo>
                    <a:pt x="234" y="677"/>
                  </a:lnTo>
                  <a:lnTo>
                    <a:pt x="235" y="666"/>
                  </a:lnTo>
                  <a:lnTo>
                    <a:pt x="238" y="656"/>
                  </a:lnTo>
                  <a:lnTo>
                    <a:pt x="238" y="656"/>
                  </a:lnTo>
                  <a:lnTo>
                    <a:pt x="239" y="656"/>
                  </a:lnTo>
                  <a:lnTo>
                    <a:pt x="240" y="655"/>
                  </a:lnTo>
                  <a:lnTo>
                    <a:pt x="241" y="654"/>
                  </a:lnTo>
                  <a:lnTo>
                    <a:pt x="241" y="654"/>
                  </a:lnTo>
                  <a:lnTo>
                    <a:pt x="239" y="642"/>
                  </a:lnTo>
                  <a:lnTo>
                    <a:pt x="238" y="633"/>
                  </a:lnTo>
                  <a:lnTo>
                    <a:pt x="238" y="627"/>
                  </a:lnTo>
                  <a:lnTo>
                    <a:pt x="238" y="627"/>
                  </a:lnTo>
                  <a:lnTo>
                    <a:pt x="239" y="622"/>
                  </a:lnTo>
                  <a:lnTo>
                    <a:pt x="241" y="616"/>
                  </a:lnTo>
                  <a:lnTo>
                    <a:pt x="245" y="609"/>
                  </a:lnTo>
                  <a:lnTo>
                    <a:pt x="245" y="609"/>
                  </a:lnTo>
                  <a:lnTo>
                    <a:pt x="245" y="590"/>
                  </a:lnTo>
                  <a:lnTo>
                    <a:pt x="245" y="564"/>
                  </a:lnTo>
                  <a:lnTo>
                    <a:pt x="245" y="564"/>
                  </a:lnTo>
                  <a:lnTo>
                    <a:pt x="246" y="553"/>
                  </a:lnTo>
                  <a:lnTo>
                    <a:pt x="245" y="538"/>
                  </a:lnTo>
                  <a:lnTo>
                    <a:pt x="245" y="524"/>
                  </a:lnTo>
                  <a:lnTo>
                    <a:pt x="245" y="518"/>
                  </a:lnTo>
                  <a:lnTo>
                    <a:pt x="245" y="518"/>
                  </a:lnTo>
                  <a:lnTo>
                    <a:pt x="258" y="515"/>
                  </a:lnTo>
                  <a:lnTo>
                    <a:pt x="258" y="515"/>
                  </a:lnTo>
                  <a:lnTo>
                    <a:pt x="261" y="513"/>
                  </a:lnTo>
                  <a:lnTo>
                    <a:pt x="261" y="512"/>
                  </a:lnTo>
                  <a:lnTo>
                    <a:pt x="267" y="512"/>
                  </a:lnTo>
                  <a:lnTo>
                    <a:pt x="267" y="512"/>
                  </a:lnTo>
                  <a:lnTo>
                    <a:pt x="279" y="510"/>
                  </a:lnTo>
                  <a:lnTo>
                    <a:pt x="282" y="509"/>
                  </a:lnTo>
                  <a:lnTo>
                    <a:pt x="282" y="509"/>
                  </a:lnTo>
                  <a:lnTo>
                    <a:pt x="285" y="507"/>
                  </a:lnTo>
                  <a:lnTo>
                    <a:pt x="288" y="506"/>
                  </a:lnTo>
                  <a:lnTo>
                    <a:pt x="288" y="506"/>
                  </a:lnTo>
                  <a:lnTo>
                    <a:pt x="292" y="506"/>
                  </a:lnTo>
                  <a:lnTo>
                    <a:pt x="295" y="506"/>
                  </a:lnTo>
                  <a:lnTo>
                    <a:pt x="299" y="504"/>
                  </a:lnTo>
                  <a:lnTo>
                    <a:pt x="299" y="504"/>
                  </a:lnTo>
                  <a:lnTo>
                    <a:pt x="305" y="500"/>
                  </a:lnTo>
                  <a:lnTo>
                    <a:pt x="310" y="496"/>
                  </a:lnTo>
                  <a:lnTo>
                    <a:pt x="315" y="492"/>
                  </a:lnTo>
                  <a:lnTo>
                    <a:pt x="316" y="487"/>
                  </a:lnTo>
                  <a:lnTo>
                    <a:pt x="316" y="487"/>
                  </a:lnTo>
                  <a:lnTo>
                    <a:pt x="318" y="475"/>
                  </a:lnTo>
                  <a:lnTo>
                    <a:pt x="318" y="475"/>
                  </a:lnTo>
                  <a:lnTo>
                    <a:pt x="320" y="473"/>
                  </a:lnTo>
                  <a:lnTo>
                    <a:pt x="326" y="471"/>
                  </a:lnTo>
                  <a:lnTo>
                    <a:pt x="326" y="471"/>
                  </a:lnTo>
                  <a:lnTo>
                    <a:pt x="333" y="467"/>
                  </a:lnTo>
                  <a:lnTo>
                    <a:pt x="333" y="467"/>
                  </a:lnTo>
                  <a:lnTo>
                    <a:pt x="341" y="467"/>
                  </a:lnTo>
                  <a:lnTo>
                    <a:pt x="348" y="466"/>
                  </a:lnTo>
                  <a:lnTo>
                    <a:pt x="353" y="465"/>
                  </a:lnTo>
                  <a:lnTo>
                    <a:pt x="353" y="465"/>
                  </a:lnTo>
                  <a:lnTo>
                    <a:pt x="359" y="460"/>
                  </a:lnTo>
                  <a:lnTo>
                    <a:pt x="361" y="458"/>
                  </a:lnTo>
                  <a:lnTo>
                    <a:pt x="361" y="458"/>
                  </a:lnTo>
                  <a:lnTo>
                    <a:pt x="370" y="465"/>
                  </a:lnTo>
                  <a:lnTo>
                    <a:pt x="376" y="470"/>
                  </a:lnTo>
                  <a:lnTo>
                    <a:pt x="382" y="473"/>
                  </a:lnTo>
                  <a:lnTo>
                    <a:pt x="382" y="473"/>
                  </a:lnTo>
                  <a:lnTo>
                    <a:pt x="387" y="475"/>
                  </a:lnTo>
                  <a:lnTo>
                    <a:pt x="389" y="476"/>
                  </a:lnTo>
                  <a:lnTo>
                    <a:pt x="393" y="475"/>
                  </a:lnTo>
                  <a:lnTo>
                    <a:pt x="393" y="475"/>
                  </a:lnTo>
                  <a:lnTo>
                    <a:pt x="399" y="471"/>
                  </a:lnTo>
                  <a:lnTo>
                    <a:pt x="407" y="465"/>
                  </a:lnTo>
                  <a:lnTo>
                    <a:pt x="422" y="452"/>
                  </a:lnTo>
                  <a:lnTo>
                    <a:pt x="422" y="452"/>
                  </a:lnTo>
                  <a:lnTo>
                    <a:pt x="445" y="425"/>
                  </a:lnTo>
                  <a:lnTo>
                    <a:pt x="465" y="401"/>
                  </a:lnTo>
                  <a:lnTo>
                    <a:pt x="465" y="401"/>
                  </a:lnTo>
                  <a:lnTo>
                    <a:pt x="494" y="362"/>
                  </a:lnTo>
                  <a:lnTo>
                    <a:pt x="494" y="362"/>
                  </a:lnTo>
                  <a:lnTo>
                    <a:pt x="499" y="351"/>
                  </a:lnTo>
                  <a:lnTo>
                    <a:pt x="503" y="344"/>
                  </a:lnTo>
                  <a:lnTo>
                    <a:pt x="504" y="343"/>
                  </a:lnTo>
                  <a:lnTo>
                    <a:pt x="505" y="343"/>
                  </a:lnTo>
                  <a:lnTo>
                    <a:pt x="505" y="343"/>
                  </a:lnTo>
                  <a:lnTo>
                    <a:pt x="506" y="351"/>
                  </a:lnTo>
                  <a:lnTo>
                    <a:pt x="508" y="364"/>
                  </a:lnTo>
                  <a:lnTo>
                    <a:pt x="508" y="364"/>
                  </a:lnTo>
                  <a:lnTo>
                    <a:pt x="509" y="369"/>
                  </a:lnTo>
                  <a:lnTo>
                    <a:pt x="509" y="372"/>
                  </a:lnTo>
                  <a:lnTo>
                    <a:pt x="508" y="377"/>
                  </a:lnTo>
                  <a:lnTo>
                    <a:pt x="504" y="386"/>
                  </a:lnTo>
                  <a:lnTo>
                    <a:pt x="504" y="386"/>
                  </a:lnTo>
                  <a:lnTo>
                    <a:pt x="498" y="403"/>
                  </a:lnTo>
                  <a:lnTo>
                    <a:pt x="494" y="420"/>
                  </a:lnTo>
                  <a:lnTo>
                    <a:pt x="491" y="435"/>
                  </a:lnTo>
                  <a:lnTo>
                    <a:pt x="488" y="447"/>
                  </a:lnTo>
                  <a:lnTo>
                    <a:pt x="488" y="447"/>
                  </a:lnTo>
                  <a:lnTo>
                    <a:pt x="487" y="454"/>
                  </a:lnTo>
                  <a:lnTo>
                    <a:pt x="485" y="461"/>
                  </a:lnTo>
                  <a:lnTo>
                    <a:pt x="483" y="470"/>
                  </a:lnTo>
                  <a:lnTo>
                    <a:pt x="479" y="481"/>
                  </a:lnTo>
                  <a:lnTo>
                    <a:pt x="479" y="481"/>
                  </a:lnTo>
                  <a:lnTo>
                    <a:pt x="474" y="495"/>
                  </a:lnTo>
                  <a:lnTo>
                    <a:pt x="471" y="510"/>
                  </a:lnTo>
                  <a:lnTo>
                    <a:pt x="468" y="538"/>
                  </a:lnTo>
                  <a:lnTo>
                    <a:pt x="468" y="538"/>
                  </a:lnTo>
                  <a:lnTo>
                    <a:pt x="462" y="563"/>
                  </a:lnTo>
                  <a:lnTo>
                    <a:pt x="459" y="575"/>
                  </a:lnTo>
                  <a:lnTo>
                    <a:pt x="457" y="591"/>
                  </a:lnTo>
                  <a:lnTo>
                    <a:pt x="457" y="591"/>
                  </a:lnTo>
                  <a:lnTo>
                    <a:pt x="456" y="607"/>
                  </a:lnTo>
                  <a:lnTo>
                    <a:pt x="457" y="620"/>
                  </a:lnTo>
                  <a:lnTo>
                    <a:pt x="458" y="632"/>
                  </a:lnTo>
                  <a:lnTo>
                    <a:pt x="459" y="645"/>
                  </a:lnTo>
                  <a:lnTo>
                    <a:pt x="459" y="645"/>
                  </a:lnTo>
                  <a:lnTo>
                    <a:pt x="460" y="707"/>
                  </a:lnTo>
                  <a:lnTo>
                    <a:pt x="460" y="741"/>
                  </a:lnTo>
                  <a:lnTo>
                    <a:pt x="460" y="753"/>
                  </a:lnTo>
                  <a:lnTo>
                    <a:pt x="459" y="758"/>
                  </a:lnTo>
                  <a:lnTo>
                    <a:pt x="459" y="758"/>
                  </a:lnTo>
                  <a:lnTo>
                    <a:pt x="457" y="766"/>
                  </a:lnTo>
                  <a:lnTo>
                    <a:pt x="452" y="783"/>
                  </a:lnTo>
                  <a:lnTo>
                    <a:pt x="449" y="804"/>
                  </a:lnTo>
                  <a:lnTo>
                    <a:pt x="448" y="814"/>
                  </a:lnTo>
                  <a:lnTo>
                    <a:pt x="448" y="822"/>
                  </a:lnTo>
                  <a:lnTo>
                    <a:pt x="448" y="822"/>
                  </a:lnTo>
                  <a:lnTo>
                    <a:pt x="449" y="831"/>
                  </a:lnTo>
                  <a:lnTo>
                    <a:pt x="452" y="838"/>
                  </a:lnTo>
                  <a:lnTo>
                    <a:pt x="458" y="852"/>
                  </a:lnTo>
                  <a:lnTo>
                    <a:pt x="463" y="862"/>
                  </a:lnTo>
                  <a:lnTo>
                    <a:pt x="464" y="865"/>
                  </a:lnTo>
                  <a:lnTo>
                    <a:pt x="464" y="866"/>
                  </a:lnTo>
                  <a:lnTo>
                    <a:pt x="464" y="866"/>
                  </a:lnTo>
                  <a:lnTo>
                    <a:pt x="457" y="866"/>
                  </a:lnTo>
                  <a:lnTo>
                    <a:pt x="452" y="866"/>
                  </a:lnTo>
                  <a:lnTo>
                    <a:pt x="448" y="867"/>
                  </a:lnTo>
                  <a:lnTo>
                    <a:pt x="448" y="867"/>
                  </a:lnTo>
                  <a:lnTo>
                    <a:pt x="443" y="868"/>
                  </a:lnTo>
                  <a:lnTo>
                    <a:pt x="442" y="869"/>
                  </a:lnTo>
                  <a:lnTo>
                    <a:pt x="439" y="873"/>
                  </a:lnTo>
                  <a:lnTo>
                    <a:pt x="439" y="873"/>
                  </a:lnTo>
                  <a:lnTo>
                    <a:pt x="433" y="878"/>
                  </a:lnTo>
                  <a:lnTo>
                    <a:pt x="422" y="885"/>
                  </a:lnTo>
                  <a:lnTo>
                    <a:pt x="422" y="885"/>
                  </a:lnTo>
                  <a:lnTo>
                    <a:pt x="406" y="897"/>
                  </a:lnTo>
                  <a:lnTo>
                    <a:pt x="395" y="903"/>
                  </a:lnTo>
                  <a:lnTo>
                    <a:pt x="395" y="903"/>
                  </a:lnTo>
                  <a:lnTo>
                    <a:pt x="377" y="907"/>
                  </a:lnTo>
                  <a:lnTo>
                    <a:pt x="366" y="911"/>
                  </a:lnTo>
                  <a:lnTo>
                    <a:pt x="362" y="912"/>
                  </a:lnTo>
                  <a:lnTo>
                    <a:pt x="361" y="913"/>
                  </a:lnTo>
                  <a:lnTo>
                    <a:pt x="361" y="913"/>
                  </a:lnTo>
                  <a:lnTo>
                    <a:pt x="360" y="917"/>
                  </a:lnTo>
                  <a:lnTo>
                    <a:pt x="360" y="921"/>
                  </a:lnTo>
                  <a:lnTo>
                    <a:pt x="361" y="925"/>
                  </a:lnTo>
                  <a:lnTo>
                    <a:pt x="362" y="927"/>
                  </a:lnTo>
                  <a:lnTo>
                    <a:pt x="365" y="929"/>
                  </a:lnTo>
                  <a:lnTo>
                    <a:pt x="365" y="929"/>
                  </a:lnTo>
                  <a:lnTo>
                    <a:pt x="372" y="931"/>
                  </a:lnTo>
                  <a:lnTo>
                    <a:pt x="374" y="931"/>
                  </a:lnTo>
                  <a:lnTo>
                    <a:pt x="374" y="931"/>
                  </a:lnTo>
                  <a:lnTo>
                    <a:pt x="374" y="931"/>
                  </a:lnTo>
                  <a:lnTo>
                    <a:pt x="374" y="932"/>
                  </a:lnTo>
                  <a:lnTo>
                    <a:pt x="377" y="935"/>
                  </a:lnTo>
                  <a:lnTo>
                    <a:pt x="383" y="941"/>
                  </a:lnTo>
                  <a:lnTo>
                    <a:pt x="383" y="941"/>
                  </a:lnTo>
                  <a:lnTo>
                    <a:pt x="387" y="944"/>
                  </a:lnTo>
                  <a:lnTo>
                    <a:pt x="389" y="947"/>
                  </a:lnTo>
                  <a:lnTo>
                    <a:pt x="393" y="952"/>
                  </a:lnTo>
                  <a:lnTo>
                    <a:pt x="395" y="953"/>
                  </a:lnTo>
                  <a:lnTo>
                    <a:pt x="401" y="954"/>
                  </a:lnTo>
                  <a:lnTo>
                    <a:pt x="419" y="957"/>
                  </a:lnTo>
                  <a:lnTo>
                    <a:pt x="419" y="957"/>
                  </a:lnTo>
                  <a:lnTo>
                    <a:pt x="486" y="958"/>
                  </a:lnTo>
                  <a:lnTo>
                    <a:pt x="486" y="958"/>
                  </a:lnTo>
                  <a:lnTo>
                    <a:pt x="532" y="958"/>
                  </a:lnTo>
                  <a:lnTo>
                    <a:pt x="552" y="958"/>
                  </a:lnTo>
                  <a:lnTo>
                    <a:pt x="564" y="957"/>
                  </a:lnTo>
                  <a:lnTo>
                    <a:pt x="564" y="957"/>
                  </a:lnTo>
                  <a:lnTo>
                    <a:pt x="568" y="955"/>
                  </a:lnTo>
                  <a:lnTo>
                    <a:pt x="572" y="955"/>
                  </a:lnTo>
                  <a:lnTo>
                    <a:pt x="577" y="955"/>
                  </a:lnTo>
                  <a:lnTo>
                    <a:pt x="579" y="955"/>
                  </a:lnTo>
                  <a:lnTo>
                    <a:pt x="581" y="954"/>
                  </a:lnTo>
                  <a:lnTo>
                    <a:pt x="584" y="952"/>
                  </a:lnTo>
                  <a:lnTo>
                    <a:pt x="585" y="948"/>
                  </a:lnTo>
                  <a:lnTo>
                    <a:pt x="585" y="948"/>
                  </a:lnTo>
                  <a:lnTo>
                    <a:pt x="590" y="932"/>
                  </a:lnTo>
                  <a:lnTo>
                    <a:pt x="591" y="927"/>
                  </a:lnTo>
                  <a:lnTo>
                    <a:pt x="590" y="925"/>
                  </a:lnTo>
                  <a:lnTo>
                    <a:pt x="590" y="925"/>
                  </a:lnTo>
                  <a:lnTo>
                    <a:pt x="586" y="921"/>
                  </a:lnTo>
                  <a:lnTo>
                    <a:pt x="585" y="918"/>
                  </a:lnTo>
                  <a:lnTo>
                    <a:pt x="584" y="913"/>
                  </a:lnTo>
                  <a:lnTo>
                    <a:pt x="584" y="913"/>
                  </a:lnTo>
                  <a:lnTo>
                    <a:pt x="583" y="901"/>
                  </a:lnTo>
                  <a:lnTo>
                    <a:pt x="581" y="895"/>
                  </a:lnTo>
                  <a:lnTo>
                    <a:pt x="581" y="895"/>
                  </a:lnTo>
                  <a:lnTo>
                    <a:pt x="585" y="894"/>
                  </a:lnTo>
                  <a:lnTo>
                    <a:pt x="587" y="892"/>
                  </a:lnTo>
                  <a:lnTo>
                    <a:pt x="590" y="891"/>
                  </a:lnTo>
                  <a:lnTo>
                    <a:pt x="590" y="891"/>
                  </a:lnTo>
                  <a:lnTo>
                    <a:pt x="604" y="846"/>
                  </a:lnTo>
                  <a:lnTo>
                    <a:pt x="620" y="793"/>
                  </a:lnTo>
                  <a:lnTo>
                    <a:pt x="620" y="793"/>
                  </a:lnTo>
                  <a:lnTo>
                    <a:pt x="621" y="783"/>
                  </a:lnTo>
                  <a:lnTo>
                    <a:pt x="624" y="766"/>
                  </a:lnTo>
                  <a:lnTo>
                    <a:pt x="626" y="722"/>
                  </a:lnTo>
                  <a:lnTo>
                    <a:pt x="629" y="679"/>
                  </a:lnTo>
                  <a:lnTo>
                    <a:pt x="630" y="665"/>
                  </a:lnTo>
                  <a:lnTo>
                    <a:pt x="631" y="659"/>
                  </a:lnTo>
                  <a:lnTo>
                    <a:pt x="631" y="659"/>
                  </a:lnTo>
                  <a:lnTo>
                    <a:pt x="637" y="653"/>
                  </a:lnTo>
                  <a:lnTo>
                    <a:pt x="640" y="648"/>
                  </a:lnTo>
                  <a:lnTo>
                    <a:pt x="641" y="644"/>
                  </a:lnTo>
                  <a:lnTo>
                    <a:pt x="641" y="644"/>
                  </a:lnTo>
                  <a:lnTo>
                    <a:pt x="641" y="638"/>
                  </a:lnTo>
                  <a:lnTo>
                    <a:pt x="640" y="631"/>
                  </a:lnTo>
                  <a:lnTo>
                    <a:pt x="636" y="621"/>
                  </a:lnTo>
                  <a:lnTo>
                    <a:pt x="636" y="621"/>
                  </a:lnTo>
                  <a:lnTo>
                    <a:pt x="635" y="619"/>
                  </a:lnTo>
                  <a:lnTo>
                    <a:pt x="636" y="616"/>
                  </a:lnTo>
                  <a:lnTo>
                    <a:pt x="640" y="610"/>
                  </a:lnTo>
                  <a:lnTo>
                    <a:pt x="640" y="610"/>
                  </a:lnTo>
                  <a:lnTo>
                    <a:pt x="644" y="605"/>
                  </a:lnTo>
                  <a:lnTo>
                    <a:pt x="646" y="603"/>
                  </a:lnTo>
                  <a:lnTo>
                    <a:pt x="644" y="599"/>
                  </a:lnTo>
                  <a:lnTo>
                    <a:pt x="644" y="599"/>
                  </a:lnTo>
                  <a:lnTo>
                    <a:pt x="638" y="592"/>
                  </a:lnTo>
                  <a:lnTo>
                    <a:pt x="637" y="588"/>
                  </a:lnTo>
                  <a:lnTo>
                    <a:pt x="638" y="585"/>
                  </a:lnTo>
                  <a:lnTo>
                    <a:pt x="638" y="585"/>
                  </a:lnTo>
                  <a:lnTo>
                    <a:pt x="646" y="574"/>
                  </a:lnTo>
                  <a:lnTo>
                    <a:pt x="654" y="563"/>
                  </a:lnTo>
                  <a:lnTo>
                    <a:pt x="654" y="563"/>
                  </a:lnTo>
                  <a:lnTo>
                    <a:pt x="705" y="441"/>
                  </a:lnTo>
                  <a:lnTo>
                    <a:pt x="705" y="441"/>
                  </a:lnTo>
                  <a:lnTo>
                    <a:pt x="725" y="394"/>
                  </a:lnTo>
                  <a:lnTo>
                    <a:pt x="745" y="351"/>
                  </a:lnTo>
                  <a:lnTo>
                    <a:pt x="745" y="351"/>
                  </a:lnTo>
                  <a:lnTo>
                    <a:pt x="750" y="343"/>
                  </a:lnTo>
                  <a:lnTo>
                    <a:pt x="758" y="328"/>
                  </a:lnTo>
                  <a:lnTo>
                    <a:pt x="758" y="328"/>
                  </a:lnTo>
                  <a:lnTo>
                    <a:pt x="761" y="321"/>
                  </a:lnTo>
                  <a:lnTo>
                    <a:pt x="763" y="316"/>
                  </a:lnTo>
                  <a:lnTo>
                    <a:pt x="765" y="308"/>
                  </a:lnTo>
                  <a:lnTo>
                    <a:pt x="765" y="308"/>
                  </a:lnTo>
                  <a:lnTo>
                    <a:pt x="779" y="288"/>
                  </a:lnTo>
                  <a:lnTo>
                    <a:pt x="786" y="277"/>
                  </a:lnTo>
                  <a:lnTo>
                    <a:pt x="790" y="269"/>
                  </a:lnTo>
                  <a:lnTo>
                    <a:pt x="790" y="269"/>
                  </a:lnTo>
                  <a:lnTo>
                    <a:pt x="790" y="268"/>
                  </a:lnTo>
                  <a:lnTo>
                    <a:pt x="787" y="264"/>
                  </a:lnTo>
                  <a:lnTo>
                    <a:pt x="780" y="255"/>
                  </a:lnTo>
                  <a:lnTo>
                    <a:pt x="753" y="230"/>
                  </a:lnTo>
                  <a:lnTo>
                    <a:pt x="723" y="202"/>
                  </a:lnTo>
                  <a:lnTo>
                    <a:pt x="709" y="191"/>
                  </a:lnTo>
                  <a:lnTo>
                    <a:pt x="698" y="183"/>
                  </a:lnTo>
                  <a:lnTo>
                    <a:pt x="698" y="183"/>
                  </a:lnTo>
                  <a:lnTo>
                    <a:pt x="669" y="165"/>
                  </a:lnTo>
                  <a:lnTo>
                    <a:pt x="656" y="156"/>
                  </a:lnTo>
                  <a:lnTo>
                    <a:pt x="641" y="145"/>
                  </a:lnTo>
                  <a:lnTo>
                    <a:pt x="641" y="145"/>
                  </a:lnTo>
                  <a:lnTo>
                    <a:pt x="618" y="128"/>
                  </a:lnTo>
                  <a:lnTo>
                    <a:pt x="594" y="115"/>
                  </a:lnTo>
                  <a:lnTo>
                    <a:pt x="594" y="115"/>
                  </a:lnTo>
                  <a:lnTo>
                    <a:pt x="555" y="93"/>
                  </a:lnTo>
                  <a:lnTo>
                    <a:pt x="538" y="85"/>
                  </a:lnTo>
                  <a:lnTo>
                    <a:pt x="529" y="81"/>
                  </a:lnTo>
                  <a:lnTo>
                    <a:pt x="523" y="80"/>
                  </a:lnTo>
                  <a:lnTo>
                    <a:pt x="523" y="80"/>
                  </a:lnTo>
                  <a:lnTo>
                    <a:pt x="502" y="76"/>
                  </a:lnTo>
                  <a:lnTo>
                    <a:pt x="493" y="75"/>
                  </a:lnTo>
                  <a:lnTo>
                    <a:pt x="485" y="74"/>
                  </a:lnTo>
                  <a:lnTo>
                    <a:pt x="485" y="74"/>
                  </a:lnTo>
                  <a:lnTo>
                    <a:pt x="474" y="74"/>
                  </a:lnTo>
                  <a:lnTo>
                    <a:pt x="459" y="71"/>
                  </a:lnTo>
                  <a:lnTo>
                    <a:pt x="445" y="70"/>
                  </a:lnTo>
                  <a:lnTo>
                    <a:pt x="430" y="70"/>
                  </a:lnTo>
                  <a:lnTo>
                    <a:pt x="430" y="70"/>
                  </a:lnTo>
                  <a:lnTo>
                    <a:pt x="401" y="73"/>
                  </a:lnTo>
                  <a:lnTo>
                    <a:pt x="387" y="74"/>
                  </a:lnTo>
                  <a:lnTo>
                    <a:pt x="374" y="74"/>
                  </a:lnTo>
                  <a:lnTo>
                    <a:pt x="374" y="74"/>
                  </a:lnTo>
                  <a:lnTo>
                    <a:pt x="359" y="75"/>
                  </a:lnTo>
                  <a:lnTo>
                    <a:pt x="354" y="75"/>
                  </a:lnTo>
                  <a:lnTo>
                    <a:pt x="351" y="78"/>
                  </a:lnTo>
                  <a:lnTo>
                    <a:pt x="351" y="78"/>
                  </a:lnTo>
                  <a:lnTo>
                    <a:pt x="344" y="84"/>
                  </a:lnTo>
                  <a:lnTo>
                    <a:pt x="338" y="87"/>
                  </a:lnTo>
                  <a:lnTo>
                    <a:pt x="338" y="87"/>
                  </a:lnTo>
                  <a:lnTo>
                    <a:pt x="324" y="87"/>
                  </a:lnTo>
                  <a:lnTo>
                    <a:pt x="308" y="88"/>
                  </a:lnTo>
                  <a:lnTo>
                    <a:pt x="308" y="88"/>
                  </a:lnTo>
                  <a:lnTo>
                    <a:pt x="307" y="79"/>
                  </a:lnTo>
                  <a:lnTo>
                    <a:pt x="307" y="79"/>
                  </a:lnTo>
                  <a:lnTo>
                    <a:pt x="307" y="73"/>
                  </a:lnTo>
                  <a:lnTo>
                    <a:pt x="307" y="67"/>
                  </a:lnTo>
                  <a:lnTo>
                    <a:pt x="307" y="61"/>
                  </a:lnTo>
                  <a:lnTo>
                    <a:pt x="304" y="53"/>
                  </a:lnTo>
                  <a:lnTo>
                    <a:pt x="304" y="53"/>
                  </a:lnTo>
                  <a:lnTo>
                    <a:pt x="298" y="45"/>
                  </a:lnTo>
                  <a:lnTo>
                    <a:pt x="292" y="36"/>
                  </a:lnTo>
                  <a:lnTo>
                    <a:pt x="285" y="28"/>
                  </a:lnTo>
                  <a:lnTo>
                    <a:pt x="280" y="23"/>
                  </a:lnTo>
                  <a:lnTo>
                    <a:pt x="280" y="23"/>
                  </a:lnTo>
                  <a:lnTo>
                    <a:pt x="279" y="22"/>
                  </a:lnTo>
                  <a:lnTo>
                    <a:pt x="278" y="21"/>
                  </a:lnTo>
                  <a:lnTo>
                    <a:pt x="269" y="15"/>
                  </a:lnTo>
                  <a:lnTo>
                    <a:pt x="269" y="15"/>
                  </a:lnTo>
                  <a:lnTo>
                    <a:pt x="255" y="7"/>
                  </a:lnTo>
                  <a:lnTo>
                    <a:pt x="247" y="4"/>
                  </a:lnTo>
                  <a:lnTo>
                    <a:pt x="247" y="4"/>
                  </a:lnTo>
                  <a:lnTo>
                    <a:pt x="244" y="2"/>
                  </a:lnTo>
                  <a:lnTo>
                    <a:pt x="242" y="1"/>
                  </a:lnTo>
                  <a:lnTo>
                    <a:pt x="240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22" y="1"/>
                  </a:lnTo>
                  <a:lnTo>
                    <a:pt x="215" y="1"/>
                  </a:lnTo>
                  <a:lnTo>
                    <a:pt x="215" y="1"/>
                  </a:lnTo>
                  <a:lnTo>
                    <a:pt x="212" y="0"/>
                  </a:lnTo>
                  <a:lnTo>
                    <a:pt x="204" y="1"/>
                  </a:lnTo>
                  <a:lnTo>
                    <a:pt x="204" y="1"/>
                  </a:lnTo>
                  <a:lnTo>
                    <a:pt x="195" y="4"/>
                  </a:lnTo>
                  <a:lnTo>
                    <a:pt x="193" y="4"/>
                  </a:lnTo>
                  <a:lnTo>
                    <a:pt x="190" y="4"/>
                  </a:lnTo>
                  <a:lnTo>
                    <a:pt x="190" y="4"/>
                  </a:lnTo>
                  <a:lnTo>
                    <a:pt x="184" y="2"/>
                  </a:lnTo>
                  <a:lnTo>
                    <a:pt x="177" y="4"/>
                  </a:lnTo>
                  <a:lnTo>
                    <a:pt x="177" y="4"/>
                  </a:lnTo>
                  <a:lnTo>
                    <a:pt x="169" y="6"/>
                  </a:lnTo>
                  <a:lnTo>
                    <a:pt x="169" y="6"/>
                  </a:lnTo>
                  <a:lnTo>
                    <a:pt x="165" y="7"/>
                  </a:lnTo>
                  <a:lnTo>
                    <a:pt x="163" y="7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59" y="13"/>
                  </a:lnTo>
                  <a:lnTo>
                    <a:pt x="157" y="16"/>
                  </a:lnTo>
                  <a:lnTo>
                    <a:pt x="157" y="16"/>
                  </a:lnTo>
                  <a:lnTo>
                    <a:pt x="155" y="16"/>
                  </a:lnTo>
                  <a:lnTo>
                    <a:pt x="154" y="16"/>
                  </a:lnTo>
                  <a:lnTo>
                    <a:pt x="154" y="16"/>
                  </a:lnTo>
                  <a:lnTo>
                    <a:pt x="153" y="19"/>
                  </a:lnTo>
                  <a:lnTo>
                    <a:pt x="153" y="19"/>
                  </a:lnTo>
                  <a:lnTo>
                    <a:pt x="150" y="23"/>
                  </a:lnTo>
                  <a:lnTo>
                    <a:pt x="149" y="27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7" y="29"/>
                  </a:lnTo>
                  <a:lnTo>
                    <a:pt x="146" y="29"/>
                  </a:lnTo>
                  <a:lnTo>
                    <a:pt x="144" y="33"/>
                  </a:lnTo>
                  <a:lnTo>
                    <a:pt x="144" y="33"/>
                  </a:lnTo>
                  <a:lnTo>
                    <a:pt x="142" y="36"/>
                  </a:lnTo>
                  <a:lnTo>
                    <a:pt x="141" y="40"/>
                  </a:lnTo>
                  <a:lnTo>
                    <a:pt x="141" y="40"/>
                  </a:lnTo>
                  <a:lnTo>
                    <a:pt x="141" y="41"/>
                  </a:lnTo>
                  <a:lnTo>
                    <a:pt x="140" y="42"/>
                  </a:lnTo>
                  <a:lnTo>
                    <a:pt x="140" y="44"/>
                  </a:lnTo>
                  <a:lnTo>
                    <a:pt x="140" y="45"/>
                  </a:lnTo>
                  <a:lnTo>
                    <a:pt x="140" y="45"/>
                  </a:lnTo>
                  <a:lnTo>
                    <a:pt x="141" y="50"/>
                  </a:lnTo>
                  <a:lnTo>
                    <a:pt x="141" y="53"/>
                  </a:lnTo>
                  <a:lnTo>
                    <a:pt x="141" y="53"/>
                  </a:lnTo>
                  <a:lnTo>
                    <a:pt x="141" y="56"/>
                  </a:lnTo>
                  <a:lnTo>
                    <a:pt x="140" y="57"/>
                  </a:lnTo>
                  <a:lnTo>
                    <a:pt x="140" y="57"/>
                  </a:lnTo>
                  <a:lnTo>
                    <a:pt x="137" y="58"/>
                  </a:lnTo>
                  <a:lnTo>
                    <a:pt x="136" y="61"/>
                  </a:lnTo>
                  <a:lnTo>
                    <a:pt x="136" y="63"/>
                  </a:lnTo>
                  <a:lnTo>
                    <a:pt x="136" y="63"/>
                  </a:lnTo>
                  <a:lnTo>
                    <a:pt x="137" y="69"/>
                  </a:lnTo>
                  <a:lnTo>
                    <a:pt x="137" y="69"/>
                  </a:lnTo>
                  <a:lnTo>
                    <a:pt x="137" y="69"/>
                  </a:lnTo>
                  <a:lnTo>
                    <a:pt x="137" y="69"/>
                  </a:lnTo>
                  <a:lnTo>
                    <a:pt x="137" y="71"/>
                  </a:lnTo>
                  <a:lnTo>
                    <a:pt x="137" y="71"/>
                  </a:lnTo>
                  <a:lnTo>
                    <a:pt x="141" y="76"/>
                  </a:lnTo>
                  <a:lnTo>
                    <a:pt x="143" y="78"/>
                  </a:lnTo>
                  <a:lnTo>
                    <a:pt x="143" y="78"/>
                  </a:lnTo>
                  <a:lnTo>
                    <a:pt x="146" y="79"/>
                  </a:lnTo>
                  <a:lnTo>
                    <a:pt x="147" y="81"/>
                  </a:lnTo>
                  <a:lnTo>
                    <a:pt x="147" y="82"/>
                  </a:lnTo>
                  <a:lnTo>
                    <a:pt x="147" y="82"/>
                  </a:lnTo>
                  <a:lnTo>
                    <a:pt x="147" y="84"/>
                  </a:lnTo>
                  <a:lnTo>
                    <a:pt x="147" y="85"/>
                  </a:lnTo>
                  <a:lnTo>
                    <a:pt x="148" y="87"/>
                  </a:lnTo>
                  <a:lnTo>
                    <a:pt x="148" y="87"/>
                  </a:lnTo>
                  <a:lnTo>
                    <a:pt x="150" y="88"/>
                  </a:lnTo>
                  <a:lnTo>
                    <a:pt x="152" y="90"/>
                  </a:lnTo>
                  <a:lnTo>
                    <a:pt x="152" y="90"/>
                  </a:lnTo>
                  <a:lnTo>
                    <a:pt x="152" y="105"/>
                  </a:lnTo>
                  <a:lnTo>
                    <a:pt x="153" y="119"/>
                  </a:lnTo>
                  <a:lnTo>
                    <a:pt x="154" y="124"/>
                  </a:lnTo>
                  <a:lnTo>
                    <a:pt x="155" y="127"/>
                  </a:lnTo>
                  <a:lnTo>
                    <a:pt x="155" y="127"/>
                  </a:lnTo>
                  <a:lnTo>
                    <a:pt x="160" y="133"/>
                  </a:lnTo>
                  <a:lnTo>
                    <a:pt x="161" y="136"/>
                  </a:lnTo>
                  <a:lnTo>
                    <a:pt x="163" y="138"/>
                  </a:lnTo>
                  <a:lnTo>
                    <a:pt x="163" y="138"/>
                  </a:lnTo>
                  <a:lnTo>
                    <a:pt x="163" y="156"/>
                  </a:lnTo>
                  <a:lnTo>
                    <a:pt x="163" y="166"/>
                  </a:lnTo>
                  <a:lnTo>
                    <a:pt x="164" y="168"/>
                  </a:lnTo>
                  <a:lnTo>
                    <a:pt x="165" y="171"/>
                  </a:lnTo>
                  <a:lnTo>
                    <a:pt x="165" y="171"/>
                  </a:lnTo>
                  <a:lnTo>
                    <a:pt x="173" y="172"/>
                  </a:lnTo>
                  <a:lnTo>
                    <a:pt x="181" y="173"/>
                  </a:lnTo>
                  <a:lnTo>
                    <a:pt x="181" y="173"/>
                  </a:lnTo>
                  <a:lnTo>
                    <a:pt x="182" y="178"/>
                  </a:lnTo>
                  <a:lnTo>
                    <a:pt x="183" y="182"/>
                  </a:lnTo>
                  <a:lnTo>
                    <a:pt x="184" y="183"/>
                  </a:lnTo>
                  <a:lnTo>
                    <a:pt x="184" y="183"/>
                  </a:lnTo>
                  <a:lnTo>
                    <a:pt x="190" y="184"/>
                  </a:lnTo>
                  <a:lnTo>
                    <a:pt x="190" y="184"/>
                  </a:lnTo>
                  <a:lnTo>
                    <a:pt x="192" y="186"/>
                  </a:lnTo>
                  <a:lnTo>
                    <a:pt x="193" y="188"/>
                  </a:lnTo>
                  <a:lnTo>
                    <a:pt x="194" y="188"/>
                  </a:lnTo>
                  <a:lnTo>
                    <a:pt x="194" y="188"/>
                  </a:lnTo>
                  <a:lnTo>
                    <a:pt x="199" y="186"/>
                  </a:lnTo>
                  <a:lnTo>
                    <a:pt x="203" y="185"/>
                  </a:lnTo>
                  <a:lnTo>
                    <a:pt x="206" y="188"/>
                  </a:lnTo>
                  <a:lnTo>
                    <a:pt x="206" y="188"/>
                  </a:lnTo>
                  <a:lnTo>
                    <a:pt x="205" y="191"/>
                  </a:lnTo>
                  <a:lnTo>
                    <a:pt x="204" y="194"/>
                  </a:lnTo>
                  <a:lnTo>
                    <a:pt x="204" y="195"/>
                  </a:lnTo>
                  <a:lnTo>
                    <a:pt x="204" y="195"/>
                  </a:lnTo>
                  <a:lnTo>
                    <a:pt x="206" y="195"/>
                  </a:lnTo>
                  <a:lnTo>
                    <a:pt x="206" y="195"/>
                  </a:lnTo>
                  <a:lnTo>
                    <a:pt x="206" y="195"/>
                  </a:lnTo>
                  <a:lnTo>
                    <a:pt x="206" y="195"/>
                  </a:lnTo>
                  <a:lnTo>
                    <a:pt x="207" y="197"/>
                  </a:lnTo>
                  <a:lnTo>
                    <a:pt x="209" y="200"/>
                  </a:lnTo>
                  <a:lnTo>
                    <a:pt x="209" y="200"/>
                  </a:lnTo>
                  <a:lnTo>
                    <a:pt x="209" y="200"/>
                  </a:lnTo>
                  <a:lnTo>
                    <a:pt x="210" y="201"/>
                  </a:lnTo>
                  <a:lnTo>
                    <a:pt x="213" y="202"/>
                  </a:lnTo>
                  <a:lnTo>
                    <a:pt x="213" y="202"/>
                  </a:lnTo>
                  <a:lnTo>
                    <a:pt x="217" y="207"/>
                  </a:lnTo>
                  <a:lnTo>
                    <a:pt x="221" y="209"/>
                  </a:lnTo>
                  <a:lnTo>
                    <a:pt x="228" y="211"/>
                  </a:lnTo>
                  <a:lnTo>
                    <a:pt x="228" y="211"/>
                  </a:lnTo>
                  <a:lnTo>
                    <a:pt x="232" y="209"/>
                  </a:lnTo>
                  <a:lnTo>
                    <a:pt x="236" y="208"/>
                  </a:lnTo>
                  <a:lnTo>
                    <a:pt x="247" y="202"/>
                  </a:lnTo>
                  <a:lnTo>
                    <a:pt x="258" y="196"/>
                  </a:lnTo>
                  <a:lnTo>
                    <a:pt x="264" y="195"/>
                  </a:lnTo>
                  <a:lnTo>
                    <a:pt x="270" y="194"/>
                  </a:lnTo>
                  <a:lnTo>
                    <a:pt x="270" y="194"/>
                  </a:lnTo>
                  <a:lnTo>
                    <a:pt x="282" y="194"/>
                  </a:lnTo>
                  <a:lnTo>
                    <a:pt x="292" y="196"/>
                  </a:lnTo>
                  <a:lnTo>
                    <a:pt x="301" y="199"/>
                  </a:lnTo>
                  <a:lnTo>
                    <a:pt x="301" y="199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7938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74" name="グループ化 173">
            <a:extLst>
              <a:ext uri="{FF2B5EF4-FFF2-40B4-BE49-F238E27FC236}">
                <a16:creationId xmlns:a16="http://schemas.microsoft.com/office/drawing/2014/main" id="{A5E84DC7-3006-4F9B-8DAD-57C5299619E0}"/>
              </a:ext>
            </a:extLst>
          </p:cNvPr>
          <p:cNvGrpSpPr/>
          <p:nvPr/>
        </p:nvGrpSpPr>
        <p:grpSpPr>
          <a:xfrm>
            <a:off x="2192556" y="549724"/>
            <a:ext cx="3578942" cy="3578940"/>
            <a:chOff x="572935" y="476249"/>
            <a:chExt cx="2475065" cy="2475065"/>
          </a:xfrm>
        </p:grpSpPr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4D2E748A-3DAF-4780-9C31-564D9F56AFDF}"/>
                </a:ext>
              </a:extLst>
            </p:cNvPr>
            <p:cNvGrpSpPr/>
            <p:nvPr/>
          </p:nvGrpSpPr>
          <p:grpSpPr>
            <a:xfrm>
              <a:off x="572935" y="476249"/>
              <a:ext cx="2475065" cy="2475065"/>
              <a:chOff x="1846054" y="603851"/>
              <a:chExt cx="4459854" cy="4459854"/>
            </a:xfrm>
            <a:solidFill>
              <a:srgbClr val="FF0000"/>
            </a:solidFill>
          </p:grpSpPr>
          <p:sp>
            <p:nvSpPr>
              <p:cNvPr id="275" name="楕円 1">
                <a:extLst>
                  <a:ext uri="{FF2B5EF4-FFF2-40B4-BE49-F238E27FC236}">
                    <a16:creationId xmlns:a16="http://schemas.microsoft.com/office/drawing/2014/main" id="{2ACCFBC9-0DD7-4177-98D9-CAC7A59D7206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楕円 1">
                <a:extLst>
                  <a:ext uri="{FF2B5EF4-FFF2-40B4-BE49-F238E27FC236}">
                    <a16:creationId xmlns:a16="http://schemas.microsoft.com/office/drawing/2014/main" id="{E3CF9DA5-CAB8-4538-8066-548ED5FECAB2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楕円 1">
                <a:extLst>
                  <a:ext uri="{FF2B5EF4-FFF2-40B4-BE49-F238E27FC236}">
                    <a16:creationId xmlns:a16="http://schemas.microsoft.com/office/drawing/2014/main" id="{A2FE678F-DFAD-4F83-8003-2FC43507018C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楕円 1">
                <a:extLst>
                  <a:ext uri="{FF2B5EF4-FFF2-40B4-BE49-F238E27FC236}">
                    <a16:creationId xmlns:a16="http://schemas.microsoft.com/office/drawing/2014/main" id="{8AEF0575-CE52-4932-A02A-AF4B229F2ED0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楕円 1">
                <a:extLst>
                  <a:ext uri="{FF2B5EF4-FFF2-40B4-BE49-F238E27FC236}">
                    <a16:creationId xmlns:a16="http://schemas.microsoft.com/office/drawing/2014/main" id="{59CDB684-93CC-4B04-8ABF-F13F99EDBC1E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楕円 1">
                <a:extLst>
                  <a:ext uri="{FF2B5EF4-FFF2-40B4-BE49-F238E27FC236}">
                    <a16:creationId xmlns:a16="http://schemas.microsoft.com/office/drawing/2014/main" id="{6F8FCC7D-1DBE-41E1-9772-51DCA6772955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楕円 1">
                <a:extLst>
                  <a:ext uri="{FF2B5EF4-FFF2-40B4-BE49-F238E27FC236}">
                    <a16:creationId xmlns:a16="http://schemas.microsoft.com/office/drawing/2014/main" id="{86C5E826-2C07-4385-9B34-87FB903D4107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楕円 1">
                <a:extLst>
                  <a:ext uri="{FF2B5EF4-FFF2-40B4-BE49-F238E27FC236}">
                    <a16:creationId xmlns:a16="http://schemas.microsoft.com/office/drawing/2014/main" id="{7B4708E1-F79B-4F09-ABCA-0D47E241A8E0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楕円 1">
                <a:extLst>
                  <a:ext uri="{FF2B5EF4-FFF2-40B4-BE49-F238E27FC236}">
                    <a16:creationId xmlns:a16="http://schemas.microsoft.com/office/drawing/2014/main" id="{5B7CFD1D-6EBA-475B-B14D-9D978C3F4E7A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楕円 1">
                <a:extLst>
                  <a:ext uri="{FF2B5EF4-FFF2-40B4-BE49-F238E27FC236}">
                    <a16:creationId xmlns:a16="http://schemas.microsoft.com/office/drawing/2014/main" id="{CA4EA7F2-D2F0-4623-B115-F9DF71D72C8A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楕円 1">
                <a:extLst>
                  <a:ext uri="{FF2B5EF4-FFF2-40B4-BE49-F238E27FC236}">
                    <a16:creationId xmlns:a16="http://schemas.microsoft.com/office/drawing/2014/main" id="{0260F556-7259-4783-8357-46FD90023979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楕円 1">
                <a:extLst>
                  <a:ext uri="{FF2B5EF4-FFF2-40B4-BE49-F238E27FC236}">
                    <a16:creationId xmlns:a16="http://schemas.microsoft.com/office/drawing/2014/main" id="{339F8B90-A98B-49CF-89D9-29141239D83B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楕円 1">
                <a:extLst>
                  <a:ext uri="{FF2B5EF4-FFF2-40B4-BE49-F238E27FC236}">
                    <a16:creationId xmlns:a16="http://schemas.microsoft.com/office/drawing/2014/main" id="{9AF4E6A8-8978-49B0-B54E-B49AEA5F5BD1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楕円 1">
                <a:extLst>
                  <a:ext uri="{FF2B5EF4-FFF2-40B4-BE49-F238E27FC236}">
                    <a16:creationId xmlns:a16="http://schemas.microsoft.com/office/drawing/2014/main" id="{903031C7-A13C-4818-B91C-742B14C03B8A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楕円 1">
                <a:extLst>
                  <a:ext uri="{FF2B5EF4-FFF2-40B4-BE49-F238E27FC236}">
                    <a16:creationId xmlns:a16="http://schemas.microsoft.com/office/drawing/2014/main" id="{843322F7-5F0C-4773-BFDC-926DCAEAF69F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楕円 1">
                <a:extLst>
                  <a:ext uri="{FF2B5EF4-FFF2-40B4-BE49-F238E27FC236}">
                    <a16:creationId xmlns:a16="http://schemas.microsoft.com/office/drawing/2014/main" id="{1A972E87-2B8A-46D5-9AB3-90249DF15D0A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楕円 1">
                <a:extLst>
                  <a:ext uri="{FF2B5EF4-FFF2-40B4-BE49-F238E27FC236}">
                    <a16:creationId xmlns:a16="http://schemas.microsoft.com/office/drawing/2014/main" id="{8F308570-550C-45FD-82FF-94289BB0C5C9}"/>
                  </a:ext>
                </a:extLst>
              </p:cNvPr>
              <p:cNvSpPr/>
              <p:nvPr/>
            </p:nvSpPr>
            <p:spPr>
              <a:xfrm rot="19800000">
                <a:off x="2984740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楕円 1">
                <a:extLst>
                  <a:ext uri="{FF2B5EF4-FFF2-40B4-BE49-F238E27FC236}">
                    <a16:creationId xmlns:a16="http://schemas.microsoft.com/office/drawing/2014/main" id="{19CBFB43-98AA-4CEE-9E67-30DC40F40156}"/>
                  </a:ext>
                </a:extLst>
              </p:cNvPr>
              <p:cNvSpPr/>
              <p:nvPr/>
            </p:nvSpPr>
            <p:spPr>
              <a:xfrm rot="9000000">
                <a:off x="4951562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楕円 1">
                <a:extLst>
                  <a:ext uri="{FF2B5EF4-FFF2-40B4-BE49-F238E27FC236}">
                    <a16:creationId xmlns:a16="http://schemas.microsoft.com/office/drawing/2014/main" id="{DF28A8EE-DB99-46B2-81E2-2D207BA20DDF}"/>
                  </a:ext>
                </a:extLst>
              </p:cNvPr>
              <p:cNvSpPr/>
              <p:nvPr/>
            </p:nvSpPr>
            <p:spPr>
              <a:xfrm rot="3600000">
                <a:off x="5671469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楕円 1">
                <a:extLst>
                  <a:ext uri="{FF2B5EF4-FFF2-40B4-BE49-F238E27FC236}">
                    <a16:creationId xmlns:a16="http://schemas.microsoft.com/office/drawing/2014/main" id="{3DAC02F5-679A-48C8-9984-B27650227850}"/>
                  </a:ext>
                </a:extLst>
              </p:cNvPr>
              <p:cNvSpPr/>
              <p:nvPr/>
            </p:nvSpPr>
            <p:spPr>
              <a:xfrm rot="14400000">
                <a:off x="2264833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楕円 1">
                <a:extLst>
                  <a:ext uri="{FF2B5EF4-FFF2-40B4-BE49-F238E27FC236}">
                    <a16:creationId xmlns:a16="http://schemas.microsoft.com/office/drawing/2014/main" id="{E94C9935-FDAD-45FF-8257-CD72DFAFEB0B}"/>
                  </a:ext>
                </a:extLst>
              </p:cNvPr>
              <p:cNvSpPr/>
              <p:nvPr/>
            </p:nvSpPr>
            <p:spPr>
              <a:xfrm rot="900000">
                <a:off x="4477202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楕円 1">
                <a:extLst>
                  <a:ext uri="{FF2B5EF4-FFF2-40B4-BE49-F238E27FC236}">
                    <a16:creationId xmlns:a16="http://schemas.microsoft.com/office/drawing/2014/main" id="{77288C08-AC7A-4CC5-8995-862AA86381C3}"/>
                  </a:ext>
                </a:extLst>
              </p:cNvPr>
              <p:cNvSpPr/>
              <p:nvPr/>
            </p:nvSpPr>
            <p:spPr>
              <a:xfrm rot="11700000">
                <a:off x="3459100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楕円 1">
                <a:extLst>
                  <a:ext uri="{FF2B5EF4-FFF2-40B4-BE49-F238E27FC236}">
                    <a16:creationId xmlns:a16="http://schemas.microsoft.com/office/drawing/2014/main" id="{EC0F8B99-EEB3-435B-BE11-C357E07A1177}"/>
                  </a:ext>
                </a:extLst>
              </p:cNvPr>
              <p:cNvSpPr/>
              <p:nvPr/>
            </p:nvSpPr>
            <p:spPr>
              <a:xfrm rot="6300000">
                <a:off x="5867955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楕円 1">
                <a:extLst>
                  <a:ext uri="{FF2B5EF4-FFF2-40B4-BE49-F238E27FC236}">
                    <a16:creationId xmlns:a16="http://schemas.microsoft.com/office/drawing/2014/main" id="{CC7D6CC6-3501-4131-AD59-E950B45AC4B5}"/>
                  </a:ext>
                </a:extLst>
              </p:cNvPr>
              <p:cNvSpPr/>
              <p:nvPr/>
            </p:nvSpPr>
            <p:spPr>
              <a:xfrm rot="17100000">
                <a:off x="2068347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楕円 1">
                <a:extLst>
                  <a:ext uri="{FF2B5EF4-FFF2-40B4-BE49-F238E27FC236}">
                    <a16:creationId xmlns:a16="http://schemas.microsoft.com/office/drawing/2014/main" id="{FE5006EA-C721-4974-94F8-89612D39B931}"/>
                  </a:ext>
                </a:extLst>
              </p:cNvPr>
              <p:cNvSpPr/>
              <p:nvPr/>
            </p:nvSpPr>
            <p:spPr>
              <a:xfrm rot="20700000">
                <a:off x="3459100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楕円 1">
                <a:extLst>
                  <a:ext uri="{FF2B5EF4-FFF2-40B4-BE49-F238E27FC236}">
                    <a16:creationId xmlns:a16="http://schemas.microsoft.com/office/drawing/2014/main" id="{B967B1DB-8629-4F1A-9BDC-2921BFFFE088}"/>
                  </a:ext>
                </a:extLst>
              </p:cNvPr>
              <p:cNvSpPr/>
              <p:nvPr/>
            </p:nvSpPr>
            <p:spPr>
              <a:xfrm rot="9900000">
                <a:off x="4477202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楕円 1">
                <a:extLst>
                  <a:ext uri="{FF2B5EF4-FFF2-40B4-BE49-F238E27FC236}">
                    <a16:creationId xmlns:a16="http://schemas.microsoft.com/office/drawing/2014/main" id="{9E61D015-6C2A-461C-9651-8481DC376360}"/>
                  </a:ext>
                </a:extLst>
              </p:cNvPr>
              <p:cNvSpPr/>
              <p:nvPr/>
            </p:nvSpPr>
            <p:spPr>
              <a:xfrm rot="4500000">
                <a:off x="5867955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楕円 1">
                <a:extLst>
                  <a:ext uri="{FF2B5EF4-FFF2-40B4-BE49-F238E27FC236}">
                    <a16:creationId xmlns:a16="http://schemas.microsoft.com/office/drawing/2014/main" id="{C54452A2-C546-4AF7-A796-163FD1669CDB}"/>
                  </a:ext>
                </a:extLst>
              </p:cNvPr>
              <p:cNvSpPr/>
              <p:nvPr/>
            </p:nvSpPr>
            <p:spPr>
              <a:xfrm rot="15300000">
                <a:off x="2068347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楕円 1">
                <a:extLst>
                  <a:ext uri="{FF2B5EF4-FFF2-40B4-BE49-F238E27FC236}">
                    <a16:creationId xmlns:a16="http://schemas.microsoft.com/office/drawing/2014/main" id="{AA652747-649E-49D1-823D-C8FCB2A5CF17}"/>
                  </a:ext>
                </a:extLst>
              </p:cNvPr>
              <p:cNvSpPr/>
              <p:nvPr/>
            </p:nvSpPr>
            <p:spPr>
              <a:xfrm rot="1800000">
                <a:off x="4951562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楕円 1">
                <a:extLst>
                  <a:ext uri="{FF2B5EF4-FFF2-40B4-BE49-F238E27FC236}">
                    <a16:creationId xmlns:a16="http://schemas.microsoft.com/office/drawing/2014/main" id="{370C7E0F-A355-48C6-AA8C-E27F83DE5DDC}"/>
                  </a:ext>
                </a:extLst>
              </p:cNvPr>
              <p:cNvSpPr/>
              <p:nvPr/>
            </p:nvSpPr>
            <p:spPr>
              <a:xfrm rot="12600000">
                <a:off x="2984740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楕円 1">
                <a:extLst>
                  <a:ext uri="{FF2B5EF4-FFF2-40B4-BE49-F238E27FC236}">
                    <a16:creationId xmlns:a16="http://schemas.microsoft.com/office/drawing/2014/main" id="{09498E0B-7423-4120-BB9B-CAA37211EC22}"/>
                  </a:ext>
                </a:extLst>
              </p:cNvPr>
              <p:cNvSpPr/>
              <p:nvPr/>
            </p:nvSpPr>
            <p:spPr>
              <a:xfrm rot="7200000">
                <a:off x="5671469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楕円 1">
                <a:extLst>
                  <a:ext uri="{FF2B5EF4-FFF2-40B4-BE49-F238E27FC236}">
                    <a16:creationId xmlns:a16="http://schemas.microsoft.com/office/drawing/2014/main" id="{66CD9A9C-6E86-4923-A72E-AF277A640C46}"/>
                  </a:ext>
                </a:extLst>
              </p:cNvPr>
              <p:cNvSpPr/>
              <p:nvPr/>
            </p:nvSpPr>
            <p:spPr>
              <a:xfrm rot="18000000">
                <a:off x="2264833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9ACA8BD5-F993-4297-8A7B-2E35D0281B96}"/>
                </a:ext>
              </a:extLst>
            </p:cNvPr>
            <p:cNvGrpSpPr/>
            <p:nvPr/>
          </p:nvGrpSpPr>
          <p:grpSpPr>
            <a:xfrm rot="1289234">
              <a:off x="940488" y="843803"/>
              <a:ext cx="1739960" cy="1739958"/>
              <a:chOff x="1846054" y="603851"/>
              <a:chExt cx="4459854" cy="4459854"/>
            </a:xfrm>
            <a:solidFill>
              <a:srgbClr val="FF0000"/>
            </a:solidFill>
          </p:grpSpPr>
          <p:sp>
            <p:nvSpPr>
              <p:cNvPr id="243" name="楕円 1">
                <a:extLst>
                  <a:ext uri="{FF2B5EF4-FFF2-40B4-BE49-F238E27FC236}">
                    <a16:creationId xmlns:a16="http://schemas.microsoft.com/office/drawing/2014/main" id="{FA01189D-3CDF-4ABC-A6FE-55C19E3C50AD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楕円 1">
                <a:extLst>
                  <a:ext uri="{FF2B5EF4-FFF2-40B4-BE49-F238E27FC236}">
                    <a16:creationId xmlns:a16="http://schemas.microsoft.com/office/drawing/2014/main" id="{A5E30BD1-87F8-4B23-8CDD-E96CC006749F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楕円 1">
                <a:extLst>
                  <a:ext uri="{FF2B5EF4-FFF2-40B4-BE49-F238E27FC236}">
                    <a16:creationId xmlns:a16="http://schemas.microsoft.com/office/drawing/2014/main" id="{1AF9DF39-2973-49BA-82AC-588488EF134A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楕円 1">
                <a:extLst>
                  <a:ext uri="{FF2B5EF4-FFF2-40B4-BE49-F238E27FC236}">
                    <a16:creationId xmlns:a16="http://schemas.microsoft.com/office/drawing/2014/main" id="{FA63DF2F-8062-42A1-B9D8-425D17DA5FA6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楕円 1">
                <a:extLst>
                  <a:ext uri="{FF2B5EF4-FFF2-40B4-BE49-F238E27FC236}">
                    <a16:creationId xmlns:a16="http://schemas.microsoft.com/office/drawing/2014/main" id="{6EEEDA56-A131-4712-92BA-C834B0C4D89E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楕円 1">
                <a:extLst>
                  <a:ext uri="{FF2B5EF4-FFF2-40B4-BE49-F238E27FC236}">
                    <a16:creationId xmlns:a16="http://schemas.microsoft.com/office/drawing/2014/main" id="{A7433DBC-D89D-4E95-AC25-036CC7193CFE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楕円 1">
                <a:extLst>
                  <a:ext uri="{FF2B5EF4-FFF2-40B4-BE49-F238E27FC236}">
                    <a16:creationId xmlns:a16="http://schemas.microsoft.com/office/drawing/2014/main" id="{983057EB-4D48-4750-9600-219B6CDA9B00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楕円 1">
                <a:extLst>
                  <a:ext uri="{FF2B5EF4-FFF2-40B4-BE49-F238E27FC236}">
                    <a16:creationId xmlns:a16="http://schemas.microsoft.com/office/drawing/2014/main" id="{5576C0F9-05DA-4E6C-B9F2-11D853ED99C8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楕円 1">
                <a:extLst>
                  <a:ext uri="{FF2B5EF4-FFF2-40B4-BE49-F238E27FC236}">
                    <a16:creationId xmlns:a16="http://schemas.microsoft.com/office/drawing/2014/main" id="{5881A294-6845-432D-8E1D-CA86894D10FD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楕円 1">
                <a:extLst>
                  <a:ext uri="{FF2B5EF4-FFF2-40B4-BE49-F238E27FC236}">
                    <a16:creationId xmlns:a16="http://schemas.microsoft.com/office/drawing/2014/main" id="{882B2919-36B1-40F0-9B57-F983161545FE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楕円 1">
                <a:extLst>
                  <a:ext uri="{FF2B5EF4-FFF2-40B4-BE49-F238E27FC236}">
                    <a16:creationId xmlns:a16="http://schemas.microsoft.com/office/drawing/2014/main" id="{9BDDA2CA-4AE4-4359-A0E0-7B47B33C80C6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楕円 1">
                <a:extLst>
                  <a:ext uri="{FF2B5EF4-FFF2-40B4-BE49-F238E27FC236}">
                    <a16:creationId xmlns:a16="http://schemas.microsoft.com/office/drawing/2014/main" id="{5409585F-A2F1-47CA-B7F3-9ABEB9D9BCAC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楕円 1">
                <a:extLst>
                  <a:ext uri="{FF2B5EF4-FFF2-40B4-BE49-F238E27FC236}">
                    <a16:creationId xmlns:a16="http://schemas.microsoft.com/office/drawing/2014/main" id="{AD3AD8B9-2BF1-4DDB-9F27-D29CB7B381DC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楕円 1">
                <a:extLst>
                  <a:ext uri="{FF2B5EF4-FFF2-40B4-BE49-F238E27FC236}">
                    <a16:creationId xmlns:a16="http://schemas.microsoft.com/office/drawing/2014/main" id="{D5D46761-B7F6-43E4-B911-A51E82A5B909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楕円 1">
                <a:extLst>
                  <a:ext uri="{FF2B5EF4-FFF2-40B4-BE49-F238E27FC236}">
                    <a16:creationId xmlns:a16="http://schemas.microsoft.com/office/drawing/2014/main" id="{699CDEF0-FB36-4F5E-96C9-BF510C1F5AB9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楕円 1">
                <a:extLst>
                  <a:ext uri="{FF2B5EF4-FFF2-40B4-BE49-F238E27FC236}">
                    <a16:creationId xmlns:a16="http://schemas.microsoft.com/office/drawing/2014/main" id="{0D453BCC-4442-4D38-BB25-88837A3835CB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楕円 1">
                <a:extLst>
                  <a:ext uri="{FF2B5EF4-FFF2-40B4-BE49-F238E27FC236}">
                    <a16:creationId xmlns:a16="http://schemas.microsoft.com/office/drawing/2014/main" id="{520BA475-1600-4F25-AA25-E6AED9A90278}"/>
                  </a:ext>
                </a:extLst>
              </p:cNvPr>
              <p:cNvSpPr/>
              <p:nvPr/>
            </p:nvSpPr>
            <p:spPr>
              <a:xfrm rot="19800000">
                <a:off x="2984740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楕円 1">
                <a:extLst>
                  <a:ext uri="{FF2B5EF4-FFF2-40B4-BE49-F238E27FC236}">
                    <a16:creationId xmlns:a16="http://schemas.microsoft.com/office/drawing/2014/main" id="{21C8C3BB-1944-4DAF-93AA-0C2D58950443}"/>
                  </a:ext>
                </a:extLst>
              </p:cNvPr>
              <p:cNvSpPr/>
              <p:nvPr/>
            </p:nvSpPr>
            <p:spPr>
              <a:xfrm rot="9000000">
                <a:off x="4951562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楕円 1">
                <a:extLst>
                  <a:ext uri="{FF2B5EF4-FFF2-40B4-BE49-F238E27FC236}">
                    <a16:creationId xmlns:a16="http://schemas.microsoft.com/office/drawing/2014/main" id="{5D921008-9D26-4EAC-B8C1-3F6EB915B119}"/>
                  </a:ext>
                </a:extLst>
              </p:cNvPr>
              <p:cNvSpPr/>
              <p:nvPr/>
            </p:nvSpPr>
            <p:spPr>
              <a:xfrm rot="3600000">
                <a:off x="5671469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楕円 1">
                <a:extLst>
                  <a:ext uri="{FF2B5EF4-FFF2-40B4-BE49-F238E27FC236}">
                    <a16:creationId xmlns:a16="http://schemas.microsoft.com/office/drawing/2014/main" id="{A2879A95-E528-4EFD-BF65-00CD02A85599}"/>
                  </a:ext>
                </a:extLst>
              </p:cNvPr>
              <p:cNvSpPr/>
              <p:nvPr/>
            </p:nvSpPr>
            <p:spPr>
              <a:xfrm rot="14400000">
                <a:off x="2264833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楕円 1">
                <a:extLst>
                  <a:ext uri="{FF2B5EF4-FFF2-40B4-BE49-F238E27FC236}">
                    <a16:creationId xmlns:a16="http://schemas.microsoft.com/office/drawing/2014/main" id="{66558EB1-8A55-4243-AB62-F93FEBC808C1}"/>
                  </a:ext>
                </a:extLst>
              </p:cNvPr>
              <p:cNvSpPr/>
              <p:nvPr/>
            </p:nvSpPr>
            <p:spPr>
              <a:xfrm rot="900000">
                <a:off x="4477202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楕円 1">
                <a:extLst>
                  <a:ext uri="{FF2B5EF4-FFF2-40B4-BE49-F238E27FC236}">
                    <a16:creationId xmlns:a16="http://schemas.microsoft.com/office/drawing/2014/main" id="{F41C9ADB-C8AB-4AC3-966A-3CBCCBEA4E8F}"/>
                  </a:ext>
                </a:extLst>
              </p:cNvPr>
              <p:cNvSpPr/>
              <p:nvPr/>
            </p:nvSpPr>
            <p:spPr>
              <a:xfrm rot="11700000">
                <a:off x="3459100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楕円 1">
                <a:extLst>
                  <a:ext uri="{FF2B5EF4-FFF2-40B4-BE49-F238E27FC236}">
                    <a16:creationId xmlns:a16="http://schemas.microsoft.com/office/drawing/2014/main" id="{7FCFB34F-CAB2-44C2-95B5-A2DF277C89EF}"/>
                  </a:ext>
                </a:extLst>
              </p:cNvPr>
              <p:cNvSpPr/>
              <p:nvPr/>
            </p:nvSpPr>
            <p:spPr>
              <a:xfrm rot="6300000">
                <a:off x="5867955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楕円 1">
                <a:extLst>
                  <a:ext uri="{FF2B5EF4-FFF2-40B4-BE49-F238E27FC236}">
                    <a16:creationId xmlns:a16="http://schemas.microsoft.com/office/drawing/2014/main" id="{835EBB89-FF06-42C1-984E-E5AC6A6609DA}"/>
                  </a:ext>
                </a:extLst>
              </p:cNvPr>
              <p:cNvSpPr/>
              <p:nvPr/>
            </p:nvSpPr>
            <p:spPr>
              <a:xfrm rot="17100000">
                <a:off x="2068347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楕円 1">
                <a:extLst>
                  <a:ext uri="{FF2B5EF4-FFF2-40B4-BE49-F238E27FC236}">
                    <a16:creationId xmlns:a16="http://schemas.microsoft.com/office/drawing/2014/main" id="{86B9F3F0-CD56-4EE9-811C-5CC08607C069}"/>
                  </a:ext>
                </a:extLst>
              </p:cNvPr>
              <p:cNvSpPr/>
              <p:nvPr/>
            </p:nvSpPr>
            <p:spPr>
              <a:xfrm rot="20700000">
                <a:off x="3459100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楕円 1">
                <a:extLst>
                  <a:ext uri="{FF2B5EF4-FFF2-40B4-BE49-F238E27FC236}">
                    <a16:creationId xmlns:a16="http://schemas.microsoft.com/office/drawing/2014/main" id="{2C1489B7-CE78-41CD-BF41-7D650B8716A9}"/>
                  </a:ext>
                </a:extLst>
              </p:cNvPr>
              <p:cNvSpPr/>
              <p:nvPr/>
            </p:nvSpPr>
            <p:spPr>
              <a:xfrm rot="9900000">
                <a:off x="4477202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楕円 1">
                <a:extLst>
                  <a:ext uri="{FF2B5EF4-FFF2-40B4-BE49-F238E27FC236}">
                    <a16:creationId xmlns:a16="http://schemas.microsoft.com/office/drawing/2014/main" id="{B18B46F0-6305-4672-808E-D3E5352540A0}"/>
                  </a:ext>
                </a:extLst>
              </p:cNvPr>
              <p:cNvSpPr/>
              <p:nvPr/>
            </p:nvSpPr>
            <p:spPr>
              <a:xfrm rot="4500000">
                <a:off x="5867955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楕円 1">
                <a:extLst>
                  <a:ext uri="{FF2B5EF4-FFF2-40B4-BE49-F238E27FC236}">
                    <a16:creationId xmlns:a16="http://schemas.microsoft.com/office/drawing/2014/main" id="{B3BA33EC-82DE-4A6A-8AC7-AF23FB597650}"/>
                  </a:ext>
                </a:extLst>
              </p:cNvPr>
              <p:cNvSpPr/>
              <p:nvPr/>
            </p:nvSpPr>
            <p:spPr>
              <a:xfrm rot="15300000">
                <a:off x="2068347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楕円 1">
                <a:extLst>
                  <a:ext uri="{FF2B5EF4-FFF2-40B4-BE49-F238E27FC236}">
                    <a16:creationId xmlns:a16="http://schemas.microsoft.com/office/drawing/2014/main" id="{AA01DB14-DE80-4C96-89EE-ADEAD7BBB413}"/>
                  </a:ext>
                </a:extLst>
              </p:cNvPr>
              <p:cNvSpPr/>
              <p:nvPr/>
            </p:nvSpPr>
            <p:spPr>
              <a:xfrm rot="1800000">
                <a:off x="4951562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楕円 1">
                <a:extLst>
                  <a:ext uri="{FF2B5EF4-FFF2-40B4-BE49-F238E27FC236}">
                    <a16:creationId xmlns:a16="http://schemas.microsoft.com/office/drawing/2014/main" id="{FEB7CFE9-EC68-445A-A434-B9D5958A29D8}"/>
                  </a:ext>
                </a:extLst>
              </p:cNvPr>
              <p:cNvSpPr/>
              <p:nvPr/>
            </p:nvSpPr>
            <p:spPr>
              <a:xfrm rot="12600000">
                <a:off x="2984740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楕円 1">
                <a:extLst>
                  <a:ext uri="{FF2B5EF4-FFF2-40B4-BE49-F238E27FC236}">
                    <a16:creationId xmlns:a16="http://schemas.microsoft.com/office/drawing/2014/main" id="{FAFDA70C-72B2-4072-AC72-24583C2AE3CE}"/>
                  </a:ext>
                </a:extLst>
              </p:cNvPr>
              <p:cNvSpPr/>
              <p:nvPr/>
            </p:nvSpPr>
            <p:spPr>
              <a:xfrm rot="7200000">
                <a:off x="5671469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楕円 1">
                <a:extLst>
                  <a:ext uri="{FF2B5EF4-FFF2-40B4-BE49-F238E27FC236}">
                    <a16:creationId xmlns:a16="http://schemas.microsoft.com/office/drawing/2014/main" id="{AD03CCA6-2E54-4E0F-A473-B6628CDDAE14}"/>
                  </a:ext>
                </a:extLst>
              </p:cNvPr>
              <p:cNvSpPr/>
              <p:nvPr/>
            </p:nvSpPr>
            <p:spPr>
              <a:xfrm rot="18000000">
                <a:off x="2264833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086D20C1-1377-4F74-AC3E-34B282A7986B}"/>
                </a:ext>
              </a:extLst>
            </p:cNvPr>
            <p:cNvGrpSpPr/>
            <p:nvPr/>
          </p:nvGrpSpPr>
          <p:grpSpPr>
            <a:xfrm rot="20502539">
              <a:off x="1252211" y="1155526"/>
              <a:ext cx="1116514" cy="1116512"/>
              <a:chOff x="1846054" y="603851"/>
              <a:chExt cx="4459854" cy="4459854"/>
            </a:xfrm>
            <a:solidFill>
              <a:srgbClr val="FF0000"/>
            </a:solidFill>
          </p:grpSpPr>
          <p:sp>
            <p:nvSpPr>
              <p:cNvPr id="211" name="楕円 1">
                <a:extLst>
                  <a:ext uri="{FF2B5EF4-FFF2-40B4-BE49-F238E27FC236}">
                    <a16:creationId xmlns:a16="http://schemas.microsoft.com/office/drawing/2014/main" id="{519F30F8-3CB9-4082-8E52-FCCA8390DEF7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楕円 1">
                <a:extLst>
                  <a:ext uri="{FF2B5EF4-FFF2-40B4-BE49-F238E27FC236}">
                    <a16:creationId xmlns:a16="http://schemas.microsoft.com/office/drawing/2014/main" id="{F1D3CFCE-A1FD-4B32-90D8-8EAB21EFA4B9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楕円 1">
                <a:extLst>
                  <a:ext uri="{FF2B5EF4-FFF2-40B4-BE49-F238E27FC236}">
                    <a16:creationId xmlns:a16="http://schemas.microsoft.com/office/drawing/2014/main" id="{7C259621-BA15-43D2-8150-4002BCBEF2C6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楕円 1">
                <a:extLst>
                  <a:ext uri="{FF2B5EF4-FFF2-40B4-BE49-F238E27FC236}">
                    <a16:creationId xmlns:a16="http://schemas.microsoft.com/office/drawing/2014/main" id="{A583970A-7AAE-4D77-BDBC-44EA2A1F744D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楕円 1">
                <a:extLst>
                  <a:ext uri="{FF2B5EF4-FFF2-40B4-BE49-F238E27FC236}">
                    <a16:creationId xmlns:a16="http://schemas.microsoft.com/office/drawing/2014/main" id="{F5A50BEC-6099-4987-9915-5A596BF27D85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楕円 1">
                <a:extLst>
                  <a:ext uri="{FF2B5EF4-FFF2-40B4-BE49-F238E27FC236}">
                    <a16:creationId xmlns:a16="http://schemas.microsoft.com/office/drawing/2014/main" id="{5E413646-5E5C-4FB9-8B82-E37FB35E2F65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楕円 1">
                <a:extLst>
                  <a:ext uri="{FF2B5EF4-FFF2-40B4-BE49-F238E27FC236}">
                    <a16:creationId xmlns:a16="http://schemas.microsoft.com/office/drawing/2014/main" id="{9756849C-4D55-4E35-9967-F8D1BE77450C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楕円 1">
                <a:extLst>
                  <a:ext uri="{FF2B5EF4-FFF2-40B4-BE49-F238E27FC236}">
                    <a16:creationId xmlns:a16="http://schemas.microsoft.com/office/drawing/2014/main" id="{0237C3DD-3535-409E-B8A7-850C77A63B21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楕円 1">
                <a:extLst>
                  <a:ext uri="{FF2B5EF4-FFF2-40B4-BE49-F238E27FC236}">
                    <a16:creationId xmlns:a16="http://schemas.microsoft.com/office/drawing/2014/main" id="{7A1452C0-F622-4A48-A879-980232B2C8CB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楕円 1">
                <a:extLst>
                  <a:ext uri="{FF2B5EF4-FFF2-40B4-BE49-F238E27FC236}">
                    <a16:creationId xmlns:a16="http://schemas.microsoft.com/office/drawing/2014/main" id="{B4308368-0026-42ED-BBBE-3698F51479E2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楕円 1">
                <a:extLst>
                  <a:ext uri="{FF2B5EF4-FFF2-40B4-BE49-F238E27FC236}">
                    <a16:creationId xmlns:a16="http://schemas.microsoft.com/office/drawing/2014/main" id="{B2B6B1DB-5032-416A-B5F3-F4893D7AF2F1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楕円 1">
                <a:extLst>
                  <a:ext uri="{FF2B5EF4-FFF2-40B4-BE49-F238E27FC236}">
                    <a16:creationId xmlns:a16="http://schemas.microsoft.com/office/drawing/2014/main" id="{3A587C19-FA04-44D0-A80A-2BE4AF0848A8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楕円 1">
                <a:extLst>
                  <a:ext uri="{FF2B5EF4-FFF2-40B4-BE49-F238E27FC236}">
                    <a16:creationId xmlns:a16="http://schemas.microsoft.com/office/drawing/2014/main" id="{EF9B85FA-C3C1-4316-8481-446ACA50A1F2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楕円 1">
                <a:extLst>
                  <a:ext uri="{FF2B5EF4-FFF2-40B4-BE49-F238E27FC236}">
                    <a16:creationId xmlns:a16="http://schemas.microsoft.com/office/drawing/2014/main" id="{32A3C366-B948-49F4-94F8-8C668C4CE031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楕円 1">
                <a:extLst>
                  <a:ext uri="{FF2B5EF4-FFF2-40B4-BE49-F238E27FC236}">
                    <a16:creationId xmlns:a16="http://schemas.microsoft.com/office/drawing/2014/main" id="{173E8451-8E0F-4D39-A0F3-4E726275E9CA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楕円 1">
                <a:extLst>
                  <a:ext uri="{FF2B5EF4-FFF2-40B4-BE49-F238E27FC236}">
                    <a16:creationId xmlns:a16="http://schemas.microsoft.com/office/drawing/2014/main" id="{9AE362E4-D2DD-481C-A6FB-603A436F305F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楕円 1">
                <a:extLst>
                  <a:ext uri="{FF2B5EF4-FFF2-40B4-BE49-F238E27FC236}">
                    <a16:creationId xmlns:a16="http://schemas.microsoft.com/office/drawing/2014/main" id="{EB86EEC2-23DF-46C2-B197-676853C8846C}"/>
                  </a:ext>
                </a:extLst>
              </p:cNvPr>
              <p:cNvSpPr/>
              <p:nvPr/>
            </p:nvSpPr>
            <p:spPr>
              <a:xfrm rot="19800000">
                <a:off x="2984740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楕円 1">
                <a:extLst>
                  <a:ext uri="{FF2B5EF4-FFF2-40B4-BE49-F238E27FC236}">
                    <a16:creationId xmlns:a16="http://schemas.microsoft.com/office/drawing/2014/main" id="{350A6FA3-1422-475C-96EE-16087A2F8C1C}"/>
                  </a:ext>
                </a:extLst>
              </p:cNvPr>
              <p:cNvSpPr/>
              <p:nvPr/>
            </p:nvSpPr>
            <p:spPr>
              <a:xfrm rot="9000000">
                <a:off x="4951562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楕円 1">
                <a:extLst>
                  <a:ext uri="{FF2B5EF4-FFF2-40B4-BE49-F238E27FC236}">
                    <a16:creationId xmlns:a16="http://schemas.microsoft.com/office/drawing/2014/main" id="{B25FC393-14A8-4C78-8874-5E2045C3B90F}"/>
                  </a:ext>
                </a:extLst>
              </p:cNvPr>
              <p:cNvSpPr/>
              <p:nvPr/>
            </p:nvSpPr>
            <p:spPr>
              <a:xfrm rot="3600000">
                <a:off x="5671469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楕円 1">
                <a:extLst>
                  <a:ext uri="{FF2B5EF4-FFF2-40B4-BE49-F238E27FC236}">
                    <a16:creationId xmlns:a16="http://schemas.microsoft.com/office/drawing/2014/main" id="{488E86AA-62B2-4569-8BA8-B4B544C9E062}"/>
                  </a:ext>
                </a:extLst>
              </p:cNvPr>
              <p:cNvSpPr/>
              <p:nvPr/>
            </p:nvSpPr>
            <p:spPr>
              <a:xfrm rot="14400000">
                <a:off x="2264833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楕円 1">
                <a:extLst>
                  <a:ext uri="{FF2B5EF4-FFF2-40B4-BE49-F238E27FC236}">
                    <a16:creationId xmlns:a16="http://schemas.microsoft.com/office/drawing/2014/main" id="{70440DC9-D61E-4350-BD05-49CA260A128F}"/>
                  </a:ext>
                </a:extLst>
              </p:cNvPr>
              <p:cNvSpPr/>
              <p:nvPr/>
            </p:nvSpPr>
            <p:spPr>
              <a:xfrm rot="900000">
                <a:off x="4477202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楕円 1">
                <a:extLst>
                  <a:ext uri="{FF2B5EF4-FFF2-40B4-BE49-F238E27FC236}">
                    <a16:creationId xmlns:a16="http://schemas.microsoft.com/office/drawing/2014/main" id="{B7199A08-4618-4337-86F3-0678B19BC12D}"/>
                  </a:ext>
                </a:extLst>
              </p:cNvPr>
              <p:cNvSpPr/>
              <p:nvPr/>
            </p:nvSpPr>
            <p:spPr>
              <a:xfrm rot="11700000">
                <a:off x="3459100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楕円 1">
                <a:extLst>
                  <a:ext uri="{FF2B5EF4-FFF2-40B4-BE49-F238E27FC236}">
                    <a16:creationId xmlns:a16="http://schemas.microsoft.com/office/drawing/2014/main" id="{DF89B889-3126-48F6-824F-5D1C341D7505}"/>
                  </a:ext>
                </a:extLst>
              </p:cNvPr>
              <p:cNvSpPr/>
              <p:nvPr/>
            </p:nvSpPr>
            <p:spPr>
              <a:xfrm rot="6300000">
                <a:off x="5867955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楕円 1">
                <a:extLst>
                  <a:ext uri="{FF2B5EF4-FFF2-40B4-BE49-F238E27FC236}">
                    <a16:creationId xmlns:a16="http://schemas.microsoft.com/office/drawing/2014/main" id="{C13B2A79-7A90-40F7-8FA4-BCDA13D8B2E9}"/>
                  </a:ext>
                </a:extLst>
              </p:cNvPr>
              <p:cNvSpPr/>
              <p:nvPr/>
            </p:nvSpPr>
            <p:spPr>
              <a:xfrm rot="17100000">
                <a:off x="2068347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楕円 1">
                <a:extLst>
                  <a:ext uri="{FF2B5EF4-FFF2-40B4-BE49-F238E27FC236}">
                    <a16:creationId xmlns:a16="http://schemas.microsoft.com/office/drawing/2014/main" id="{E57C4639-5D45-4040-952E-D49A5945E597}"/>
                  </a:ext>
                </a:extLst>
              </p:cNvPr>
              <p:cNvSpPr/>
              <p:nvPr/>
            </p:nvSpPr>
            <p:spPr>
              <a:xfrm rot="20700000">
                <a:off x="3459100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楕円 1">
                <a:extLst>
                  <a:ext uri="{FF2B5EF4-FFF2-40B4-BE49-F238E27FC236}">
                    <a16:creationId xmlns:a16="http://schemas.microsoft.com/office/drawing/2014/main" id="{DEFD2524-CCB8-41B6-BAF7-58BCBFB2E870}"/>
                  </a:ext>
                </a:extLst>
              </p:cNvPr>
              <p:cNvSpPr/>
              <p:nvPr/>
            </p:nvSpPr>
            <p:spPr>
              <a:xfrm rot="9900000">
                <a:off x="4477202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楕円 1">
                <a:extLst>
                  <a:ext uri="{FF2B5EF4-FFF2-40B4-BE49-F238E27FC236}">
                    <a16:creationId xmlns:a16="http://schemas.microsoft.com/office/drawing/2014/main" id="{EA0FB423-9A01-43EE-A3A3-6FCC208E0521}"/>
                  </a:ext>
                </a:extLst>
              </p:cNvPr>
              <p:cNvSpPr/>
              <p:nvPr/>
            </p:nvSpPr>
            <p:spPr>
              <a:xfrm rot="4500000">
                <a:off x="5867955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楕円 1">
                <a:extLst>
                  <a:ext uri="{FF2B5EF4-FFF2-40B4-BE49-F238E27FC236}">
                    <a16:creationId xmlns:a16="http://schemas.microsoft.com/office/drawing/2014/main" id="{57DEB4D8-F919-49D1-85BD-4D598AC6E5FD}"/>
                  </a:ext>
                </a:extLst>
              </p:cNvPr>
              <p:cNvSpPr/>
              <p:nvPr/>
            </p:nvSpPr>
            <p:spPr>
              <a:xfrm rot="15300000">
                <a:off x="2068347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楕円 1">
                <a:extLst>
                  <a:ext uri="{FF2B5EF4-FFF2-40B4-BE49-F238E27FC236}">
                    <a16:creationId xmlns:a16="http://schemas.microsoft.com/office/drawing/2014/main" id="{1E522AE4-7728-4307-9183-8636D65A80AD}"/>
                  </a:ext>
                </a:extLst>
              </p:cNvPr>
              <p:cNvSpPr/>
              <p:nvPr/>
            </p:nvSpPr>
            <p:spPr>
              <a:xfrm rot="1800000">
                <a:off x="4951562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楕円 1">
                <a:extLst>
                  <a:ext uri="{FF2B5EF4-FFF2-40B4-BE49-F238E27FC236}">
                    <a16:creationId xmlns:a16="http://schemas.microsoft.com/office/drawing/2014/main" id="{F5E46FC4-F46A-49B5-AF9F-5B540E074917}"/>
                  </a:ext>
                </a:extLst>
              </p:cNvPr>
              <p:cNvSpPr/>
              <p:nvPr/>
            </p:nvSpPr>
            <p:spPr>
              <a:xfrm rot="12600000">
                <a:off x="2984740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楕円 1">
                <a:extLst>
                  <a:ext uri="{FF2B5EF4-FFF2-40B4-BE49-F238E27FC236}">
                    <a16:creationId xmlns:a16="http://schemas.microsoft.com/office/drawing/2014/main" id="{55F06573-A248-400E-9555-B47DE0F8E9B1}"/>
                  </a:ext>
                </a:extLst>
              </p:cNvPr>
              <p:cNvSpPr/>
              <p:nvPr/>
            </p:nvSpPr>
            <p:spPr>
              <a:xfrm rot="7200000">
                <a:off x="5671469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楕円 1">
                <a:extLst>
                  <a:ext uri="{FF2B5EF4-FFF2-40B4-BE49-F238E27FC236}">
                    <a16:creationId xmlns:a16="http://schemas.microsoft.com/office/drawing/2014/main" id="{86200D32-7DE3-4F4A-9D82-D09C5C6C82D3}"/>
                  </a:ext>
                </a:extLst>
              </p:cNvPr>
              <p:cNvSpPr/>
              <p:nvPr/>
            </p:nvSpPr>
            <p:spPr>
              <a:xfrm rot="18000000">
                <a:off x="2264833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C074F7A0-5B42-454E-BB30-EDC5B32DA979}"/>
                </a:ext>
              </a:extLst>
            </p:cNvPr>
            <p:cNvGrpSpPr/>
            <p:nvPr/>
          </p:nvGrpSpPr>
          <p:grpSpPr>
            <a:xfrm rot="1310136">
              <a:off x="1522276" y="1425591"/>
              <a:ext cx="576382" cy="576380"/>
              <a:chOff x="1846054" y="603851"/>
              <a:chExt cx="4459854" cy="4459854"/>
            </a:xfrm>
            <a:solidFill>
              <a:srgbClr val="FF0000"/>
            </a:solidFill>
          </p:grpSpPr>
          <p:sp>
            <p:nvSpPr>
              <p:cNvPr id="179" name="楕円 1">
                <a:extLst>
                  <a:ext uri="{FF2B5EF4-FFF2-40B4-BE49-F238E27FC236}">
                    <a16:creationId xmlns:a16="http://schemas.microsoft.com/office/drawing/2014/main" id="{A0383E07-ADE4-4E82-9662-A8200781352B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楕円 1">
                <a:extLst>
                  <a:ext uri="{FF2B5EF4-FFF2-40B4-BE49-F238E27FC236}">
                    <a16:creationId xmlns:a16="http://schemas.microsoft.com/office/drawing/2014/main" id="{77169377-0770-4AE1-9018-46E37428BDCE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楕円 1">
                <a:extLst>
                  <a:ext uri="{FF2B5EF4-FFF2-40B4-BE49-F238E27FC236}">
                    <a16:creationId xmlns:a16="http://schemas.microsoft.com/office/drawing/2014/main" id="{D2385502-F90C-48AC-944F-AF55193145ED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楕円 1">
                <a:extLst>
                  <a:ext uri="{FF2B5EF4-FFF2-40B4-BE49-F238E27FC236}">
                    <a16:creationId xmlns:a16="http://schemas.microsoft.com/office/drawing/2014/main" id="{48F51683-33D6-4C8B-BC93-40D8C9FA5218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楕円 1">
                <a:extLst>
                  <a:ext uri="{FF2B5EF4-FFF2-40B4-BE49-F238E27FC236}">
                    <a16:creationId xmlns:a16="http://schemas.microsoft.com/office/drawing/2014/main" id="{5D705C68-669C-4CA3-B03B-9ED39CCA728D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楕円 1">
                <a:extLst>
                  <a:ext uri="{FF2B5EF4-FFF2-40B4-BE49-F238E27FC236}">
                    <a16:creationId xmlns:a16="http://schemas.microsoft.com/office/drawing/2014/main" id="{3E7E48A0-AC91-462E-97CC-71ECDD8BE95C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楕円 1">
                <a:extLst>
                  <a:ext uri="{FF2B5EF4-FFF2-40B4-BE49-F238E27FC236}">
                    <a16:creationId xmlns:a16="http://schemas.microsoft.com/office/drawing/2014/main" id="{E5039126-6CD1-4CD3-99E4-47E8CCEAA29C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楕円 1">
                <a:extLst>
                  <a:ext uri="{FF2B5EF4-FFF2-40B4-BE49-F238E27FC236}">
                    <a16:creationId xmlns:a16="http://schemas.microsoft.com/office/drawing/2014/main" id="{6E021F50-9BAF-4411-A376-3A8F56C0265E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楕円 1">
                <a:extLst>
                  <a:ext uri="{FF2B5EF4-FFF2-40B4-BE49-F238E27FC236}">
                    <a16:creationId xmlns:a16="http://schemas.microsoft.com/office/drawing/2014/main" id="{6427FD7F-7C27-47C8-8202-F0AC00431649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楕円 1">
                <a:extLst>
                  <a:ext uri="{FF2B5EF4-FFF2-40B4-BE49-F238E27FC236}">
                    <a16:creationId xmlns:a16="http://schemas.microsoft.com/office/drawing/2014/main" id="{D774119A-468F-4B8F-86CA-0146D6702ECB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楕円 1">
                <a:extLst>
                  <a:ext uri="{FF2B5EF4-FFF2-40B4-BE49-F238E27FC236}">
                    <a16:creationId xmlns:a16="http://schemas.microsoft.com/office/drawing/2014/main" id="{9868215F-C911-4B37-A907-25D4AFEFFA75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楕円 1">
                <a:extLst>
                  <a:ext uri="{FF2B5EF4-FFF2-40B4-BE49-F238E27FC236}">
                    <a16:creationId xmlns:a16="http://schemas.microsoft.com/office/drawing/2014/main" id="{4588460F-74B1-4102-A5AB-8D6AC080C26A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楕円 1">
                <a:extLst>
                  <a:ext uri="{FF2B5EF4-FFF2-40B4-BE49-F238E27FC236}">
                    <a16:creationId xmlns:a16="http://schemas.microsoft.com/office/drawing/2014/main" id="{2E18808D-5902-47CD-9B75-11BC47C7D55B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楕円 1">
                <a:extLst>
                  <a:ext uri="{FF2B5EF4-FFF2-40B4-BE49-F238E27FC236}">
                    <a16:creationId xmlns:a16="http://schemas.microsoft.com/office/drawing/2014/main" id="{408F38D8-504C-4468-993D-DF3839985CF0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楕円 1">
                <a:extLst>
                  <a:ext uri="{FF2B5EF4-FFF2-40B4-BE49-F238E27FC236}">
                    <a16:creationId xmlns:a16="http://schemas.microsoft.com/office/drawing/2014/main" id="{0E590F8D-BED5-4F8E-B2CA-742643533E8C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楕円 1">
                <a:extLst>
                  <a:ext uri="{FF2B5EF4-FFF2-40B4-BE49-F238E27FC236}">
                    <a16:creationId xmlns:a16="http://schemas.microsoft.com/office/drawing/2014/main" id="{F7173967-2CC1-4E44-9E23-8F922107BAA7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楕円 1">
                <a:extLst>
                  <a:ext uri="{FF2B5EF4-FFF2-40B4-BE49-F238E27FC236}">
                    <a16:creationId xmlns:a16="http://schemas.microsoft.com/office/drawing/2014/main" id="{ACA400EC-CC76-44D1-8631-062C62FD17E9}"/>
                  </a:ext>
                </a:extLst>
              </p:cNvPr>
              <p:cNvSpPr/>
              <p:nvPr/>
            </p:nvSpPr>
            <p:spPr>
              <a:xfrm rot="19800000">
                <a:off x="2984740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楕円 1">
                <a:extLst>
                  <a:ext uri="{FF2B5EF4-FFF2-40B4-BE49-F238E27FC236}">
                    <a16:creationId xmlns:a16="http://schemas.microsoft.com/office/drawing/2014/main" id="{82E34BEA-0C1E-4CC4-8E25-A478E0DE876C}"/>
                  </a:ext>
                </a:extLst>
              </p:cNvPr>
              <p:cNvSpPr/>
              <p:nvPr/>
            </p:nvSpPr>
            <p:spPr>
              <a:xfrm rot="9000000">
                <a:off x="4951562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楕円 1">
                <a:extLst>
                  <a:ext uri="{FF2B5EF4-FFF2-40B4-BE49-F238E27FC236}">
                    <a16:creationId xmlns:a16="http://schemas.microsoft.com/office/drawing/2014/main" id="{3205837E-3811-4C70-9FE9-8522AA92A253}"/>
                  </a:ext>
                </a:extLst>
              </p:cNvPr>
              <p:cNvSpPr/>
              <p:nvPr/>
            </p:nvSpPr>
            <p:spPr>
              <a:xfrm rot="3600000">
                <a:off x="5671469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楕円 1">
                <a:extLst>
                  <a:ext uri="{FF2B5EF4-FFF2-40B4-BE49-F238E27FC236}">
                    <a16:creationId xmlns:a16="http://schemas.microsoft.com/office/drawing/2014/main" id="{DC7F955B-138A-4946-9293-FF2E1DEBF747}"/>
                  </a:ext>
                </a:extLst>
              </p:cNvPr>
              <p:cNvSpPr/>
              <p:nvPr/>
            </p:nvSpPr>
            <p:spPr>
              <a:xfrm rot="14400000">
                <a:off x="2264833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楕円 1">
                <a:extLst>
                  <a:ext uri="{FF2B5EF4-FFF2-40B4-BE49-F238E27FC236}">
                    <a16:creationId xmlns:a16="http://schemas.microsoft.com/office/drawing/2014/main" id="{BED8A9E3-4CDD-4963-84EC-B4DF23C42B4D}"/>
                  </a:ext>
                </a:extLst>
              </p:cNvPr>
              <p:cNvSpPr/>
              <p:nvPr/>
            </p:nvSpPr>
            <p:spPr>
              <a:xfrm rot="900000">
                <a:off x="4477202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楕円 1">
                <a:extLst>
                  <a:ext uri="{FF2B5EF4-FFF2-40B4-BE49-F238E27FC236}">
                    <a16:creationId xmlns:a16="http://schemas.microsoft.com/office/drawing/2014/main" id="{CB52406F-0223-4743-90DE-8DB908B4FA03}"/>
                  </a:ext>
                </a:extLst>
              </p:cNvPr>
              <p:cNvSpPr/>
              <p:nvPr/>
            </p:nvSpPr>
            <p:spPr>
              <a:xfrm rot="11700000">
                <a:off x="3459100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楕円 1">
                <a:extLst>
                  <a:ext uri="{FF2B5EF4-FFF2-40B4-BE49-F238E27FC236}">
                    <a16:creationId xmlns:a16="http://schemas.microsoft.com/office/drawing/2014/main" id="{2704A45B-3F8B-47CF-8368-3107C8DD359C}"/>
                  </a:ext>
                </a:extLst>
              </p:cNvPr>
              <p:cNvSpPr/>
              <p:nvPr/>
            </p:nvSpPr>
            <p:spPr>
              <a:xfrm rot="6300000">
                <a:off x="5867955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楕円 1">
                <a:extLst>
                  <a:ext uri="{FF2B5EF4-FFF2-40B4-BE49-F238E27FC236}">
                    <a16:creationId xmlns:a16="http://schemas.microsoft.com/office/drawing/2014/main" id="{688D5281-81E8-4DF1-9E2E-6C092149006B}"/>
                  </a:ext>
                </a:extLst>
              </p:cNvPr>
              <p:cNvSpPr/>
              <p:nvPr/>
            </p:nvSpPr>
            <p:spPr>
              <a:xfrm rot="17100000">
                <a:off x="2068347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楕円 1">
                <a:extLst>
                  <a:ext uri="{FF2B5EF4-FFF2-40B4-BE49-F238E27FC236}">
                    <a16:creationId xmlns:a16="http://schemas.microsoft.com/office/drawing/2014/main" id="{C406CF94-1AC1-40EA-B32B-94B175F9AFB2}"/>
                  </a:ext>
                </a:extLst>
              </p:cNvPr>
              <p:cNvSpPr/>
              <p:nvPr/>
            </p:nvSpPr>
            <p:spPr>
              <a:xfrm rot="20700000">
                <a:off x="3459100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楕円 1">
                <a:extLst>
                  <a:ext uri="{FF2B5EF4-FFF2-40B4-BE49-F238E27FC236}">
                    <a16:creationId xmlns:a16="http://schemas.microsoft.com/office/drawing/2014/main" id="{00E9F363-7777-4425-A1FB-B4A58B86844F}"/>
                  </a:ext>
                </a:extLst>
              </p:cNvPr>
              <p:cNvSpPr/>
              <p:nvPr/>
            </p:nvSpPr>
            <p:spPr>
              <a:xfrm rot="9900000">
                <a:off x="4477202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楕円 1">
                <a:extLst>
                  <a:ext uri="{FF2B5EF4-FFF2-40B4-BE49-F238E27FC236}">
                    <a16:creationId xmlns:a16="http://schemas.microsoft.com/office/drawing/2014/main" id="{05DC02B0-C524-43A2-8D1E-3BF884EDD2C6}"/>
                  </a:ext>
                </a:extLst>
              </p:cNvPr>
              <p:cNvSpPr/>
              <p:nvPr/>
            </p:nvSpPr>
            <p:spPr>
              <a:xfrm rot="4500000">
                <a:off x="5867955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楕円 1">
                <a:extLst>
                  <a:ext uri="{FF2B5EF4-FFF2-40B4-BE49-F238E27FC236}">
                    <a16:creationId xmlns:a16="http://schemas.microsoft.com/office/drawing/2014/main" id="{7E217473-D69E-498C-91CF-48C5C5F208D5}"/>
                  </a:ext>
                </a:extLst>
              </p:cNvPr>
              <p:cNvSpPr/>
              <p:nvPr/>
            </p:nvSpPr>
            <p:spPr>
              <a:xfrm rot="15300000">
                <a:off x="2068347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楕円 1">
                <a:extLst>
                  <a:ext uri="{FF2B5EF4-FFF2-40B4-BE49-F238E27FC236}">
                    <a16:creationId xmlns:a16="http://schemas.microsoft.com/office/drawing/2014/main" id="{9F02FDE5-1251-4337-BF4D-33D02ABD6BB4}"/>
                  </a:ext>
                </a:extLst>
              </p:cNvPr>
              <p:cNvSpPr/>
              <p:nvPr/>
            </p:nvSpPr>
            <p:spPr>
              <a:xfrm rot="1800000">
                <a:off x="4951562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楕円 1">
                <a:extLst>
                  <a:ext uri="{FF2B5EF4-FFF2-40B4-BE49-F238E27FC236}">
                    <a16:creationId xmlns:a16="http://schemas.microsoft.com/office/drawing/2014/main" id="{7ABCBDE5-66CA-4972-B8DD-B17F7BC3D810}"/>
                  </a:ext>
                </a:extLst>
              </p:cNvPr>
              <p:cNvSpPr/>
              <p:nvPr/>
            </p:nvSpPr>
            <p:spPr>
              <a:xfrm rot="12600000">
                <a:off x="2984740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楕円 1">
                <a:extLst>
                  <a:ext uri="{FF2B5EF4-FFF2-40B4-BE49-F238E27FC236}">
                    <a16:creationId xmlns:a16="http://schemas.microsoft.com/office/drawing/2014/main" id="{9C8DBA8E-DE6E-4A05-B837-B6F7D411D67C}"/>
                  </a:ext>
                </a:extLst>
              </p:cNvPr>
              <p:cNvSpPr/>
              <p:nvPr/>
            </p:nvSpPr>
            <p:spPr>
              <a:xfrm rot="7200000">
                <a:off x="5671469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楕円 1">
                <a:extLst>
                  <a:ext uri="{FF2B5EF4-FFF2-40B4-BE49-F238E27FC236}">
                    <a16:creationId xmlns:a16="http://schemas.microsoft.com/office/drawing/2014/main" id="{021846FD-2021-4662-9547-F2D5A28F04EE}"/>
                  </a:ext>
                </a:extLst>
              </p:cNvPr>
              <p:cNvSpPr/>
              <p:nvPr/>
            </p:nvSpPr>
            <p:spPr>
              <a:xfrm rot="18000000">
                <a:off x="2264833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07" name="グループ化 306">
            <a:extLst>
              <a:ext uri="{FF2B5EF4-FFF2-40B4-BE49-F238E27FC236}">
                <a16:creationId xmlns:a16="http://schemas.microsoft.com/office/drawing/2014/main" id="{A8BBD9B1-BBC0-4C1A-9EEA-140A772DEC07}"/>
              </a:ext>
            </a:extLst>
          </p:cNvPr>
          <p:cNvGrpSpPr/>
          <p:nvPr/>
        </p:nvGrpSpPr>
        <p:grpSpPr>
          <a:xfrm>
            <a:off x="6745968" y="1592363"/>
            <a:ext cx="2498940" cy="2498938"/>
            <a:chOff x="572935" y="476249"/>
            <a:chExt cx="2475065" cy="2475065"/>
          </a:xfrm>
        </p:grpSpPr>
        <p:grpSp>
          <p:nvGrpSpPr>
            <p:cNvPr id="308" name="グループ化 307">
              <a:extLst>
                <a:ext uri="{FF2B5EF4-FFF2-40B4-BE49-F238E27FC236}">
                  <a16:creationId xmlns:a16="http://schemas.microsoft.com/office/drawing/2014/main" id="{15B59A62-A371-4FF4-8CAB-374216FAD09C}"/>
                </a:ext>
              </a:extLst>
            </p:cNvPr>
            <p:cNvGrpSpPr/>
            <p:nvPr/>
          </p:nvGrpSpPr>
          <p:grpSpPr>
            <a:xfrm>
              <a:off x="572935" y="476249"/>
              <a:ext cx="2475065" cy="2475065"/>
              <a:chOff x="1846054" y="603851"/>
              <a:chExt cx="4459854" cy="4459854"/>
            </a:xfrm>
            <a:solidFill>
              <a:srgbClr val="FF0000"/>
            </a:solidFill>
          </p:grpSpPr>
          <p:sp>
            <p:nvSpPr>
              <p:cNvPr id="408" name="楕円 1">
                <a:extLst>
                  <a:ext uri="{FF2B5EF4-FFF2-40B4-BE49-F238E27FC236}">
                    <a16:creationId xmlns:a16="http://schemas.microsoft.com/office/drawing/2014/main" id="{AFD1BEF2-14F6-4745-B56E-CD3AA8DF3C1A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楕円 1">
                <a:extLst>
                  <a:ext uri="{FF2B5EF4-FFF2-40B4-BE49-F238E27FC236}">
                    <a16:creationId xmlns:a16="http://schemas.microsoft.com/office/drawing/2014/main" id="{1023F881-C560-49F8-80EE-13E1C67067CD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楕円 1">
                <a:extLst>
                  <a:ext uri="{FF2B5EF4-FFF2-40B4-BE49-F238E27FC236}">
                    <a16:creationId xmlns:a16="http://schemas.microsoft.com/office/drawing/2014/main" id="{FD9DB614-AA57-4732-8033-35C0547ED5F3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楕円 1">
                <a:extLst>
                  <a:ext uri="{FF2B5EF4-FFF2-40B4-BE49-F238E27FC236}">
                    <a16:creationId xmlns:a16="http://schemas.microsoft.com/office/drawing/2014/main" id="{BCF8C91E-2FC7-461C-BEE2-329F98552363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楕円 1">
                <a:extLst>
                  <a:ext uri="{FF2B5EF4-FFF2-40B4-BE49-F238E27FC236}">
                    <a16:creationId xmlns:a16="http://schemas.microsoft.com/office/drawing/2014/main" id="{C0A9B693-8101-48F4-9735-D4198B10E205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楕円 1">
                <a:extLst>
                  <a:ext uri="{FF2B5EF4-FFF2-40B4-BE49-F238E27FC236}">
                    <a16:creationId xmlns:a16="http://schemas.microsoft.com/office/drawing/2014/main" id="{419F0BB6-FA7E-4640-A4F5-C1480F41C9A8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楕円 1">
                <a:extLst>
                  <a:ext uri="{FF2B5EF4-FFF2-40B4-BE49-F238E27FC236}">
                    <a16:creationId xmlns:a16="http://schemas.microsoft.com/office/drawing/2014/main" id="{FAEC6B14-EB9D-4FD1-9024-5E2D1DBF0B44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楕円 1">
                <a:extLst>
                  <a:ext uri="{FF2B5EF4-FFF2-40B4-BE49-F238E27FC236}">
                    <a16:creationId xmlns:a16="http://schemas.microsoft.com/office/drawing/2014/main" id="{B4779AF0-2C2F-4CD6-BF55-D1F6FD887E7E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楕円 1">
                <a:extLst>
                  <a:ext uri="{FF2B5EF4-FFF2-40B4-BE49-F238E27FC236}">
                    <a16:creationId xmlns:a16="http://schemas.microsoft.com/office/drawing/2014/main" id="{67982FF9-28C0-4C4A-B244-55826F40C7B5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楕円 1">
                <a:extLst>
                  <a:ext uri="{FF2B5EF4-FFF2-40B4-BE49-F238E27FC236}">
                    <a16:creationId xmlns:a16="http://schemas.microsoft.com/office/drawing/2014/main" id="{C24B81BA-E7C3-420B-B25F-6C66CC14CACD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楕円 1">
                <a:extLst>
                  <a:ext uri="{FF2B5EF4-FFF2-40B4-BE49-F238E27FC236}">
                    <a16:creationId xmlns:a16="http://schemas.microsoft.com/office/drawing/2014/main" id="{014D8040-3787-4569-978F-1B2321224947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楕円 1">
                <a:extLst>
                  <a:ext uri="{FF2B5EF4-FFF2-40B4-BE49-F238E27FC236}">
                    <a16:creationId xmlns:a16="http://schemas.microsoft.com/office/drawing/2014/main" id="{AE52F98D-F32D-4690-BA47-4EC1BBCF6F98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楕円 1">
                <a:extLst>
                  <a:ext uri="{FF2B5EF4-FFF2-40B4-BE49-F238E27FC236}">
                    <a16:creationId xmlns:a16="http://schemas.microsoft.com/office/drawing/2014/main" id="{965F9FD9-0236-4A5A-843D-0C89EB343B14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楕円 1">
                <a:extLst>
                  <a:ext uri="{FF2B5EF4-FFF2-40B4-BE49-F238E27FC236}">
                    <a16:creationId xmlns:a16="http://schemas.microsoft.com/office/drawing/2014/main" id="{205FC42F-8684-4ECF-849F-7A563EF33157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楕円 1">
                <a:extLst>
                  <a:ext uri="{FF2B5EF4-FFF2-40B4-BE49-F238E27FC236}">
                    <a16:creationId xmlns:a16="http://schemas.microsoft.com/office/drawing/2014/main" id="{906A30A1-D40D-4A91-8BA3-8A08D91956C0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楕円 1">
                <a:extLst>
                  <a:ext uri="{FF2B5EF4-FFF2-40B4-BE49-F238E27FC236}">
                    <a16:creationId xmlns:a16="http://schemas.microsoft.com/office/drawing/2014/main" id="{525A6D70-144B-4F94-AD26-D32A7FB48288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楕円 1">
                <a:extLst>
                  <a:ext uri="{FF2B5EF4-FFF2-40B4-BE49-F238E27FC236}">
                    <a16:creationId xmlns:a16="http://schemas.microsoft.com/office/drawing/2014/main" id="{4A76A4FF-8948-4E68-BADA-F7998168664C}"/>
                  </a:ext>
                </a:extLst>
              </p:cNvPr>
              <p:cNvSpPr/>
              <p:nvPr/>
            </p:nvSpPr>
            <p:spPr>
              <a:xfrm rot="19800000">
                <a:off x="2984740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楕円 1">
                <a:extLst>
                  <a:ext uri="{FF2B5EF4-FFF2-40B4-BE49-F238E27FC236}">
                    <a16:creationId xmlns:a16="http://schemas.microsoft.com/office/drawing/2014/main" id="{C86DB17E-92EB-45FC-B5E6-8F146E5FAC89}"/>
                  </a:ext>
                </a:extLst>
              </p:cNvPr>
              <p:cNvSpPr/>
              <p:nvPr/>
            </p:nvSpPr>
            <p:spPr>
              <a:xfrm rot="9000000">
                <a:off x="4951562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楕円 1">
                <a:extLst>
                  <a:ext uri="{FF2B5EF4-FFF2-40B4-BE49-F238E27FC236}">
                    <a16:creationId xmlns:a16="http://schemas.microsoft.com/office/drawing/2014/main" id="{0990B1C8-6855-4B57-80FD-4152F28D42E1}"/>
                  </a:ext>
                </a:extLst>
              </p:cNvPr>
              <p:cNvSpPr/>
              <p:nvPr/>
            </p:nvSpPr>
            <p:spPr>
              <a:xfrm rot="3600000">
                <a:off x="5671469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楕円 1">
                <a:extLst>
                  <a:ext uri="{FF2B5EF4-FFF2-40B4-BE49-F238E27FC236}">
                    <a16:creationId xmlns:a16="http://schemas.microsoft.com/office/drawing/2014/main" id="{B08A9829-3732-4076-A41D-759344EAE813}"/>
                  </a:ext>
                </a:extLst>
              </p:cNvPr>
              <p:cNvSpPr/>
              <p:nvPr/>
            </p:nvSpPr>
            <p:spPr>
              <a:xfrm rot="14400000">
                <a:off x="2264833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楕円 1">
                <a:extLst>
                  <a:ext uri="{FF2B5EF4-FFF2-40B4-BE49-F238E27FC236}">
                    <a16:creationId xmlns:a16="http://schemas.microsoft.com/office/drawing/2014/main" id="{DA454DFD-61F3-4558-AAB4-5B7C479BD043}"/>
                  </a:ext>
                </a:extLst>
              </p:cNvPr>
              <p:cNvSpPr/>
              <p:nvPr/>
            </p:nvSpPr>
            <p:spPr>
              <a:xfrm rot="900000">
                <a:off x="4477202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楕円 1">
                <a:extLst>
                  <a:ext uri="{FF2B5EF4-FFF2-40B4-BE49-F238E27FC236}">
                    <a16:creationId xmlns:a16="http://schemas.microsoft.com/office/drawing/2014/main" id="{1FE70954-8B3A-4CC7-8737-3F841A817FC8}"/>
                  </a:ext>
                </a:extLst>
              </p:cNvPr>
              <p:cNvSpPr/>
              <p:nvPr/>
            </p:nvSpPr>
            <p:spPr>
              <a:xfrm rot="11700000">
                <a:off x="3459100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楕円 1">
                <a:extLst>
                  <a:ext uri="{FF2B5EF4-FFF2-40B4-BE49-F238E27FC236}">
                    <a16:creationId xmlns:a16="http://schemas.microsoft.com/office/drawing/2014/main" id="{1BC61BD0-6F3F-4F46-A016-149FBFD8D331}"/>
                  </a:ext>
                </a:extLst>
              </p:cNvPr>
              <p:cNvSpPr/>
              <p:nvPr/>
            </p:nvSpPr>
            <p:spPr>
              <a:xfrm rot="6300000">
                <a:off x="5867955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楕円 1">
                <a:extLst>
                  <a:ext uri="{FF2B5EF4-FFF2-40B4-BE49-F238E27FC236}">
                    <a16:creationId xmlns:a16="http://schemas.microsoft.com/office/drawing/2014/main" id="{792E2682-889E-4AAB-88EB-6718401D75FE}"/>
                  </a:ext>
                </a:extLst>
              </p:cNvPr>
              <p:cNvSpPr/>
              <p:nvPr/>
            </p:nvSpPr>
            <p:spPr>
              <a:xfrm rot="17100000">
                <a:off x="2068347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楕円 1">
                <a:extLst>
                  <a:ext uri="{FF2B5EF4-FFF2-40B4-BE49-F238E27FC236}">
                    <a16:creationId xmlns:a16="http://schemas.microsoft.com/office/drawing/2014/main" id="{EE5ABB0F-99E4-4DB6-AE84-EF8ED0CD72B4}"/>
                  </a:ext>
                </a:extLst>
              </p:cNvPr>
              <p:cNvSpPr/>
              <p:nvPr/>
            </p:nvSpPr>
            <p:spPr>
              <a:xfrm rot="20700000">
                <a:off x="3459100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楕円 1">
                <a:extLst>
                  <a:ext uri="{FF2B5EF4-FFF2-40B4-BE49-F238E27FC236}">
                    <a16:creationId xmlns:a16="http://schemas.microsoft.com/office/drawing/2014/main" id="{26E07414-B784-474D-82C3-DD68C506695C}"/>
                  </a:ext>
                </a:extLst>
              </p:cNvPr>
              <p:cNvSpPr/>
              <p:nvPr/>
            </p:nvSpPr>
            <p:spPr>
              <a:xfrm rot="9900000">
                <a:off x="4477202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楕円 1">
                <a:extLst>
                  <a:ext uri="{FF2B5EF4-FFF2-40B4-BE49-F238E27FC236}">
                    <a16:creationId xmlns:a16="http://schemas.microsoft.com/office/drawing/2014/main" id="{D4BFD43F-9340-44F0-A55C-3C67F923B3D2}"/>
                  </a:ext>
                </a:extLst>
              </p:cNvPr>
              <p:cNvSpPr/>
              <p:nvPr/>
            </p:nvSpPr>
            <p:spPr>
              <a:xfrm rot="4500000">
                <a:off x="5867955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楕円 1">
                <a:extLst>
                  <a:ext uri="{FF2B5EF4-FFF2-40B4-BE49-F238E27FC236}">
                    <a16:creationId xmlns:a16="http://schemas.microsoft.com/office/drawing/2014/main" id="{3795D8A6-00D8-48DF-9075-2AF422D7BEB4}"/>
                  </a:ext>
                </a:extLst>
              </p:cNvPr>
              <p:cNvSpPr/>
              <p:nvPr/>
            </p:nvSpPr>
            <p:spPr>
              <a:xfrm rot="15300000">
                <a:off x="2068347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楕円 1">
                <a:extLst>
                  <a:ext uri="{FF2B5EF4-FFF2-40B4-BE49-F238E27FC236}">
                    <a16:creationId xmlns:a16="http://schemas.microsoft.com/office/drawing/2014/main" id="{B6C1C50F-A56E-4854-97B7-69A5B0598FE2}"/>
                  </a:ext>
                </a:extLst>
              </p:cNvPr>
              <p:cNvSpPr/>
              <p:nvPr/>
            </p:nvSpPr>
            <p:spPr>
              <a:xfrm rot="1800000">
                <a:off x="4951562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楕円 1">
                <a:extLst>
                  <a:ext uri="{FF2B5EF4-FFF2-40B4-BE49-F238E27FC236}">
                    <a16:creationId xmlns:a16="http://schemas.microsoft.com/office/drawing/2014/main" id="{671E12E3-C18D-4ACD-ABFE-9037A42F055A}"/>
                  </a:ext>
                </a:extLst>
              </p:cNvPr>
              <p:cNvSpPr/>
              <p:nvPr/>
            </p:nvSpPr>
            <p:spPr>
              <a:xfrm rot="12600000">
                <a:off x="2984740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楕円 1">
                <a:extLst>
                  <a:ext uri="{FF2B5EF4-FFF2-40B4-BE49-F238E27FC236}">
                    <a16:creationId xmlns:a16="http://schemas.microsoft.com/office/drawing/2014/main" id="{CACC6FE7-979E-42B4-B66E-9B6F236A7A93}"/>
                  </a:ext>
                </a:extLst>
              </p:cNvPr>
              <p:cNvSpPr/>
              <p:nvPr/>
            </p:nvSpPr>
            <p:spPr>
              <a:xfrm rot="7200000">
                <a:off x="5671469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楕円 1">
                <a:extLst>
                  <a:ext uri="{FF2B5EF4-FFF2-40B4-BE49-F238E27FC236}">
                    <a16:creationId xmlns:a16="http://schemas.microsoft.com/office/drawing/2014/main" id="{6DD7F060-D335-4015-81C1-B71704515961}"/>
                  </a:ext>
                </a:extLst>
              </p:cNvPr>
              <p:cNvSpPr/>
              <p:nvPr/>
            </p:nvSpPr>
            <p:spPr>
              <a:xfrm rot="18000000">
                <a:off x="2264833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9" name="グループ化 308">
              <a:extLst>
                <a:ext uri="{FF2B5EF4-FFF2-40B4-BE49-F238E27FC236}">
                  <a16:creationId xmlns:a16="http://schemas.microsoft.com/office/drawing/2014/main" id="{50721AF5-7A70-4E54-BAC0-F0E8B4ADC643}"/>
                </a:ext>
              </a:extLst>
            </p:cNvPr>
            <p:cNvGrpSpPr/>
            <p:nvPr/>
          </p:nvGrpSpPr>
          <p:grpSpPr>
            <a:xfrm rot="1289234">
              <a:off x="940488" y="843803"/>
              <a:ext cx="1739960" cy="1739958"/>
              <a:chOff x="1846054" y="603851"/>
              <a:chExt cx="4459854" cy="4459854"/>
            </a:xfrm>
            <a:solidFill>
              <a:srgbClr val="FF0000"/>
            </a:solidFill>
          </p:grpSpPr>
          <p:sp>
            <p:nvSpPr>
              <p:cNvPr id="376" name="楕円 1">
                <a:extLst>
                  <a:ext uri="{FF2B5EF4-FFF2-40B4-BE49-F238E27FC236}">
                    <a16:creationId xmlns:a16="http://schemas.microsoft.com/office/drawing/2014/main" id="{3B3BA302-275D-4E4C-854D-EEDA930DEC95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楕円 1">
                <a:extLst>
                  <a:ext uri="{FF2B5EF4-FFF2-40B4-BE49-F238E27FC236}">
                    <a16:creationId xmlns:a16="http://schemas.microsoft.com/office/drawing/2014/main" id="{7B289821-3EC3-4C60-B556-8A7523619853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楕円 1">
                <a:extLst>
                  <a:ext uri="{FF2B5EF4-FFF2-40B4-BE49-F238E27FC236}">
                    <a16:creationId xmlns:a16="http://schemas.microsoft.com/office/drawing/2014/main" id="{2240D2EE-5B3C-4994-BDD8-C96B158C7957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楕円 1">
                <a:extLst>
                  <a:ext uri="{FF2B5EF4-FFF2-40B4-BE49-F238E27FC236}">
                    <a16:creationId xmlns:a16="http://schemas.microsoft.com/office/drawing/2014/main" id="{72932C6E-2196-45D9-8614-52F5AF72D0D7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楕円 1">
                <a:extLst>
                  <a:ext uri="{FF2B5EF4-FFF2-40B4-BE49-F238E27FC236}">
                    <a16:creationId xmlns:a16="http://schemas.microsoft.com/office/drawing/2014/main" id="{C3F47BBE-01BD-49F0-8E8E-228EA21F4C20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楕円 1">
                <a:extLst>
                  <a:ext uri="{FF2B5EF4-FFF2-40B4-BE49-F238E27FC236}">
                    <a16:creationId xmlns:a16="http://schemas.microsoft.com/office/drawing/2014/main" id="{B9B6ECEA-58C6-4710-94F2-A59EC6228741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楕円 1">
                <a:extLst>
                  <a:ext uri="{FF2B5EF4-FFF2-40B4-BE49-F238E27FC236}">
                    <a16:creationId xmlns:a16="http://schemas.microsoft.com/office/drawing/2014/main" id="{732BDADA-02F7-4776-855D-3E7143E851F5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楕円 1">
                <a:extLst>
                  <a:ext uri="{FF2B5EF4-FFF2-40B4-BE49-F238E27FC236}">
                    <a16:creationId xmlns:a16="http://schemas.microsoft.com/office/drawing/2014/main" id="{F8422E1A-BD30-4622-B704-05407E9639DC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楕円 1">
                <a:extLst>
                  <a:ext uri="{FF2B5EF4-FFF2-40B4-BE49-F238E27FC236}">
                    <a16:creationId xmlns:a16="http://schemas.microsoft.com/office/drawing/2014/main" id="{01106E6E-1E77-4152-9507-50601FD3A5C3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楕円 1">
                <a:extLst>
                  <a:ext uri="{FF2B5EF4-FFF2-40B4-BE49-F238E27FC236}">
                    <a16:creationId xmlns:a16="http://schemas.microsoft.com/office/drawing/2014/main" id="{2DC3D58F-4977-40C7-A8C5-4DD5F95EFCB8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楕円 1">
                <a:extLst>
                  <a:ext uri="{FF2B5EF4-FFF2-40B4-BE49-F238E27FC236}">
                    <a16:creationId xmlns:a16="http://schemas.microsoft.com/office/drawing/2014/main" id="{C935C2E0-9BB2-40A3-BC67-00225F5906F7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楕円 1">
                <a:extLst>
                  <a:ext uri="{FF2B5EF4-FFF2-40B4-BE49-F238E27FC236}">
                    <a16:creationId xmlns:a16="http://schemas.microsoft.com/office/drawing/2014/main" id="{494C6EEE-AD50-4110-8751-39F354182592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楕円 1">
                <a:extLst>
                  <a:ext uri="{FF2B5EF4-FFF2-40B4-BE49-F238E27FC236}">
                    <a16:creationId xmlns:a16="http://schemas.microsoft.com/office/drawing/2014/main" id="{E66DB4E4-67B9-4ED6-92B1-8BD95F45BBC2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楕円 1">
                <a:extLst>
                  <a:ext uri="{FF2B5EF4-FFF2-40B4-BE49-F238E27FC236}">
                    <a16:creationId xmlns:a16="http://schemas.microsoft.com/office/drawing/2014/main" id="{5806B721-0FCB-435B-8079-E88DD501FC41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楕円 1">
                <a:extLst>
                  <a:ext uri="{FF2B5EF4-FFF2-40B4-BE49-F238E27FC236}">
                    <a16:creationId xmlns:a16="http://schemas.microsoft.com/office/drawing/2014/main" id="{91791062-FF12-41D1-B68B-673DA5AA8B10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楕円 1">
                <a:extLst>
                  <a:ext uri="{FF2B5EF4-FFF2-40B4-BE49-F238E27FC236}">
                    <a16:creationId xmlns:a16="http://schemas.microsoft.com/office/drawing/2014/main" id="{315C3471-0A13-4312-B187-4291104BAB8C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楕円 1">
                <a:extLst>
                  <a:ext uri="{FF2B5EF4-FFF2-40B4-BE49-F238E27FC236}">
                    <a16:creationId xmlns:a16="http://schemas.microsoft.com/office/drawing/2014/main" id="{159B91E4-8DBA-45B3-8D8D-835C126407EA}"/>
                  </a:ext>
                </a:extLst>
              </p:cNvPr>
              <p:cNvSpPr/>
              <p:nvPr/>
            </p:nvSpPr>
            <p:spPr>
              <a:xfrm rot="19800000">
                <a:off x="2984740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楕円 1">
                <a:extLst>
                  <a:ext uri="{FF2B5EF4-FFF2-40B4-BE49-F238E27FC236}">
                    <a16:creationId xmlns:a16="http://schemas.microsoft.com/office/drawing/2014/main" id="{393A17FB-7E31-451D-B499-F5166761EA73}"/>
                  </a:ext>
                </a:extLst>
              </p:cNvPr>
              <p:cNvSpPr/>
              <p:nvPr/>
            </p:nvSpPr>
            <p:spPr>
              <a:xfrm rot="9000000">
                <a:off x="4951562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楕円 1">
                <a:extLst>
                  <a:ext uri="{FF2B5EF4-FFF2-40B4-BE49-F238E27FC236}">
                    <a16:creationId xmlns:a16="http://schemas.microsoft.com/office/drawing/2014/main" id="{2B7025F4-1D7F-4DDC-AD83-7EA707CC58A5}"/>
                  </a:ext>
                </a:extLst>
              </p:cNvPr>
              <p:cNvSpPr/>
              <p:nvPr/>
            </p:nvSpPr>
            <p:spPr>
              <a:xfrm rot="3600000">
                <a:off x="5671469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楕円 1">
                <a:extLst>
                  <a:ext uri="{FF2B5EF4-FFF2-40B4-BE49-F238E27FC236}">
                    <a16:creationId xmlns:a16="http://schemas.microsoft.com/office/drawing/2014/main" id="{CED023C3-F5F6-480B-9C14-0317C94386FA}"/>
                  </a:ext>
                </a:extLst>
              </p:cNvPr>
              <p:cNvSpPr/>
              <p:nvPr/>
            </p:nvSpPr>
            <p:spPr>
              <a:xfrm rot="14400000">
                <a:off x="2264833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楕円 1">
                <a:extLst>
                  <a:ext uri="{FF2B5EF4-FFF2-40B4-BE49-F238E27FC236}">
                    <a16:creationId xmlns:a16="http://schemas.microsoft.com/office/drawing/2014/main" id="{D9D3B2BB-E46D-4B22-B2B0-5A5ECBF704F8}"/>
                  </a:ext>
                </a:extLst>
              </p:cNvPr>
              <p:cNvSpPr/>
              <p:nvPr/>
            </p:nvSpPr>
            <p:spPr>
              <a:xfrm rot="900000">
                <a:off x="4477202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楕円 1">
                <a:extLst>
                  <a:ext uri="{FF2B5EF4-FFF2-40B4-BE49-F238E27FC236}">
                    <a16:creationId xmlns:a16="http://schemas.microsoft.com/office/drawing/2014/main" id="{99FF8863-F1FB-4F4B-8BF1-A2C7C30561ED}"/>
                  </a:ext>
                </a:extLst>
              </p:cNvPr>
              <p:cNvSpPr/>
              <p:nvPr/>
            </p:nvSpPr>
            <p:spPr>
              <a:xfrm rot="11700000">
                <a:off x="3459100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楕円 1">
                <a:extLst>
                  <a:ext uri="{FF2B5EF4-FFF2-40B4-BE49-F238E27FC236}">
                    <a16:creationId xmlns:a16="http://schemas.microsoft.com/office/drawing/2014/main" id="{A0ED4395-3B98-4E7E-A0DF-5B8191389A35}"/>
                  </a:ext>
                </a:extLst>
              </p:cNvPr>
              <p:cNvSpPr/>
              <p:nvPr/>
            </p:nvSpPr>
            <p:spPr>
              <a:xfrm rot="6300000">
                <a:off x="5867955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楕円 1">
                <a:extLst>
                  <a:ext uri="{FF2B5EF4-FFF2-40B4-BE49-F238E27FC236}">
                    <a16:creationId xmlns:a16="http://schemas.microsoft.com/office/drawing/2014/main" id="{603E66AC-25F4-4117-B749-08128C721684}"/>
                  </a:ext>
                </a:extLst>
              </p:cNvPr>
              <p:cNvSpPr/>
              <p:nvPr/>
            </p:nvSpPr>
            <p:spPr>
              <a:xfrm rot="17100000">
                <a:off x="2068347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楕円 1">
                <a:extLst>
                  <a:ext uri="{FF2B5EF4-FFF2-40B4-BE49-F238E27FC236}">
                    <a16:creationId xmlns:a16="http://schemas.microsoft.com/office/drawing/2014/main" id="{9F56FCF2-B942-43F0-9CF7-621E202259B5}"/>
                  </a:ext>
                </a:extLst>
              </p:cNvPr>
              <p:cNvSpPr/>
              <p:nvPr/>
            </p:nvSpPr>
            <p:spPr>
              <a:xfrm rot="20700000">
                <a:off x="3459100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楕円 1">
                <a:extLst>
                  <a:ext uri="{FF2B5EF4-FFF2-40B4-BE49-F238E27FC236}">
                    <a16:creationId xmlns:a16="http://schemas.microsoft.com/office/drawing/2014/main" id="{6E4AF1BE-A16A-4E4C-A530-2309A5021598}"/>
                  </a:ext>
                </a:extLst>
              </p:cNvPr>
              <p:cNvSpPr/>
              <p:nvPr/>
            </p:nvSpPr>
            <p:spPr>
              <a:xfrm rot="9900000">
                <a:off x="4477202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楕円 1">
                <a:extLst>
                  <a:ext uri="{FF2B5EF4-FFF2-40B4-BE49-F238E27FC236}">
                    <a16:creationId xmlns:a16="http://schemas.microsoft.com/office/drawing/2014/main" id="{43F4F412-E003-4F4E-8F74-FD91B13D99E1}"/>
                  </a:ext>
                </a:extLst>
              </p:cNvPr>
              <p:cNvSpPr/>
              <p:nvPr/>
            </p:nvSpPr>
            <p:spPr>
              <a:xfrm rot="4500000">
                <a:off x="5867955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楕円 1">
                <a:extLst>
                  <a:ext uri="{FF2B5EF4-FFF2-40B4-BE49-F238E27FC236}">
                    <a16:creationId xmlns:a16="http://schemas.microsoft.com/office/drawing/2014/main" id="{D0601EDF-2E5A-43DE-A638-4E959BEED842}"/>
                  </a:ext>
                </a:extLst>
              </p:cNvPr>
              <p:cNvSpPr/>
              <p:nvPr/>
            </p:nvSpPr>
            <p:spPr>
              <a:xfrm rot="15300000">
                <a:off x="2068347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楕円 1">
                <a:extLst>
                  <a:ext uri="{FF2B5EF4-FFF2-40B4-BE49-F238E27FC236}">
                    <a16:creationId xmlns:a16="http://schemas.microsoft.com/office/drawing/2014/main" id="{AD029219-AC4A-41FB-A65B-AC71B2C1A2AA}"/>
                  </a:ext>
                </a:extLst>
              </p:cNvPr>
              <p:cNvSpPr/>
              <p:nvPr/>
            </p:nvSpPr>
            <p:spPr>
              <a:xfrm rot="1800000">
                <a:off x="4951562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楕円 1">
                <a:extLst>
                  <a:ext uri="{FF2B5EF4-FFF2-40B4-BE49-F238E27FC236}">
                    <a16:creationId xmlns:a16="http://schemas.microsoft.com/office/drawing/2014/main" id="{49C13800-637C-4C16-A4FA-109442E9F2FF}"/>
                  </a:ext>
                </a:extLst>
              </p:cNvPr>
              <p:cNvSpPr/>
              <p:nvPr/>
            </p:nvSpPr>
            <p:spPr>
              <a:xfrm rot="12600000">
                <a:off x="2984740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楕円 1">
                <a:extLst>
                  <a:ext uri="{FF2B5EF4-FFF2-40B4-BE49-F238E27FC236}">
                    <a16:creationId xmlns:a16="http://schemas.microsoft.com/office/drawing/2014/main" id="{945B48CD-72FE-46DA-B283-116ECD2108BE}"/>
                  </a:ext>
                </a:extLst>
              </p:cNvPr>
              <p:cNvSpPr/>
              <p:nvPr/>
            </p:nvSpPr>
            <p:spPr>
              <a:xfrm rot="7200000">
                <a:off x="5671469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楕円 1">
                <a:extLst>
                  <a:ext uri="{FF2B5EF4-FFF2-40B4-BE49-F238E27FC236}">
                    <a16:creationId xmlns:a16="http://schemas.microsoft.com/office/drawing/2014/main" id="{CF248037-14E1-4E9E-B404-C9D0B8F852A0}"/>
                  </a:ext>
                </a:extLst>
              </p:cNvPr>
              <p:cNvSpPr/>
              <p:nvPr/>
            </p:nvSpPr>
            <p:spPr>
              <a:xfrm rot="18000000">
                <a:off x="2264833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F276D133-3588-484C-8C72-5A86DC90AE9A}"/>
                </a:ext>
              </a:extLst>
            </p:cNvPr>
            <p:cNvGrpSpPr/>
            <p:nvPr/>
          </p:nvGrpSpPr>
          <p:grpSpPr>
            <a:xfrm rot="20502539">
              <a:off x="1252211" y="1155526"/>
              <a:ext cx="1116514" cy="1116512"/>
              <a:chOff x="1846054" y="603851"/>
              <a:chExt cx="4459854" cy="4459854"/>
            </a:xfrm>
            <a:solidFill>
              <a:srgbClr val="FF0000"/>
            </a:solidFill>
          </p:grpSpPr>
          <p:sp>
            <p:nvSpPr>
              <p:cNvPr id="344" name="楕円 1">
                <a:extLst>
                  <a:ext uri="{FF2B5EF4-FFF2-40B4-BE49-F238E27FC236}">
                    <a16:creationId xmlns:a16="http://schemas.microsoft.com/office/drawing/2014/main" id="{94C1E6BD-BA8B-4DF2-A6B4-BA19D844CCF7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楕円 1">
                <a:extLst>
                  <a:ext uri="{FF2B5EF4-FFF2-40B4-BE49-F238E27FC236}">
                    <a16:creationId xmlns:a16="http://schemas.microsoft.com/office/drawing/2014/main" id="{98D42E61-AD65-4316-9B3F-07BAF4CCD0A9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楕円 1">
                <a:extLst>
                  <a:ext uri="{FF2B5EF4-FFF2-40B4-BE49-F238E27FC236}">
                    <a16:creationId xmlns:a16="http://schemas.microsoft.com/office/drawing/2014/main" id="{04074B28-A4ED-48AD-8DFB-A76BD3AD3473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楕円 1">
                <a:extLst>
                  <a:ext uri="{FF2B5EF4-FFF2-40B4-BE49-F238E27FC236}">
                    <a16:creationId xmlns:a16="http://schemas.microsoft.com/office/drawing/2014/main" id="{2A75E57A-D33E-4959-BA00-E840FC6E4862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楕円 1">
                <a:extLst>
                  <a:ext uri="{FF2B5EF4-FFF2-40B4-BE49-F238E27FC236}">
                    <a16:creationId xmlns:a16="http://schemas.microsoft.com/office/drawing/2014/main" id="{2C33D851-431C-40D6-A203-F4F5D17A3EF0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楕円 1">
                <a:extLst>
                  <a:ext uri="{FF2B5EF4-FFF2-40B4-BE49-F238E27FC236}">
                    <a16:creationId xmlns:a16="http://schemas.microsoft.com/office/drawing/2014/main" id="{D54F0301-D8E5-4C58-983F-4CFDA1A96B0C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楕円 1">
                <a:extLst>
                  <a:ext uri="{FF2B5EF4-FFF2-40B4-BE49-F238E27FC236}">
                    <a16:creationId xmlns:a16="http://schemas.microsoft.com/office/drawing/2014/main" id="{FD2B39A7-0EC1-4D14-8CBC-E4CE7929DF6C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楕円 1">
                <a:extLst>
                  <a:ext uri="{FF2B5EF4-FFF2-40B4-BE49-F238E27FC236}">
                    <a16:creationId xmlns:a16="http://schemas.microsoft.com/office/drawing/2014/main" id="{AC2D6632-433E-4E98-8FD8-710B485C374F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楕円 1">
                <a:extLst>
                  <a:ext uri="{FF2B5EF4-FFF2-40B4-BE49-F238E27FC236}">
                    <a16:creationId xmlns:a16="http://schemas.microsoft.com/office/drawing/2014/main" id="{47EFF49F-2E9E-4142-8D34-1AD87ED68481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楕円 1">
                <a:extLst>
                  <a:ext uri="{FF2B5EF4-FFF2-40B4-BE49-F238E27FC236}">
                    <a16:creationId xmlns:a16="http://schemas.microsoft.com/office/drawing/2014/main" id="{19D60BB2-3DCD-4249-B6E8-709A36ADA092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楕円 1">
                <a:extLst>
                  <a:ext uri="{FF2B5EF4-FFF2-40B4-BE49-F238E27FC236}">
                    <a16:creationId xmlns:a16="http://schemas.microsoft.com/office/drawing/2014/main" id="{7038A9FC-EA3E-44BA-A916-B379ECC73876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楕円 1">
                <a:extLst>
                  <a:ext uri="{FF2B5EF4-FFF2-40B4-BE49-F238E27FC236}">
                    <a16:creationId xmlns:a16="http://schemas.microsoft.com/office/drawing/2014/main" id="{86318E4F-A71A-47AA-9634-A4D73945CF8C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楕円 1">
                <a:extLst>
                  <a:ext uri="{FF2B5EF4-FFF2-40B4-BE49-F238E27FC236}">
                    <a16:creationId xmlns:a16="http://schemas.microsoft.com/office/drawing/2014/main" id="{BD4BF2BC-252D-4751-AF2E-DDA9ECC4B332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楕円 1">
                <a:extLst>
                  <a:ext uri="{FF2B5EF4-FFF2-40B4-BE49-F238E27FC236}">
                    <a16:creationId xmlns:a16="http://schemas.microsoft.com/office/drawing/2014/main" id="{3CBCE066-556B-48A3-80F4-26561F1E3D97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楕円 1">
                <a:extLst>
                  <a:ext uri="{FF2B5EF4-FFF2-40B4-BE49-F238E27FC236}">
                    <a16:creationId xmlns:a16="http://schemas.microsoft.com/office/drawing/2014/main" id="{C930AE96-F2F5-4650-9C77-7C58F8191C07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楕円 1">
                <a:extLst>
                  <a:ext uri="{FF2B5EF4-FFF2-40B4-BE49-F238E27FC236}">
                    <a16:creationId xmlns:a16="http://schemas.microsoft.com/office/drawing/2014/main" id="{7824C893-8A04-426E-90B3-41756D0F8696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楕円 1">
                <a:extLst>
                  <a:ext uri="{FF2B5EF4-FFF2-40B4-BE49-F238E27FC236}">
                    <a16:creationId xmlns:a16="http://schemas.microsoft.com/office/drawing/2014/main" id="{68B34A5D-E24A-4984-A930-540A26FC4DCA}"/>
                  </a:ext>
                </a:extLst>
              </p:cNvPr>
              <p:cNvSpPr/>
              <p:nvPr/>
            </p:nvSpPr>
            <p:spPr>
              <a:xfrm rot="19800000">
                <a:off x="2984740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楕円 1">
                <a:extLst>
                  <a:ext uri="{FF2B5EF4-FFF2-40B4-BE49-F238E27FC236}">
                    <a16:creationId xmlns:a16="http://schemas.microsoft.com/office/drawing/2014/main" id="{63651EA4-EC57-462F-8C06-A912B29CB038}"/>
                  </a:ext>
                </a:extLst>
              </p:cNvPr>
              <p:cNvSpPr/>
              <p:nvPr/>
            </p:nvSpPr>
            <p:spPr>
              <a:xfrm rot="9000000">
                <a:off x="4951562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楕円 1">
                <a:extLst>
                  <a:ext uri="{FF2B5EF4-FFF2-40B4-BE49-F238E27FC236}">
                    <a16:creationId xmlns:a16="http://schemas.microsoft.com/office/drawing/2014/main" id="{03F70684-81D8-4D10-8484-317CD3C8DEB8}"/>
                  </a:ext>
                </a:extLst>
              </p:cNvPr>
              <p:cNvSpPr/>
              <p:nvPr/>
            </p:nvSpPr>
            <p:spPr>
              <a:xfrm rot="3600000">
                <a:off x="5671469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楕円 1">
                <a:extLst>
                  <a:ext uri="{FF2B5EF4-FFF2-40B4-BE49-F238E27FC236}">
                    <a16:creationId xmlns:a16="http://schemas.microsoft.com/office/drawing/2014/main" id="{22E8D745-786C-427D-A077-FFCB9E8FB17E}"/>
                  </a:ext>
                </a:extLst>
              </p:cNvPr>
              <p:cNvSpPr/>
              <p:nvPr/>
            </p:nvSpPr>
            <p:spPr>
              <a:xfrm rot="14400000">
                <a:off x="2264833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楕円 1">
                <a:extLst>
                  <a:ext uri="{FF2B5EF4-FFF2-40B4-BE49-F238E27FC236}">
                    <a16:creationId xmlns:a16="http://schemas.microsoft.com/office/drawing/2014/main" id="{2630DCA1-7A1E-4A57-A76E-7987886DB2B4}"/>
                  </a:ext>
                </a:extLst>
              </p:cNvPr>
              <p:cNvSpPr/>
              <p:nvPr/>
            </p:nvSpPr>
            <p:spPr>
              <a:xfrm rot="900000">
                <a:off x="4477202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楕円 1">
                <a:extLst>
                  <a:ext uri="{FF2B5EF4-FFF2-40B4-BE49-F238E27FC236}">
                    <a16:creationId xmlns:a16="http://schemas.microsoft.com/office/drawing/2014/main" id="{3809407B-ED04-4B0E-A428-575407121993}"/>
                  </a:ext>
                </a:extLst>
              </p:cNvPr>
              <p:cNvSpPr/>
              <p:nvPr/>
            </p:nvSpPr>
            <p:spPr>
              <a:xfrm rot="11700000">
                <a:off x="3459100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楕円 1">
                <a:extLst>
                  <a:ext uri="{FF2B5EF4-FFF2-40B4-BE49-F238E27FC236}">
                    <a16:creationId xmlns:a16="http://schemas.microsoft.com/office/drawing/2014/main" id="{5EB69BB7-58E5-4759-B0E6-9CFFCB0F193A}"/>
                  </a:ext>
                </a:extLst>
              </p:cNvPr>
              <p:cNvSpPr/>
              <p:nvPr/>
            </p:nvSpPr>
            <p:spPr>
              <a:xfrm rot="6300000">
                <a:off x="5867955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楕円 1">
                <a:extLst>
                  <a:ext uri="{FF2B5EF4-FFF2-40B4-BE49-F238E27FC236}">
                    <a16:creationId xmlns:a16="http://schemas.microsoft.com/office/drawing/2014/main" id="{B902A26D-2DF6-4C5E-82AE-E16A0FC29AAA}"/>
                  </a:ext>
                </a:extLst>
              </p:cNvPr>
              <p:cNvSpPr/>
              <p:nvPr/>
            </p:nvSpPr>
            <p:spPr>
              <a:xfrm rot="17100000">
                <a:off x="2068347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楕円 1">
                <a:extLst>
                  <a:ext uri="{FF2B5EF4-FFF2-40B4-BE49-F238E27FC236}">
                    <a16:creationId xmlns:a16="http://schemas.microsoft.com/office/drawing/2014/main" id="{6FD1593B-3851-47D5-BD5D-CD66EE143CA6}"/>
                  </a:ext>
                </a:extLst>
              </p:cNvPr>
              <p:cNvSpPr/>
              <p:nvPr/>
            </p:nvSpPr>
            <p:spPr>
              <a:xfrm rot="20700000">
                <a:off x="3459100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楕円 1">
                <a:extLst>
                  <a:ext uri="{FF2B5EF4-FFF2-40B4-BE49-F238E27FC236}">
                    <a16:creationId xmlns:a16="http://schemas.microsoft.com/office/drawing/2014/main" id="{E29CDDBB-68E0-4DA4-B1AB-2D84843F13B0}"/>
                  </a:ext>
                </a:extLst>
              </p:cNvPr>
              <p:cNvSpPr/>
              <p:nvPr/>
            </p:nvSpPr>
            <p:spPr>
              <a:xfrm rot="9900000">
                <a:off x="4477202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楕円 1">
                <a:extLst>
                  <a:ext uri="{FF2B5EF4-FFF2-40B4-BE49-F238E27FC236}">
                    <a16:creationId xmlns:a16="http://schemas.microsoft.com/office/drawing/2014/main" id="{A09ABC96-7BA2-442B-AD92-2035AAD76B78}"/>
                  </a:ext>
                </a:extLst>
              </p:cNvPr>
              <p:cNvSpPr/>
              <p:nvPr/>
            </p:nvSpPr>
            <p:spPr>
              <a:xfrm rot="4500000">
                <a:off x="5867955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楕円 1">
                <a:extLst>
                  <a:ext uri="{FF2B5EF4-FFF2-40B4-BE49-F238E27FC236}">
                    <a16:creationId xmlns:a16="http://schemas.microsoft.com/office/drawing/2014/main" id="{81A25D62-B3D1-421D-87AE-AADAF3BC2099}"/>
                  </a:ext>
                </a:extLst>
              </p:cNvPr>
              <p:cNvSpPr/>
              <p:nvPr/>
            </p:nvSpPr>
            <p:spPr>
              <a:xfrm rot="15300000">
                <a:off x="2068347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楕円 1">
                <a:extLst>
                  <a:ext uri="{FF2B5EF4-FFF2-40B4-BE49-F238E27FC236}">
                    <a16:creationId xmlns:a16="http://schemas.microsoft.com/office/drawing/2014/main" id="{8F58BA7E-BF69-4A8D-B4FC-E20057240F4A}"/>
                  </a:ext>
                </a:extLst>
              </p:cNvPr>
              <p:cNvSpPr/>
              <p:nvPr/>
            </p:nvSpPr>
            <p:spPr>
              <a:xfrm rot="1800000">
                <a:off x="4951562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楕円 1">
                <a:extLst>
                  <a:ext uri="{FF2B5EF4-FFF2-40B4-BE49-F238E27FC236}">
                    <a16:creationId xmlns:a16="http://schemas.microsoft.com/office/drawing/2014/main" id="{B3F2FE61-F021-4D30-ABF1-4D7770422E78}"/>
                  </a:ext>
                </a:extLst>
              </p:cNvPr>
              <p:cNvSpPr/>
              <p:nvPr/>
            </p:nvSpPr>
            <p:spPr>
              <a:xfrm rot="12600000">
                <a:off x="2984740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楕円 1">
                <a:extLst>
                  <a:ext uri="{FF2B5EF4-FFF2-40B4-BE49-F238E27FC236}">
                    <a16:creationId xmlns:a16="http://schemas.microsoft.com/office/drawing/2014/main" id="{17A07308-9756-4C43-95B4-AAE34A686381}"/>
                  </a:ext>
                </a:extLst>
              </p:cNvPr>
              <p:cNvSpPr/>
              <p:nvPr/>
            </p:nvSpPr>
            <p:spPr>
              <a:xfrm rot="7200000">
                <a:off x="5671469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楕円 1">
                <a:extLst>
                  <a:ext uri="{FF2B5EF4-FFF2-40B4-BE49-F238E27FC236}">
                    <a16:creationId xmlns:a16="http://schemas.microsoft.com/office/drawing/2014/main" id="{7A4C1D8C-5006-4F71-A432-0AD6624CC75C}"/>
                  </a:ext>
                </a:extLst>
              </p:cNvPr>
              <p:cNvSpPr/>
              <p:nvPr/>
            </p:nvSpPr>
            <p:spPr>
              <a:xfrm rot="18000000">
                <a:off x="2264833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21953712-29E2-47C4-9A6A-9B6386B98EF6}"/>
                </a:ext>
              </a:extLst>
            </p:cNvPr>
            <p:cNvGrpSpPr/>
            <p:nvPr/>
          </p:nvGrpSpPr>
          <p:grpSpPr>
            <a:xfrm rot="1310136">
              <a:off x="1522276" y="1425591"/>
              <a:ext cx="576382" cy="576380"/>
              <a:chOff x="1846054" y="603851"/>
              <a:chExt cx="4459854" cy="4459854"/>
            </a:xfrm>
            <a:solidFill>
              <a:srgbClr val="FF0000"/>
            </a:solidFill>
          </p:grpSpPr>
          <p:sp>
            <p:nvSpPr>
              <p:cNvPr id="312" name="楕円 1">
                <a:extLst>
                  <a:ext uri="{FF2B5EF4-FFF2-40B4-BE49-F238E27FC236}">
                    <a16:creationId xmlns:a16="http://schemas.microsoft.com/office/drawing/2014/main" id="{9DFAAC9E-031A-4466-A3D1-4667225928F4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楕円 1">
                <a:extLst>
                  <a:ext uri="{FF2B5EF4-FFF2-40B4-BE49-F238E27FC236}">
                    <a16:creationId xmlns:a16="http://schemas.microsoft.com/office/drawing/2014/main" id="{FA13B7FB-C482-4BCC-8330-94136C066F21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楕円 1">
                <a:extLst>
                  <a:ext uri="{FF2B5EF4-FFF2-40B4-BE49-F238E27FC236}">
                    <a16:creationId xmlns:a16="http://schemas.microsoft.com/office/drawing/2014/main" id="{86107D33-872C-4EF1-9611-88F0AB29D252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楕円 1">
                <a:extLst>
                  <a:ext uri="{FF2B5EF4-FFF2-40B4-BE49-F238E27FC236}">
                    <a16:creationId xmlns:a16="http://schemas.microsoft.com/office/drawing/2014/main" id="{EA056BF5-E553-44F5-98C6-E5A9D60D3C0A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楕円 1">
                <a:extLst>
                  <a:ext uri="{FF2B5EF4-FFF2-40B4-BE49-F238E27FC236}">
                    <a16:creationId xmlns:a16="http://schemas.microsoft.com/office/drawing/2014/main" id="{D6F84D41-F5E9-4620-8223-A91B829C50C3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楕円 1">
                <a:extLst>
                  <a:ext uri="{FF2B5EF4-FFF2-40B4-BE49-F238E27FC236}">
                    <a16:creationId xmlns:a16="http://schemas.microsoft.com/office/drawing/2014/main" id="{1BF3D5A3-AAF6-4C4E-BBC7-DCF412E04936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楕円 1">
                <a:extLst>
                  <a:ext uri="{FF2B5EF4-FFF2-40B4-BE49-F238E27FC236}">
                    <a16:creationId xmlns:a16="http://schemas.microsoft.com/office/drawing/2014/main" id="{46A1C0A6-C01C-4ABC-8140-E8729CD850AD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楕円 1">
                <a:extLst>
                  <a:ext uri="{FF2B5EF4-FFF2-40B4-BE49-F238E27FC236}">
                    <a16:creationId xmlns:a16="http://schemas.microsoft.com/office/drawing/2014/main" id="{C549F3EF-1089-4879-B215-80C14D32A15A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楕円 1">
                <a:extLst>
                  <a:ext uri="{FF2B5EF4-FFF2-40B4-BE49-F238E27FC236}">
                    <a16:creationId xmlns:a16="http://schemas.microsoft.com/office/drawing/2014/main" id="{E9D957A4-A1D9-4F71-9E28-096A836FB5CF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楕円 1">
                <a:extLst>
                  <a:ext uri="{FF2B5EF4-FFF2-40B4-BE49-F238E27FC236}">
                    <a16:creationId xmlns:a16="http://schemas.microsoft.com/office/drawing/2014/main" id="{C186FF0F-39A5-44EB-8FFA-C693C6FCA880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楕円 1">
                <a:extLst>
                  <a:ext uri="{FF2B5EF4-FFF2-40B4-BE49-F238E27FC236}">
                    <a16:creationId xmlns:a16="http://schemas.microsoft.com/office/drawing/2014/main" id="{27FB8525-C40D-4233-A7A9-FC1967E762DC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楕円 1">
                <a:extLst>
                  <a:ext uri="{FF2B5EF4-FFF2-40B4-BE49-F238E27FC236}">
                    <a16:creationId xmlns:a16="http://schemas.microsoft.com/office/drawing/2014/main" id="{726C6955-CD3A-4223-8582-9BABB9DB2599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楕円 1">
                <a:extLst>
                  <a:ext uri="{FF2B5EF4-FFF2-40B4-BE49-F238E27FC236}">
                    <a16:creationId xmlns:a16="http://schemas.microsoft.com/office/drawing/2014/main" id="{48647555-D928-4BB5-8E30-8325E23397E7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楕円 1">
                <a:extLst>
                  <a:ext uri="{FF2B5EF4-FFF2-40B4-BE49-F238E27FC236}">
                    <a16:creationId xmlns:a16="http://schemas.microsoft.com/office/drawing/2014/main" id="{08EC80BD-9670-4624-BAE3-D908A25628BB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楕円 1">
                <a:extLst>
                  <a:ext uri="{FF2B5EF4-FFF2-40B4-BE49-F238E27FC236}">
                    <a16:creationId xmlns:a16="http://schemas.microsoft.com/office/drawing/2014/main" id="{657524FE-6C35-4B2A-880D-B5FD9D794389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楕円 1">
                <a:extLst>
                  <a:ext uri="{FF2B5EF4-FFF2-40B4-BE49-F238E27FC236}">
                    <a16:creationId xmlns:a16="http://schemas.microsoft.com/office/drawing/2014/main" id="{C91A40E0-AC3A-4702-93DA-4972F476A3C4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楕円 1">
                <a:extLst>
                  <a:ext uri="{FF2B5EF4-FFF2-40B4-BE49-F238E27FC236}">
                    <a16:creationId xmlns:a16="http://schemas.microsoft.com/office/drawing/2014/main" id="{1443D9DF-3D10-4A4C-9B22-5D532D5C0C94}"/>
                  </a:ext>
                </a:extLst>
              </p:cNvPr>
              <p:cNvSpPr/>
              <p:nvPr/>
            </p:nvSpPr>
            <p:spPr>
              <a:xfrm rot="19800000">
                <a:off x="2984740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楕円 1">
                <a:extLst>
                  <a:ext uri="{FF2B5EF4-FFF2-40B4-BE49-F238E27FC236}">
                    <a16:creationId xmlns:a16="http://schemas.microsoft.com/office/drawing/2014/main" id="{5F04528C-2CE6-40AE-A172-4471DCA2264D}"/>
                  </a:ext>
                </a:extLst>
              </p:cNvPr>
              <p:cNvSpPr/>
              <p:nvPr/>
            </p:nvSpPr>
            <p:spPr>
              <a:xfrm rot="9000000">
                <a:off x="4951562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楕円 1">
                <a:extLst>
                  <a:ext uri="{FF2B5EF4-FFF2-40B4-BE49-F238E27FC236}">
                    <a16:creationId xmlns:a16="http://schemas.microsoft.com/office/drawing/2014/main" id="{4404EC7E-66F9-4E1B-8CD2-B217A9142BEE}"/>
                  </a:ext>
                </a:extLst>
              </p:cNvPr>
              <p:cNvSpPr/>
              <p:nvPr/>
            </p:nvSpPr>
            <p:spPr>
              <a:xfrm rot="3600000">
                <a:off x="5671469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楕円 1">
                <a:extLst>
                  <a:ext uri="{FF2B5EF4-FFF2-40B4-BE49-F238E27FC236}">
                    <a16:creationId xmlns:a16="http://schemas.microsoft.com/office/drawing/2014/main" id="{226D6855-50E9-4739-AF3D-334DE78BB261}"/>
                  </a:ext>
                </a:extLst>
              </p:cNvPr>
              <p:cNvSpPr/>
              <p:nvPr/>
            </p:nvSpPr>
            <p:spPr>
              <a:xfrm rot="14400000">
                <a:off x="2264833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楕円 1">
                <a:extLst>
                  <a:ext uri="{FF2B5EF4-FFF2-40B4-BE49-F238E27FC236}">
                    <a16:creationId xmlns:a16="http://schemas.microsoft.com/office/drawing/2014/main" id="{6F4B1845-294D-4C7F-BE71-01C46A12D2A6}"/>
                  </a:ext>
                </a:extLst>
              </p:cNvPr>
              <p:cNvSpPr/>
              <p:nvPr/>
            </p:nvSpPr>
            <p:spPr>
              <a:xfrm rot="900000">
                <a:off x="4477202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楕円 1">
                <a:extLst>
                  <a:ext uri="{FF2B5EF4-FFF2-40B4-BE49-F238E27FC236}">
                    <a16:creationId xmlns:a16="http://schemas.microsoft.com/office/drawing/2014/main" id="{AAF7EA1F-000F-4852-AB2E-6583A3564803}"/>
                  </a:ext>
                </a:extLst>
              </p:cNvPr>
              <p:cNvSpPr/>
              <p:nvPr/>
            </p:nvSpPr>
            <p:spPr>
              <a:xfrm rot="11700000">
                <a:off x="3459100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楕円 1">
                <a:extLst>
                  <a:ext uri="{FF2B5EF4-FFF2-40B4-BE49-F238E27FC236}">
                    <a16:creationId xmlns:a16="http://schemas.microsoft.com/office/drawing/2014/main" id="{B79F808C-E872-4B71-A4CC-B20E5E7DA548}"/>
                  </a:ext>
                </a:extLst>
              </p:cNvPr>
              <p:cNvSpPr/>
              <p:nvPr/>
            </p:nvSpPr>
            <p:spPr>
              <a:xfrm rot="6300000">
                <a:off x="5867955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楕円 1">
                <a:extLst>
                  <a:ext uri="{FF2B5EF4-FFF2-40B4-BE49-F238E27FC236}">
                    <a16:creationId xmlns:a16="http://schemas.microsoft.com/office/drawing/2014/main" id="{825028AD-BA46-4EB3-A27E-A3B7756568F3}"/>
                  </a:ext>
                </a:extLst>
              </p:cNvPr>
              <p:cNvSpPr/>
              <p:nvPr/>
            </p:nvSpPr>
            <p:spPr>
              <a:xfrm rot="17100000">
                <a:off x="2068347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楕円 1">
                <a:extLst>
                  <a:ext uri="{FF2B5EF4-FFF2-40B4-BE49-F238E27FC236}">
                    <a16:creationId xmlns:a16="http://schemas.microsoft.com/office/drawing/2014/main" id="{0898EF44-A78E-41DD-96C4-10E0344B6856}"/>
                  </a:ext>
                </a:extLst>
              </p:cNvPr>
              <p:cNvSpPr/>
              <p:nvPr/>
            </p:nvSpPr>
            <p:spPr>
              <a:xfrm rot="20700000">
                <a:off x="3459100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楕円 1">
                <a:extLst>
                  <a:ext uri="{FF2B5EF4-FFF2-40B4-BE49-F238E27FC236}">
                    <a16:creationId xmlns:a16="http://schemas.microsoft.com/office/drawing/2014/main" id="{0DDA1646-B493-42A4-A5C6-6273FF92F589}"/>
                  </a:ext>
                </a:extLst>
              </p:cNvPr>
              <p:cNvSpPr/>
              <p:nvPr/>
            </p:nvSpPr>
            <p:spPr>
              <a:xfrm rot="9900000">
                <a:off x="4477202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楕円 1">
                <a:extLst>
                  <a:ext uri="{FF2B5EF4-FFF2-40B4-BE49-F238E27FC236}">
                    <a16:creationId xmlns:a16="http://schemas.microsoft.com/office/drawing/2014/main" id="{BFC4D2FB-DBB0-405D-8212-1C71989C7F4F}"/>
                  </a:ext>
                </a:extLst>
              </p:cNvPr>
              <p:cNvSpPr/>
              <p:nvPr/>
            </p:nvSpPr>
            <p:spPr>
              <a:xfrm rot="4500000">
                <a:off x="5867955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楕円 1">
                <a:extLst>
                  <a:ext uri="{FF2B5EF4-FFF2-40B4-BE49-F238E27FC236}">
                    <a16:creationId xmlns:a16="http://schemas.microsoft.com/office/drawing/2014/main" id="{EA492CE3-E225-447C-BC4D-F2492C11245A}"/>
                  </a:ext>
                </a:extLst>
              </p:cNvPr>
              <p:cNvSpPr/>
              <p:nvPr/>
            </p:nvSpPr>
            <p:spPr>
              <a:xfrm rot="15300000">
                <a:off x="2068347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楕円 1">
                <a:extLst>
                  <a:ext uri="{FF2B5EF4-FFF2-40B4-BE49-F238E27FC236}">
                    <a16:creationId xmlns:a16="http://schemas.microsoft.com/office/drawing/2014/main" id="{E32CC118-BD5D-46FF-9419-C2B3B91C6D67}"/>
                  </a:ext>
                </a:extLst>
              </p:cNvPr>
              <p:cNvSpPr/>
              <p:nvPr/>
            </p:nvSpPr>
            <p:spPr>
              <a:xfrm rot="1800000">
                <a:off x="4951562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楕円 1">
                <a:extLst>
                  <a:ext uri="{FF2B5EF4-FFF2-40B4-BE49-F238E27FC236}">
                    <a16:creationId xmlns:a16="http://schemas.microsoft.com/office/drawing/2014/main" id="{94A80198-7ADC-4DB3-AF8E-DF9E9300FA80}"/>
                  </a:ext>
                </a:extLst>
              </p:cNvPr>
              <p:cNvSpPr/>
              <p:nvPr/>
            </p:nvSpPr>
            <p:spPr>
              <a:xfrm rot="12600000">
                <a:off x="2984740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楕円 1">
                <a:extLst>
                  <a:ext uri="{FF2B5EF4-FFF2-40B4-BE49-F238E27FC236}">
                    <a16:creationId xmlns:a16="http://schemas.microsoft.com/office/drawing/2014/main" id="{05F4546E-4E77-4954-A5AE-E4054554A8AD}"/>
                  </a:ext>
                </a:extLst>
              </p:cNvPr>
              <p:cNvSpPr/>
              <p:nvPr/>
            </p:nvSpPr>
            <p:spPr>
              <a:xfrm rot="7200000">
                <a:off x="5671469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楕円 1">
                <a:extLst>
                  <a:ext uri="{FF2B5EF4-FFF2-40B4-BE49-F238E27FC236}">
                    <a16:creationId xmlns:a16="http://schemas.microsoft.com/office/drawing/2014/main" id="{267E73BF-0895-424C-B2DF-5DFC556D0E3F}"/>
                  </a:ext>
                </a:extLst>
              </p:cNvPr>
              <p:cNvSpPr/>
              <p:nvPr/>
            </p:nvSpPr>
            <p:spPr>
              <a:xfrm rot="18000000">
                <a:off x="2264833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40" name="グループ化 439">
            <a:extLst>
              <a:ext uri="{FF2B5EF4-FFF2-40B4-BE49-F238E27FC236}">
                <a16:creationId xmlns:a16="http://schemas.microsoft.com/office/drawing/2014/main" id="{22C7B746-4FC0-4C85-954E-C6DE25F5D733}"/>
              </a:ext>
            </a:extLst>
          </p:cNvPr>
          <p:cNvGrpSpPr/>
          <p:nvPr/>
        </p:nvGrpSpPr>
        <p:grpSpPr>
          <a:xfrm>
            <a:off x="4818846" y="1671021"/>
            <a:ext cx="2498940" cy="2498938"/>
            <a:chOff x="572935" y="476249"/>
            <a:chExt cx="2475065" cy="2475065"/>
          </a:xfrm>
        </p:grpSpPr>
        <p:grpSp>
          <p:nvGrpSpPr>
            <p:cNvPr id="441" name="グループ化 440">
              <a:extLst>
                <a:ext uri="{FF2B5EF4-FFF2-40B4-BE49-F238E27FC236}">
                  <a16:creationId xmlns:a16="http://schemas.microsoft.com/office/drawing/2014/main" id="{19B197BA-A572-4B3F-B64C-ABE372CC7785}"/>
                </a:ext>
              </a:extLst>
            </p:cNvPr>
            <p:cNvGrpSpPr/>
            <p:nvPr/>
          </p:nvGrpSpPr>
          <p:grpSpPr>
            <a:xfrm>
              <a:off x="572935" y="476249"/>
              <a:ext cx="2475065" cy="2475065"/>
              <a:chOff x="1846054" y="603851"/>
              <a:chExt cx="4459854" cy="4459854"/>
            </a:xfrm>
            <a:solidFill>
              <a:srgbClr val="FF0000"/>
            </a:solidFill>
          </p:grpSpPr>
          <p:sp>
            <p:nvSpPr>
              <p:cNvPr id="542" name="楕円 1">
                <a:extLst>
                  <a:ext uri="{FF2B5EF4-FFF2-40B4-BE49-F238E27FC236}">
                    <a16:creationId xmlns:a16="http://schemas.microsoft.com/office/drawing/2014/main" id="{7ABCD0E2-F349-478C-9427-1932D7DA5CFE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楕円 1">
                <a:extLst>
                  <a:ext uri="{FF2B5EF4-FFF2-40B4-BE49-F238E27FC236}">
                    <a16:creationId xmlns:a16="http://schemas.microsoft.com/office/drawing/2014/main" id="{9DB0B9ED-AEF7-4E21-8313-5CDD18D4520E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楕円 1">
                <a:extLst>
                  <a:ext uri="{FF2B5EF4-FFF2-40B4-BE49-F238E27FC236}">
                    <a16:creationId xmlns:a16="http://schemas.microsoft.com/office/drawing/2014/main" id="{3B8CFF7C-61FB-483E-BE22-E90F76324E6B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楕円 1">
                <a:extLst>
                  <a:ext uri="{FF2B5EF4-FFF2-40B4-BE49-F238E27FC236}">
                    <a16:creationId xmlns:a16="http://schemas.microsoft.com/office/drawing/2014/main" id="{43D36972-D63E-47D6-BF0B-7425AFDFEB12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楕円 1">
                <a:extLst>
                  <a:ext uri="{FF2B5EF4-FFF2-40B4-BE49-F238E27FC236}">
                    <a16:creationId xmlns:a16="http://schemas.microsoft.com/office/drawing/2014/main" id="{C9E4CBD4-70E7-4BA5-9BE8-F2A75ED1F004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楕円 1">
                <a:extLst>
                  <a:ext uri="{FF2B5EF4-FFF2-40B4-BE49-F238E27FC236}">
                    <a16:creationId xmlns:a16="http://schemas.microsoft.com/office/drawing/2014/main" id="{D8E10FFA-99D0-4042-98BB-DB4B9909F1AD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楕円 1">
                <a:extLst>
                  <a:ext uri="{FF2B5EF4-FFF2-40B4-BE49-F238E27FC236}">
                    <a16:creationId xmlns:a16="http://schemas.microsoft.com/office/drawing/2014/main" id="{DCC01BB7-AC83-4E43-BFFF-E7D6189CBC9F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楕円 1">
                <a:extLst>
                  <a:ext uri="{FF2B5EF4-FFF2-40B4-BE49-F238E27FC236}">
                    <a16:creationId xmlns:a16="http://schemas.microsoft.com/office/drawing/2014/main" id="{FEE7DBB1-4758-4044-BA97-DF50C65CC1A4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楕円 1">
                <a:extLst>
                  <a:ext uri="{FF2B5EF4-FFF2-40B4-BE49-F238E27FC236}">
                    <a16:creationId xmlns:a16="http://schemas.microsoft.com/office/drawing/2014/main" id="{FC9A1534-48B0-4274-87F9-C9AA5B9B128C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楕円 1">
                <a:extLst>
                  <a:ext uri="{FF2B5EF4-FFF2-40B4-BE49-F238E27FC236}">
                    <a16:creationId xmlns:a16="http://schemas.microsoft.com/office/drawing/2014/main" id="{979FE618-EC9E-47D9-8FCE-CB0816771831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楕円 1">
                <a:extLst>
                  <a:ext uri="{FF2B5EF4-FFF2-40B4-BE49-F238E27FC236}">
                    <a16:creationId xmlns:a16="http://schemas.microsoft.com/office/drawing/2014/main" id="{77FBF873-8F11-4A92-90DA-974E01BD333A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楕円 1">
                <a:extLst>
                  <a:ext uri="{FF2B5EF4-FFF2-40B4-BE49-F238E27FC236}">
                    <a16:creationId xmlns:a16="http://schemas.microsoft.com/office/drawing/2014/main" id="{41A9B45E-006D-4480-A2AA-ECA58D0D11CF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楕円 1">
                <a:extLst>
                  <a:ext uri="{FF2B5EF4-FFF2-40B4-BE49-F238E27FC236}">
                    <a16:creationId xmlns:a16="http://schemas.microsoft.com/office/drawing/2014/main" id="{29465B95-8991-48C2-81FF-7E7B4114656B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楕円 1">
                <a:extLst>
                  <a:ext uri="{FF2B5EF4-FFF2-40B4-BE49-F238E27FC236}">
                    <a16:creationId xmlns:a16="http://schemas.microsoft.com/office/drawing/2014/main" id="{45474415-FEB1-4A8B-8D3F-F64E26E6BBE5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楕円 1">
                <a:extLst>
                  <a:ext uri="{FF2B5EF4-FFF2-40B4-BE49-F238E27FC236}">
                    <a16:creationId xmlns:a16="http://schemas.microsoft.com/office/drawing/2014/main" id="{A892AC92-72BB-44C0-B9C5-45B67BFDABF5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楕円 1">
                <a:extLst>
                  <a:ext uri="{FF2B5EF4-FFF2-40B4-BE49-F238E27FC236}">
                    <a16:creationId xmlns:a16="http://schemas.microsoft.com/office/drawing/2014/main" id="{D74FBD9E-95FB-4D66-ABAA-85AFD96614F4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楕円 1">
                <a:extLst>
                  <a:ext uri="{FF2B5EF4-FFF2-40B4-BE49-F238E27FC236}">
                    <a16:creationId xmlns:a16="http://schemas.microsoft.com/office/drawing/2014/main" id="{71A72439-F2DC-48A1-8379-86E51A02FC3D}"/>
                  </a:ext>
                </a:extLst>
              </p:cNvPr>
              <p:cNvSpPr/>
              <p:nvPr/>
            </p:nvSpPr>
            <p:spPr>
              <a:xfrm rot="19800000">
                <a:off x="2984740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楕円 1">
                <a:extLst>
                  <a:ext uri="{FF2B5EF4-FFF2-40B4-BE49-F238E27FC236}">
                    <a16:creationId xmlns:a16="http://schemas.microsoft.com/office/drawing/2014/main" id="{7379B4CF-F90A-4055-9EAB-A141584BBB69}"/>
                  </a:ext>
                </a:extLst>
              </p:cNvPr>
              <p:cNvSpPr/>
              <p:nvPr/>
            </p:nvSpPr>
            <p:spPr>
              <a:xfrm rot="9000000">
                <a:off x="4951562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楕円 1">
                <a:extLst>
                  <a:ext uri="{FF2B5EF4-FFF2-40B4-BE49-F238E27FC236}">
                    <a16:creationId xmlns:a16="http://schemas.microsoft.com/office/drawing/2014/main" id="{9BF25751-6C43-4241-88B6-F7910677CEC9}"/>
                  </a:ext>
                </a:extLst>
              </p:cNvPr>
              <p:cNvSpPr/>
              <p:nvPr/>
            </p:nvSpPr>
            <p:spPr>
              <a:xfrm rot="3600000">
                <a:off x="5671469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楕円 1">
                <a:extLst>
                  <a:ext uri="{FF2B5EF4-FFF2-40B4-BE49-F238E27FC236}">
                    <a16:creationId xmlns:a16="http://schemas.microsoft.com/office/drawing/2014/main" id="{3DDDDF86-1754-4FEA-99B0-FC9D4FC04009}"/>
                  </a:ext>
                </a:extLst>
              </p:cNvPr>
              <p:cNvSpPr/>
              <p:nvPr/>
            </p:nvSpPr>
            <p:spPr>
              <a:xfrm rot="14400000">
                <a:off x="2264833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楕円 1">
                <a:extLst>
                  <a:ext uri="{FF2B5EF4-FFF2-40B4-BE49-F238E27FC236}">
                    <a16:creationId xmlns:a16="http://schemas.microsoft.com/office/drawing/2014/main" id="{B5F0B403-42B6-4C6E-A815-B3097F57EF8B}"/>
                  </a:ext>
                </a:extLst>
              </p:cNvPr>
              <p:cNvSpPr/>
              <p:nvPr/>
            </p:nvSpPr>
            <p:spPr>
              <a:xfrm rot="900000">
                <a:off x="4477202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4" name="楕円 1">
                <a:extLst>
                  <a:ext uri="{FF2B5EF4-FFF2-40B4-BE49-F238E27FC236}">
                    <a16:creationId xmlns:a16="http://schemas.microsoft.com/office/drawing/2014/main" id="{35617037-45F5-410B-A957-112C37370BCE}"/>
                  </a:ext>
                </a:extLst>
              </p:cNvPr>
              <p:cNvSpPr/>
              <p:nvPr/>
            </p:nvSpPr>
            <p:spPr>
              <a:xfrm rot="11700000">
                <a:off x="3459100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5" name="楕円 1">
                <a:extLst>
                  <a:ext uri="{FF2B5EF4-FFF2-40B4-BE49-F238E27FC236}">
                    <a16:creationId xmlns:a16="http://schemas.microsoft.com/office/drawing/2014/main" id="{5E5CEA89-047D-4917-A746-10929242DE68}"/>
                  </a:ext>
                </a:extLst>
              </p:cNvPr>
              <p:cNvSpPr/>
              <p:nvPr/>
            </p:nvSpPr>
            <p:spPr>
              <a:xfrm rot="6300000">
                <a:off x="5867955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6" name="楕円 1">
                <a:extLst>
                  <a:ext uri="{FF2B5EF4-FFF2-40B4-BE49-F238E27FC236}">
                    <a16:creationId xmlns:a16="http://schemas.microsoft.com/office/drawing/2014/main" id="{15140FA1-3144-4145-A3BB-70DF2C760438}"/>
                  </a:ext>
                </a:extLst>
              </p:cNvPr>
              <p:cNvSpPr/>
              <p:nvPr/>
            </p:nvSpPr>
            <p:spPr>
              <a:xfrm rot="17100000">
                <a:off x="2068347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楕円 1">
                <a:extLst>
                  <a:ext uri="{FF2B5EF4-FFF2-40B4-BE49-F238E27FC236}">
                    <a16:creationId xmlns:a16="http://schemas.microsoft.com/office/drawing/2014/main" id="{A199BBE4-DE2C-4941-901B-BE1C2D342FBD}"/>
                  </a:ext>
                </a:extLst>
              </p:cNvPr>
              <p:cNvSpPr/>
              <p:nvPr/>
            </p:nvSpPr>
            <p:spPr>
              <a:xfrm rot="20700000">
                <a:off x="3459100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8" name="楕円 1">
                <a:extLst>
                  <a:ext uri="{FF2B5EF4-FFF2-40B4-BE49-F238E27FC236}">
                    <a16:creationId xmlns:a16="http://schemas.microsoft.com/office/drawing/2014/main" id="{04F70CED-BAC9-4A4F-84C0-62412F3CD0B6}"/>
                  </a:ext>
                </a:extLst>
              </p:cNvPr>
              <p:cNvSpPr/>
              <p:nvPr/>
            </p:nvSpPr>
            <p:spPr>
              <a:xfrm rot="9900000">
                <a:off x="4477202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楕円 1">
                <a:extLst>
                  <a:ext uri="{FF2B5EF4-FFF2-40B4-BE49-F238E27FC236}">
                    <a16:creationId xmlns:a16="http://schemas.microsoft.com/office/drawing/2014/main" id="{E495AE5B-2346-46B5-BA79-B2D0F962CA01}"/>
                  </a:ext>
                </a:extLst>
              </p:cNvPr>
              <p:cNvSpPr/>
              <p:nvPr/>
            </p:nvSpPr>
            <p:spPr>
              <a:xfrm rot="4500000">
                <a:off x="5867955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楕円 1">
                <a:extLst>
                  <a:ext uri="{FF2B5EF4-FFF2-40B4-BE49-F238E27FC236}">
                    <a16:creationId xmlns:a16="http://schemas.microsoft.com/office/drawing/2014/main" id="{B0DACF0A-8CB6-40FD-9BF9-9F02C8833BDF}"/>
                  </a:ext>
                </a:extLst>
              </p:cNvPr>
              <p:cNvSpPr/>
              <p:nvPr/>
            </p:nvSpPr>
            <p:spPr>
              <a:xfrm rot="15300000">
                <a:off x="2068347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1" name="楕円 1">
                <a:extLst>
                  <a:ext uri="{FF2B5EF4-FFF2-40B4-BE49-F238E27FC236}">
                    <a16:creationId xmlns:a16="http://schemas.microsoft.com/office/drawing/2014/main" id="{1E7694C7-961F-4289-B15E-F0AE27F7738A}"/>
                  </a:ext>
                </a:extLst>
              </p:cNvPr>
              <p:cNvSpPr/>
              <p:nvPr/>
            </p:nvSpPr>
            <p:spPr>
              <a:xfrm rot="1800000">
                <a:off x="4951562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2" name="楕円 1">
                <a:extLst>
                  <a:ext uri="{FF2B5EF4-FFF2-40B4-BE49-F238E27FC236}">
                    <a16:creationId xmlns:a16="http://schemas.microsoft.com/office/drawing/2014/main" id="{79A0B725-4F94-4B44-AF54-6A24C8D6096D}"/>
                  </a:ext>
                </a:extLst>
              </p:cNvPr>
              <p:cNvSpPr/>
              <p:nvPr/>
            </p:nvSpPr>
            <p:spPr>
              <a:xfrm rot="12600000">
                <a:off x="2984740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3" name="楕円 1">
                <a:extLst>
                  <a:ext uri="{FF2B5EF4-FFF2-40B4-BE49-F238E27FC236}">
                    <a16:creationId xmlns:a16="http://schemas.microsoft.com/office/drawing/2014/main" id="{D725D545-1516-419E-96A3-39BA1A2CF992}"/>
                  </a:ext>
                </a:extLst>
              </p:cNvPr>
              <p:cNvSpPr/>
              <p:nvPr/>
            </p:nvSpPr>
            <p:spPr>
              <a:xfrm rot="7200000">
                <a:off x="5671469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楕円 1">
                <a:extLst>
                  <a:ext uri="{FF2B5EF4-FFF2-40B4-BE49-F238E27FC236}">
                    <a16:creationId xmlns:a16="http://schemas.microsoft.com/office/drawing/2014/main" id="{577F7A19-4FB8-4D76-9DB6-A3FB379B6E92}"/>
                  </a:ext>
                </a:extLst>
              </p:cNvPr>
              <p:cNvSpPr/>
              <p:nvPr/>
            </p:nvSpPr>
            <p:spPr>
              <a:xfrm rot="18000000">
                <a:off x="2264833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2" name="グループ化 441">
              <a:extLst>
                <a:ext uri="{FF2B5EF4-FFF2-40B4-BE49-F238E27FC236}">
                  <a16:creationId xmlns:a16="http://schemas.microsoft.com/office/drawing/2014/main" id="{9C30C20E-5C34-47A8-B709-1F39ACD67B56}"/>
                </a:ext>
              </a:extLst>
            </p:cNvPr>
            <p:cNvGrpSpPr/>
            <p:nvPr/>
          </p:nvGrpSpPr>
          <p:grpSpPr>
            <a:xfrm rot="1289234">
              <a:off x="940488" y="843803"/>
              <a:ext cx="1739960" cy="1739958"/>
              <a:chOff x="1846054" y="603851"/>
              <a:chExt cx="4459854" cy="4459854"/>
            </a:xfrm>
            <a:solidFill>
              <a:srgbClr val="FF0000"/>
            </a:solidFill>
          </p:grpSpPr>
          <p:sp>
            <p:nvSpPr>
              <p:cNvPr id="509" name="楕円 1">
                <a:extLst>
                  <a:ext uri="{FF2B5EF4-FFF2-40B4-BE49-F238E27FC236}">
                    <a16:creationId xmlns:a16="http://schemas.microsoft.com/office/drawing/2014/main" id="{B76415E2-FF44-4A11-9551-6E1E1D5E5D08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楕円 1">
                <a:extLst>
                  <a:ext uri="{FF2B5EF4-FFF2-40B4-BE49-F238E27FC236}">
                    <a16:creationId xmlns:a16="http://schemas.microsoft.com/office/drawing/2014/main" id="{43A95B0C-2347-4542-98EB-C08FE55350FB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楕円 1">
                <a:extLst>
                  <a:ext uri="{FF2B5EF4-FFF2-40B4-BE49-F238E27FC236}">
                    <a16:creationId xmlns:a16="http://schemas.microsoft.com/office/drawing/2014/main" id="{3AC16298-FB49-4794-BACA-30D15BB714F0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楕円 1">
                <a:extLst>
                  <a:ext uri="{FF2B5EF4-FFF2-40B4-BE49-F238E27FC236}">
                    <a16:creationId xmlns:a16="http://schemas.microsoft.com/office/drawing/2014/main" id="{57EB1C5D-BC7A-4C35-959B-D678E69331EF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楕円 1">
                <a:extLst>
                  <a:ext uri="{FF2B5EF4-FFF2-40B4-BE49-F238E27FC236}">
                    <a16:creationId xmlns:a16="http://schemas.microsoft.com/office/drawing/2014/main" id="{54BD3FDB-0630-4013-A062-B39BD9398257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楕円 1">
                <a:extLst>
                  <a:ext uri="{FF2B5EF4-FFF2-40B4-BE49-F238E27FC236}">
                    <a16:creationId xmlns:a16="http://schemas.microsoft.com/office/drawing/2014/main" id="{3F089E6B-A207-46BF-821F-3045317BE4C1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楕円 1">
                <a:extLst>
                  <a:ext uri="{FF2B5EF4-FFF2-40B4-BE49-F238E27FC236}">
                    <a16:creationId xmlns:a16="http://schemas.microsoft.com/office/drawing/2014/main" id="{0D20C9D1-56B3-4CA9-9B96-7B27DB7F9513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楕円 1">
                <a:extLst>
                  <a:ext uri="{FF2B5EF4-FFF2-40B4-BE49-F238E27FC236}">
                    <a16:creationId xmlns:a16="http://schemas.microsoft.com/office/drawing/2014/main" id="{46767556-1F7A-41CB-AE04-3DC7B6EF9F4D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楕円 1">
                <a:extLst>
                  <a:ext uri="{FF2B5EF4-FFF2-40B4-BE49-F238E27FC236}">
                    <a16:creationId xmlns:a16="http://schemas.microsoft.com/office/drawing/2014/main" id="{B6814D3F-4149-4DF7-AF54-7BF234476EDC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楕円 1">
                <a:extLst>
                  <a:ext uri="{FF2B5EF4-FFF2-40B4-BE49-F238E27FC236}">
                    <a16:creationId xmlns:a16="http://schemas.microsoft.com/office/drawing/2014/main" id="{42DBC377-24E1-45DC-85CD-DE1303CECBD1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楕円 1">
                <a:extLst>
                  <a:ext uri="{FF2B5EF4-FFF2-40B4-BE49-F238E27FC236}">
                    <a16:creationId xmlns:a16="http://schemas.microsoft.com/office/drawing/2014/main" id="{D2A70845-6748-41DA-86FF-1613676B821C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楕円 1">
                <a:extLst>
                  <a:ext uri="{FF2B5EF4-FFF2-40B4-BE49-F238E27FC236}">
                    <a16:creationId xmlns:a16="http://schemas.microsoft.com/office/drawing/2014/main" id="{2825F2BC-6A03-415A-9645-E675CBD90F79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楕円 1">
                <a:extLst>
                  <a:ext uri="{FF2B5EF4-FFF2-40B4-BE49-F238E27FC236}">
                    <a16:creationId xmlns:a16="http://schemas.microsoft.com/office/drawing/2014/main" id="{925BD7F0-A605-431F-9A63-DE3DAEA34DD5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楕円 1">
                <a:extLst>
                  <a:ext uri="{FF2B5EF4-FFF2-40B4-BE49-F238E27FC236}">
                    <a16:creationId xmlns:a16="http://schemas.microsoft.com/office/drawing/2014/main" id="{2914246F-5CFC-4BC0-B2CC-C274B9676FEB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楕円 1">
                <a:extLst>
                  <a:ext uri="{FF2B5EF4-FFF2-40B4-BE49-F238E27FC236}">
                    <a16:creationId xmlns:a16="http://schemas.microsoft.com/office/drawing/2014/main" id="{70717B02-F889-4F5A-8846-1814E04E866F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楕円 1">
                <a:extLst>
                  <a:ext uri="{FF2B5EF4-FFF2-40B4-BE49-F238E27FC236}">
                    <a16:creationId xmlns:a16="http://schemas.microsoft.com/office/drawing/2014/main" id="{9DB67F60-DAA8-4976-B81F-A03476FB3BAA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楕円 1">
                <a:extLst>
                  <a:ext uri="{FF2B5EF4-FFF2-40B4-BE49-F238E27FC236}">
                    <a16:creationId xmlns:a16="http://schemas.microsoft.com/office/drawing/2014/main" id="{41766217-866E-4754-A6D6-BE0A34BC5AC9}"/>
                  </a:ext>
                </a:extLst>
              </p:cNvPr>
              <p:cNvSpPr/>
              <p:nvPr/>
            </p:nvSpPr>
            <p:spPr>
              <a:xfrm rot="19800000">
                <a:off x="2984740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7" name="楕円 1">
                <a:extLst>
                  <a:ext uri="{FF2B5EF4-FFF2-40B4-BE49-F238E27FC236}">
                    <a16:creationId xmlns:a16="http://schemas.microsoft.com/office/drawing/2014/main" id="{0A860AA0-D9A8-4D64-B467-6FA99A5B6DB3}"/>
                  </a:ext>
                </a:extLst>
              </p:cNvPr>
              <p:cNvSpPr/>
              <p:nvPr/>
            </p:nvSpPr>
            <p:spPr>
              <a:xfrm rot="9000000">
                <a:off x="4951562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楕円 1">
                <a:extLst>
                  <a:ext uri="{FF2B5EF4-FFF2-40B4-BE49-F238E27FC236}">
                    <a16:creationId xmlns:a16="http://schemas.microsoft.com/office/drawing/2014/main" id="{146B0DCC-A4F3-4C84-8C9B-568E6B1DB35B}"/>
                  </a:ext>
                </a:extLst>
              </p:cNvPr>
              <p:cNvSpPr/>
              <p:nvPr/>
            </p:nvSpPr>
            <p:spPr>
              <a:xfrm rot="3600000">
                <a:off x="5671469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9" name="楕円 1">
                <a:extLst>
                  <a:ext uri="{FF2B5EF4-FFF2-40B4-BE49-F238E27FC236}">
                    <a16:creationId xmlns:a16="http://schemas.microsoft.com/office/drawing/2014/main" id="{48CEBC75-2CAD-4D62-A71E-00F25F8D88F4}"/>
                  </a:ext>
                </a:extLst>
              </p:cNvPr>
              <p:cNvSpPr/>
              <p:nvPr/>
            </p:nvSpPr>
            <p:spPr>
              <a:xfrm rot="14400000">
                <a:off x="2264833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楕円 1">
                <a:extLst>
                  <a:ext uri="{FF2B5EF4-FFF2-40B4-BE49-F238E27FC236}">
                    <a16:creationId xmlns:a16="http://schemas.microsoft.com/office/drawing/2014/main" id="{D5ADB85A-9968-44D5-95D5-0207FCA26234}"/>
                  </a:ext>
                </a:extLst>
              </p:cNvPr>
              <p:cNvSpPr/>
              <p:nvPr/>
            </p:nvSpPr>
            <p:spPr>
              <a:xfrm rot="900000">
                <a:off x="4477202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楕円 1">
                <a:extLst>
                  <a:ext uri="{FF2B5EF4-FFF2-40B4-BE49-F238E27FC236}">
                    <a16:creationId xmlns:a16="http://schemas.microsoft.com/office/drawing/2014/main" id="{44062C47-6454-4A48-ABB9-715AC00F0E35}"/>
                  </a:ext>
                </a:extLst>
              </p:cNvPr>
              <p:cNvSpPr/>
              <p:nvPr/>
            </p:nvSpPr>
            <p:spPr>
              <a:xfrm rot="11700000">
                <a:off x="3459100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楕円 1">
                <a:extLst>
                  <a:ext uri="{FF2B5EF4-FFF2-40B4-BE49-F238E27FC236}">
                    <a16:creationId xmlns:a16="http://schemas.microsoft.com/office/drawing/2014/main" id="{8A7B31C8-4AC7-43B6-BAAB-C31AC73CE91C}"/>
                  </a:ext>
                </a:extLst>
              </p:cNvPr>
              <p:cNvSpPr/>
              <p:nvPr/>
            </p:nvSpPr>
            <p:spPr>
              <a:xfrm rot="6300000">
                <a:off x="5867955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楕円 1">
                <a:extLst>
                  <a:ext uri="{FF2B5EF4-FFF2-40B4-BE49-F238E27FC236}">
                    <a16:creationId xmlns:a16="http://schemas.microsoft.com/office/drawing/2014/main" id="{DDF12316-154B-44DE-8039-9BDACFE7EFB6}"/>
                  </a:ext>
                </a:extLst>
              </p:cNvPr>
              <p:cNvSpPr/>
              <p:nvPr/>
            </p:nvSpPr>
            <p:spPr>
              <a:xfrm rot="17100000">
                <a:off x="2068347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楕円 1">
                <a:extLst>
                  <a:ext uri="{FF2B5EF4-FFF2-40B4-BE49-F238E27FC236}">
                    <a16:creationId xmlns:a16="http://schemas.microsoft.com/office/drawing/2014/main" id="{B7633A3A-8731-42B7-B451-D69EE22C45BE}"/>
                  </a:ext>
                </a:extLst>
              </p:cNvPr>
              <p:cNvSpPr/>
              <p:nvPr/>
            </p:nvSpPr>
            <p:spPr>
              <a:xfrm rot="20700000">
                <a:off x="3459100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楕円 1">
                <a:extLst>
                  <a:ext uri="{FF2B5EF4-FFF2-40B4-BE49-F238E27FC236}">
                    <a16:creationId xmlns:a16="http://schemas.microsoft.com/office/drawing/2014/main" id="{2949B8B3-D76B-4B74-BCA7-A46C4CE4BC0A}"/>
                  </a:ext>
                </a:extLst>
              </p:cNvPr>
              <p:cNvSpPr/>
              <p:nvPr/>
            </p:nvSpPr>
            <p:spPr>
              <a:xfrm rot="9900000">
                <a:off x="4477202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楕円 1">
                <a:extLst>
                  <a:ext uri="{FF2B5EF4-FFF2-40B4-BE49-F238E27FC236}">
                    <a16:creationId xmlns:a16="http://schemas.microsoft.com/office/drawing/2014/main" id="{264432E8-79CC-4AB6-AC55-00258ECB86F9}"/>
                  </a:ext>
                </a:extLst>
              </p:cNvPr>
              <p:cNvSpPr/>
              <p:nvPr/>
            </p:nvSpPr>
            <p:spPr>
              <a:xfrm rot="4500000">
                <a:off x="5867955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楕円 1">
                <a:extLst>
                  <a:ext uri="{FF2B5EF4-FFF2-40B4-BE49-F238E27FC236}">
                    <a16:creationId xmlns:a16="http://schemas.microsoft.com/office/drawing/2014/main" id="{C846739D-C727-4873-B572-B7F4342613F2}"/>
                  </a:ext>
                </a:extLst>
              </p:cNvPr>
              <p:cNvSpPr/>
              <p:nvPr/>
            </p:nvSpPr>
            <p:spPr>
              <a:xfrm rot="15300000">
                <a:off x="2068347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楕円 1">
                <a:extLst>
                  <a:ext uri="{FF2B5EF4-FFF2-40B4-BE49-F238E27FC236}">
                    <a16:creationId xmlns:a16="http://schemas.microsoft.com/office/drawing/2014/main" id="{BD783205-C7C4-4EBA-A8BD-A4BA577936F4}"/>
                  </a:ext>
                </a:extLst>
              </p:cNvPr>
              <p:cNvSpPr/>
              <p:nvPr/>
            </p:nvSpPr>
            <p:spPr>
              <a:xfrm rot="1800000">
                <a:off x="4951562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楕円 1">
                <a:extLst>
                  <a:ext uri="{FF2B5EF4-FFF2-40B4-BE49-F238E27FC236}">
                    <a16:creationId xmlns:a16="http://schemas.microsoft.com/office/drawing/2014/main" id="{98C446DC-1976-4FD6-90A0-572C15B3D8FC}"/>
                  </a:ext>
                </a:extLst>
              </p:cNvPr>
              <p:cNvSpPr/>
              <p:nvPr/>
            </p:nvSpPr>
            <p:spPr>
              <a:xfrm rot="12600000">
                <a:off x="2984740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楕円 1">
                <a:extLst>
                  <a:ext uri="{FF2B5EF4-FFF2-40B4-BE49-F238E27FC236}">
                    <a16:creationId xmlns:a16="http://schemas.microsoft.com/office/drawing/2014/main" id="{1A5DFCB5-FE73-4467-A21B-4FB809699BCB}"/>
                  </a:ext>
                </a:extLst>
              </p:cNvPr>
              <p:cNvSpPr/>
              <p:nvPr/>
            </p:nvSpPr>
            <p:spPr>
              <a:xfrm rot="7200000">
                <a:off x="5671469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楕円 1">
                <a:extLst>
                  <a:ext uri="{FF2B5EF4-FFF2-40B4-BE49-F238E27FC236}">
                    <a16:creationId xmlns:a16="http://schemas.microsoft.com/office/drawing/2014/main" id="{7D0AE331-3B48-4D67-B714-4EC53910E850}"/>
                  </a:ext>
                </a:extLst>
              </p:cNvPr>
              <p:cNvSpPr/>
              <p:nvPr/>
            </p:nvSpPr>
            <p:spPr>
              <a:xfrm rot="18000000">
                <a:off x="2264833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3" name="グループ化 442">
              <a:extLst>
                <a:ext uri="{FF2B5EF4-FFF2-40B4-BE49-F238E27FC236}">
                  <a16:creationId xmlns:a16="http://schemas.microsoft.com/office/drawing/2014/main" id="{0C073747-C545-4BCB-92AD-DC94AA234B37}"/>
                </a:ext>
              </a:extLst>
            </p:cNvPr>
            <p:cNvGrpSpPr/>
            <p:nvPr/>
          </p:nvGrpSpPr>
          <p:grpSpPr>
            <a:xfrm rot="20502539">
              <a:off x="1252211" y="1155526"/>
              <a:ext cx="1116514" cy="1116512"/>
              <a:chOff x="1846054" y="603851"/>
              <a:chExt cx="4459854" cy="4459854"/>
            </a:xfrm>
            <a:solidFill>
              <a:srgbClr val="FF0000"/>
            </a:solidFill>
          </p:grpSpPr>
          <p:sp>
            <p:nvSpPr>
              <p:cNvPr id="477" name="楕円 1">
                <a:extLst>
                  <a:ext uri="{FF2B5EF4-FFF2-40B4-BE49-F238E27FC236}">
                    <a16:creationId xmlns:a16="http://schemas.microsoft.com/office/drawing/2014/main" id="{C2A120E7-6F79-43FB-9657-DE7CF127DAAF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楕円 1">
                <a:extLst>
                  <a:ext uri="{FF2B5EF4-FFF2-40B4-BE49-F238E27FC236}">
                    <a16:creationId xmlns:a16="http://schemas.microsoft.com/office/drawing/2014/main" id="{0E62F74B-7B4C-4195-A1FF-EC13470A84C9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楕円 1">
                <a:extLst>
                  <a:ext uri="{FF2B5EF4-FFF2-40B4-BE49-F238E27FC236}">
                    <a16:creationId xmlns:a16="http://schemas.microsoft.com/office/drawing/2014/main" id="{9E8E4A98-8AC2-4CBE-B3AF-C88816640EAC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楕円 1">
                <a:extLst>
                  <a:ext uri="{FF2B5EF4-FFF2-40B4-BE49-F238E27FC236}">
                    <a16:creationId xmlns:a16="http://schemas.microsoft.com/office/drawing/2014/main" id="{0424F805-87D7-4FE1-B9E1-B44C89909669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楕円 1">
                <a:extLst>
                  <a:ext uri="{FF2B5EF4-FFF2-40B4-BE49-F238E27FC236}">
                    <a16:creationId xmlns:a16="http://schemas.microsoft.com/office/drawing/2014/main" id="{D33D6F82-5C22-4EA7-8605-4FC64CD488FD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楕円 1">
                <a:extLst>
                  <a:ext uri="{FF2B5EF4-FFF2-40B4-BE49-F238E27FC236}">
                    <a16:creationId xmlns:a16="http://schemas.microsoft.com/office/drawing/2014/main" id="{A82B2D88-B96F-4789-9B15-383F53856B38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楕円 1">
                <a:extLst>
                  <a:ext uri="{FF2B5EF4-FFF2-40B4-BE49-F238E27FC236}">
                    <a16:creationId xmlns:a16="http://schemas.microsoft.com/office/drawing/2014/main" id="{C213591D-378E-4FB0-A03C-CC5FCE6C91C4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楕円 1">
                <a:extLst>
                  <a:ext uri="{FF2B5EF4-FFF2-40B4-BE49-F238E27FC236}">
                    <a16:creationId xmlns:a16="http://schemas.microsoft.com/office/drawing/2014/main" id="{F303C72E-A0D5-4A35-8977-E9BB024BCA09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5" name="楕円 1">
                <a:extLst>
                  <a:ext uri="{FF2B5EF4-FFF2-40B4-BE49-F238E27FC236}">
                    <a16:creationId xmlns:a16="http://schemas.microsoft.com/office/drawing/2014/main" id="{BE783AE4-5829-4EFA-A144-202E9FAD712B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楕円 1">
                <a:extLst>
                  <a:ext uri="{FF2B5EF4-FFF2-40B4-BE49-F238E27FC236}">
                    <a16:creationId xmlns:a16="http://schemas.microsoft.com/office/drawing/2014/main" id="{9D152927-A021-4A15-864E-C27EF1D60BD0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楕円 1">
                <a:extLst>
                  <a:ext uri="{FF2B5EF4-FFF2-40B4-BE49-F238E27FC236}">
                    <a16:creationId xmlns:a16="http://schemas.microsoft.com/office/drawing/2014/main" id="{BA5A96A1-E59B-4B39-83E4-5A3C5BCBAB7A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8" name="楕円 1">
                <a:extLst>
                  <a:ext uri="{FF2B5EF4-FFF2-40B4-BE49-F238E27FC236}">
                    <a16:creationId xmlns:a16="http://schemas.microsoft.com/office/drawing/2014/main" id="{41F2AFFF-A493-4B5F-8921-A2C07A6E6580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楕円 1">
                <a:extLst>
                  <a:ext uri="{FF2B5EF4-FFF2-40B4-BE49-F238E27FC236}">
                    <a16:creationId xmlns:a16="http://schemas.microsoft.com/office/drawing/2014/main" id="{63B3F192-8B2F-4144-AF8F-5E8DFEB57F8D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楕円 1">
                <a:extLst>
                  <a:ext uri="{FF2B5EF4-FFF2-40B4-BE49-F238E27FC236}">
                    <a16:creationId xmlns:a16="http://schemas.microsoft.com/office/drawing/2014/main" id="{6F61CA01-4E84-4DB9-9D9C-E63404B7F807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楕円 1">
                <a:extLst>
                  <a:ext uri="{FF2B5EF4-FFF2-40B4-BE49-F238E27FC236}">
                    <a16:creationId xmlns:a16="http://schemas.microsoft.com/office/drawing/2014/main" id="{267BABFA-628F-4748-A8C0-C16FDF49724B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楕円 1">
                <a:extLst>
                  <a:ext uri="{FF2B5EF4-FFF2-40B4-BE49-F238E27FC236}">
                    <a16:creationId xmlns:a16="http://schemas.microsoft.com/office/drawing/2014/main" id="{98F50AB5-CE07-45EE-85DD-5597F37693DC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楕円 1">
                <a:extLst>
                  <a:ext uri="{FF2B5EF4-FFF2-40B4-BE49-F238E27FC236}">
                    <a16:creationId xmlns:a16="http://schemas.microsoft.com/office/drawing/2014/main" id="{1B174A06-0DB8-414F-AE78-02526550B34A}"/>
                  </a:ext>
                </a:extLst>
              </p:cNvPr>
              <p:cNvSpPr/>
              <p:nvPr/>
            </p:nvSpPr>
            <p:spPr>
              <a:xfrm rot="19800000">
                <a:off x="2984740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楕円 1">
                <a:extLst>
                  <a:ext uri="{FF2B5EF4-FFF2-40B4-BE49-F238E27FC236}">
                    <a16:creationId xmlns:a16="http://schemas.microsoft.com/office/drawing/2014/main" id="{395CF1BD-EE54-49F3-81DC-A79695E51AB7}"/>
                  </a:ext>
                </a:extLst>
              </p:cNvPr>
              <p:cNvSpPr/>
              <p:nvPr/>
            </p:nvSpPr>
            <p:spPr>
              <a:xfrm rot="9000000">
                <a:off x="4951562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楕円 1">
                <a:extLst>
                  <a:ext uri="{FF2B5EF4-FFF2-40B4-BE49-F238E27FC236}">
                    <a16:creationId xmlns:a16="http://schemas.microsoft.com/office/drawing/2014/main" id="{8A288B93-CB08-4C37-A77D-C7C890B66B3D}"/>
                  </a:ext>
                </a:extLst>
              </p:cNvPr>
              <p:cNvSpPr/>
              <p:nvPr/>
            </p:nvSpPr>
            <p:spPr>
              <a:xfrm rot="3600000">
                <a:off x="5671469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楕円 1">
                <a:extLst>
                  <a:ext uri="{FF2B5EF4-FFF2-40B4-BE49-F238E27FC236}">
                    <a16:creationId xmlns:a16="http://schemas.microsoft.com/office/drawing/2014/main" id="{27FFCEB0-5CB0-448F-B3D4-3DFEABEEE9DF}"/>
                  </a:ext>
                </a:extLst>
              </p:cNvPr>
              <p:cNvSpPr/>
              <p:nvPr/>
            </p:nvSpPr>
            <p:spPr>
              <a:xfrm rot="14400000">
                <a:off x="2264833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楕円 1">
                <a:extLst>
                  <a:ext uri="{FF2B5EF4-FFF2-40B4-BE49-F238E27FC236}">
                    <a16:creationId xmlns:a16="http://schemas.microsoft.com/office/drawing/2014/main" id="{B40DF271-8224-4D70-8E3B-85B0356AC604}"/>
                  </a:ext>
                </a:extLst>
              </p:cNvPr>
              <p:cNvSpPr/>
              <p:nvPr/>
            </p:nvSpPr>
            <p:spPr>
              <a:xfrm rot="900000">
                <a:off x="4477202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楕円 1">
                <a:extLst>
                  <a:ext uri="{FF2B5EF4-FFF2-40B4-BE49-F238E27FC236}">
                    <a16:creationId xmlns:a16="http://schemas.microsoft.com/office/drawing/2014/main" id="{7D76BB24-894B-4B96-A6AC-99E3F88B9018}"/>
                  </a:ext>
                </a:extLst>
              </p:cNvPr>
              <p:cNvSpPr/>
              <p:nvPr/>
            </p:nvSpPr>
            <p:spPr>
              <a:xfrm rot="11700000">
                <a:off x="3459100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楕円 1">
                <a:extLst>
                  <a:ext uri="{FF2B5EF4-FFF2-40B4-BE49-F238E27FC236}">
                    <a16:creationId xmlns:a16="http://schemas.microsoft.com/office/drawing/2014/main" id="{EC258DF6-A34E-4541-B8B5-2FA36E36F40C}"/>
                  </a:ext>
                </a:extLst>
              </p:cNvPr>
              <p:cNvSpPr/>
              <p:nvPr/>
            </p:nvSpPr>
            <p:spPr>
              <a:xfrm rot="6300000">
                <a:off x="5867955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楕円 1">
                <a:extLst>
                  <a:ext uri="{FF2B5EF4-FFF2-40B4-BE49-F238E27FC236}">
                    <a16:creationId xmlns:a16="http://schemas.microsoft.com/office/drawing/2014/main" id="{AFBEBC5D-DC0B-434A-8708-8381A51AB26F}"/>
                  </a:ext>
                </a:extLst>
              </p:cNvPr>
              <p:cNvSpPr/>
              <p:nvPr/>
            </p:nvSpPr>
            <p:spPr>
              <a:xfrm rot="17100000">
                <a:off x="2068347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楕円 1">
                <a:extLst>
                  <a:ext uri="{FF2B5EF4-FFF2-40B4-BE49-F238E27FC236}">
                    <a16:creationId xmlns:a16="http://schemas.microsoft.com/office/drawing/2014/main" id="{5A3D011C-5454-48C2-836F-E2DD6C1DCF02}"/>
                  </a:ext>
                </a:extLst>
              </p:cNvPr>
              <p:cNvSpPr/>
              <p:nvPr/>
            </p:nvSpPr>
            <p:spPr>
              <a:xfrm rot="20700000">
                <a:off x="3459100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楕円 1">
                <a:extLst>
                  <a:ext uri="{FF2B5EF4-FFF2-40B4-BE49-F238E27FC236}">
                    <a16:creationId xmlns:a16="http://schemas.microsoft.com/office/drawing/2014/main" id="{7CFDCE7B-FD2A-4D6F-9519-0081B208937C}"/>
                  </a:ext>
                </a:extLst>
              </p:cNvPr>
              <p:cNvSpPr/>
              <p:nvPr/>
            </p:nvSpPr>
            <p:spPr>
              <a:xfrm rot="9900000">
                <a:off x="4477202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楕円 1">
                <a:extLst>
                  <a:ext uri="{FF2B5EF4-FFF2-40B4-BE49-F238E27FC236}">
                    <a16:creationId xmlns:a16="http://schemas.microsoft.com/office/drawing/2014/main" id="{DAB1E780-0CE4-456C-9C3B-D12B7F80AC0F}"/>
                  </a:ext>
                </a:extLst>
              </p:cNvPr>
              <p:cNvSpPr/>
              <p:nvPr/>
            </p:nvSpPr>
            <p:spPr>
              <a:xfrm rot="4500000">
                <a:off x="5867955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楕円 1">
                <a:extLst>
                  <a:ext uri="{FF2B5EF4-FFF2-40B4-BE49-F238E27FC236}">
                    <a16:creationId xmlns:a16="http://schemas.microsoft.com/office/drawing/2014/main" id="{5838D20D-B40A-424C-85CA-E9A0FB211CEE}"/>
                  </a:ext>
                </a:extLst>
              </p:cNvPr>
              <p:cNvSpPr/>
              <p:nvPr/>
            </p:nvSpPr>
            <p:spPr>
              <a:xfrm rot="15300000">
                <a:off x="2068347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楕円 1">
                <a:extLst>
                  <a:ext uri="{FF2B5EF4-FFF2-40B4-BE49-F238E27FC236}">
                    <a16:creationId xmlns:a16="http://schemas.microsoft.com/office/drawing/2014/main" id="{9F5E775D-8844-450B-9F61-989BC060EE47}"/>
                  </a:ext>
                </a:extLst>
              </p:cNvPr>
              <p:cNvSpPr/>
              <p:nvPr/>
            </p:nvSpPr>
            <p:spPr>
              <a:xfrm rot="1800000">
                <a:off x="4951562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楕円 1">
                <a:extLst>
                  <a:ext uri="{FF2B5EF4-FFF2-40B4-BE49-F238E27FC236}">
                    <a16:creationId xmlns:a16="http://schemas.microsoft.com/office/drawing/2014/main" id="{15D94654-1F13-419F-A076-88C4980EACDF}"/>
                  </a:ext>
                </a:extLst>
              </p:cNvPr>
              <p:cNvSpPr/>
              <p:nvPr/>
            </p:nvSpPr>
            <p:spPr>
              <a:xfrm rot="12600000">
                <a:off x="2984740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楕円 1">
                <a:extLst>
                  <a:ext uri="{FF2B5EF4-FFF2-40B4-BE49-F238E27FC236}">
                    <a16:creationId xmlns:a16="http://schemas.microsoft.com/office/drawing/2014/main" id="{4C79C59A-2D38-4C1E-9703-9285D62C831F}"/>
                  </a:ext>
                </a:extLst>
              </p:cNvPr>
              <p:cNvSpPr/>
              <p:nvPr/>
            </p:nvSpPr>
            <p:spPr>
              <a:xfrm rot="7200000">
                <a:off x="5671469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楕円 1">
                <a:extLst>
                  <a:ext uri="{FF2B5EF4-FFF2-40B4-BE49-F238E27FC236}">
                    <a16:creationId xmlns:a16="http://schemas.microsoft.com/office/drawing/2014/main" id="{0146DC54-9634-4DCE-907A-0E084B5ACC5E}"/>
                  </a:ext>
                </a:extLst>
              </p:cNvPr>
              <p:cNvSpPr/>
              <p:nvPr/>
            </p:nvSpPr>
            <p:spPr>
              <a:xfrm rot="18000000">
                <a:off x="2264833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4" name="グループ化 443">
              <a:extLst>
                <a:ext uri="{FF2B5EF4-FFF2-40B4-BE49-F238E27FC236}">
                  <a16:creationId xmlns:a16="http://schemas.microsoft.com/office/drawing/2014/main" id="{21E2AE63-E35D-48DB-A9BE-20C20B4D4EE3}"/>
                </a:ext>
              </a:extLst>
            </p:cNvPr>
            <p:cNvGrpSpPr/>
            <p:nvPr/>
          </p:nvGrpSpPr>
          <p:grpSpPr>
            <a:xfrm rot="1310136">
              <a:off x="1522276" y="1425591"/>
              <a:ext cx="576382" cy="576380"/>
              <a:chOff x="1846054" y="603851"/>
              <a:chExt cx="4459854" cy="4459854"/>
            </a:xfrm>
            <a:solidFill>
              <a:srgbClr val="FF0000"/>
            </a:solidFill>
          </p:grpSpPr>
          <p:sp>
            <p:nvSpPr>
              <p:cNvPr id="445" name="楕円 1">
                <a:extLst>
                  <a:ext uri="{FF2B5EF4-FFF2-40B4-BE49-F238E27FC236}">
                    <a16:creationId xmlns:a16="http://schemas.microsoft.com/office/drawing/2014/main" id="{E089E2F4-4E01-4DDA-9400-97B95E04E964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楕円 1">
                <a:extLst>
                  <a:ext uri="{FF2B5EF4-FFF2-40B4-BE49-F238E27FC236}">
                    <a16:creationId xmlns:a16="http://schemas.microsoft.com/office/drawing/2014/main" id="{50BB0076-14D4-4648-ABAD-DE4C377362FB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楕円 1">
                <a:extLst>
                  <a:ext uri="{FF2B5EF4-FFF2-40B4-BE49-F238E27FC236}">
                    <a16:creationId xmlns:a16="http://schemas.microsoft.com/office/drawing/2014/main" id="{5DA9363E-71F4-4276-BE65-7DFDF755549C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楕円 1">
                <a:extLst>
                  <a:ext uri="{FF2B5EF4-FFF2-40B4-BE49-F238E27FC236}">
                    <a16:creationId xmlns:a16="http://schemas.microsoft.com/office/drawing/2014/main" id="{2C333018-E2AB-4523-B40B-AB46F7521904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楕円 1">
                <a:extLst>
                  <a:ext uri="{FF2B5EF4-FFF2-40B4-BE49-F238E27FC236}">
                    <a16:creationId xmlns:a16="http://schemas.microsoft.com/office/drawing/2014/main" id="{1C640FD6-5209-4098-8C1B-237D75C55DDD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楕円 1">
                <a:extLst>
                  <a:ext uri="{FF2B5EF4-FFF2-40B4-BE49-F238E27FC236}">
                    <a16:creationId xmlns:a16="http://schemas.microsoft.com/office/drawing/2014/main" id="{4FA23A86-0153-4717-9EED-4D365A448956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楕円 1">
                <a:extLst>
                  <a:ext uri="{FF2B5EF4-FFF2-40B4-BE49-F238E27FC236}">
                    <a16:creationId xmlns:a16="http://schemas.microsoft.com/office/drawing/2014/main" id="{10B3894F-21EF-4985-AD9D-2E1BCB063277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楕円 1">
                <a:extLst>
                  <a:ext uri="{FF2B5EF4-FFF2-40B4-BE49-F238E27FC236}">
                    <a16:creationId xmlns:a16="http://schemas.microsoft.com/office/drawing/2014/main" id="{00AFFF69-4540-4A7E-AD1E-C82C5ADFC7F7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楕円 1">
                <a:extLst>
                  <a:ext uri="{FF2B5EF4-FFF2-40B4-BE49-F238E27FC236}">
                    <a16:creationId xmlns:a16="http://schemas.microsoft.com/office/drawing/2014/main" id="{71B8CA79-60D6-4418-B61A-BFAC80373044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楕円 1">
                <a:extLst>
                  <a:ext uri="{FF2B5EF4-FFF2-40B4-BE49-F238E27FC236}">
                    <a16:creationId xmlns:a16="http://schemas.microsoft.com/office/drawing/2014/main" id="{52201A9A-C71E-4899-B673-96CE208C5A21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楕円 1">
                <a:extLst>
                  <a:ext uri="{FF2B5EF4-FFF2-40B4-BE49-F238E27FC236}">
                    <a16:creationId xmlns:a16="http://schemas.microsoft.com/office/drawing/2014/main" id="{E022EE01-803B-4FB1-BCFE-35D3AA3BEDDD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楕円 1">
                <a:extLst>
                  <a:ext uri="{FF2B5EF4-FFF2-40B4-BE49-F238E27FC236}">
                    <a16:creationId xmlns:a16="http://schemas.microsoft.com/office/drawing/2014/main" id="{2D03401C-AD1B-408A-B6EE-785C240BD661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楕円 1">
                <a:extLst>
                  <a:ext uri="{FF2B5EF4-FFF2-40B4-BE49-F238E27FC236}">
                    <a16:creationId xmlns:a16="http://schemas.microsoft.com/office/drawing/2014/main" id="{0D3F7F1A-5FDB-4DBA-8B22-005CD400D835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楕円 1">
                <a:extLst>
                  <a:ext uri="{FF2B5EF4-FFF2-40B4-BE49-F238E27FC236}">
                    <a16:creationId xmlns:a16="http://schemas.microsoft.com/office/drawing/2014/main" id="{9B8B06D6-B853-4E49-AC6B-A757E4F56FAE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楕円 1">
                <a:extLst>
                  <a:ext uri="{FF2B5EF4-FFF2-40B4-BE49-F238E27FC236}">
                    <a16:creationId xmlns:a16="http://schemas.microsoft.com/office/drawing/2014/main" id="{FF4DCD38-8210-4408-BC3D-394E1F75FBAD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楕円 1">
                <a:extLst>
                  <a:ext uri="{FF2B5EF4-FFF2-40B4-BE49-F238E27FC236}">
                    <a16:creationId xmlns:a16="http://schemas.microsoft.com/office/drawing/2014/main" id="{8C36245B-4555-4840-85AF-41955FB0B425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楕円 1">
                <a:extLst>
                  <a:ext uri="{FF2B5EF4-FFF2-40B4-BE49-F238E27FC236}">
                    <a16:creationId xmlns:a16="http://schemas.microsoft.com/office/drawing/2014/main" id="{18130B26-AD25-4EDE-B100-63885350E073}"/>
                  </a:ext>
                </a:extLst>
              </p:cNvPr>
              <p:cNvSpPr/>
              <p:nvPr/>
            </p:nvSpPr>
            <p:spPr>
              <a:xfrm rot="19800000">
                <a:off x="2984740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楕円 1">
                <a:extLst>
                  <a:ext uri="{FF2B5EF4-FFF2-40B4-BE49-F238E27FC236}">
                    <a16:creationId xmlns:a16="http://schemas.microsoft.com/office/drawing/2014/main" id="{74BB5C97-86D2-40DB-A20A-BEA048168B83}"/>
                  </a:ext>
                </a:extLst>
              </p:cNvPr>
              <p:cNvSpPr/>
              <p:nvPr/>
            </p:nvSpPr>
            <p:spPr>
              <a:xfrm rot="9000000">
                <a:off x="4951562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楕円 1">
                <a:extLst>
                  <a:ext uri="{FF2B5EF4-FFF2-40B4-BE49-F238E27FC236}">
                    <a16:creationId xmlns:a16="http://schemas.microsoft.com/office/drawing/2014/main" id="{C324536F-35DC-4C3E-A77A-2C682204B195}"/>
                  </a:ext>
                </a:extLst>
              </p:cNvPr>
              <p:cNvSpPr/>
              <p:nvPr/>
            </p:nvSpPr>
            <p:spPr>
              <a:xfrm rot="3600000">
                <a:off x="5671469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楕円 1">
                <a:extLst>
                  <a:ext uri="{FF2B5EF4-FFF2-40B4-BE49-F238E27FC236}">
                    <a16:creationId xmlns:a16="http://schemas.microsoft.com/office/drawing/2014/main" id="{DED5251C-5D0A-4D9A-9FB1-2194FA9927AF}"/>
                  </a:ext>
                </a:extLst>
              </p:cNvPr>
              <p:cNvSpPr/>
              <p:nvPr/>
            </p:nvSpPr>
            <p:spPr>
              <a:xfrm rot="14400000">
                <a:off x="2264833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楕円 1">
                <a:extLst>
                  <a:ext uri="{FF2B5EF4-FFF2-40B4-BE49-F238E27FC236}">
                    <a16:creationId xmlns:a16="http://schemas.microsoft.com/office/drawing/2014/main" id="{DC694BEA-3513-4B3D-879D-45ECDA249F64}"/>
                  </a:ext>
                </a:extLst>
              </p:cNvPr>
              <p:cNvSpPr/>
              <p:nvPr/>
            </p:nvSpPr>
            <p:spPr>
              <a:xfrm rot="900000">
                <a:off x="4477202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楕円 1">
                <a:extLst>
                  <a:ext uri="{FF2B5EF4-FFF2-40B4-BE49-F238E27FC236}">
                    <a16:creationId xmlns:a16="http://schemas.microsoft.com/office/drawing/2014/main" id="{BE60A5E7-178E-4990-8A93-013F65F46872}"/>
                  </a:ext>
                </a:extLst>
              </p:cNvPr>
              <p:cNvSpPr/>
              <p:nvPr/>
            </p:nvSpPr>
            <p:spPr>
              <a:xfrm rot="11700000">
                <a:off x="3459100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楕円 1">
                <a:extLst>
                  <a:ext uri="{FF2B5EF4-FFF2-40B4-BE49-F238E27FC236}">
                    <a16:creationId xmlns:a16="http://schemas.microsoft.com/office/drawing/2014/main" id="{EAD7C8F4-331D-45EB-8DC2-00279BD95DFA}"/>
                  </a:ext>
                </a:extLst>
              </p:cNvPr>
              <p:cNvSpPr/>
              <p:nvPr/>
            </p:nvSpPr>
            <p:spPr>
              <a:xfrm rot="6300000">
                <a:off x="5867955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楕円 1">
                <a:extLst>
                  <a:ext uri="{FF2B5EF4-FFF2-40B4-BE49-F238E27FC236}">
                    <a16:creationId xmlns:a16="http://schemas.microsoft.com/office/drawing/2014/main" id="{EA96D00B-E652-4570-93E2-4FB36C733515}"/>
                  </a:ext>
                </a:extLst>
              </p:cNvPr>
              <p:cNvSpPr/>
              <p:nvPr/>
            </p:nvSpPr>
            <p:spPr>
              <a:xfrm rot="17100000">
                <a:off x="2068347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楕円 1">
                <a:extLst>
                  <a:ext uri="{FF2B5EF4-FFF2-40B4-BE49-F238E27FC236}">
                    <a16:creationId xmlns:a16="http://schemas.microsoft.com/office/drawing/2014/main" id="{2685E532-8BE5-40C0-994D-2E1CABD5DB7B}"/>
                  </a:ext>
                </a:extLst>
              </p:cNvPr>
              <p:cNvSpPr/>
              <p:nvPr/>
            </p:nvSpPr>
            <p:spPr>
              <a:xfrm rot="20700000">
                <a:off x="3459100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楕円 1">
                <a:extLst>
                  <a:ext uri="{FF2B5EF4-FFF2-40B4-BE49-F238E27FC236}">
                    <a16:creationId xmlns:a16="http://schemas.microsoft.com/office/drawing/2014/main" id="{028337C0-F69A-463B-B390-29A816D1A504}"/>
                  </a:ext>
                </a:extLst>
              </p:cNvPr>
              <p:cNvSpPr/>
              <p:nvPr/>
            </p:nvSpPr>
            <p:spPr>
              <a:xfrm rot="9900000">
                <a:off x="4477202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楕円 1">
                <a:extLst>
                  <a:ext uri="{FF2B5EF4-FFF2-40B4-BE49-F238E27FC236}">
                    <a16:creationId xmlns:a16="http://schemas.microsoft.com/office/drawing/2014/main" id="{AA966B90-CE4E-4BD6-9F8C-7C12ED559AED}"/>
                  </a:ext>
                </a:extLst>
              </p:cNvPr>
              <p:cNvSpPr/>
              <p:nvPr/>
            </p:nvSpPr>
            <p:spPr>
              <a:xfrm rot="4500000">
                <a:off x="5867955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楕円 1">
                <a:extLst>
                  <a:ext uri="{FF2B5EF4-FFF2-40B4-BE49-F238E27FC236}">
                    <a16:creationId xmlns:a16="http://schemas.microsoft.com/office/drawing/2014/main" id="{82074AD2-ECD8-4F60-962D-1C30032FC96F}"/>
                  </a:ext>
                </a:extLst>
              </p:cNvPr>
              <p:cNvSpPr/>
              <p:nvPr/>
            </p:nvSpPr>
            <p:spPr>
              <a:xfrm rot="15300000">
                <a:off x="2068347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楕円 1">
                <a:extLst>
                  <a:ext uri="{FF2B5EF4-FFF2-40B4-BE49-F238E27FC236}">
                    <a16:creationId xmlns:a16="http://schemas.microsoft.com/office/drawing/2014/main" id="{1F97ADD1-EA32-4A8E-9958-8DCC9E90E69D}"/>
                  </a:ext>
                </a:extLst>
              </p:cNvPr>
              <p:cNvSpPr/>
              <p:nvPr/>
            </p:nvSpPr>
            <p:spPr>
              <a:xfrm rot="1800000">
                <a:off x="4951562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楕円 1">
                <a:extLst>
                  <a:ext uri="{FF2B5EF4-FFF2-40B4-BE49-F238E27FC236}">
                    <a16:creationId xmlns:a16="http://schemas.microsoft.com/office/drawing/2014/main" id="{65006659-8779-4250-A31C-914639030062}"/>
                  </a:ext>
                </a:extLst>
              </p:cNvPr>
              <p:cNvSpPr/>
              <p:nvPr/>
            </p:nvSpPr>
            <p:spPr>
              <a:xfrm rot="12600000">
                <a:off x="2984740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楕円 1">
                <a:extLst>
                  <a:ext uri="{FF2B5EF4-FFF2-40B4-BE49-F238E27FC236}">
                    <a16:creationId xmlns:a16="http://schemas.microsoft.com/office/drawing/2014/main" id="{5221C95B-B694-406F-B400-ABEA7372A585}"/>
                  </a:ext>
                </a:extLst>
              </p:cNvPr>
              <p:cNvSpPr/>
              <p:nvPr/>
            </p:nvSpPr>
            <p:spPr>
              <a:xfrm rot="7200000">
                <a:off x="5671469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楕円 1">
                <a:extLst>
                  <a:ext uri="{FF2B5EF4-FFF2-40B4-BE49-F238E27FC236}">
                    <a16:creationId xmlns:a16="http://schemas.microsoft.com/office/drawing/2014/main" id="{B7DF9C8D-0ED9-4625-9BBA-AD3FF6404C18}"/>
                  </a:ext>
                </a:extLst>
              </p:cNvPr>
              <p:cNvSpPr/>
              <p:nvPr/>
            </p:nvSpPr>
            <p:spPr>
              <a:xfrm rot="18000000">
                <a:off x="2264833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75" name="グループ化 574">
            <a:extLst>
              <a:ext uri="{FF2B5EF4-FFF2-40B4-BE49-F238E27FC236}">
                <a16:creationId xmlns:a16="http://schemas.microsoft.com/office/drawing/2014/main" id="{257B119A-76CF-45C0-A7CD-0033A95337AC}"/>
              </a:ext>
            </a:extLst>
          </p:cNvPr>
          <p:cNvGrpSpPr/>
          <p:nvPr/>
        </p:nvGrpSpPr>
        <p:grpSpPr>
          <a:xfrm>
            <a:off x="7080728" y="471948"/>
            <a:ext cx="2045730" cy="2045728"/>
            <a:chOff x="572935" y="476249"/>
            <a:chExt cx="2475065" cy="2475065"/>
          </a:xfrm>
        </p:grpSpPr>
        <p:grpSp>
          <p:nvGrpSpPr>
            <p:cNvPr id="576" name="グループ化 575">
              <a:extLst>
                <a:ext uri="{FF2B5EF4-FFF2-40B4-BE49-F238E27FC236}">
                  <a16:creationId xmlns:a16="http://schemas.microsoft.com/office/drawing/2014/main" id="{59BC5EC3-78C4-47DB-97E6-EDEA248D9317}"/>
                </a:ext>
              </a:extLst>
            </p:cNvPr>
            <p:cNvGrpSpPr/>
            <p:nvPr/>
          </p:nvGrpSpPr>
          <p:grpSpPr>
            <a:xfrm>
              <a:off x="572935" y="476249"/>
              <a:ext cx="2475065" cy="2475065"/>
              <a:chOff x="1846054" y="603851"/>
              <a:chExt cx="4459854" cy="4459854"/>
            </a:xfrm>
            <a:solidFill>
              <a:srgbClr val="FF0000"/>
            </a:solidFill>
          </p:grpSpPr>
          <p:sp>
            <p:nvSpPr>
              <p:cNvPr id="676" name="楕円 1">
                <a:extLst>
                  <a:ext uri="{FF2B5EF4-FFF2-40B4-BE49-F238E27FC236}">
                    <a16:creationId xmlns:a16="http://schemas.microsoft.com/office/drawing/2014/main" id="{9BB8FDB0-28B1-4145-B95E-1CDCEAC25EB5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楕円 1">
                <a:extLst>
                  <a:ext uri="{FF2B5EF4-FFF2-40B4-BE49-F238E27FC236}">
                    <a16:creationId xmlns:a16="http://schemas.microsoft.com/office/drawing/2014/main" id="{120951DB-C57A-4189-A4CE-22F0E8B34C6A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楕円 1">
                <a:extLst>
                  <a:ext uri="{FF2B5EF4-FFF2-40B4-BE49-F238E27FC236}">
                    <a16:creationId xmlns:a16="http://schemas.microsoft.com/office/drawing/2014/main" id="{E80412B9-F7ED-4CA2-BBAE-76DEDAA0DD53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楕円 1">
                <a:extLst>
                  <a:ext uri="{FF2B5EF4-FFF2-40B4-BE49-F238E27FC236}">
                    <a16:creationId xmlns:a16="http://schemas.microsoft.com/office/drawing/2014/main" id="{2669B60C-40C1-4A78-815D-A89EDD72228E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楕円 1">
                <a:extLst>
                  <a:ext uri="{FF2B5EF4-FFF2-40B4-BE49-F238E27FC236}">
                    <a16:creationId xmlns:a16="http://schemas.microsoft.com/office/drawing/2014/main" id="{433CF648-C57A-4CC5-818E-86D4AB489CA9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1" name="楕円 1">
                <a:extLst>
                  <a:ext uri="{FF2B5EF4-FFF2-40B4-BE49-F238E27FC236}">
                    <a16:creationId xmlns:a16="http://schemas.microsoft.com/office/drawing/2014/main" id="{8A0DC186-23A3-4AFC-A68B-CCF98CCA9596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楕円 1">
                <a:extLst>
                  <a:ext uri="{FF2B5EF4-FFF2-40B4-BE49-F238E27FC236}">
                    <a16:creationId xmlns:a16="http://schemas.microsoft.com/office/drawing/2014/main" id="{8520F5FC-0EB0-4D38-ADAD-51405EA963BE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楕円 1">
                <a:extLst>
                  <a:ext uri="{FF2B5EF4-FFF2-40B4-BE49-F238E27FC236}">
                    <a16:creationId xmlns:a16="http://schemas.microsoft.com/office/drawing/2014/main" id="{DE12F911-6746-45E1-996C-5879B7C7D3AA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4" name="楕円 1">
                <a:extLst>
                  <a:ext uri="{FF2B5EF4-FFF2-40B4-BE49-F238E27FC236}">
                    <a16:creationId xmlns:a16="http://schemas.microsoft.com/office/drawing/2014/main" id="{5B26830C-06FA-45A8-B6F2-7F761136A3EC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5" name="楕円 1">
                <a:extLst>
                  <a:ext uri="{FF2B5EF4-FFF2-40B4-BE49-F238E27FC236}">
                    <a16:creationId xmlns:a16="http://schemas.microsoft.com/office/drawing/2014/main" id="{CB5D3D07-A85E-4825-B85F-8550E89F22E1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6" name="楕円 1">
                <a:extLst>
                  <a:ext uri="{FF2B5EF4-FFF2-40B4-BE49-F238E27FC236}">
                    <a16:creationId xmlns:a16="http://schemas.microsoft.com/office/drawing/2014/main" id="{020B99E1-3ADF-442A-BE64-20765348601D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7" name="楕円 1">
                <a:extLst>
                  <a:ext uri="{FF2B5EF4-FFF2-40B4-BE49-F238E27FC236}">
                    <a16:creationId xmlns:a16="http://schemas.microsoft.com/office/drawing/2014/main" id="{788B1234-49E4-4F6F-9C22-117AB765BAD1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8" name="楕円 1">
                <a:extLst>
                  <a:ext uri="{FF2B5EF4-FFF2-40B4-BE49-F238E27FC236}">
                    <a16:creationId xmlns:a16="http://schemas.microsoft.com/office/drawing/2014/main" id="{E0412694-9B5C-4728-AE48-4A305FFFBAB6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楕円 1">
                <a:extLst>
                  <a:ext uri="{FF2B5EF4-FFF2-40B4-BE49-F238E27FC236}">
                    <a16:creationId xmlns:a16="http://schemas.microsoft.com/office/drawing/2014/main" id="{5D00CC29-AE0B-49F7-B6DE-ECA3CD645A63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0" name="楕円 1">
                <a:extLst>
                  <a:ext uri="{FF2B5EF4-FFF2-40B4-BE49-F238E27FC236}">
                    <a16:creationId xmlns:a16="http://schemas.microsoft.com/office/drawing/2014/main" id="{5C5479DA-1E09-49B0-B1FC-D6B6CF2AEB52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楕円 1">
                <a:extLst>
                  <a:ext uri="{FF2B5EF4-FFF2-40B4-BE49-F238E27FC236}">
                    <a16:creationId xmlns:a16="http://schemas.microsoft.com/office/drawing/2014/main" id="{BFDCD943-DE8E-4B21-A9BF-6A1CCDB904BC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楕円 1">
                <a:extLst>
                  <a:ext uri="{FF2B5EF4-FFF2-40B4-BE49-F238E27FC236}">
                    <a16:creationId xmlns:a16="http://schemas.microsoft.com/office/drawing/2014/main" id="{EB1C4EBD-1FD5-4337-8610-63688A7C5C59}"/>
                  </a:ext>
                </a:extLst>
              </p:cNvPr>
              <p:cNvSpPr/>
              <p:nvPr/>
            </p:nvSpPr>
            <p:spPr>
              <a:xfrm rot="19800000">
                <a:off x="2984740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楕円 1">
                <a:extLst>
                  <a:ext uri="{FF2B5EF4-FFF2-40B4-BE49-F238E27FC236}">
                    <a16:creationId xmlns:a16="http://schemas.microsoft.com/office/drawing/2014/main" id="{91C0A09F-FC82-4872-93E9-000C5A83D596}"/>
                  </a:ext>
                </a:extLst>
              </p:cNvPr>
              <p:cNvSpPr/>
              <p:nvPr/>
            </p:nvSpPr>
            <p:spPr>
              <a:xfrm rot="9000000">
                <a:off x="4951562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楕円 1">
                <a:extLst>
                  <a:ext uri="{FF2B5EF4-FFF2-40B4-BE49-F238E27FC236}">
                    <a16:creationId xmlns:a16="http://schemas.microsoft.com/office/drawing/2014/main" id="{6F63EF43-75A9-46DD-8E8C-879B56343AF9}"/>
                  </a:ext>
                </a:extLst>
              </p:cNvPr>
              <p:cNvSpPr/>
              <p:nvPr/>
            </p:nvSpPr>
            <p:spPr>
              <a:xfrm rot="3600000">
                <a:off x="5671469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楕円 1">
                <a:extLst>
                  <a:ext uri="{FF2B5EF4-FFF2-40B4-BE49-F238E27FC236}">
                    <a16:creationId xmlns:a16="http://schemas.microsoft.com/office/drawing/2014/main" id="{15C8B704-5A0B-4707-9F5C-63492845B85F}"/>
                  </a:ext>
                </a:extLst>
              </p:cNvPr>
              <p:cNvSpPr/>
              <p:nvPr/>
            </p:nvSpPr>
            <p:spPr>
              <a:xfrm rot="14400000">
                <a:off x="2264833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楕円 1">
                <a:extLst>
                  <a:ext uri="{FF2B5EF4-FFF2-40B4-BE49-F238E27FC236}">
                    <a16:creationId xmlns:a16="http://schemas.microsoft.com/office/drawing/2014/main" id="{0D5E9CA7-B897-4EC7-839B-EDD5462FF74B}"/>
                  </a:ext>
                </a:extLst>
              </p:cNvPr>
              <p:cNvSpPr/>
              <p:nvPr/>
            </p:nvSpPr>
            <p:spPr>
              <a:xfrm rot="900000">
                <a:off x="4477202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楕円 1">
                <a:extLst>
                  <a:ext uri="{FF2B5EF4-FFF2-40B4-BE49-F238E27FC236}">
                    <a16:creationId xmlns:a16="http://schemas.microsoft.com/office/drawing/2014/main" id="{CF0166B5-20D4-473D-AFD9-E97CF295188F}"/>
                  </a:ext>
                </a:extLst>
              </p:cNvPr>
              <p:cNvSpPr/>
              <p:nvPr/>
            </p:nvSpPr>
            <p:spPr>
              <a:xfrm rot="11700000">
                <a:off x="3459100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楕円 1">
                <a:extLst>
                  <a:ext uri="{FF2B5EF4-FFF2-40B4-BE49-F238E27FC236}">
                    <a16:creationId xmlns:a16="http://schemas.microsoft.com/office/drawing/2014/main" id="{DFCB739C-3B02-4CE1-AD40-D238BC746064}"/>
                  </a:ext>
                </a:extLst>
              </p:cNvPr>
              <p:cNvSpPr/>
              <p:nvPr/>
            </p:nvSpPr>
            <p:spPr>
              <a:xfrm rot="6300000">
                <a:off x="5867955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楕円 1">
                <a:extLst>
                  <a:ext uri="{FF2B5EF4-FFF2-40B4-BE49-F238E27FC236}">
                    <a16:creationId xmlns:a16="http://schemas.microsoft.com/office/drawing/2014/main" id="{6CB56FD0-1D9B-4A24-BEB4-F7173AE0B739}"/>
                  </a:ext>
                </a:extLst>
              </p:cNvPr>
              <p:cNvSpPr/>
              <p:nvPr/>
            </p:nvSpPr>
            <p:spPr>
              <a:xfrm rot="17100000">
                <a:off x="2068347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楕円 1">
                <a:extLst>
                  <a:ext uri="{FF2B5EF4-FFF2-40B4-BE49-F238E27FC236}">
                    <a16:creationId xmlns:a16="http://schemas.microsoft.com/office/drawing/2014/main" id="{C11EE295-5147-447F-988F-CFC082840E8E}"/>
                  </a:ext>
                </a:extLst>
              </p:cNvPr>
              <p:cNvSpPr/>
              <p:nvPr/>
            </p:nvSpPr>
            <p:spPr>
              <a:xfrm rot="20700000">
                <a:off x="3459100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楕円 1">
                <a:extLst>
                  <a:ext uri="{FF2B5EF4-FFF2-40B4-BE49-F238E27FC236}">
                    <a16:creationId xmlns:a16="http://schemas.microsoft.com/office/drawing/2014/main" id="{4C170EBA-DF1C-4E80-80A5-7C29D23F8AD4}"/>
                  </a:ext>
                </a:extLst>
              </p:cNvPr>
              <p:cNvSpPr/>
              <p:nvPr/>
            </p:nvSpPr>
            <p:spPr>
              <a:xfrm rot="9900000">
                <a:off x="4477202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2" name="楕円 1">
                <a:extLst>
                  <a:ext uri="{FF2B5EF4-FFF2-40B4-BE49-F238E27FC236}">
                    <a16:creationId xmlns:a16="http://schemas.microsoft.com/office/drawing/2014/main" id="{AA80D05C-748A-4259-B3CB-52F16B78A795}"/>
                  </a:ext>
                </a:extLst>
              </p:cNvPr>
              <p:cNvSpPr/>
              <p:nvPr/>
            </p:nvSpPr>
            <p:spPr>
              <a:xfrm rot="4500000">
                <a:off x="5867955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楕円 1">
                <a:extLst>
                  <a:ext uri="{FF2B5EF4-FFF2-40B4-BE49-F238E27FC236}">
                    <a16:creationId xmlns:a16="http://schemas.microsoft.com/office/drawing/2014/main" id="{01B4214F-2D89-4B8D-ADA1-B5BBD7D07236}"/>
                  </a:ext>
                </a:extLst>
              </p:cNvPr>
              <p:cNvSpPr/>
              <p:nvPr/>
            </p:nvSpPr>
            <p:spPr>
              <a:xfrm rot="15300000">
                <a:off x="2068347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4" name="楕円 1">
                <a:extLst>
                  <a:ext uri="{FF2B5EF4-FFF2-40B4-BE49-F238E27FC236}">
                    <a16:creationId xmlns:a16="http://schemas.microsoft.com/office/drawing/2014/main" id="{5660AED1-AFB4-4224-9875-44D875170C66}"/>
                  </a:ext>
                </a:extLst>
              </p:cNvPr>
              <p:cNvSpPr/>
              <p:nvPr/>
            </p:nvSpPr>
            <p:spPr>
              <a:xfrm rot="1800000">
                <a:off x="4951562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楕円 1">
                <a:extLst>
                  <a:ext uri="{FF2B5EF4-FFF2-40B4-BE49-F238E27FC236}">
                    <a16:creationId xmlns:a16="http://schemas.microsoft.com/office/drawing/2014/main" id="{DBCBE968-87E6-4C68-9B96-DAE615CC3D90}"/>
                  </a:ext>
                </a:extLst>
              </p:cNvPr>
              <p:cNvSpPr/>
              <p:nvPr/>
            </p:nvSpPr>
            <p:spPr>
              <a:xfrm rot="12600000">
                <a:off x="2984740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6" name="楕円 1">
                <a:extLst>
                  <a:ext uri="{FF2B5EF4-FFF2-40B4-BE49-F238E27FC236}">
                    <a16:creationId xmlns:a16="http://schemas.microsoft.com/office/drawing/2014/main" id="{88A90983-878C-410F-BA6D-E108A7C8DA36}"/>
                  </a:ext>
                </a:extLst>
              </p:cNvPr>
              <p:cNvSpPr/>
              <p:nvPr/>
            </p:nvSpPr>
            <p:spPr>
              <a:xfrm rot="7200000">
                <a:off x="5671469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楕円 1">
                <a:extLst>
                  <a:ext uri="{FF2B5EF4-FFF2-40B4-BE49-F238E27FC236}">
                    <a16:creationId xmlns:a16="http://schemas.microsoft.com/office/drawing/2014/main" id="{249B0BD0-730D-469D-A633-8CB9884BC16A}"/>
                  </a:ext>
                </a:extLst>
              </p:cNvPr>
              <p:cNvSpPr/>
              <p:nvPr/>
            </p:nvSpPr>
            <p:spPr>
              <a:xfrm rot="18000000">
                <a:off x="2264833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7" name="グループ化 576">
              <a:extLst>
                <a:ext uri="{FF2B5EF4-FFF2-40B4-BE49-F238E27FC236}">
                  <a16:creationId xmlns:a16="http://schemas.microsoft.com/office/drawing/2014/main" id="{4333AFB4-96FC-4335-BAD2-E7BE526A62DC}"/>
                </a:ext>
              </a:extLst>
            </p:cNvPr>
            <p:cNvGrpSpPr/>
            <p:nvPr/>
          </p:nvGrpSpPr>
          <p:grpSpPr>
            <a:xfrm rot="1289234">
              <a:off x="940488" y="843803"/>
              <a:ext cx="1739960" cy="1739958"/>
              <a:chOff x="1846054" y="603851"/>
              <a:chExt cx="4459854" cy="4459854"/>
            </a:xfrm>
            <a:solidFill>
              <a:srgbClr val="FF0000"/>
            </a:solidFill>
          </p:grpSpPr>
          <p:sp>
            <p:nvSpPr>
              <p:cNvPr id="644" name="楕円 1">
                <a:extLst>
                  <a:ext uri="{FF2B5EF4-FFF2-40B4-BE49-F238E27FC236}">
                    <a16:creationId xmlns:a16="http://schemas.microsoft.com/office/drawing/2014/main" id="{16BFA1EE-9B14-4338-801E-AD33B41BADDB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5" name="楕円 1">
                <a:extLst>
                  <a:ext uri="{FF2B5EF4-FFF2-40B4-BE49-F238E27FC236}">
                    <a16:creationId xmlns:a16="http://schemas.microsoft.com/office/drawing/2014/main" id="{EF5B9E09-BF9D-43DF-B07B-47059DB813B5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6" name="楕円 1">
                <a:extLst>
                  <a:ext uri="{FF2B5EF4-FFF2-40B4-BE49-F238E27FC236}">
                    <a16:creationId xmlns:a16="http://schemas.microsoft.com/office/drawing/2014/main" id="{4DC744A1-D366-4A47-89E1-4B82C886E94A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7" name="楕円 1">
                <a:extLst>
                  <a:ext uri="{FF2B5EF4-FFF2-40B4-BE49-F238E27FC236}">
                    <a16:creationId xmlns:a16="http://schemas.microsoft.com/office/drawing/2014/main" id="{87245469-8993-420E-AA76-445EDAF65C38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8" name="楕円 1">
                <a:extLst>
                  <a:ext uri="{FF2B5EF4-FFF2-40B4-BE49-F238E27FC236}">
                    <a16:creationId xmlns:a16="http://schemas.microsoft.com/office/drawing/2014/main" id="{A06BA5E9-A831-4ABA-A66F-F12536AB70E0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9" name="楕円 1">
                <a:extLst>
                  <a:ext uri="{FF2B5EF4-FFF2-40B4-BE49-F238E27FC236}">
                    <a16:creationId xmlns:a16="http://schemas.microsoft.com/office/drawing/2014/main" id="{47F188DB-0085-484A-B738-7174A8BB3931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0" name="楕円 1">
                <a:extLst>
                  <a:ext uri="{FF2B5EF4-FFF2-40B4-BE49-F238E27FC236}">
                    <a16:creationId xmlns:a16="http://schemas.microsoft.com/office/drawing/2014/main" id="{EFB579FC-0343-4B2D-BA7F-DB373CD697A4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1" name="楕円 1">
                <a:extLst>
                  <a:ext uri="{FF2B5EF4-FFF2-40B4-BE49-F238E27FC236}">
                    <a16:creationId xmlns:a16="http://schemas.microsoft.com/office/drawing/2014/main" id="{424C05C9-CBDD-4A79-B4BF-A72100B91ACF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楕円 1">
                <a:extLst>
                  <a:ext uri="{FF2B5EF4-FFF2-40B4-BE49-F238E27FC236}">
                    <a16:creationId xmlns:a16="http://schemas.microsoft.com/office/drawing/2014/main" id="{01BBD6DC-4B4C-43FC-8D00-F651BE727E7D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楕円 1">
                <a:extLst>
                  <a:ext uri="{FF2B5EF4-FFF2-40B4-BE49-F238E27FC236}">
                    <a16:creationId xmlns:a16="http://schemas.microsoft.com/office/drawing/2014/main" id="{18208B23-99F2-4D4C-8495-2A709BF9A41A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4" name="楕円 1">
                <a:extLst>
                  <a:ext uri="{FF2B5EF4-FFF2-40B4-BE49-F238E27FC236}">
                    <a16:creationId xmlns:a16="http://schemas.microsoft.com/office/drawing/2014/main" id="{F02B08FB-44E0-476A-9AC6-D5ED53C2F19E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楕円 1">
                <a:extLst>
                  <a:ext uri="{FF2B5EF4-FFF2-40B4-BE49-F238E27FC236}">
                    <a16:creationId xmlns:a16="http://schemas.microsoft.com/office/drawing/2014/main" id="{086B1708-2BB7-445E-83C1-24A55819241C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楕円 1">
                <a:extLst>
                  <a:ext uri="{FF2B5EF4-FFF2-40B4-BE49-F238E27FC236}">
                    <a16:creationId xmlns:a16="http://schemas.microsoft.com/office/drawing/2014/main" id="{4C133788-3B12-4359-B731-8B303C3C8E10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7" name="楕円 1">
                <a:extLst>
                  <a:ext uri="{FF2B5EF4-FFF2-40B4-BE49-F238E27FC236}">
                    <a16:creationId xmlns:a16="http://schemas.microsoft.com/office/drawing/2014/main" id="{8C8D7E36-1DAE-4AB7-831D-B4A3B95D777B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8" name="楕円 1">
                <a:extLst>
                  <a:ext uri="{FF2B5EF4-FFF2-40B4-BE49-F238E27FC236}">
                    <a16:creationId xmlns:a16="http://schemas.microsoft.com/office/drawing/2014/main" id="{58360C98-9538-47EF-93EB-324A604FBABB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9" name="楕円 1">
                <a:extLst>
                  <a:ext uri="{FF2B5EF4-FFF2-40B4-BE49-F238E27FC236}">
                    <a16:creationId xmlns:a16="http://schemas.microsoft.com/office/drawing/2014/main" id="{73AB8C97-49E2-496A-A1FC-65ABB1412E21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楕円 1">
                <a:extLst>
                  <a:ext uri="{FF2B5EF4-FFF2-40B4-BE49-F238E27FC236}">
                    <a16:creationId xmlns:a16="http://schemas.microsoft.com/office/drawing/2014/main" id="{2F48233A-65FA-4095-8266-C43DEF042C31}"/>
                  </a:ext>
                </a:extLst>
              </p:cNvPr>
              <p:cNvSpPr/>
              <p:nvPr/>
            </p:nvSpPr>
            <p:spPr>
              <a:xfrm rot="19800000">
                <a:off x="2984740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楕円 1">
                <a:extLst>
                  <a:ext uri="{FF2B5EF4-FFF2-40B4-BE49-F238E27FC236}">
                    <a16:creationId xmlns:a16="http://schemas.microsoft.com/office/drawing/2014/main" id="{E6B8F462-78EE-4A6A-9B15-017EB5BC4D1B}"/>
                  </a:ext>
                </a:extLst>
              </p:cNvPr>
              <p:cNvSpPr/>
              <p:nvPr/>
            </p:nvSpPr>
            <p:spPr>
              <a:xfrm rot="9000000">
                <a:off x="4951562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楕円 1">
                <a:extLst>
                  <a:ext uri="{FF2B5EF4-FFF2-40B4-BE49-F238E27FC236}">
                    <a16:creationId xmlns:a16="http://schemas.microsoft.com/office/drawing/2014/main" id="{2BACBC9F-F1F3-4A5F-A573-519F509671AE}"/>
                  </a:ext>
                </a:extLst>
              </p:cNvPr>
              <p:cNvSpPr/>
              <p:nvPr/>
            </p:nvSpPr>
            <p:spPr>
              <a:xfrm rot="3600000">
                <a:off x="5671469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3" name="楕円 1">
                <a:extLst>
                  <a:ext uri="{FF2B5EF4-FFF2-40B4-BE49-F238E27FC236}">
                    <a16:creationId xmlns:a16="http://schemas.microsoft.com/office/drawing/2014/main" id="{7D2983C5-C98E-496F-B50B-B91A8458DE07}"/>
                  </a:ext>
                </a:extLst>
              </p:cNvPr>
              <p:cNvSpPr/>
              <p:nvPr/>
            </p:nvSpPr>
            <p:spPr>
              <a:xfrm rot="14400000">
                <a:off x="2264833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4" name="楕円 1">
                <a:extLst>
                  <a:ext uri="{FF2B5EF4-FFF2-40B4-BE49-F238E27FC236}">
                    <a16:creationId xmlns:a16="http://schemas.microsoft.com/office/drawing/2014/main" id="{986CF0FD-816D-42FA-8C1B-853DDA57DBCD}"/>
                  </a:ext>
                </a:extLst>
              </p:cNvPr>
              <p:cNvSpPr/>
              <p:nvPr/>
            </p:nvSpPr>
            <p:spPr>
              <a:xfrm rot="900000">
                <a:off x="4477202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5" name="楕円 1">
                <a:extLst>
                  <a:ext uri="{FF2B5EF4-FFF2-40B4-BE49-F238E27FC236}">
                    <a16:creationId xmlns:a16="http://schemas.microsoft.com/office/drawing/2014/main" id="{FC0C68DC-397B-4512-817C-9908D5DE97CB}"/>
                  </a:ext>
                </a:extLst>
              </p:cNvPr>
              <p:cNvSpPr/>
              <p:nvPr/>
            </p:nvSpPr>
            <p:spPr>
              <a:xfrm rot="11700000">
                <a:off x="3459100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6" name="楕円 1">
                <a:extLst>
                  <a:ext uri="{FF2B5EF4-FFF2-40B4-BE49-F238E27FC236}">
                    <a16:creationId xmlns:a16="http://schemas.microsoft.com/office/drawing/2014/main" id="{31D0E38F-33B6-4BEB-B35E-0EF861A0F036}"/>
                  </a:ext>
                </a:extLst>
              </p:cNvPr>
              <p:cNvSpPr/>
              <p:nvPr/>
            </p:nvSpPr>
            <p:spPr>
              <a:xfrm rot="6300000">
                <a:off x="5867955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7" name="楕円 1">
                <a:extLst>
                  <a:ext uri="{FF2B5EF4-FFF2-40B4-BE49-F238E27FC236}">
                    <a16:creationId xmlns:a16="http://schemas.microsoft.com/office/drawing/2014/main" id="{0B826B5C-8438-4891-B6A5-9B9EF21016DD}"/>
                  </a:ext>
                </a:extLst>
              </p:cNvPr>
              <p:cNvSpPr/>
              <p:nvPr/>
            </p:nvSpPr>
            <p:spPr>
              <a:xfrm rot="17100000">
                <a:off x="2068347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8" name="楕円 1">
                <a:extLst>
                  <a:ext uri="{FF2B5EF4-FFF2-40B4-BE49-F238E27FC236}">
                    <a16:creationId xmlns:a16="http://schemas.microsoft.com/office/drawing/2014/main" id="{559E7D4F-C700-4CA0-9C7D-993D7D42451B}"/>
                  </a:ext>
                </a:extLst>
              </p:cNvPr>
              <p:cNvSpPr/>
              <p:nvPr/>
            </p:nvSpPr>
            <p:spPr>
              <a:xfrm rot="20700000">
                <a:off x="3459100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9" name="楕円 1">
                <a:extLst>
                  <a:ext uri="{FF2B5EF4-FFF2-40B4-BE49-F238E27FC236}">
                    <a16:creationId xmlns:a16="http://schemas.microsoft.com/office/drawing/2014/main" id="{013D6C70-2772-41FD-BCDD-DE6CB95DEE13}"/>
                  </a:ext>
                </a:extLst>
              </p:cNvPr>
              <p:cNvSpPr/>
              <p:nvPr/>
            </p:nvSpPr>
            <p:spPr>
              <a:xfrm rot="9900000">
                <a:off x="4477202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楕円 1">
                <a:extLst>
                  <a:ext uri="{FF2B5EF4-FFF2-40B4-BE49-F238E27FC236}">
                    <a16:creationId xmlns:a16="http://schemas.microsoft.com/office/drawing/2014/main" id="{631C3E68-6DC1-4E12-A4AA-08DBAD180389}"/>
                  </a:ext>
                </a:extLst>
              </p:cNvPr>
              <p:cNvSpPr/>
              <p:nvPr/>
            </p:nvSpPr>
            <p:spPr>
              <a:xfrm rot="4500000">
                <a:off x="5867955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1" name="楕円 1">
                <a:extLst>
                  <a:ext uri="{FF2B5EF4-FFF2-40B4-BE49-F238E27FC236}">
                    <a16:creationId xmlns:a16="http://schemas.microsoft.com/office/drawing/2014/main" id="{22DE917E-E3AF-4147-9795-7F23F9460E50}"/>
                  </a:ext>
                </a:extLst>
              </p:cNvPr>
              <p:cNvSpPr/>
              <p:nvPr/>
            </p:nvSpPr>
            <p:spPr>
              <a:xfrm rot="15300000">
                <a:off x="2068347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楕円 1">
                <a:extLst>
                  <a:ext uri="{FF2B5EF4-FFF2-40B4-BE49-F238E27FC236}">
                    <a16:creationId xmlns:a16="http://schemas.microsoft.com/office/drawing/2014/main" id="{9DE1BAE8-8ADC-40E0-B7A7-5E13A77ECA9E}"/>
                  </a:ext>
                </a:extLst>
              </p:cNvPr>
              <p:cNvSpPr/>
              <p:nvPr/>
            </p:nvSpPr>
            <p:spPr>
              <a:xfrm rot="1800000">
                <a:off x="4951562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楕円 1">
                <a:extLst>
                  <a:ext uri="{FF2B5EF4-FFF2-40B4-BE49-F238E27FC236}">
                    <a16:creationId xmlns:a16="http://schemas.microsoft.com/office/drawing/2014/main" id="{0E6B2127-94D0-4162-B040-33C96E11CBFA}"/>
                  </a:ext>
                </a:extLst>
              </p:cNvPr>
              <p:cNvSpPr/>
              <p:nvPr/>
            </p:nvSpPr>
            <p:spPr>
              <a:xfrm rot="12600000">
                <a:off x="2984740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楕円 1">
                <a:extLst>
                  <a:ext uri="{FF2B5EF4-FFF2-40B4-BE49-F238E27FC236}">
                    <a16:creationId xmlns:a16="http://schemas.microsoft.com/office/drawing/2014/main" id="{AA62A9E4-E53A-4E79-B020-E5043CD780D3}"/>
                  </a:ext>
                </a:extLst>
              </p:cNvPr>
              <p:cNvSpPr/>
              <p:nvPr/>
            </p:nvSpPr>
            <p:spPr>
              <a:xfrm rot="7200000">
                <a:off x="5671469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楕円 1">
                <a:extLst>
                  <a:ext uri="{FF2B5EF4-FFF2-40B4-BE49-F238E27FC236}">
                    <a16:creationId xmlns:a16="http://schemas.microsoft.com/office/drawing/2014/main" id="{BACA596C-1D6D-4FEC-8835-6E486A2DD0E4}"/>
                  </a:ext>
                </a:extLst>
              </p:cNvPr>
              <p:cNvSpPr/>
              <p:nvPr/>
            </p:nvSpPr>
            <p:spPr>
              <a:xfrm rot="18000000">
                <a:off x="2264833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8" name="グループ化 577">
              <a:extLst>
                <a:ext uri="{FF2B5EF4-FFF2-40B4-BE49-F238E27FC236}">
                  <a16:creationId xmlns:a16="http://schemas.microsoft.com/office/drawing/2014/main" id="{798A74B6-534B-4ED1-A1C0-42A3DCC15FF0}"/>
                </a:ext>
              </a:extLst>
            </p:cNvPr>
            <p:cNvGrpSpPr/>
            <p:nvPr/>
          </p:nvGrpSpPr>
          <p:grpSpPr>
            <a:xfrm rot="20502539">
              <a:off x="1252211" y="1155526"/>
              <a:ext cx="1116514" cy="1116512"/>
              <a:chOff x="1846054" y="603851"/>
              <a:chExt cx="4459854" cy="4459854"/>
            </a:xfrm>
            <a:solidFill>
              <a:srgbClr val="FF0000"/>
            </a:solidFill>
          </p:grpSpPr>
          <p:sp>
            <p:nvSpPr>
              <p:cNvPr id="612" name="楕円 1">
                <a:extLst>
                  <a:ext uri="{FF2B5EF4-FFF2-40B4-BE49-F238E27FC236}">
                    <a16:creationId xmlns:a16="http://schemas.microsoft.com/office/drawing/2014/main" id="{D5CD703F-7B1A-4751-89D8-5FAD6B9DD4F7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3" name="楕円 1">
                <a:extLst>
                  <a:ext uri="{FF2B5EF4-FFF2-40B4-BE49-F238E27FC236}">
                    <a16:creationId xmlns:a16="http://schemas.microsoft.com/office/drawing/2014/main" id="{67F2B1C4-AC8A-4825-9486-FF99B717ED01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楕円 1">
                <a:extLst>
                  <a:ext uri="{FF2B5EF4-FFF2-40B4-BE49-F238E27FC236}">
                    <a16:creationId xmlns:a16="http://schemas.microsoft.com/office/drawing/2014/main" id="{5C424225-1FFE-4D87-AF90-8B05F2019FE4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楕円 1">
                <a:extLst>
                  <a:ext uri="{FF2B5EF4-FFF2-40B4-BE49-F238E27FC236}">
                    <a16:creationId xmlns:a16="http://schemas.microsoft.com/office/drawing/2014/main" id="{FBB5B7F2-A68D-49EB-AAE4-5398C7EEE458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6" name="楕円 1">
                <a:extLst>
                  <a:ext uri="{FF2B5EF4-FFF2-40B4-BE49-F238E27FC236}">
                    <a16:creationId xmlns:a16="http://schemas.microsoft.com/office/drawing/2014/main" id="{8199C388-3C24-420F-92C3-05F15A5659CB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7" name="楕円 1">
                <a:extLst>
                  <a:ext uri="{FF2B5EF4-FFF2-40B4-BE49-F238E27FC236}">
                    <a16:creationId xmlns:a16="http://schemas.microsoft.com/office/drawing/2014/main" id="{5A7B2CB2-DC96-4AA8-9799-BA91A485FEEA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楕円 1">
                <a:extLst>
                  <a:ext uri="{FF2B5EF4-FFF2-40B4-BE49-F238E27FC236}">
                    <a16:creationId xmlns:a16="http://schemas.microsoft.com/office/drawing/2014/main" id="{8A1A67CE-28D2-4277-A54A-ABF2C115089B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楕円 1">
                <a:extLst>
                  <a:ext uri="{FF2B5EF4-FFF2-40B4-BE49-F238E27FC236}">
                    <a16:creationId xmlns:a16="http://schemas.microsoft.com/office/drawing/2014/main" id="{BC5B3C7D-A6E3-4923-BC71-16AC2AFD83F0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0" name="楕円 1">
                <a:extLst>
                  <a:ext uri="{FF2B5EF4-FFF2-40B4-BE49-F238E27FC236}">
                    <a16:creationId xmlns:a16="http://schemas.microsoft.com/office/drawing/2014/main" id="{AA5C4F6A-24DF-4B28-9DEC-281CE6A91DA7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楕円 1">
                <a:extLst>
                  <a:ext uri="{FF2B5EF4-FFF2-40B4-BE49-F238E27FC236}">
                    <a16:creationId xmlns:a16="http://schemas.microsoft.com/office/drawing/2014/main" id="{BAF7E1F0-1593-437D-8ACF-A8153CE40F82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2" name="楕円 1">
                <a:extLst>
                  <a:ext uri="{FF2B5EF4-FFF2-40B4-BE49-F238E27FC236}">
                    <a16:creationId xmlns:a16="http://schemas.microsoft.com/office/drawing/2014/main" id="{85B6D5C5-1C56-4C27-A1BC-62BCEF50ACF4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楕円 1">
                <a:extLst>
                  <a:ext uri="{FF2B5EF4-FFF2-40B4-BE49-F238E27FC236}">
                    <a16:creationId xmlns:a16="http://schemas.microsoft.com/office/drawing/2014/main" id="{0F84D382-5A8D-4005-A079-E53F089ADFBD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楕円 1">
                <a:extLst>
                  <a:ext uri="{FF2B5EF4-FFF2-40B4-BE49-F238E27FC236}">
                    <a16:creationId xmlns:a16="http://schemas.microsoft.com/office/drawing/2014/main" id="{F6354862-B5C2-42D9-B302-F6E3A7F1B9BF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楕円 1">
                <a:extLst>
                  <a:ext uri="{FF2B5EF4-FFF2-40B4-BE49-F238E27FC236}">
                    <a16:creationId xmlns:a16="http://schemas.microsoft.com/office/drawing/2014/main" id="{52E2FE13-7AFD-4786-84D7-BE1E1936D0AE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楕円 1">
                <a:extLst>
                  <a:ext uri="{FF2B5EF4-FFF2-40B4-BE49-F238E27FC236}">
                    <a16:creationId xmlns:a16="http://schemas.microsoft.com/office/drawing/2014/main" id="{B5B99631-BE06-49C1-92F6-D8B9E11E0EDA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楕円 1">
                <a:extLst>
                  <a:ext uri="{FF2B5EF4-FFF2-40B4-BE49-F238E27FC236}">
                    <a16:creationId xmlns:a16="http://schemas.microsoft.com/office/drawing/2014/main" id="{F8360CF4-EFC7-4207-B6D1-C014A10DC396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8" name="楕円 1">
                <a:extLst>
                  <a:ext uri="{FF2B5EF4-FFF2-40B4-BE49-F238E27FC236}">
                    <a16:creationId xmlns:a16="http://schemas.microsoft.com/office/drawing/2014/main" id="{A9B4B7E0-874B-4B63-94E3-141E6B1672CD}"/>
                  </a:ext>
                </a:extLst>
              </p:cNvPr>
              <p:cNvSpPr/>
              <p:nvPr/>
            </p:nvSpPr>
            <p:spPr>
              <a:xfrm rot="19800000">
                <a:off x="2984740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楕円 1">
                <a:extLst>
                  <a:ext uri="{FF2B5EF4-FFF2-40B4-BE49-F238E27FC236}">
                    <a16:creationId xmlns:a16="http://schemas.microsoft.com/office/drawing/2014/main" id="{786C16AA-8652-46C1-BBF7-E8E7BB072089}"/>
                  </a:ext>
                </a:extLst>
              </p:cNvPr>
              <p:cNvSpPr/>
              <p:nvPr/>
            </p:nvSpPr>
            <p:spPr>
              <a:xfrm rot="9000000">
                <a:off x="4951562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楕円 1">
                <a:extLst>
                  <a:ext uri="{FF2B5EF4-FFF2-40B4-BE49-F238E27FC236}">
                    <a16:creationId xmlns:a16="http://schemas.microsoft.com/office/drawing/2014/main" id="{341DDAE1-FFB5-453A-BF16-60C06D29F785}"/>
                  </a:ext>
                </a:extLst>
              </p:cNvPr>
              <p:cNvSpPr/>
              <p:nvPr/>
            </p:nvSpPr>
            <p:spPr>
              <a:xfrm rot="3600000">
                <a:off x="5671469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楕円 1">
                <a:extLst>
                  <a:ext uri="{FF2B5EF4-FFF2-40B4-BE49-F238E27FC236}">
                    <a16:creationId xmlns:a16="http://schemas.microsoft.com/office/drawing/2014/main" id="{400993A1-24DA-4C02-AFE0-75326F0AC2A3}"/>
                  </a:ext>
                </a:extLst>
              </p:cNvPr>
              <p:cNvSpPr/>
              <p:nvPr/>
            </p:nvSpPr>
            <p:spPr>
              <a:xfrm rot="14400000">
                <a:off x="2264833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楕円 1">
                <a:extLst>
                  <a:ext uri="{FF2B5EF4-FFF2-40B4-BE49-F238E27FC236}">
                    <a16:creationId xmlns:a16="http://schemas.microsoft.com/office/drawing/2014/main" id="{BAACEB5C-922E-4F54-B017-C9ACA6A52767}"/>
                  </a:ext>
                </a:extLst>
              </p:cNvPr>
              <p:cNvSpPr/>
              <p:nvPr/>
            </p:nvSpPr>
            <p:spPr>
              <a:xfrm rot="900000">
                <a:off x="4477202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楕円 1">
                <a:extLst>
                  <a:ext uri="{FF2B5EF4-FFF2-40B4-BE49-F238E27FC236}">
                    <a16:creationId xmlns:a16="http://schemas.microsoft.com/office/drawing/2014/main" id="{77AE8F43-42BA-40FF-966B-77BA15C8A45C}"/>
                  </a:ext>
                </a:extLst>
              </p:cNvPr>
              <p:cNvSpPr/>
              <p:nvPr/>
            </p:nvSpPr>
            <p:spPr>
              <a:xfrm rot="11700000">
                <a:off x="3459100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楕円 1">
                <a:extLst>
                  <a:ext uri="{FF2B5EF4-FFF2-40B4-BE49-F238E27FC236}">
                    <a16:creationId xmlns:a16="http://schemas.microsoft.com/office/drawing/2014/main" id="{14C0E1FC-2B33-4BCE-A706-07E7DF44A548}"/>
                  </a:ext>
                </a:extLst>
              </p:cNvPr>
              <p:cNvSpPr/>
              <p:nvPr/>
            </p:nvSpPr>
            <p:spPr>
              <a:xfrm rot="6300000">
                <a:off x="5867955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楕円 1">
                <a:extLst>
                  <a:ext uri="{FF2B5EF4-FFF2-40B4-BE49-F238E27FC236}">
                    <a16:creationId xmlns:a16="http://schemas.microsoft.com/office/drawing/2014/main" id="{13A68AA3-4315-4660-A9F3-8D49BFAA562D}"/>
                  </a:ext>
                </a:extLst>
              </p:cNvPr>
              <p:cNvSpPr/>
              <p:nvPr/>
            </p:nvSpPr>
            <p:spPr>
              <a:xfrm rot="17100000">
                <a:off x="2068347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楕円 1">
                <a:extLst>
                  <a:ext uri="{FF2B5EF4-FFF2-40B4-BE49-F238E27FC236}">
                    <a16:creationId xmlns:a16="http://schemas.microsoft.com/office/drawing/2014/main" id="{13D15874-96CB-4B7A-9B49-57DAE60A0006}"/>
                  </a:ext>
                </a:extLst>
              </p:cNvPr>
              <p:cNvSpPr/>
              <p:nvPr/>
            </p:nvSpPr>
            <p:spPr>
              <a:xfrm rot="20700000">
                <a:off x="3459100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楕円 1">
                <a:extLst>
                  <a:ext uri="{FF2B5EF4-FFF2-40B4-BE49-F238E27FC236}">
                    <a16:creationId xmlns:a16="http://schemas.microsoft.com/office/drawing/2014/main" id="{103B5B6E-B58F-4100-9D65-D95E35420FF1}"/>
                  </a:ext>
                </a:extLst>
              </p:cNvPr>
              <p:cNvSpPr/>
              <p:nvPr/>
            </p:nvSpPr>
            <p:spPr>
              <a:xfrm rot="9900000">
                <a:off x="4477202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楕円 1">
                <a:extLst>
                  <a:ext uri="{FF2B5EF4-FFF2-40B4-BE49-F238E27FC236}">
                    <a16:creationId xmlns:a16="http://schemas.microsoft.com/office/drawing/2014/main" id="{E2C76D75-7951-4D19-9107-7CF92BEAFB29}"/>
                  </a:ext>
                </a:extLst>
              </p:cNvPr>
              <p:cNvSpPr/>
              <p:nvPr/>
            </p:nvSpPr>
            <p:spPr>
              <a:xfrm rot="4500000">
                <a:off x="5867955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楕円 1">
                <a:extLst>
                  <a:ext uri="{FF2B5EF4-FFF2-40B4-BE49-F238E27FC236}">
                    <a16:creationId xmlns:a16="http://schemas.microsoft.com/office/drawing/2014/main" id="{83075395-EE36-4BB4-9F93-4E3923132178}"/>
                  </a:ext>
                </a:extLst>
              </p:cNvPr>
              <p:cNvSpPr/>
              <p:nvPr/>
            </p:nvSpPr>
            <p:spPr>
              <a:xfrm rot="15300000">
                <a:off x="2068347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楕円 1">
                <a:extLst>
                  <a:ext uri="{FF2B5EF4-FFF2-40B4-BE49-F238E27FC236}">
                    <a16:creationId xmlns:a16="http://schemas.microsoft.com/office/drawing/2014/main" id="{5FB2A2EA-B3D1-46F2-9C89-DE6C95DA585E}"/>
                  </a:ext>
                </a:extLst>
              </p:cNvPr>
              <p:cNvSpPr/>
              <p:nvPr/>
            </p:nvSpPr>
            <p:spPr>
              <a:xfrm rot="1800000">
                <a:off x="4951562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楕円 1">
                <a:extLst>
                  <a:ext uri="{FF2B5EF4-FFF2-40B4-BE49-F238E27FC236}">
                    <a16:creationId xmlns:a16="http://schemas.microsoft.com/office/drawing/2014/main" id="{1F642E0F-5520-4F66-8D04-7F8F4C745172}"/>
                  </a:ext>
                </a:extLst>
              </p:cNvPr>
              <p:cNvSpPr/>
              <p:nvPr/>
            </p:nvSpPr>
            <p:spPr>
              <a:xfrm rot="12600000">
                <a:off x="2984740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2" name="楕円 1">
                <a:extLst>
                  <a:ext uri="{FF2B5EF4-FFF2-40B4-BE49-F238E27FC236}">
                    <a16:creationId xmlns:a16="http://schemas.microsoft.com/office/drawing/2014/main" id="{46C4DC37-C011-490D-AE76-FDFE802188B8}"/>
                  </a:ext>
                </a:extLst>
              </p:cNvPr>
              <p:cNvSpPr/>
              <p:nvPr/>
            </p:nvSpPr>
            <p:spPr>
              <a:xfrm rot="7200000">
                <a:off x="5671469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3" name="楕円 1">
                <a:extLst>
                  <a:ext uri="{FF2B5EF4-FFF2-40B4-BE49-F238E27FC236}">
                    <a16:creationId xmlns:a16="http://schemas.microsoft.com/office/drawing/2014/main" id="{C6AC1D98-7156-4CE7-BFD1-CA7C04E01AED}"/>
                  </a:ext>
                </a:extLst>
              </p:cNvPr>
              <p:cNvSpPr/>
              <p:nvPr/>
            </p:nvSpPr>
            <p:spPr>
              <a:xfrm rot="18000000">
                <a:off x="2264833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9" name="グループ化 578">
              <a:extLst>
                <a:ext uri="{FF2B5EF4-FFF2-40B4-BE49-F238E27FC236}">
                  <a16:creationId xmlns:a16="http://schemas.microsoft.com/office/drawing/2014/main" id="{6EA4C118-A50C-4B58-A08C-2403373C2021}"/>
                </a:ext>
              </a:extLst>
            </p:cNvPr>
            <p:cNvGrpSpPr/>
            <p:nvPr/>
          </p:nvGrpSpPr>
          <p:grpSpPr>
            <a:xfrm rot="1310136">
              <a:off x="1522276" y="1425591"/>
              <a:ext cx="576382" cy="576380"/>
              <a:chOff x="1846054" y="603851"/>
              <a:chExt cx="4459854" cy="4459854"/>
            </a:xfrm>
            <a:solidFill>
              <a:srgbClr val="FF0000"/>
            </a:solidFill>
          </p:grpSpPr>
          <p:sp>
            <p:nvSpPr>
              <p:cNvPr id="580" name="楕円 1">
                <a:extLst>
                  <a:ext uri="{FF2B5EF4-FFF2-40B4-BE49-F238E27FC236}">
                    <a16:creationId xmlns:a16="http://schemas.microsoft.com/office/drawing/2014/main" id="{AEE374D6-69E2-40B2-B1DB-1F58AB4ABD56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1" name="楕円 1">
                <a:extLst>
                  <a:ext uri="{FF2B5EF4-FFF2-40B4-BE49-F238E27FC236}">
                    <a16:creationId xmlns:a16="http://schemas.microsoft.com/office/drawing/2014/main" id="{597A468B-C1F6-438A-AD8E-95343A02B8D2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2" name="楕円 1">
                <a:extLst>
                  <a:ext uri="{FF2B5EF4-FFF2-40B4-BE49-F238E27FC236}">
                    <a16:creationId xmlns:a16="http://schemas.microsoft.com/office/drawing/2014/main" id="{41B61E7A-30BB-4B43-9A2D-F422FB078335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楕円 1">
                <a:extLst>
                  <a:ext uri="{FF2B5EF4-FFF2-40B4-BE49-F238E27FC236}">
                    <a16:creationId xmlns:a16="http://schemas.microsoft.com/office/drawing/2014/main" id="{A5211CC3-613C-4215-B18F-5B246C7B52BC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4" name="楕円 1">
                <a:extLst>
                  <a:ext uri="{FF2B5EF4-FFF2-40B4-BE49-F238E27FC236}">
                    <a16:creationId xmlns:a16="http://schemas.microsoft.com/office/drawing/2014/main" id="{2501CF50-4660-4D96-8218-0295DC3F572A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5" name="楕円 1">
                <a:extLst>
                  <a:ext uri="{FF2B5EF4-FFF2-40B4-BE49-F238E27FC236}">
                    <a16:creationId xmlns:a16="http://schemas.microsoft.com/office/drawing/2014/main" id="{3422A6B7-C398-4A31-B09F-301EF1AC0721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6" name="楕円 1">
                <a:extLst>
                  <a:ext uri="{FF2B5EF4-FFF2-40B4-BE49-F238E27FC236}">
                    <a16:creationId xmlns:a16="http://schemas.microsoft.com/office/drawing/2014/main" id="{5A6F8EB5-CA51-4789-9F5E-4FA10FAE8007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7" name="楕円 1">
                <a:extLst>
                  <a:ext uri="{FF2B5EF4-FFF2-40B4-BE49-F238E27FC236}">
                    <a16:creationId xmlns:a16="http://schemas.microsoft.com/office/drawing/2014/main" id="{6ED26E39-312C-448E-A4E6-22D6AA464E3C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8" name="楕円 1">
                <a:extLst>
                  <a:ext uri="{FF2B5EF4-FFF2-40B4-BE49-F238E27FC236}">
                    <a16:creationId xmlns:a16="http://schemas.microsoft.com/office/drawing/2014/main" id="{E0778F8D-ED69-4926-9978-37739B35FB65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9" name="楕円 1">
                <a:extLst>
                  <a:ext uri="{FF2B5EF4-FFF2-40B4-BE49-F238E27FC236}">
                    <a16:creationId xmlns:a16="http://schemas.microsoft.com/office/drawing/2014/main" id="{6B894C80-AF16-4000-A201-24DE7006A6FC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0" name="楕円 1">
                <a:extLst>
                  <a:ext uri="{FF2B5EF4-FFF2-40B4-BE49-F238E27FC236}">
                    <a16:creationId xmlns:a16="http://schemas.microsoft.com/office/drawing/2014/main" id="{4FAD210F-74FF-4956-878F-BE991B87D387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1" name="楕円 1">
                <a:extLst>
                  <a:ext uri="{FF2B5EF4-FFF2-40B4-BE49-F238E27FC236}">
                    <a16:creationId xmlns:a16="http://schemas.microsoft.com/office/drawing/2014/main" id="{E5B78E20-14CC-44C5-82E9-08DA9909453F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2" name="楕円 1">
                <a:extLst>
                  <a:ext uri="{FF2B5EF4-FFF2-40B4-BE49-F238E27FC236}">
                    <a16:creationId xmlns:a16="http://schemas.microsoft.com/office/drawing/2014/main" id="{7E9FDB67-596E-4ED6-9844-9F0021F9E30B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3" name="楕円 1">
                <a:extLst>
                  <a:ext uri="{FF2B5EF4-FFF2-40B4-BE49-F238E27FC236}">
                    <a16:creationId xmlns:a16="http://schemas.microsoft.com/office/drawing/2014/main" id="{86F3E11E-3C45-49E4-B8F5-C3E593C1E4E7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4" name="楕円 1">
                <a:extLst>
                  <a:ext uri="{FF2B5EF4-FFF2-40B4-BE49-F238E27FC236}">
                    <a16:creationId xmlns:a16="http://schemas.microsoft.com/office/drawing/2014/main" id="{DF2E591E-3D87-401B-9A68-90C31E4D09B3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5" name="楕円 1">
                <a:extLst>
                  <a:ext uri="{FF2B5EF4-FFF2-40B4-BE49-F238E27FC236}">
                    <a16:creationId xmlns:a16="http://schemas.microsoft.com/office/drawing/2014/main" id="{3241EBFF-F07D-48A3-AB0B-2DB2BC838A4F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6" name="楕円 1">
                <a:extLst>
                  <a:ext uri="{FF2B5EF4-FFF2-40B4-BE49-F238E27FC236}">
                    <a16:creationId xmlns:a16="http://schemas.microsoft.com/office/drawing/2014/main" id="{0920ECB0-8598-4191-AA63-1E713F2BE4F3}"/>
                  </a:ext>
                </a:extLst>
              </p:cNvPr>
              <p:cNvSpPr/>
              <p:nvPr/>
            </p:nvSpPr>
            <p:spPr>
              <a:xfrm rot="19800000">
                <a:off x="2984740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楕円 1">
                <a:extLst>
                  <a:ext uri="{FF2B5EF4-FFF2-40B4-BE49-F238E27FC236}">
                    <a16:creationId xmlns:a16="http://schemas.microsoft.com/office/drawing/2014/main" id="{6841D716-D9D9-4220-B224-3125FBC99353}"/>
                  </a:ext>
                </a:extLst>
              </p:cNvPr>
              <p:cNvSpPr/>
              <p:nvPr/>
            </p:nvSpPr>
            <p:spPr>
              <a:xfrm rot="9000000">
                <a:off x="4951562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楕円 1">
                <a:extLst>
                  <a:ext uri="{FF2B5EF4-FFF2-40B4-BE49-F238E27FC236}">
                    <a16:creationId xmlns:a16="http://schemas.microsoft.com/office/drawing/2014/main" id="{4516964E-A269-4EAC-BCA5-64818EBC03F9}"/>
                  </a:ext>
                </a:extLst>
              </p:cNvPr>
              <p:cNvSpPr/>
              <p:nvPr/>
            </p:nvSpPr>
            <p:spPr>
              <a:xfrm rot="3600000">
                <a:off x="5671469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9" name="楕円 1">
                <a:extLst>
                  <a:ext uri="{FF2B5EF4-FFF2-40B4-BE49-F238E27FC236}">
                    <a16:creationId xmlns:a16="http://schemas.microsoft.com/office/drawing/2014/main" id="{205F2B9C-9C5A-44A9-948C-2BA7CD1AD6EF}"/>
                  </a:ext>
                </a:extLst>
              </p:cNvPr>
              <p:cNvSpPr/>
              <p:nvPr/>
            </p:nvSpPr>
            <p:spPr>
              <a:xfrm rot="14400000">
                <a:off x="2264833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0" name="楕円 1">
                <a:extLst>
                  <a:ext uri="{FF2B5EF4-FFF2-40B4-BE49-F238E27FC236}">
                    <a16:creationId xmlns:a16="http://schemas.microsoft.com/office/drawing/2014/main" id="{0E01DDE4-BC17-4333-B416-835DCFDD6080}"/>
                  </a:ext>
                </a:extLst>
              </p:cNvPr>
              <p:cNvSpPr/>
              <p:nvPr/>
            </p:nvSpPr>
            <p:spPr>
              <a:xfrm rot="900000">
                <a:off x="4477202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楕円 1">
                <a:extLst>
                  <a:ext uri="{FF2B5EF4-FFF2-40B4-BE49-F238E27FC236}">
                    <a16:creationId xmlns:a16="http://schemas.microsoft.com/office/drawing/2014/main" id="{A9581BA4-5497-4882-9677-C8D2E430D458}"/>
                  </a:ext>
                </a:extLst>
              </p:cNvPr>
              <p:cNvSpPr/>
              <p:nvPr/>
            </p:nvSpPr>
            <p:spPr>
              <a:xfrm rot="11700000">
                <a:off x="3459100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2" name="楕円 1">
                <a:extLst>
                  <a:ext uri="{FF2B5EF4-FFF2-40B4-BE49-F238E27FC236}">
                    <a16:creationId xmlns:a16="http://schemas.microsoft.com/office/drawing/2014/main" id="{1A7A6282-681F-46F9-B17A-D64BE61C5A6A}"/>
                  </a:ext>
                </a:extLst>
              </p:cNvPr>
              <p:cNvSpPr/>
              <p:nvPr/>
            </p:nvSpPr>
            <p:spPr>
              <a:xfrm rot="6300000">
                <a:off x="5867955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3" name="楕円 1">
                <a:extLst>
                  <a:ext uri="{FF2B5EF4-FFF2-40B4-BE49-F238E27FC236}">
                    <a16:creationId xmlns:a16="http://schemas.microsoft.com/office/drawing/2014/main" id="{B9C7E335-30A5-405C-9C5A-9392256C885F}"/>
                  </a:ext>
                </a:extLst>
              </p:cNvPr>
              <p:cNvSpPr/>
              <p:nvPr/>
            </p:nvSpPr>
            <p:spPr>
              <a:xfrm rot="17100000">
                <a:off x="2068347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楕円 1">
                <a:extLst>
                  <a:ext uri="{FF2B5EF4-FFF2-40B4-BE49-F238E27FC236}">
                    <a16:creationId xmlns:a16="http://schemas.microsoft.com/office/drawing/2014/main" id="{2CAFE523-5485-41A3-AA54-A1BE23C3DFA7}"/>
                  </a:ext>
                </a:extLst>
              </p:cNvPr>
              <p:cNvSpPr/>
              <p:nvPr/>
            </p:nvSpPr>
            <p:spPr>
              <a:xfrm rot="20700000">
                <a:off x="3459100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5" name="楕円 1">
                <a:extLst>
                  <a:ext uri="{FF2B5EF4-FFF2-40B4-BE49-F238E27FC236}">
                    <a16:creationId xmlns:a16="http://schemas.microsoft.com/office/drawing/2014/main" id="{803C05A1-30EB-4127-B82F-1F76AE828CE1}"/>
                  </a:ext>
                </a:extLst>
              </p:cNvPr>
              <p:cNvSpPr/>
              <p:nvPr/>
            </p:nvSpPr>
            <p:spPr>
              <a:xfrm rot="9900000">
                <a:off x="4477202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楕円 1">
                <a:extLst>
                  <a:ext uri="{FF2B5EF4-FFF2-40B4-BE49-F238E27FC236}">
                    <a16:creationId xmlns:a16="http://schemas.microsoft.com/office/drawing/2014/main" id="{A98AEE23-DA7E-488C-9BF9-80DBF0ADC4F1}"/>
                  </a:ext>
                </a:extLst>
              </p:cNvPr>
              <p:cNvSpPr/>
              <p:nvPr/>
            </p:nvSpPr>
            <p:spPr>
              <a:xfrm rot="4500000">
                <a:off x="5867955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楕円 1">
                <a:extLst>
                  <a:ext uri="{FF2B5EF4-FFF2-40B4-BE49-F238E27FC236}">
                    <a16:creationId xmlns:a16="http://schemas.microsoft.com/office/drawing/2014/main" id="{50FED0D3-E4ED-4A37-ACFA-8A0EE62FDC2A}"/>
                  </a:ext>
                </a:extLst>
              </p:cNvPr>
              <p:cNvSpPr/>
              <p:nvPr/>
            </p:nvSpPr>
            <p:spPr>
              <a:xfrm rot="15300000">
                <a:off x="2068347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楕円 1">
                <a:extLst>
                  <a:ext uri="{FF2B5EF4-FFF2-40B4-BE49-F238E27FC236}">
                    <a16:creationId xmlns:a16="http://schemas.microsoft.com/office/drawing/2014/main" id="{AC4AB3A1-912B-4122-B34D-1F1131229CA0}"/>
                  </a:ext>
                </a:extLst>
              </p:cNvPr>
              <p:cNvSpPr/>
              <p:nvPr/>
            </p:nvSpPr>
            <p:spPr>
              <a:xfrm rot="1800000">
                <a:off x="4951562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9" name="楕円 1">
                <a:extLst>
                  <a:ext uri="{FF2B5EF4-FFF2-40B4-BE49-F238E27FC236}">
                    <a16:creationId xmlns:a16="http://schemas.microsoft.com/office/drawing/2014/main" id="{892FB111-AB32-47BA-B119-DF6927B58F8F}"/>
                  </a:ext>
                </a:extLst>
              </p:cNvPr>
              <p:cNvSpPr/>
              <p:nvPr/>
            </p:nvSpPr>
            <p:spPr>
              <a:xfrm rot="12600000">
                <a:off x="2984740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0" name="楕円 1">
                <a:extLst>
                  <a:ext uri="{FF2B5EF4-FFF2-40B4-BE49-F238E27FC236}">
                    <a16:creationId xmlns:a16="http://schemas.microsoft.com/office/drawing/2014/main" id="{72B631CB-7561-43D4-A02D-A084E54B46C5}"/>
                  </a:ext>
                </a:extLst>
              </p:cNvPr>
              <p:cNvSpPr/>
              <p:nvPr/>
            </p:nvSpPr>
            <p:spPr>
              <a:xfrm rot="7200000">
                <a:off x="5671469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楕円 1">
                <a:extLst>
                  <a:ext uri="{FF2B5EF4-FFF2-40B4-BE49-F238E27FC236}">
                    <a16:creationId xmlns:a16="http://schemas.microsoft.com/office/drawing/2014/main" id="{C55E54A2-30B4-46BE-B289-5FC2350E02F8}"/>
                  </a:ext>
                </a:extLst>
              </p:cNvPr>
              <p:cNvSpPr/>
              <p:nvPr/>
            </p:nvSpPr>
            <p:spPr>
              <a:xfrm rot="18000000">
                <a:off x="2264833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08" name="グループ化 707">
            <a:extLst>
              <a:ext uri="{FF2B5EF4-FFF2-40B4-BE49-F238E27FC236}">
                <a16:creationId xmlns:a16="http://schemas.microsoft.com/office/drawing/2014/main" id="{C7C77DD5-34A0-4A83-94A7-15BBDE7BDF19}"/>
              </a:ext>
            </a:extLst>
          </p:cNvPr>
          <p:cNvGrpSpPr/>
          <p:nvPr/>
        </p:nvGrpSpPr>
        <p:grpSpPr>
          <a:xfrm>
            <a:off x="2605164" y="303918"/>
            <a:ext cx="2635392" cy="2635391"/>
            <a:chOff x="572935" y="476249"/>
            <a:chExt cx="2475065" cy="2475065"/>
          </a:xfrm>
        </p:grpSpPr>
        <p:grpSp>
          <p:nvGrpSpPr>
            <p:cNvPr id="709" name="グループ化 708">
              <a:extLst>
                <a:ext uri="{FF2B5EF4-FFF2-40B4-BE49-F238E27FC236}">
                  <a16:creationId xmlns:a16="http://schemas.microsoft.com/office/drawing/2014/main" id="{5C9B9611-1EC0-4108-8258-E923966A1EF8}"/>
                </a:ext>
              </a:extLst>
            </p:cNvPr>
            <p:cNvGrpSpPr/>
            <p:nvPr/>
          </p:nvGrpSpPr>
          <p:grpSpPr>
            <a:xfrm>
              <a:off x="572935" y="476249"/>
              <a:ext cx="2475065" cy="2475065"/>
              <a:chOff x="1846054" y="603851"/>
              <a:chExt cx="4459854" cy="4459854"/>
            </a:xfrm>
            <a:solidFill>
              <a:srgbClr val="FF0000"/>
            </a:solidFill>
          </p:grpSpPr>
          <p:sp>
            <p:nvSpPr>
              <p:cNvPr id="809" name="楕円 1">
                <a:extLst>
                  <a:ext uri="{FF2B5EF4-FFF2-40B4-BE49-F238E27FC236}">
                    <a16:creationId xmlns:a16="http://schemas.microsoft.com/office/drawing/2014/main" id="{19A3B145-393C-4D9B-8400-EBDEB170324D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楕円 1">
                <a:extLst>
                  <a:ext uri="{FF2B5EF4-FFF2-40B4-BE49-F238E27FC236}">
                    <a16:creationId xmlns:a16="http://schemas.microsoft.com/office/drawing/2014/main" id="{5D7A494B-A2ED-4AF3-92D6-7F638D9AA20E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楕円 1">
                <a:extLst>
                  <a:ext uri="{FF2B5EF4-FFF2-40B4-BE49-F238E27FC236}">
                    <a16:creationId xmlns:a16="http://schemas.microsoft.com/office/drawing/2014/main" id="{D514008F-8B39-4BE4-ABAF-82D372DABE02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楕円 1">
                <a:extLst>
                  <a:ext uri="{FF2B5EF4-FFF2-40B4-BE49-F238E27FC236}">
                    <a16:creationId xmlns:a16="http://schemas.microsoft.com/office/drawing/2014/main" id="{9E8E8343-8C6B-4A28-A4BB-7F9FA48DAD14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楕円 1">
                <a:extLst>
                  <a:ext uri="{FF2B5EF4-FFF2-40B4-BE49-F238E27FC236}">
                    <a16:creationId xmlns:a16="http://schemas.microsoft.com/office/drawing/2014/main" id="{8337AAA7-FB80-4433-9EE9-15699B290759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楕円 1">
                <a:extLst>
                  <a:ext uri="{FF2B5EF4-FFF2-40B4-BE49-F238E27FC236}">
                    <a16:creationId xmlns:a16="http://schemas.microsoft.com/office/drawing/2014/main" id="{8E95CDA6-E2CB-45CD-B0A6-C9AA535E3078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楕円 1">
                <a:extLst>
                  <a:ext uri="{FF2B5EF4-FFF2-40B4-BE49-F238E27FC236}">
                    <a16:creationId xmlns:a16="http://schemas.microsoft.com/office/drawing/2014/main" id="{77EF99D3-C9F2-42C5-869D-20FD87F9BD8D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楕円 1">
                <a:extLst>
                  <a:ext uri="{FF2B5EF4-FFF2-40B4-BE49-F238E27FC236}">
                    <a16:creationId xmlns:a16="http://schemas.microsoft.com/office/drawing/2014/main" id="{533143FF-1786-4C0B-90DB-444FFE31C1D8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楕円 1">
                <a:extLst>
                  <a:ext uri="{FF2B5EF4-FFF2-40B4-BE49-F238E27FC236}">
                    <a16:creationId xmlns:a16="http://schemas.microsoft.com/office/drawing/2014/main" id="{C276C730-53E9-439A-89D8-900805B29438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楕円 1">
                <a:extLst>
                  <a:ext uri="{FF2B5EF4-FFF2-40B4-BE49-F238E27FC236}">
                    <a16:creationId xmlns:a16="http://schemas.microsoft.com/office/drawing/2014/main" id="{C2730D06-10BA-49CA-8829-2198E69CA6EB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楕円 1">
                <a:extLst>
                  <a:ext uri="{FF2B5EF4-FFF2-40B4-BE49-F238E27FC236}">
                    <a16:creationId xmlns:a16="http://schemas.microsoft.com/office/drawing/2014/main" id="{B12D2B1C-37A1-418C-B258-3D1CD1BEA0D6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0" name="楕円 1">
                <a:extLst>
                  <a:ext uri="{FF2B5EF4-FFF2-40B4-BE49-F238E27FC236}">
                    <a16:creationId xmlns:a16="http://schemas.microsoft.com/office/drawing/2014/main" id="{03AF6ADF-33F3-489C-B959-A1BBE5108257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1" name="楕円 1">
                <a:extLst>
                  <a:ext uri="{FF2B5EF4-FFF2-40B4-BE49-F238E27FC236}">
                    <a16:creationId xmlns:a16="http://schemas.microsoft.com/office/drawing/2014/main" id="{E8AFE3E6-8C06-4D9E-AA80-1ACFE30D7759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楕円 1">
                <a:extLst>
                  <a:ext uri="{FF2B5EF4-FFF2-40B4-BE49-F238E27FC236}">
                    <a16:creationId xmlns:a16="http://schemas.microsoft.com/office/drawing/2014/main" id="{79B1B395-1C70-4E5A-84F3-AA1B870C8BF3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楕円 1">
                <a:extLst>
                  <a:ext uri="{FF2B5EF4-FFF2-40B4-BE49-F238E27FC236}">
                    <a16:creationId xmlns:a16="http://schemas.microsoft.com/office/drawing/2014/main" id="{266139FB-FADD-41E9-A9B0-32FA87E3C1AD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楕円 1">
                <a:extLst>
                  <a:ext uri="{FF2B5EF4-FFF2-40B4-BE49-F238E27FC236}">
                    <a16:creationId xmlns:a16="http://schemas.microsoft.com/office/drawing/2014/main" id="{38881A2E-63C1-4BD4-A787-6851B03E0FED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楕円 1">
                <a:extLst>
                  <a:ext uri="{FF2B5EF4-FFF2-40B4-BE49-F238E27FC236}">
                    <a16:creationId xmlns:a16="http://schemas.microsoft.com/office/drawing/2014/main" id="{8ED74F93-59CF-499D-BFFF-E44871E52DD2}"/>
                  </a:ext>
                </a:extLst>
              </p:cNvPr>
              <p:cNvSpPr/>
              <p:nvPr/>
            </p:nvSpPr>
            <p:spPr>
              <a:xfrm rot="19800000">
                <a:off x="2984740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楕円 1">
                <a:extLst>
                  <a:ext uri="{FF2B5EF4-FFF2-40B4-BE49-F238E27FC236}">
                    <a16:creationId xmlns:a16="http://schemas.microsoft.com/office/drawing/2014/main" id="{9C1C6A5A-D332-4458-BE32-8ED033C28ED1}"/>
                  </a:ext>
                </a:extLst>
              </p:cNvPr>
              <p:cNvSpPr/>
              <p:nvPr/>
            </p:nvSpPr>
            <p:spPr>
              <a:xfrm rot="9000000">
                <a:off x="4951562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楕円 1">
                <a:extLst>
                  <a:ext uri="{FF2B5EF4-FFF2-40B4-BE49-F238E27FC236}">
                    <a16:creationId xmlns:a16="http://schemas.microsoft.com/office/drawing/2014/main" id="{92EDBE82-9AFF-4DC0-BE24-57730347E45B}"/>
                  </a:ext>
                </a:extLst>
              </p:cNvPr>
              <p:cNvSpPr/>
              <p:nvPr/>
            </p:nvSpPr>
            <p:spPr>
              <a:xfrm rot="3600000">
                <a:off x="5671469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楕円 1">
                <a:extLst>
                  <a:ext uri="{FF2B5EF4-FFF2-40B4-BE49-F238E27FC236}">
                    <a16:creationId xmlns:a16="http://schemas.microsoft.com/office/drawing/2014/main" id="{88C62E2A-BF81-4D26-860A-F3F26A5489E8}"/>
                  </a:ext>
                </a:extLst>
              </p:cNvPr>
              <p:cNvSpPr/>
              <p:nvPr/>
            </p:nvSpPr>
            <p:spPr>
              <a:xfrm rot="14400000">
                <a:off x="2264833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楕円 1">
                <a:extLst>
                  <a:ext uri="{FF2B5EF4-FFF2-40B4-BE49-F238E27FC236}">
                    <a16:creationId xmlns:a16="http://schemas.microsoft.com/office/drawing/2014/main" id="{28D2F687-6E75-4324-812E-DF0A9A604CAA}"/>
                  </a:ext>
                </a:extLst>
              </p:cNvPr>
              <p:cNvSpPr/>
              <p:nvPr/>
            </p:nvSpPr>
            <p:spPr>
              <a:xfrm rot="900000">
                <a:off x="4477202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楕円 1">
                <a:extLst>
                  <a:ext uri="{FF2B5EF4-FFF2-40B4-BE49-F238E27FC236}">
                    <a16:creationId xmlns:a16="http://schemas.microsoft.com/office/drawing/2014/main" id="{7525305D-3AB0-43D3-9232-D907F7F93048}"/>
                  </a:ext>
                </a:extLst>
              </p:cNvPr>
              <p:cNvSpPr/>
              <p:nvPr/>
            </p:nvSpPr>
            <p:spPr>
              <a:xfrm rot="11700000">
                <a:off x="3459100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楕円 1">
                <a:extLst>
                  <a:ext uri="{FF2B5EF4-FFF2-40B4-BE49-F238E27FC236}">
                    <a16:creationId xmlns:a16="http://schemas.microsoft.com/office/drawing/2014/main" id="{C66CDE58-A177-4CBC-AE13-013AF97AD919}"/>
                  </a:ext>
                </a:extLst>
              </p:cNvPr>
              <p:cNvSpPr/>
              <p:nvPr/>
            </p:nvSpPr>
            <p:spPr>
              <a:xfrm rot="6300000">
                <a:off x="5867955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楕円 1">
                <a:extLst>
                  <a:ext uri="{FF2B5EF4-FFF2-40B4-BE49-F238E27FC236}">
                    <a16:creationId xmlns:a16="http://schemas.microsoft.com/office/drawing/2014/main" id="{20ADFDEE-6047-4FAA-8FBD-93A144C0025F}"/>
                  </a:ext>
                </a:extLst>
              </p:cNvPr>
              <p:cNvSpPr/>
              <p:nvPr/>
            </p:nvSpPr>
            <p:spPr>
              <a:xfrm rot="17100000">
                <a:off x="2068347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楕円 1">
                <a:extLst>
                  <a:ext uri="{FF2B5EF4-FFF2-40B4-BE49-F238E27FC236}">
                    <a16:creationId xmlns:a16="http://schemas.microsoft.com/office/drawing/2014/main" id="{99F515CE-F7E3-493B-92CE-E684627A7EAD}"/>
                  </a:ext>
                </a:extLst>
              </p:cNvPr>
              <p:cNvSpPr/>
              <p:nvPr/>
            </p:nvSpPr>
            <p:spPr>
              <a:xfrm rot="20700000">
                <a:off x="3459100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楕円 1">
                <a:extLst>
                  <a:ext uri="{FF2B5EF4-FFF2-40B4-BE49-F238E27FC236}">
                    <a16:creationId xmlns:a16="http://schemas.microsoft.com/office/drawing/2014/main" id="{5AAF0D5A-053C-4DEA-86C6-C68CCE251B15}"/>
                  </a:ext>
                </a:extLst>
              </p:cNvPr>
              <p:cNvSpPr/>
              <p:nvPr/>
            </p:nvSpPr>
            <p:spPr>
              <a:xfrm rot="9900000">
                <a:off x="4477202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楕円 1">
                <a:extLst>
                  <a:ext uri="{FF2B5EF4-FFF2-40B4-BE49-F238E27FC236}">
                    <a16:creationId xmlns:a16="http://schemas.microsoft.com/office/drawing/2014/main" id="{FEB8C017-7C18-4B25-B1AF-AFD77492837C}"/>
                  </a:ext>
                </a:extLst>
              </p:cNvPr>
              <p:cNvSpPr/>
              <p:nvPr/>
            </p:nvSpPr>
            <p:spPr>
              <a:xfrm rot="4500000">
                <a:off x="5867955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楕円 1">
                <a:extLst>
                  <a:ext uri="{FF2B5EF4-FFF2-40B4-BE49-F238E27FC236}">
                    <a16:creationId xmlns:a16="http://schemas.microsoft.com/office/drawing/2014/main" id="{E86B88A9-AC8A-4DE4-A0E5-8AF62EBCA848}"/>
                  </a:ext>
                </a:extLst>
              </p:cNvPr>
              <p:cNvSpPr/>
              <p:nvPr/>
            </p:nvSpPr>
            <p:spPr>
              <a:xfrm rot="15300000">
                <a:off x="2068347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楕円 1">
                <a:extLst>
                  <a:ext uri="{FF2B5EF4-FFF2-40B4-BE49-F238E27FC236}">
                    <a16:creationId xmlns:a16="http://schemas.microsoft.com/office/drawing/2014/main" id="{D5C35125-E49F-4BF5-BDF1-4BF7DC14BE0C}"/>
                  </a:ext>
                </a:extLst>
              </p:cNvPr>
              <p:cNvSpPr/>
              <p:nvPr/>
            </p:nvSpPr>
            <p:spPr>
              <a:xfrm rot="1800000">
                <a:off x="4951562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楕円 1">
                <a:extLst>
                  <a:ext uri="{FF2B5EF4-FFF2-40B4-BE49-F238E27FC236}">
                    <a16:creationId xmlns:a16="http://schemas.microsoft.com/office/drawing/2014/main" id="{3946636B-B5AF-43E5-90D2-83D5343942B4}"/>
                  </a:ext>
                </a:extLst>
              </p:cNvPr>
              <p:cNvSpPr/>
              <p:nvPr/>
            </p:nvSpPr>
            <p:spPr>
              <a:xfrm rot="12600000">
                <a:off x="2984740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楕円 1">
                <a:extLst>
                  <a:ext uri="{FF2B5EF4-FFF2-40B4-BE49-F238E27FC236}">
                    <a16:creationId xmlns:a16="http://schemas.microsoft.com/office/drawing/2014/main" id="{9E62623D-CF57-42FE-B40C-FABB1CA01C96}"/>
                  </a:ext>
                </a:extLst>
              </p:cNvPr>
              <p:cNvSpPr/>
              <p:nvPr/>
            </p:nvSpPr>
            <p:spPr>
              <a:xfrm rot="7200000">
                <a:off x="5671469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楕円 1">
                <a:extLst>
                  <a:ext uri="{FF2B5EF4-FFF2-40B4-BE49-F238E27FC236}">
                    <a16:creationId xmlns:a16="http://schemas.microsoft.com/office/drawing/2014/main" id="{5FF1DB0A-5756-4636-AF10-C0EB032CDE39}"/>
                  </a:ext>
                </a:extLst>
              </p:cNvPr>
              <p:cNvSpPr/>
              <p:nvPr/>
            </p:nvSpPr>
            <p:spPr>
              <a:xfrm rot="18000000">
                <a:off x="2264833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10" name="グループ化 709">
              <a:extLst>
                <a:ext uri="{FF2B5EF4-FFF2-40B4-BE49-F238E27FC236}">
                  <a16:creationId xmlns:a16="http://schemas.microsoft.com/office/drawing/2014/main" id="{BC3E700E-6F2B-47E8-A7A6-E0AD46AFA70B}"/>
                </a:ext>
              </a:extLst>
            </p:cNvPr>
            <p:cNvGrpSpPr/>
            <p:nvPr/>
          </p:nvGrpSpPr>
          <p:grpSpPr>
            <a:xfrm rot="1289234">
              <a:off x="940488" y="843803"/>
              <a:ext cx="1739960" cy="1739958"/>
              <a:chOff x="1846054" y="603851"/>
              <a:chExt cx="4459854" cy="4459854"/>
            </a:xfrm>
            <a:solidFill>
              <a:srgbClr val="FF0000"/>
            </a:solidFill>
          </p:grpSpPr>
          <p:sp>
            <p:nvSpPr>
              <p:cNvPr id="777" name="楕円 1">
                <a:extLst>
                  <a:ext uri="{FF2B5EF4-FFF2-40B4-BE49-F238E27FC236}">
                    <a16:creationId xmlns:a16="http://schemas.microsoft.com/office/drawing/2014/main" id="{37DB2076-9735-49D9-B5C3-B573D26D78D8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楕円 1">
                <a:extLst>
                  <a:ext uri="{FF2B5EF4-FFF2-40B4-BE49-F238E27FC236}">
                    <a16:creationId xmlns:a16="http://schemas.microsoft.com/office/drawing/2014/main" id="{4D6524A7-4F12-4E69-BB01-B35F65D18CAD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楕円 1">
                <a:extLst>
                  <a:ext uri="{FF2B5EF4-FFF2-40B4-BE49-F238E27FC236}">
                    <a16:creationId xmlns:a16="http://schemas.microsoft.com/office/drawing/2014/main" id="{6831C8EF-E0A6-4EA9-A01A-D132A330E2DD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楕円 1">
                <a:extLst>
                  <a:ext uri="{FF2B5EF4-FFF2-40B4-BE49-F238E27FC236}">
                    <a16:creationId xmlns:a16="http://schemas.microsoft.com/office/drawing/2014/main" id="{C8B9D111-758B-4127-8251-E393C8130B34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楕円 1">
                <a:extLst>
                  <a:ext uri="{FF2B5EF4-FFF2-40B4-BE49-F238E27FC236}">
                    <a16:creationId xmlns:a16="http://schemas.microsoft.com/office/drawing/2014/main" id="{B6BB7A7B-EB40-4382-963F-9AF3254013E9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楕円 1">
                <a:extLst>
                  <a:ext uri="{FF2B5EF4-FFF2-40B4-BE49-F238E27FC236}">
                    <a16:creationId xmlns:a16="http://schemas.microsoft.com/office/drawing/2014/main" id="{DB845C84-23BF-4023-94B5-6373A36ACEEC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楕円 1">
                <a:extLst>
                  <a:ext uri="{FF2B5EF4-FFF2-40B4-BE49-F238E27FC236}">
                    <a16:creationId xmlns:a16="http://schemas.microsoft.com/office/drawing/2014/main" id="{EC9DFC12-F0C5-4B6E-9D8D-777E9F7DB911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楕円 1">
                <a:extLst>
                  <a:ext uri="{FF2B5EF4-FFF2-40B4-BE49-F238E27FC236}">
                    <a16:creationId xmlns:a16="http://schemas.microsoft.com/office/drawing/2014/main" id="{BBBBE0D5-6419-47E3-9CDC-BBA857992A03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楕円 1">
                <a:extLst>
                  <a:ext uri="{FF2B5EF4-FFF2-40B4-BE49-F238E27FC236}">
                    <a16:creationId xmlns:a16="http://schemas.microsoft.com/office/drawing/2014/main" id="{012823DA-6224-44FD-9584-A40ADBFE7B57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楕円 1">
                <a:extLst>
                  <a:ext uri="{FF2B5EF4-FFF2-40B4-BE49-F238E27FC236}">
                    <a16:creationId xmlns:a16="http://schemas.microsoft.com/office/drawing/2014/main" id="{F3F6BD49-F34E-46C7-9E20-6F9DAE394ECC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楕円 1">
                <a:extLst>
                  <a:ext uri="{FF2B5EF4-FFF2-40B4-BE49-F238E27FC236}">
                    <a16:creationId xmlns:a16="http://schemas.microsoft.com/office/drawing/2014/main" id="{9EEDAEAB-DA47-466F-9B10-EBA0176ABC3C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楕円 1">
                <a:extLst>
                  <a:ext uri="{FF2B5EF4-FFF2-40B4-BE49-F238E27FC236}">
                    <a16:creationId xmlns:a16="http://schemas.microsoft.com/office/drawing/2014/main" id="{9000452F-13AE-429F-950C-A3042422A8B4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楕円 1">
                <a:extLst>
                  <a:ext uri="{FF2B5EF4-FFF2-40B4-BE49-F238E27FC236}">
                    <a16:creationId xmlns:a16="http://schemas.microsoft.com/office/drawing/2014/main" id="{2F491527-477C-4317-B913-228B4844728E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楕円 1">
                <a:extLst>
                  <a:ext uri="{FF2B5EF4-FFF2-40B4-BE49-F238E27FC236}">
                    <a16:creationId xmlns:a16="http://schemas.microsoft.com/office/drawing/2014/main" id="{0CE523B7-6D27-4574-B768-666D1834FA94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楕円 1">
                <a:extLst>
                  <a:ext uri="{FF2B5EF4-FFF2-40B4-BE49-F238E27FC236}">
                    <a16:creationId xmlns:a16="http://schemas.microsoft.com/office/drawing/2014/main" id="{1ACC2450-F98F-40F2-AF4F-7E3B677A82A5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楕円 1">
                <a:extLst>
                  <a:ext uri="{FF2B5EF4-FFF2-40B4-BE49-F238E27FC236}">
                    <a16:creationId xmlns:a16="http://schemas.microsoft.com/office/drawing/2014/main" id="{A8F1D4A3-E7CB-41F4-A508-00C366B160CC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楕円 1">
                <a:extLst>
                  <a:ext uri="{FF2B5EF4-FFF2-40B4-BE49-F238E27FC236}">
                    <a16:creationId xmlns:a16="http://schemas.microsoft.com/office/drawing/2014/main" id="{A05374D2-69D4-42BD-9F39-76A05936163B}"/>
                  </a:ext>
                </a:extLst>
              </p:cNvPr>
              <p:cNvSpPr/>
              <p:nvPr/>
            </p:nvSpPr>
            <p:spPr>
              <a:xfrm rot="19800000">
                <a:off x="2984740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楕円 1">
                <a:extLst>
                  <a:ext uri="{FF2B5EF4-FFF2-40B4-BE49-F238E27FC236}">
                    <a16:creationId xmlns:a16="http://schemas.microsoft.com/office/drawing/2014/main" id="{BF3A8AA2-DCD6-4068-862B-9DDD10DC21A6}"/>
                  </a:ext>
                </a:extLst>
              </p:cNvPr>
              <p:cNvSpPr/>
              <p:nvPr/>
            </p:nvSpPr>
            <p:spPr>
              <a:xfrm rot="9000000">
                <a:off x="4951562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楕円 1">
                <a:extLst>
                  <a:ext uri="{FF2B5EF4-FFF2-40B4-BE49-F238E27FC236}">
                    <a16:creationId xmlns:a16="http://schemas.microsoft.com/office/drawing/2014/main" id="{E38B334D-04F4-4B3D-9351-0C55DED8B743}"/>
                  </a:ext>
                </a:extLst>
              </p:cNvPr>
              <p:cNvSpPr/>
              <p:nvPr/>
            </p:nvSpPr>
            <p:spPr>
              <a:xfrm rot="3600000">
                <a:off x="5671469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楕円 1">
                <a:extLst>
                  <a:ext uri="{FF2B5EF4-FFF2-40B4-BE49-F238E27FC236}">
                    <a16:creationId xmlns:a16="http://schemas.microsoft.com/office/drawing/2014/main" id="{90AF8510-6F85-4FF3-A590-101931BB50CC}"/>
                  </a:ext>
                </a:extLst>
              </p:cNvPr>
              <p:cNvSpPr/>
              <p:nvPr/>
            </p:nvSpPr>
            <p:spPr>
              <a:xfrm rot="14400000">
                <a:off x="2264833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楕円 1">
                <a:extLst>
                  <a:ext uri="{FF2B5EF4-FFF2-40B4-BE49-F238E27FC236}">
                    <a16:creationId xmlns:a16="http://schemas.microsoft.com/office/drawing/2014/main" id="{1890BD52-D551-4B27-B4FC-E82C1AF23500}"/>
                  </a:ext>
                </a:extLst>
              </p:cNvPr>
              <p:cNvSpPr/>
              <p:nvPr/>
            </p:nvSpPr>
            <p:spPr>
              <a:xfrm rot="900000">
                <a:off x="4477202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楕円 1">
                <a:extLst>
                  <a:ext uri="{FF2B5EF4-FFF2-40B4-BE49-F238E27FC236}">
                    <a16:creationId xmlns:a16="http://schemas.microsoft.com/office/drawing/2014/main" id="{276D1BFE-4C94-4C6D-A945-894D6E48399E}"/>
                  </a:ext>
                </a:extLst>
              </p:cNvPr>
              <p:cNvSpPr/>
              <p:nvPr/>
            </p:nvSpPr>
            <p:spPr>
              <a:xfrm rot="11700000">
                <a:off x="3459100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楕円 1">
                <a:extLst>
                  <a:ext uri="{FF2B5EF4-FFF2-40B4-BE49-F238E27FC236}">
                    <a16:creationId xmlns:a16="http://schemas.microsoft.com/office/drawing/2014/main" id="{77C56781-2952-4FB8-BEE0-5B504ACD8B50}"/>
                  </a:ext>
                </a:extLst>
              </p:cNvPr>
              <p:cNvSpPr/>
              <p:nvPr/>
            </p:nvSpPr>
            <p:spPr>
              <a:xfrm rot="6300000">
                <a:off x="5867955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楕円 1">
                <a:extLst>
                  <a:ext uri="{FF2B5EF4-FFF2-40B4-BE49-F238E27FC236}">
                    <a16:creationId xmlns:a16="http://schemas.microsoft.com/office/drawing/2014/main" id="{9B46B309-20DF-4EF4-8230-CB5F9E7DE261}"/>
                  </a:ext>
                </a:extLst>
              </p:cNvPr>
              <p:cNvSpPr/>
              <p:nvPr/>
            </p:nvSpPr>
            <p:spPr>
              <a:xfrm rot="17100000">
                <a:off x="2068347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楕円 1">
                <a:extLst>
                  <a:ext uri="{FF2B5EF4-FFF2-40B4-BE49-F238E27FC236}">
                    <a16:creationId xmlns:a16="http://schemas.microsoft.com/office/drawing/2014/main" id="{C0595FDF-125B-4196-A075-5DA242278F98}"/>
                  </a:ext>
                </a:extLst>
              </p:cNvPr>
              <p:cNvSpPr/>
              <p:nvPr/>
            </p:nvSpPr>
            <p:spPr>
              <a:xfrm rot="20700000">
                <a:off x="3459100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楕円 1">
                <a:extLst>
                  <a:ext uri="{FF2B5EF4-FFF2-40B4-BE49-F238E27FC236}">
                    <a16:creationId xmlns:a16="http://schemas.microsoft.com/office/drawing/2014/main" id="{59A9E283-1080-4103-9D7F-923E11C6CBD6}"/>
                  </a:ext>
                </a:extLst>
              </p:cNvPr>
              <p:cNvSpPr/>
              <p:nvPr/>
            </p:nvSpPr>
            <p:spPr>
              <a:xfrm rot="9900000">
                <a:off x="4477202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楕円 1">
                <a:extLst>
                  <a:ext uri="{FF2B5EF4-FFF2-40B4-BE49-F238E27FC236}">
                    <a16:creationId xmlns:a16="http://schemas.microsoft.com/office/drawing/2014/main" id="{82BFEFAD-9EA8-457B-8F82-28C6161B9B75}"/>
                  </a:ext>
                </a:extLst>
              </p:cNvPr>
              <p:cNvSpPr/>
              <p:nvPr/>
            </p:nvSpPr>
            <p:spPr>
              <a:xfrm rot="4500000">
                <a:off x="5867955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楕円 1">
                <a:extLst>
                  <a:ext uri="{FF2B5EF4-FFF2-40B4-BE49-F238E27FC236}">
                    <a16:creationId xmlns:a16="http://schemas.microsoft.com/office/drawing/2014/main" id="{E8843A06-FF65-48CD-9BB7-3EEF0EA4CB2E}"/>
                  </a:ext>
                </a:extLst>
              </p:cNvPr>
              <p:cNvSpPr/>
              <p:nvPr/>
            </p:nvSpPr>
            <p:spPr>
              <a:xfrm rot="15300000">
                <a:off x="2068347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楕円 1">
                <a:extLst>
                  <a:ext uri="{FF2B5EF4-FFF2-40B4-BE49-F238E27FC236}">
                    <a16:creationId xmlns:a16="http://schemas.microsoft.com/office/drawing/2014/main" id="{706F2495-A7F4-41B4-B7C6-DAE5935EB0E5}"/>
                  </a:ext>
                </a:extLst>
              </p:cNvPr>
              <p:cNvSpPr/>
              <p:nvPr/>
            </p:nvSpPr>
            <p:spPr>
              <a:xfrm rot="1800000">
                <a:off x="4951562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楕円 1">
                <a:extLst>
                  <a:ext uri="{FF2B5EF4-FFF2-40B4-BE49-F238E27FC236}">
                    <a16:creationId xmlns:a16="http://schemas.microsoft.com/office/drawing/2014/main" id="{99E01B51-5389-41B2-9F29-B9AF8A96AF0F}"/>
                  </a:ext>
                </a:extLst>
              </p:cNvPr>
              <p:cNvSpPr/>
              <p:nvPr/>
            </p:nvSpPr>
            <p:spPr>
              <a:xfrm rot="12600000">
                <a:off x="2984740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楕円 1">
                <a:extLst>
                  <a:ext uri="{FF2B5EF4-FFF2-40B4-BE49-F238E27FC236}">
                    <a16:creationId xmlns:a16="http://schemas.microsoft.com/office/drawing/2014/main" id="{0ACC3867-523E-4297-A537-240D8434BDB8}"/>
                  </a:ext>
                </a:extLst>
              </p:cNvPr>
              <p:cNvSpPr/>
              <p:nvPr/>
            </p:nvSpPr>
            <p:spPr>
              <a:xfrm rot="7200000">
                <a:off x="5671469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楕円 1">
                <a:extLst>
                  <a:ext uri="{FF2B5EF4-FFF2-40B4-BE49-F238E27FC236}">
                    <a16:creationId xmlns:a16="http://schemas.microsoft.com/office/drawing/2014/main" id="{A15622EC-0AFC-45AF-85EF-7B48B4514F49}"/>
                  </a:ext>
                </a:extLst>
              </p:cNvPr>
              <p:cNvSpPr/>
              <p:nvPr/>
            </p:nvSpPr>
            <p:spPr>
              <a:xfrm rot="18000000">
                <a:off x="2264833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11" name="グループ化 710">
              <a:extLst>
                <a:ext uri="{FF2B5EF4-FFF2-40B4-BE49-F238E27FC236}">
                  <a16:creationId xmlns:a16="http://schemas.microsoft.com/office/drawing/2014/main" id="{9A0F8A61-80A3-4E10-990C-240540A91FC6}"/>
                </a:ext>
              </a:extLst>
            </p:cNvPr>
            <p:cNvGrpSpPr/>
            <p:nvPr/>
          </p:nvGrpSpPr>
          <p:grpSpPr>
            <a:xfrm rot="20502539">
              <a:off x="1252211" y="1155526"/>
              <a:ext cx="1116514" cy="1116512"/>
              <a:chOff x="1846054" y="603851"/>
              <a:chExt cx="4459854" cy="4459854"/>
            </a:xfrm>
            <a:solidFill>
              <a:srgbClr val="FF0000"/>
            </a:solidFill>
          </p:grpSpPr>
          <p:sp>
            <p:nvSpPr>
              <p:cNvPr id="745" name="楕円 1">
                <a:extLst>
                  <a:ext uri="{FF2B5EF4-FFF2-40B4-BE49-F238E27FC236}">
                    <a16:creationId xmlns:a16="http://schemas.microsoft.com/office/drawing/2014/main" id="{E8796FB0-9589-42B5-8047-FCA822B65F3E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楕円 1">
                <a:extLst>
                  <a:ext uri="{FF2B5EF4-FFF2-40B4-BE49-F238E27FC236}">
                    <a16:creationId xmlns:a16="http://schemas.microsoft.com/office/drawing/2014/main" id="{6C04502B-4282-414E-ADD6-3259C8D2DEF1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楕円 1">
                <a:extLst>
                  <a:ext uri="{FF2B5EF4-FFF2-40B4-BE49-F238E27FC236}">
                    <a16:creationId xmlns:a16="http://schemas.microsoft.com/office/drawing/2014/main" id="{1AE499C1-9EF3-4F63-93B2-20F27C07ED42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楕円 1">
                <a:extLst>
                  <a:ext uri="{FF2B5EF4-FFF2-40B4-BE49-F238E27FC236}">
                    <a16:creationId xmlns:a16="http://schemas.microsoft.com/office/drawing/2014/main" id="{21AB046F-2934-492E-BB4A-CB896E06E26E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楕円 1">
                <a:extLst>
                  <a:ext uri="{FF2B5EF4-FFF2-40B4-BE49-F238E27FC236}">
                    <a16:creationId xmlns:a16="http://schemas.microsoft.com/office/drawing/2014/main" id="{745E3A13-B768-49CE-9B08-5DC3BCB3A938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楕円 1">
                <a:extLst>
                  <a:ext uri="{FF2B5EF4-FFF2-40B4-BE49-F238E27FC236}">
                    <a16:creationId xmlns:a16="http://schemas.microsoft.com/office/drawing/2014/main" id="{D7BD2F0C-4A60-4958-BC85-4F3488E207FE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楕円 1">
                <a:extLst>
                  <a:ext uri="{FF2B5EF4-FFF2-40B4-BE49-F238E27FC236}">
                    <a16:creationId xmlns:a16="http://schemas.microsoft.com/office/drawing/2014/main" id="{FFF6C765-F7C4-45C0-ABB5-229434DD401C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楕円 1">
                <a:extLst>
                  <a:ext uri="{FF2B5EF4-FFF2-40B4-BE49-F238E27FC236}">
                    <a16:creationId xmlns:a16="http://schemas.microsoft.com/office/drawing/2014/main" id="{4B99770C-974F-48A9-BE15-8E380AA2D13F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楕円 1">
                <a:extLst>
                  <a:ext uri="{FF2B5EF4-FFF2-40B4-BE49-F238E27FC236}">
                    <a16:creationId xmlns:a16="http://schemas.microsoft.com/office/drawing/2014/main" id="{71A5CB74-229E-41A5-9F8F-6F3EDCF40FCE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楕円 1">
                <a:extLst>
                  <a:ext uri="{FF2B5EF4-FFF2-40B4-BE49-F238E27FC236}">
                    <a16:creationId xmlns:a16="http://schemas.microsoft.com/office/drawing/2014/main" id="{15AE591D-76C9-4000-AE46-5B839882FBB4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楕円 1">
                <a:extLst>
                  <a:ext uri="{FF2B5EF4-FFF2-40B4-BE49-F238E27FC236}">
                    <a16:creationId xmlns:a16="http://schemas.microsoft.com/office/drawing/2014/main" id="{54234B50-698B-4078-B558-7D969ADA75A2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楕円 1">
                <a:extLst>
                  <a:ext uri="{FF2B5EF4-FFF2-40B4-BE49-F238E27FC236}">
                    <a16:creationId xmlns:a16="http://schemas.microsoft.com/office/drawing/2014/main" id="{C00AE45D-F6CF-483C-94CC-57E2D61FCACE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楕円 1">
                <a:extLst>
                  <a:ext uri="{FF2B5EF4-FFF2-40B4-BE49-F238E27FC236}">
                    <a16:creationId xmlns:a16="http://schemas.microsoft.com/office/drawing/2014/main" id="{4740BDA4-E37F-4156-9B72-63259739F790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楕円 1">
                <a:extLst>
                  <a:ext uri="{FF2B5EF4-FFF2-40B4-BE49-F238E27FC236}">
                    <a16:creationId xmlns:a16="http://schemas.microsoft.com/office/drawing/2014/main" id="{EE19DCBE-11A2-434D-9B1B-6C9941DCB10A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楕円 1">
                <a:extLst>
                  <a:ext uri="{FF2B5EF4-FFF2-40B4-BE49-F238E27FC236}">
                    <a16:creationId xmlns:a16="http://schemas.microsoft.com/office/drawing/2014/main" id="{75CC0A57-FA28-467C-87AC-B561735A858B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楕円 1">
                <a:extLst>
                  <a:ext uri="{FF2B5EF4-FFF2-40B4-BE49-F238E27FC236}">
                    <a16:creationId xmlns:a16="http://schemas.microsoft.com/office/drawing/2014/main" id="{17713CA8-90D2-4EDA-B042-D9EF0F6E1274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楕円 1">
                <a:extLst>
                  <a:ext uri="{FF2B5EF4-FFF2-40B4-BE49-F238E27FC236}">
                    <a16:creationId xmlns:a16="http://schemas.microsoft.com/office/drawing/2014/main" id="{076B0D35-1D86-4102-9EB1-6EBFFE7106E0}"/>
                  </a:ext>
                </a:extLst>
              </p:cNvPr>
              <p:cNvSpPr/>
              <p:nvPr/>
            </p:nvSpPr>
            <p:spPr>
              <a:xfrm rot="19800000">
                <a:off x="2984740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楕円 1">
                <a:extLst>
                  <a:ext uri="{FF2B5EF4-FFF2-40B4-BE49-F238E27FC236}">
                    <a16:creationId xmlns:a16="http://schemas.microsoft.com/office/drawing/2014/main" id="{D2A17E22-8267-459C-8357-2D657029CA9B}"/>
                  </a:ext>
                </a:extLst>
              </p:cNvPr>
              <p:cNvSpPr/>
              <p:nvPr/>
            </p:nvSpPr>
            <p:spPr>
              <a:xfrm rot="9000000">
                <a:off x="4951562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楕円 1">
                <a:extLst>
                  <a:ext uri="{FF2B5EF4-FFF2-40B4-BE49-F238E27FC236}">
                    <a16:creationId xmlns:a16="http://schemas.microsoft.com/office/drawing/2014/main" id="{EC7B4406-9537-4E0E-BC44-FFB7640D9481}"/>
                  </a:ext>
                </a:extLst>
              </p:cNvPr>
              <p:cNvSpPr/>
              <p:nvPr/>
            </p:nvSpPr>
            <p:spPr>
              <a:xfrm rot="3600000">
                <a:off x="5671469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楕円 1">
                <a:extLst>
                  <a:ext uri="{FF2B5EF4-FFF2-40B4-BE49-F238E27FC236}">
                    <a16:creationId xmlns:a16="http://schemas.microsoft.com/office/drawing/2014/main" id="{4B194874-B1EE-4239-91C0-FA8C92D92A61}"/>
                  </a:ext>
                </a:extLst>
              </p:cNvPr>
              <p:cNvSpPr/>
              <p:nvPr/>
            </p:nvSpPr>
            <p:spPr>
              <a:xfrm rot="14400000">
                <a:off x="2264833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楕円 1">
                <a:extLst>
                  <a:ext uri="{FF2B5EF4-FFF2-40B4-BE49-F238E27FC236}">
                    <a16:creationId xmlns:a16="http://schemas.microsoft.com/office/drawing/2014/main" id="{5E9AE11F-FD44-4B80-81B7-483BBC90DEC5}"/>
                  </a:ext>
                </a:extLst>
              </p:cNvPr>
              <p:cNvSpPr/>
              <p:nvPr/>
            </p:nvSpPr>
            <p:spPr>
              <a:xfrm rot="900000">
                <a:off x="4477202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楕円 1">
                <a:extLst>
                  <a:ext uri="{FF2B5EF4-FFF2-40B4-BE49-F238E27FC236}">
                    <a16:creationId xmlns:a16="http://schemas.microsoft.com/office/drawing/2014/main" id="{1895CB9A-0FE2-46CF-AEDE-9C5938057F5B}"/>
                  </a:ext>
                </a:extLst>
              </p:cNvPr>
              <p:cNvSpPr/>
              <p:nvPr/>
            </p:nvSpPr>
            <p:spPr>
              <a:xfrm rot="11700000">
                <a:off x="3459100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楕円 1">
                <a:extLst>
                  <a:ext uri="{FF2B5EF4-FFF2-40B4-BE49-F238E27FC236}">
                    <a16:creationId xmlns:a16="http://schemas.microsoft.com/office/drawing/2014/main" id="{C7D7E6EC-3284-46A0-AA81-7CC00E9E2B9A}"/>
                  </a:ext>
                </a:extLst>
              </p:cNvPr>
              <p:cNvSpPr/>
              <p:nvPr/>
            </p:nvSpPr>
            <p:spPr>
              <a:xfrm rot="6300000">
                <a:off x="5867955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楕円 1">
                <a:extLst>
                  <a:ext uri="{FF2B5EF4-FFF2-40B4-BE49-F238E27FC236}">
                    <a16:creationId xmlns:a16="http://schemas.microsoft.com/office/drawing/2014/main" id="{3B9F07EC-CD1C-426F-AD0A-829A67B7BED2}"/>
                  </a:ext>
                </a:extLst>
              </p:cNvPr>
              <p:cNvSpPr/>
              <p:nvPr/>
            </p:nvSpPr>
            <p:spPr>
              <a:xfrm rot="17100000">
                <a:off x="2068347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楕円 1">
                <a:extLst>
                  <a:ext uri="{FF2B5EF4-FFF2-40B4-BE49-F238E27FC236}">
                    <a16:creationId xmlns:a16="http://schemas.microsoft.com/office/drawing/2014/main" id="{A2C37A0F-C5FC-4D2A-BCDE-57476290F95F}"/>
                  </a:ext>
                </a:extLst>
              </p:cNvPr>
              <p:cNvSpPr/>
              <p:nvPr/>
            </p:nvSpPr>
            <p:spPr>
              <a:xfrm rot="20700000">
                <a:off x="3459100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楕円 1">
                <a:extLst>
                  <a:ext uri="{FF2B5EF4-FFF2-40B4-BE49-F238E27FC236}">
                    <a16:creationId xmlns:a16="http://schemas.microsoft.com/office/drawing/2014/main" id="{7B7C3C6C-1616-44A5-BD15-29C805F598D6}"/>
                  </a:ext>
                </a:extLst>
              </p:cNvPr>
              <p:cNvSpPr/>
              <p:nvPr/>
            </p:nvSpPr>
            <p:spPr>
              <a:xfrm rot="9900000">
                <a:off x="4477202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楕円 1">
                <a:extLst>
                  <a:ext uri="{FF2B5EF4-FFF2-40B4-BE49-F238E27FC236}">
                    <a16:creationId xmlns:a16="http://schemas.microsoft.com/office/drawing/2014/main" id="{FAF59ECE-1CE2-4990-B543-217CE12E27CA}"/>
                  </a:ext>
                </a:extLst>
              </p:cNvPr>
              <p:cNvSpPr/>
              <p:nvPr/>
            </p:nvSpPr>
            <p:spPr>
              <a:xfrm rot="4500000">
                <a:off x="5867955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2" name="楕円 1">
                <a:extLst>
                  <a:ext uri="{FF2B5EF4-FFF2-40B4-BE49-F238E27FC236}">
                    <a16:creationId xmlns:a16="http://schemas.microsoft.com/office/drawing/2014/main" id="{B7307385-A8E6-4B35-AF10-1B5B71C123AE}"/>
                  </a:ext>
                </a:extLst>
              </p:cNvPr>
              <p:cNvSpPr/>
              <p:nvPr/>
            </p:nvSpPr>
            <p:spPr>
              <a:xfrm rot="15300000">
                <a:off x="2068347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3" name="楕円 1">
                <a:extLst>
                  <a:ext uri="{FF2B5EF4-FFF2-40B4-BE49-F238E27FC236}">
                    <a16:creationId xmlns:a16="http://schemas.microsoft.com/office/drawing/2014/main" id="{CC4E7B78-D291-462C-A491-97E07997C3BF}"/>
                  </a:ext>
                </a:extLst>
              </p:cNvPr>
              <p:cNvSpPr/>
              <p:nvPr/>
            </p:nvSpPr>
            <p:spPr>
              <a:xfrm rot="1800000">
                <a:off x="4951562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楕円 1">
                <a:extLst>
                  <a:ext uri="{FF2B5EF4-FFF2-40B4-BE49-F238E27FC236}">
                    <a16:creationId xmlns:a16="http://schemas.microsoft.com/office/drawing/2014/main" id="{7CC5A076-C754-4E75-A6D0-A55659018F26}"/>
                  </a:ext>
                </a:extLst>
              </p:cNvPr>
              <p:cNvSpPr/>
              <p:nvPr/>
            </p:nvSpPr>
            <p:spPr>
              <a:xfrm rot="12600000">
                <a:off x="2984740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楕円 1">
                <a:extLst>
                  <a:ext uri="{FF2B5EF4-FFF2-40B4-BE49-F238E27FC236}">
                    <a16:creationId xmlns:a16="http://schemas.microsoft.com/office/drawing/2014/main" id="{A74FD83B-F5FC-4D7B-8DC9-C67789C8F6EF}"/>
                  </a:ext>
                </a:extLst>
              </p:cNvPr>
              <p:cNvSpPr/>
              <p:nvPr/>
            </p:nvSpPr>
            <p:spPr>
              <a:xfrm rot="7200000">
                <a:off x="5671469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楕円 1">
                <a:extLst>
                  <a:ext uri="{FF2B5EF4-FFF2-40B4-BE49-F238E27FC236}">
                    <a16:creationId xmlns:a16="http://schemas.microsoft.com/office/drawing/2014/main" id="{C75F24D0-A405-4910-AF47-B394EABE4FD6}"/>
                  </a:ext>
                </a:extLst>
              </p:cNvPr>
              <p:cNvSpPr/>
              <p:nvPr/>
            </p:nvSpPr>
            <p:spPr>
              <a:xfrm rot="18000000">
                <a:off x="2264833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12" name="グループ化 711">
              <a:extLst>
                <a:ext uri="{FF2B5EF4-FFF2-40B4-BE49-F238E27FC236}">
                  <a16:creationId xmlns:a16="http://schemas.microsoft.com/office/drawing/2014/main" id="{CF0336E2-2457-4ECC-BEC0-D1EDEAEC3FB0}"/>
                </a:ext>
              </a:extLst>
            </p:cNvPr>
            <p:cNvGrpSpPr/>
            <p:nvPr/>
          </p:nvGrpSpPr>
          <p:grpSpPr>
            <a:xfrm rot="1310136">
              <a:off x="1522276" y="1425591"/>
              <a:ext cx="576382" cy="576380"/>
              <a:chOff x="1846054" y="603851"/>
              <a:chExt cx="4459854" cy="4459854"/>
            </a:xfrm>
            <a:solidFill>
              <a:srgbClr val="FF0000"/>
            </a:solidFill>
          </p:grpSpPr>
          <p:sp>
            <p:nvSpPr>
              <p:cNvPr id="713" name="楕円 1">
                <a:extLst>
                  <a:ext uri="{FF2B5EF4-FFF2-40B4-BE49-F238E27FC236}">
                    <a16:creationId xmlns:a16="http://schemas.microsoft.com/office/drawing/2014/main" id="{D3AD0D81-D0D2-484E-9AE4-B9036B0F33BA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楕円 1">
                <a:extLst>
                  <a:ext uri="{FF2B5EF4-FFF2-40B4-BE49-F238E27FC236}">
                    <a16:creationId xmlns:a16="http://schemas.microsoft.com/office/drawing/2014/main" id="{1D313A39-DD98-4261-A8A9-46CE3EB2ECF7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楕円 1">
                <a:extLst>
                  <a:ext uri="{FF2B5EF4-FFF2-40B4-BE49-F238E27FC236}">
                    <a16:creationId xmlns:a16="http://schemas.microsoft.com/office/drawing/2014/main" id="{F2163BAA-790B-45CC-ADD2-A236F791D602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楕円 1">
                <a:extLst>
                  <a:ext uri="{FF2B5EF4-FFF2-40B4-BE49-F238E27FC236}">
                    <a16:creationId xmlns:a16="http://schemas.microsoft.com/office/drawing/2014/main" id="{10332B0B-EC46-4195-9832-4367E6782AE3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7" name="楕円 1">
                <a:extLst>
                  <a:ext uri="{FF2B5EF4-FFF2-40B4-BE49-F238E27FC236}">
                    <a16:creationId xmlns:a16="http://schemas.microsoft.com/office/drawing/2014/main" id="{FF337FFD-A182-4E6E-89E0-A7A4A0AB97DF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8" name="楕円 1">
                <a:extLst>
                  <a:ext uri="{FF2B5EF4-FFF2-40B4-BE49-F238E27FC236}">
                    <a16:creationId xmlns:a16="http://schemas.microsoft.com/office/drawing/2014/main" id="{BB6C0434-DEC9-4F0D-A598-33C486F7F873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9" name="楕円 1">
                <a:extLst>
                  <a:ext uri="{FF2B5EF4-FFF2-40B4-BE49-F238E27FC236}">
                    <a16:creationId xmlns:a16="http://schemas.microsoft.com/office/drawing/2014/main" id="{339AACCF-52A4-40BB-849D-FF4BE7FF4B41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0" name="楕円 1">
                <a:extLst>
                  <a:ext uri="{FF2B5EF4-FFF2-40B4-BE49-F238E27FC236}">
                    <a16:creationId xmlns:a16="http://schemas.microsoft.com/office/drawing/2014/main" id="{F225424E-25A8-4717-B305-516C4E5347F4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1" name="楕円 1">
                <a:extLst>
                  <a:ext uri="{FF2B5EF4-FFF2-40B4-BE49-F238E27FC236}">
                    <a16:creationId xmlns:a16="http://schemas.microsoft.com/office/drawing/2014/main" id="{60053498-4D4D-4FE2-A20A-F532A842AA8A}"/>
                  </a:ext>
                </a:extLst>
              </p:cNvPr>
              <p:cNvSpPr/>
              <p:nvPr/>
            </p:nvSpPr>
            <p:spPr>
              <a:xfrm>
                <a:off x="3968151" y="60385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楕円 1">
                <a:extLst>
                  <a:ext uri="{FF2B5EF4-FFF2-40B4-BE49-F238E27FC236}">
                    <a16:creationId xmlns:a16="http://schemas.microsoft.com/office/drawing/2014/main" id="{871B1087-B47B-4FD9-BF7A-BDC092C8066E}"/>
                  </a:ext>
                </a:extLst>
              </p:cNvPr>
              <p:cNvSpPr/>
              <p:nvPr/>
            </p:nvSpPr>
            <p:spPr>
              <a:xfrm rot="10800000">
                <a:off x="3968151" y="453749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3" name="楕円 1">
                <a:extLst>
                  <a:ext uri="{FF2B5EF4-FFF2-40B4-BE49-F238E27FC236}">
                    <a16:creationId xmlns:a16="http://schemas.microsoft.com/office/drawing/2014/main" id="{F8554540-7926-4877-B250-ED264340D5A0}"/>
                  </a:ext>
                </a:extLst>
              </p:cNvPr>
              <p:cNvSpPr/>
              <p:nvPr/>
            </p:nvSpPr>
            <p:spPr>
              <a:xfrm rot="5400000">
                <a:off x="5934973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4" name="楕円 1">
                <a:extLst>
                  <a:ext uri="{FF2B5EF4-FFF2-40B4-BE49-F238E27FC236}">
                    <a16:creationId xmlns:a16="http://schemas.microsoft.com/office/drawing/2014/main" id="{AA7D3F80-CBBB-43EB-9DD9-619A8A0109E7}"/>
                  </a:ext>
                </a:extLst>
              </p:cNvPr>
              <p:cNvSpPr/>
              <p:nvPr/>
            </p:nvSpPr>
            <p:spPr>
              <a:xfrm rot="16200000">
                <a:off x="2001329" y="2570673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5" name="楕円 1">
                <a:extLst>
                  <a:ext uri="{FF2B5EF4-FFF2-40B4-BE49-F238E27FC236}">
                    <a16:creationId xmlns:a16="http://schemas.microsoft.com/office/drawing/2014/main" id="{D4B43193-E2E7-4782-AF85-5EDEC7B40D09}"/>
                  </a:ext>
                </a:extLst>
              </p:cNvPr>
              <p:cNvSpPr/>
              <p:nvPr/>
            </p:nvSpPr>
            <p:spPr>
              <a:xfrm rot="2700000">
                <a:off x="5358904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6" name="楕円 1">
                <a:extLst>
                  <a:ext uri="{FF2B5EF4-FFF2-40B4-BE49-F238E27FC236}">
                    <a16:creationId xmlns:a16="http://schemas.microsoft.com/office/drawing/2014/main" id="{D8B66E77-C562-46CB-860A-DCE6971B0722}"/>
                  </a:ext>
                </a:extLst>
              </p:cNvPr>
              <p:cNvSpPr/>
              <p:nvPr/>
            </p:nvSpPr>
            <p:spPr>
              <a:xfrm rot="13500000">
                <a:off x="2577398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7" name="楕円 1">
                <a:extLst>
                  <a:ext uri="{FF2B5EF4-FFF2-40B4-BE49-F238E27FC236}">
                    <a16:creationId xmlns:a16="http://schemas.microsoft.com/office/drawing/2014/main" id="{13AEC53E-A38C-4BEE-9F48-54C093E81920}"/>
                  </a:ext>
                </a:extLst>
              </p:cNvPr>
              <p:cNvSpPr/>
              <p:nvPr/>
            </p:nvSpPr>
            <p:spPr>
              <a:xfrm rot="8100000">
                <a:off x="5358904" y="3961426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8" name="楕円 1">
                <a:extLst>
                  <a:ext uri="{FF2B5EF4-FFF2-40B4-BE49-F238E27FC236}">
                    <a16:creationId xmlns:a16="http://schemas.microsoft.com/office/drawing/2014/main" id="{3E1340ED-36FC-42CB-AF86-0A414C716F56}"/>
                  </a:ext>
                </a:extLst>
              </p:cNvPr>
              <p:cNvSpPr/>
              <p:nvPr/>
            </p:nvSpPr>
            <p:spPr>
              <a:xfrm rot="18900000">
                <a:off x="2577398" y="1179920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9" name="楕円 1">
                <a:extLst>
                  <a:ext uri="{FF2B5EF4-FFF2-40B4-BE49-F238E27FC236}">
                    <a16:creationId xmlns:a16="http://schemas.microsoft.com/office/drawing/2014/main" id="{5C6B7DC7-263E-4D8C-A178-45010F2B0422}"/>
                  </a:ext>
                </a:extLst>
              </p:cNvPr>
              <p:cNvSpPr/>
              <p:nvPr/>
            </p:nvSpPr>
            <p:spPr>
              <a:xfrm rot="19800000">
                <a:off x="2984740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0" name="楕円 1">
                <a:extLst>
                  <a:ext uri="{FF2B5EF4-FFF2-40B4-BE49-F238E27FC236}">
                    <a16:creationId xmlns:a16="http://schemas.microsoft.com/office/drawing/2014/main" id="{CBFBDA41-15FD-4C79-A681-823702BFFEC5}"/>
                  </a:ext>
                </a:extLst>
              </p:cNvPr>
              <p:cNvSpPr/>
              <p:nvPr/>
            </p:nvSpPr>
            <p:spPr>
              <a:xfrm rot="9000000">
                <a:off x="4951562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1" name="楕円 1">
                <a:extLst>
                  <a:ext uri="{FF2B5EF4-FFF2-40B4-BE49-F238E27FC236}">
                    <a16:creationId xmlns:a16="http://schemas.microsoft.com/office/drawing/2014/main" id="{9ECE0529-7E28-450E-BB6D-9122FD02082E}"/>
                  </a:ext>
                </a:extLst>
              </p:cNvPr>
              <p:cNvSpPr/>
              <p:nvPr/>
            </p:nvSpPr>
            <p:spPr>
              <a:xfrm rot="3600000">
                <a:off x="5671469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楕円 1">
                <a:extLst>
                  <a:ext uri="{FF2B5EF4-FFF2-40B4-BE49-F238E27FC236}">
                    <a16:creationId xmlns:a16="http://schemas.microsoft.com/office/drawing/2014/main" id="{27A13B3D-F4D6-463D-BE77-EA19C50D01D6}"/>
                  </a:ext>
                </a:extLst>
              </p:cNvPr>
              <p:cNvSpPr/>
              <p:nvPr/>
            </p:nvSpPr>
            <p:spPr>
              <a:xfrm rot="14400000">
                <a:off x="2264833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3" name="楕円 1">
                <a:extLst>
                  <a:ext uri="{FF2B5EF4-FFF2-40B4-BE49-F238E27FC236}">
                    <a16:creationId xmlns:a16="http://schemas.microsoft.com/office/drawing/2014/main" id="{57A7C3F2-27A1-4643-9F46-60D21167D739}"/>
                  </a:ext>
                </a:extLst>
              </p:cNvPr>
              <p:cNvSpPr/>
              <p:nvPr/>
            </p:nvSpPr>
            <p:spPr>
              <a:xfrm rot="900000">
                <a:off x="4477202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4" name="楕円 1">
                <a:extLst>
                  <a:ext uri="{FF2B5EF4-FFF2-40B4-BE49-F238E27FC236}">
                    <a16:creationId xmlns:a16="http://schemas.microsoft.com/office/drawing/2014/main" id="{2150CD02-7A8B-4561-9765-D32BADB5E7BB}"/>
                  </a:ext>
                </a:extLst>
              </p:cNvPr>
              <p:cNvSpPr/>
              <p:nvPr/>
            </p:nvSpPr>
            <p:spPr>
              <a:xfrm rot="11700000">
                <a:off x="3459100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5" name="楕円 1">
                <a:extLst>
                  <a:ext uri="{FF2B5EF4-FFF2-40B4-BE49-F238E27FC236}">
                    <a16:creationId xmlns:a16="http://schemas.microsoft.com/office/drawing/2014/main" id="{0EC5869C-3815-4058-B760-A2AECF980D13}"/>
                  </a:ext>
                </a:extLst>
              </p:cNvPr>
              <p:cNvSpPr/>
              <p:nvPr/>
            </p:nvSpPr>
            <p:spPr>
              <a:xfrm rot="6300000">
                <a:off x="5867955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楕円 1">
                <a:extLst>
                  <a:ext uri="{FF2B5EF4-FFF2-40B4-BE49-F238E27FC236}">
                    <a16:creationId xmlns:a16="http://schemas.microsoft.com/office/drawing/2014/main" id="{46FE257A-08CA-4099-AAF4-E649DAB8E95D}"/>
                  </a:ext>
                </a:extLst>
              </p:cNvPr>
              <p:cNvSpPr/>
              <p:nvPr/>
            </p:nvSpPr>
            <p:spPr>
              <a:xfrm rot="17100000">
                <a:off x="2068347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00C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楕円 1">
                <a:extLst>
                  <a:ext uri="{FF2B5EF4-FFF2-40B4-BE49-F238E27FC236}">
                    <a16:creationId xmlns:a16="http://schemas.microsoft.com/office/drawing/2014/main" id="{CADB89CF-1ADB-4E7E-B2CD-16E5DC51477F}"/>
                  </a:ext>
                </a:extLst>
              </p:cNvPr>
              <p:cNvSpPr/>
              <p:nvPr/>
            </p:nvSpPr>
            <p:spPr>
              <a:xfrm rot="20700000">
                <a:off x="3459100" y="670869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楕円 1">
                <a:extLst>
                  <a:ext uri="{FF2B5EF4-FFF2-40B4-BE49-F238E27FC236}">
                    <a16:creationId xmlns:a16="http://schemas.microsoft.com/office/drawing/2014/main" id="{5AC26129-65FB-48F4-9D56-514644EE35C9}"/>
                  </a:ext>
                </a:extLst>
              </p:cNvPr>
              <p:cNvSpPr/>
              <p:nvPr/>
            </p:nvSpPr>
            <p:spPr>
              <a:xfrm rot="9900000">
                <a:off x="4477202" y="4470477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楕円 1">
                <a:extLst>
                  <a:ext uri="{FF2B5EF4-FFF2-40B4-BE49-F238E27FC236}">
                    <a16:creationId xmlns:a16="http://schemas.microsoft.com/office/drawing/2014/main" id="{2CC89DDD-9130-4B9F-90D7-3A39341AF830}"/>
                  </a:ext>
                </a:extLst>
              </p:cNvPr>
              <p:cNvSpPr/>
              <p:nvPr/>
            </p:nvSpPr>
            <p:spPr>
              <a:xfrm rot="4500000">
                <a:off x="5867955" y="206162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楕円 1">
                <a:extLst>
                  <a:ext uri="{FF2B5EF4-FFF2-40B4-BE49-F238E27FC236}">
                    <a16:creationId xmlns:a16="http://schemas.microsoft.com/office/drawing/2014/main" id="{80F18E36-B33B-449D-BBF0-E119596D1015}"/>
                  </a:ext>
                </a:extLst>
              </p:cNvPr>
              <p:cNvSpPr/>
              <p:nvPr/>
            </p:nvSpPr>
            <p:spPr>
              <a:xfrm rot="15300000">
                <a:off x="2068347" y="307972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楕円 1">
                <a:extLst>
                  <a:ext uri="{FF2B5EF4-FFF2-40B4-BE49-F238E27FC236}">
                    <a16:creationId xmlns:a16="http://schemas.microsoft.com/office/drawing/2014/main" id="{C9D68FDC-DA19-4E59-86D1-424BC0AE0AC1}"/>
                  </a:ext>
                </a:extLst>
              </p:cNvPr>
              <p:cNvSpPr/>
              <p:nvPr/>
            </p:nvSpPr>
            <p:spPr>
              <a:xfrm rot="1800000">
                <a:off x="4951562" y="867355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楕円 1">
                <a:extLst>
                  <a:ext uri="{FF2B5EF4-FFF2-40B4-BE49-F238E27FC236}">
                    <a16:creationId xmlns:a16="http://schemas.microsoft.com/office/drawing/2014/main" id="{8C1CC720-4918-4F36-BBD8-934B04C29AA9}"/>
                  </a:ext>
                </a:extLst>
              </p:cNvPr>
              <p:cNvSpPr/>
              <p:nvPr/>
            </p:nvSpPr>
            <p:spPr>
              <a:xfrm rot="12600000">
                <a:off x="2984740" y="4273991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楕円 1">
                <a:extLst>
                  <a:ext uri="{FF2B5EF4-FFF2-40B4-BE49-F238E27FC236}">
                    <a16:creationId xmlns:a16="http://schemas.microsoft.com/office/drawing/2014/main" id="{7138D665-DCB0-4CA8-B260-85B1F121156C}"/>
                  </a:ext>
                </a:extLst>
              </p:cNvPr>
              <p:cNvSpPr/>
              <p:nvPr/>
            </p:nvSpPr>
            <p:spPr>
              <a:xfrm rot="7200000">
                <a:off x="5671469" y="3554084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楕円 1">
                <a:extLst>
                  <a:ext uri="{FF2B5EF4-FFF2-40B4-BE49-F238E27FC236}">
                    <a16:creationId xmlns:a16="http://schemas.microsoft.com/office/drawing/2014/main" id="{F91F359E-17DF-49B6-8496-FC38947D8519}"/>
                  </a:ext>
                </a:extLst>
              </p:cNvPr>
              <p:cNvSpPr/>
              <p:nvPr/>
            </p:nvSpPr>
            <p:spPr>
              <a:xfrm rot="18000000">
                <a:off x="2264833" y="1587262"/>
                <a:ext cx="215660" cy="526210"/>
              </a:xfrm>
              <a:custGeom>
                <a:avLst/>
                <a:gdLst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2113472"/>
                  <a:gd name="connsiteX1" fmla="*/ 1056736 w 2113472"/>
                  <a:gd name="connsiteY1" fmla="*/ 0 h 2113472"/>
                  <a:gd name="connsiteX2" fmla="*/ 2113472 w 2113472"/>
                  <a:gd name="connsiteY2" fmla="*/ 1056736 h 2113472"/>
                  <a:gd name="connsiteX3" fmla="*/ 1056736 w 2113472"/>
                  <a:gd name="connsiteY3" fmla="*/ 2113472 h 2113472"/>
                  <a:gd name="connsiteX4" fmla="*/ 0 w 2113472"/>
                  <a:gd name="connsiteY4" fmla="*/ 1056736 h 2113472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  <a:gd name="connsiteX0" fmla="*/ 0 w 2113472"/>
                  <a:gd name="connsiteY0" fmla="*/ 1056736 h 3433313"/>
                  <a:gd name="connsiteX1" fmla="*/ 1056736 w 2113472"/>
                  <a:gd name="connsiteY1" fmla="*/ 0 h 3433313"/>
                  <a:gd name="connsiteX2" fmla="*/ 2113472 w 2113472"/>
                  <a:gd name="connsiteY2" fmla="*/ 1056736 h 3433313"/>
                  <a:gd name="connsiteX3" fmla="*/ 1073988 w 2113472"/>
                  <a:gd name="connsiteY3" fmla="*/ 3433313 h 3433313"/>
                  <a:gd name="connsiteX4" fmla="*/ 0 w 2113472"/>
                  <a:gd name="connsiteY4" fmla="*/ 1056736 h 3433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13472" h="3433313">
                    <a:moveTo>
                      <a:pt x="0" y="1056736"/>
                    </a:moveTo>
                    <a:cubicBezTo>
                      <a:pt x="0" y="473117"/>
                      <a:pt x="473117" y="0"/>
                      <a:pt x="1056736" y="0"/>
                    </a:cubicBezTo>
                    <a:cubicBezTo>
                      <a:pt x="1640355" y="0"/>
                      <a:pt x="2113472" y="473117"/>
                      <a:pt x="2113472" y="1056736"/>
                    </a:cubicBezTo>
                    <a:cubicBezTo>
                      <a:pt x="2113472" y="1640355"/>
                      <a:pt x="1450573" y="2777706"/>
                      <a:pt x="1073988" y="3433313"/>
                    </a:cubicBezTo>
                    <a:cubicBezTo>
                      <a:pt x="731909" y="2751826"/>
                      <a:pt x="0" y="1640355"/>
                      <a:pt x="0" y="10567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86253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4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5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500"/>
                            </p:stCondLst>
                            <p:childTnLst>
                              <p:par>
                                <p:cTn id="6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7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18955</TotalTime>
  <Words>0</Words>
  <Application>Microsoft Office PowerPoint</Application>
  <PresentationFormat>ワイド画面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anm009_打ち上げ花火のアニメ</dc:title>
  <dc:subject>anm009_打ち上げ花火のアニメ</dc:subject>
  <dc:creator>でじけろお</dc:creator>
  <cp:revision>1</cp:revision>
  <dcterms:created xsi:type="dcterms:W3CDTF">2018-12-11T01:47:04Z</dcterms:created>
  <dcterms:modified xsi:type="dcterms:W3CDTF">2020-08-31T05:37:45Z</dcterms:modified>
  <cp:version>1</cp:version>
</cp:coreProperties>
</file>