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90" r:id="rId3"/>
    <p:sldId id="283" r:id="rId4"/>
    <p:sldId id="291" r:id="rId5"/>
    <p:sldId id="281" r:id="rId6"/>
    <p:sldId id="282" r:id="rId7"/>
    <p:sldId id="284" r:id="rId8"/>
    <p:sldId id="292" r:id="rId9"/>
    <p:sldId id="285" r:id="rId10"/>
    <p:sldId id="297" r:id="rId11"/>
    <p:sldId id="286" r:id="rId12"/>
    <p:sldId id="296" r:id="rId13"/>
    <p:sldId id="287" r:id="rId14"/>
    <p:sldId id="295" r:id="rId15"/>
    <p:sldId id="288" r:id="rId16"/>
    <p:sldId id="299" r:id="rId17"/>
    <p:sldId id="300" r:id="rId18"/>
    <p:sldId id="294" r:id="rId19"/>
    <p:sldId id="289" r:id="rId20"/>
    <p:sldId id="293" r:id="rId21"/>
    <p:sldId id="298" r:id="rId22"/>
    <p:sldId id="30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CC"/>
    <a:srgbClr val="FFCCCC"/>
    <a:srgbClr val="FF99CC"/>
    <a:srgbClr val="FFCCFF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7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8" y="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608CC4-D8B4-4E7E-85F2-0688F37A455C}"/>
              </a:ext>
            </a:extLst>
          </p:cNvPr>
          <p:cNvGrpSpPr/>
          <p:nvPr/>
        </p:nvGrpSpPr>
        <p:grpSpPr>
          <a:xfrm>
            <a:off x="546098" y="541335"/>
            <a:ext cx="11099802" cy="6021898"/>
            <a:chOff x="1549401" y="1326183"/>
            <a:chExt cx="8504363" cy="5209912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" name="フリーフォーム 4">
              <a:extLst>
                <a:ext uri="{FF2B5EF4-FFF2-40B4-BE49-F238E27FC236}">
                  <a16:creationId xmlns:a16="http://schemas.microsoft.com/office/drawing/2014/main" id="{E7982ED6-FE00-4FDA-BF75-9B4B18C295C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フリーフォーム 6">
              <a:extLst>
                <a:ext uri="{FF2B5EF4-FFF2-40B4-BE49-F238E27FC236}">
                  <a16:creationId xmlns:a16="http://schemas.microsoft.com/office/drawing/2014/main" id="{DD12973A-8A32-43A4-9EF9-0D9BEC313968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フリーフォーム 7">
              <a:extLst>
                <a:ext uri="{FF2B5EF4-FFF2-40B4-BE49-F238E27FC236}">
                  <a16:creationId xmlns:a16="http://schemas.microsoft.com/office/drawing/2014/main" id="{DFADEF48-A689-4681-8CB7-C0890C990C96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0" name="フリーフォーム 8">
              <a:extLst>
                <a:ext uri="{FF2B5EF4-FFF2-40B4-BE49-F238E27FC236}">
                  <a16:creationId xmlns:a16="http://schemas.microsoft.com/office/drawing/2014/main" id="{495A0A5B-BD39-4E8B-AE0E-7B25203D28DC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フリーフォーム 9">
              <a:extLst>
                <a:ext uri="{FF2B5EF4-FFF2-40B4-BE49-F238E27FC236}">
                  <a16:creationId xmlns:a16="http://schemas.microsoft.com/office/drawing/2014/main" id="{E09BF89C-D251-4E84-931C-EAB1FD6B885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フリーフォーム 10">
              <a:extLst>
                <a:ext uri="{FF2B5EF4-FFF2-40B4-BE49-F238E27FC236}">
                  <a16:creationId xmlns:a16="http://schemas.microsoft.com/office/drawing/2014/main" id="{C8FBA8BB-0C16-4C5B-B626-161E99AD40C8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フリーフォーム 11">
              <a:extLst>
                <a:ext uri="{FF2B5EF4-FFF2-40B4-BE49-F238E27FC236}">
                  <a16:creationId xmlns:a16="http://schemas.microsoft.com/office/drawing/2014/main" id="{4D7B493E-9601-4EEC-B131-7CC33EA7F1B8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フリーフォーム 12">
              <a:extLst>
                <a:ext uri="{FF2B5EF4-FFF2-40B4-BE49-F238E27FC236}">
                  <a16:creationId xmlns:a16="http://schemas.microsoft.com/office/drawing/2014/main" id="{202A7F45-474F-446E-9E55-794D5CC07A16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フリーフォーム 13">
              <a:extLst>
                <a:ext uri="{FF2B5EF4-FFF2-40B4-BE49-F238E27FC236}">
                  <a16:creationId xmlns:a16="http://schemas.microsoft.com/office/drawing/2014/main" id="{15C9B9E3-DFF4-4628-BD24-FFAFDDD1F4F9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フリーフォーム 14">
              <a:extLst>
                <a:ext uri="{FF2B5EF4-FFF2-40B4-BE49-F238E27FC236}">
                  <a16:creationId xmlns:a16="http://schemas.microsoft.com/office/drawing/2014/main" id="{5219B2F8-A276-4B04-8C38-6C69B04F36E8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フリーフォーム 15">
              <a:extLst>
                <a:ext uri="{FF2B5EF4-FFF2-40B4-BE49-F238E27FC236}">
                  <a16:creationId xmlns:a16="http://schemas.microsoft.com/office/drawing/2014/main" id="{C78250D6-3BFC-4EA8-B37A-BEE3415974B3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フリーフォーム 18">
              <a:extLst>
                <a:ext uri="{FF2B5EF4-FFF2-40B4-BE49-F238E27FC236}">
                  <a16:creationId xmlns:a16="http://schemas.microsoft.com/office/drawing/2014/main" id="{346D65E1-CE56-421B-9A64-E2576A170BB7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フリーフォーム 27">
              <a:extLst>
                <a:ext uri="{FF2B5EF4-FFF2-40B4-BE49-F238E27FC236}">
                  <a16:creationId xmlns:a16="http://schemas.microsoft.com/office/drawing/2014/main" id="{F12B7689-F85C-4FA2-BB74-B84BA0F1FDB4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フリーフォーム 28">
              <a:extLst>
                <a:ext uri="{FF2B5EF4-FFF2-40B4-BE49-F238E27FC236}">
                  <a16:creationId xmlns:a16="http://schemas.microsoft.com/office/drawing/2014/main" id="{89F60152-FD64-481E-BCE3-20891F22402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フリーフォーム 29">
              <a:extLst>
                <a:ext uri="{FF2B5EF4-FFF2-40B4-BE49-F238E27FC236}">
                  <a16:creationId xmlns:a16="http://schemas.microsoft.com/office/drawing/2014/main" id="{1240BD38-BC60-49A6-9983-409D2E9B73D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フリーフォーム 30">
              <a:extLst>
                <a:ext uri="{FF2B5EF4-FFF2-40B4-BE49-F238E27FC236}">
                  <a16:creationId xmlns:a16="http://schemas.microsoft.com/office/drawing/2014/main" id="{1525C857-6951-476E-B044-DDBBC1FD975D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フリーフォーム 1023">
              <a:extLst>
                <a:ext uri="{FF2B5EF4-FFF2-40B4-BE49-F238E27FC236}">
                  <a16:creationId xmlns:a16="http://schemas.microsoft.com/office/drawing/2014/main" id="{32870918-10A6-496A-A553-1077C1CE8493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フリーフォーム 1024">
              <a:extLst>
                <a:ext uri="{FF2B5EF4-FFF2-40B4-BE49-F238E27FC236}">
                  <a16:creationId xmlns:a16="http://schemas.microsoft.com/office/drawing/2014/main" id="{A89976F3-EE6D-4BB3-91B7-98F04675240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フリーフォーム 1026">
              <a:extLst>
                <a:ext uri="{FF2B5EF4-FFF2-40B4-BE49-F238E27FC236}">
                  <a16:creationId xmlns:a16="http://schemas.microsoft.com/office/drawing/2014/main" id="{2804E8C6-B543-4628-B1C3-492530645DC2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フリーフォーム 1027">
              <a:extLst>
                <a:ext uri="{FF2B5EF4-FFF2-40B4-BE49-F238E27FC236}">
                  <a16:creationId xmlns:a16="http://schemas.microsoft.com/office/drawing/2014/main" id="{BF0D809E-3DD8-489D-B93B-0691A49DB3A6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フリーフォーム 1028">
              <a:extLst>
                <a:ext uri="{FF2B5EF4-FFF2-40B4-BE49-F238E27FC236}">
                  <a16:creationId xmlns:a16="http://schemas.microsoft.com/office/drawing/2014/main" id="{29FF3589-A445-4FF8-9E80-2C8AA232563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フリーフォーム 1029">
              <a:extLst>
                <a:ext uri="{FF2B5EF4-FFF2-40B4-BE49-F238E27FC236}">
                  <a16:creationId xmlns:a16="http://schemas.microsoft.com/office/drawing/2014/main" id="{933D7C89-DA72-4D51-B9E9-424C6E83B89C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フリーフォーム 1030">
              <a:extLst>
                <a:ext uri="{FF2B5EF4-FFF2-40B4-BE49-F238E27FC236}">
                  <a16:creationId xmlns:a16="http://schemas.microsoft.com/office/drawing/2014/main" id="{09998EBD-89B5-4BE8-A3DF-2AC8828C159F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フリーフォーム 1031">
              <a:extLst>
                <a:ext uri="{FF2B5EF4-FFF2-40B4-BE49-F238E27FC236}">
                  <a16:creationId xmlns:a16="http://schemas.microsoft.com/office/drawing/2014/main" id="{FD656EBD-DB57-4DCF-A149-8298D8EFA0C6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フリーフォーム 1033">
              <a:extLst>
                <a:ext uri="{FF2B5EF4-FFF2-40B4-BE49-F238E27FC236}">
                  <a16:creationId xmlns:a16="http://schemas.microsoft.com/office/drawing/2014/main" id="{B5E5C535-6320-44FB-9777-3B4A951E5D13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フリーフォーム 1034">
              <a:extLst>
                <a:ext uri="{FF2B5EF4-FFF2-40B4-BE49-F238E27FC236}">
                  <a16:creationId xmlns:a16="http://schemas.microsoft.com/office/drawing/2014/main" id="{34688228-08DF-48D9-A002-095B7E0D6AA6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フリーフォーム 1035">
              <a:extLst>
                <a:ext uri="{FF2B5EF4-FFF2-40B4-BE49-F238E27FC236}">
                  <a16:creationId xmlns:a16="http://schemas.microsoft.com/office/drawing/2014/main" id="{3887F92B-B01E-4E0D-98AF-F94BAC8B8A12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フリーフォーム 1036">
              <a:extLst>
                <a:ext uri="{FF2B5EF4-FFF2-40B4-BE49-F238E27FC236}">
                  <a16:creationId xmlns:a16="http://schemas.microsoft.com/office/drawing/2014/main" id="{F6170F5B-0470-483F-A7DC-6BBDFD997121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フリーフォーム 1037">
              <a:extLst>
                <a:ext uri="{FF2B5EF4-FFF2-40B4-BE49-F238E27FC236}">
                  <a16:creationId xmlns:a16="http://schemas.microsoft.com/office/drawing/2014/main" id="{C4185CB1-EBC6-464C-9CDE-C10FAAF70D25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フリーフォーム 1038">
              <a:extLst>
                <a:ext uri="{FF2B5EF4-FFF2-40B4-BE49-F238E27FC236}">
                  <a16:creationId xmlns:a16="http://schemas.microsoft.com/office/drawing/2014/main" id="{71A91686-4E74-4FAE-B407-76DCE7286771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フリーフォーム 1039">
              <a:extLst>
                <a:ext uri="{FF2B5EF4-FFF2-40B4-BE49-F238E27FC236}">
                  <a16:creationId xmlns:a16="http://schemas.microsoft.com/office/drawing/2014/main" id="{A70F2723-759D-46EB-BC58-66A4160D80CF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フリーフォーム 1040">
              <a:extLst>
                <a:ext uri="{FF2B5EF4-FFF2-40B4-BE49-F238E27FC236}">
                  <a16:creationId xmlns:a16="http://schemas.microsoft.com/office/drawing/2014/main" id="{040DB5B0-E187-4FEA-9103-50E5D4F2469F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フリーフォーム 1041">
              <a:extLst>
                <a:ext uri="{FF2B5EF4-FFF2-40B4-BE49-F238E27FC236}">
                  <a16:creationId xmlns:a16="http://schemas.microsoft.com/office/drawing/2014/main" id="{43F69035-53FE-4BAE-8284-9CBD920AF9DC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" name="フリーフォーム 1042">
              <a:extLst>
                <a:ext uri="{FF2B5EF4-FFF2-40B4-BE49-F238E27FC236}">
                  <a16:creationId xmlns:a16="http://schemas.microsoft.com/office/drawing/2014/main" id="{7539194F-AE66-4859-8CE6-9132BF6A88F4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" name="フリーフォーム 1043">
              <a:extLst>
                <a:ext uri="{FF2B5EF4-FFF2-40B4-BE49-F238E27FC236}">
                  <a16:creationId xmlns:a16="http://schemas.microsoft.com/office/drawing/2014/main" id="{4FBE0840-1C3F-4306-B483-8205A2829561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フリーフォーム 1044">
              <a:extLst>
                <a:ext uri="{FF2B5EF4-FFF2-40B4-BE49-F238E27FC236}">
                  <a16:creationId xmlns:a16="http://schemas.microsoft.com/office/drawing/2014/main" id="{F7E36D29-08E5-436A-B71B-4F259DA4DF58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フリーフォーム 1045">
              <a:extLst>
                <a:ext uri="{FF2B5EF4-FFF2-40B4-BE49-F238E27FC236}">
                  <a16:creationId xmlns:a16="http://schemas.microsoft.com/office/drawing/2014/main" id="{8AA405E2-9667-417F-AF4B-EF405F6ABE3E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フリーフォーム 1046">
              <a:extLst>
                <a:ext uri="{FF2B5EF4-FFF2-40B4-BE49-F238E27FC236}">
                  <a16:creationId xmlns:a16="http://schemas.microsoft.com/office/drawing/2014/main" id="{27619B2F-5490-4432-B3D0-4F6B1AF56FA8}"/>
                </a:ext>
              </a:extLst>
            </p:cNvPr>
            <p:cNvSpPr/>
            <p:nvPr/>
          </p:nvSpPr>
          <p:spPr bwMode="auto">
            <a:xfrm>
              <a:off x="3493953" y="3637303"/>
              <a:ext cx="279290" cy="458500"/>
            </a:xfrm>
            <a:custGeom>
              <a:avLst/>
              <a:gdLst>
                <a:gd name="connsiteX0" fmla="*/ 184150 w 381000"/>
                <a:gd name="connsiteY0" fmla="*/ 28575 h 625475"/>
                <a:gd name="connsiteX1" fmla="*/ 238125 w 381000"/>
                <a:gd name="connsiteY1" fmla="*/ 44450 h 625475"/>
                <a:gd name="connsiteX2" fmla="*/ 254000 w 381000"/>
                <a:gd name="connsiteY2" fmla="*/ 73025 h 625475"/>
                <a:gd name="connsiteX3" fmla="*/ 330200 w 381000"/>
                <a:gd name="connsiteY3" fmla="*/ 0 h 625475"/>
                <a:gd name="connsiteX4" fmla="*/ 381000 w 381000"/>
                <a:gd name="connsiteY4" fmla="*/ 76200 h 625475"/>
                <a:gd name="connsiteX5" fmla="*/ 365125 w 381000"/>
                <a:gd name="connsiteY5" fmla="*/ 114300 h 625475"/>
                <a:gd name="connsiteX6" fmla="*/ 368300 w 381000"/>
                <a:gd name="connsiteY6" fmla="*/ 161925 h 625475"/>
                <a:gd name="connsiteX7" fmla="*/ 330200 w 381000"/>
                <a:gd name="connsiteY7" fmla="*/ 200025 h 625475"/>
                <a:gd name="connsiteX8" fmla="*/ 269875 w 381000"/>
                <a:gd name="connsiteY8" fmla="*/ 282575 h 625475"/>
                <a:gd name="connsiteX9" fmla="*/ 184150 w 381000"/>
                <a:gd name="connsiteY9" fmla="*/ 333375 h 625475"/>
                <a:gd name="connsiteX10" fmla="*/ 215900 w 381000"/>
                <a:gd name="connsiteY10" fmla="*/ 390525 h 625475"/>
                <a:gd name="connsiteX11" fmla="*/ 311150 w 381000"/>
                <a:gd name="connsiteY11" fmla="*/ 460375 h 625475"/>
                <a:gd name="connsiteX12" fmla="*/ 355600 w 381000"/>
                <a:gd name="connsiteY12" fmla="*/ 593725 h 625475"/>
                <a:gd name="connsiteX13" fmla="*/ 234950 w 381000"/>
                <a:gd name="connsiteY13" fmla="*/ 625475 h 625475"/>
                <a:gd name="connsiteX14" fmla="*/ 203200 w 381000"/>
                <a:gd name="connsiteY14" fmla="*/ 542925 h 625475"/>
                <a:gd name="connsiteX15" fmla="*/ 47625 w 381000"/>
                <a:gd name="connsiteY15" fmla="*/ 571500 h 625475"/>
                <a:gd name="connsiteX16" fmla="*/ 98425 w 381000"/>
                <a:gd name="connsiteY16" fmla="*/ 463550 h 625475"/>
                <a:gd name="connsiteX17" fmla="*/ 50800 w 381000"/>
                <a:gd name="connsiteY17" fmla="*/ 365125 h 625475"/>
                <a:gd name="connsiteX18" fmla="*/ 6350 w 381000"/>
                <a:gd name="connsiteY18" fmla="*/ 349250 h 625475"/>
                <a:gd name="connsiteX19" fmla="*/ 38100 w 381000"/>
                <a:gd name="connsiteY19" fmla="*/ 317500 h 625475"/>
                <a:gd name="connsiteX20" fmla="*/ 0 w 381000"/>
                <a:gd name="connsiteY20" fmla="*/ 260350 h 625475"/>
                <a:gd name="connsiteX21" fmla="*/ 15875 w 381000"/>
                <a:gd name="connsiteY21" fmla="*/ 123825 h 625475"/>
                <a:gd name="connsiteX22" fmla="*/ 69850 w 381000"/>
                <a:gd name="connsiteY22" fmla="*/ 133350 h 625475"/>
                <a:gd name="connsiteX23" fmla="*/ 184150 w 381000"/>
                <a:gd name="connsiteY23" fmla="*/ 28575 h 62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000" h="625475">
                  <a:moveTo>
                    <a:pt x="184150" y="28575"/>
                  </a:moveTo>
                  <a:lnTo>
                    <a:pt x="238125" y="44450"/>
                  </a:lnTo>
                  <a:lnTo>
                    <a:pt x="254000" y="73025"/>
                  </a:lnTo>
                  <a:lnTo>
                    <a:pt x="330200" y="0"/>
                  </a:lnTo>
                  <a:lnTo>
                    <a:pt x="381000" y="76200"/>
                  </a:lnTo>
                  <a:lnTo>
                    <a:pt x="365125" y="114300"/>
                  </a:lnTo>
                  <a:lnTo>
                    <a:pt x="368300" y="161925"/>
                  </a:lnTo>
                  <a:lnTo>
                    <a:pt x="330200" y="200025"/>
                  </a:lnTo>
                  <a:lnTo>
                    <a:pt x="269875" y="282575"/>
                  </a:lnTo>
                  <a:lnTo>
                    <a:pt x="184150" y="333375"/>
                  </a:lnTo>
                  <a:lnTo>
                    <a:pt x="215900" y="390525"/>
                  </a:lnTo>
                  <a:lnTo>
                    <a:pt x="311150" y="460375"/>
                  </a:lnTo>
                  <a:lnTo>
                    <a:pt x="355600" y="593725"/>
                  </a:lnTo>
                  <a:lnTo>
                    <a:pt x="234950" y="625475"/>
                  </a:lnTo>
                  <a:lnTo>
                    <a:pt x="203200" y="542925"/>
                  </a:lnTo>
                  <a:lnTo>
                    <a:pt x="47625" y="571500"/>
                  </a:lnTo>
                  <a:lnTo>
                    <a:pt x="98425" y="463550"/>
                  </a:lnTo>
                  <a:lnTo>
                    <a:pt x="50800" y="365125"/>
                  </a:lnTo>
                  <a:lnTo>
                    <a:pt x="6350" y="349250"/>
                  </a:lnTo>
                  <a:lnTo>
                    <a:pt x="38100" y="317500"/>
                  </a:lnTo>
                  <a:lnTo>
                    <a:pt x="0" y="260350"/>
                  </a:lnTo>
                  <a:lnTo>
                    <a:pt x="15875" y="123825"/>
                  </a:lnTo>
                  <a:lnTo>
                    <a:pt x="69850" y="133350"/>
                  </a:lnTo>
                  <a:lnTo>
                    <a:pt x="184150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フリーフォーム 1047">
              <a:extLst>
                <a:ext uri="{FF2B5EF4-FFF2-40B4-BE49-F238E27FC236}">
                  <a16:creationId xmlns:a16="http://schemas.microsoft.com/office/drawing/2014/main" id="{CFD24CA8-6512-4624-863D-ECCEB946E0A0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フリーフォーム 1048">
              <a:extLst>
                <a:ext uri="{FF2B5EF4-FFF2-40B4-BE49-F238E27FC236}">
                  <a16:creationId xmlns:a16="http://schemas.microsoft.com/office/drawing/2014/main" id="{6C88A450-EA61-4F10-8576-1CA0681A4410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フリーフォーム 1049">
              <a:extLst>
                <a:ext uri="{FF2B5EF4-FFF2-40B4-BE49-F238E27FC236}">
                  <a16:creationId xmlns:a16="http://schemas.microsoft.com/office/drawing/2014/main" id="{EEC2E1F7-FC88-4338-B4DD-25B8ACA1C868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フリーフォーム 1050">
              <a:extLst>
                <a:ext uri="{FF2B5EF4-FFF2-40B4-BE49-F238E27FC236}">
                  <a16:creationId xmlns:a16="http://schemas.microsoft.com/office/drawing/2014/main" id="{40D7AE47-A715-4615-AA54-168DBF4FFA9D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フリーフォーム 1051">
              <a:extLst>
                <a:ext uri="{FF2B5EF4-FFF2-40B4-BE49-F238E27FC236}">
                  <a16:creationId xmlns:a16="http://schemas.microsoft.com/office/drawing/2014/main" id="{72D545EF-C807-4B56-B434-AA40D6C3E881}"/>
                </a:ext>
              </a:extLst>
            </p:cNvPr>
            <p:cNvSpPr/>
            <p:nvPr/>
          </p:nvSpPr>
          <p:spPr bwMode="auto">
            <a:xfrm>
              <a:off x="3626616" y="3674542"/>
              <a:ext cx="584180" cy="849505"/>
            </a:xfrm>
            <a:custGeom>
              <a:avLst/>
              <a:gdLst>
                <a:gd name="connsiteX0" fmla="*/ 295275 w 796925"/>
                <a:gd name="connsiteY0" fmla="*/ 0 h 1158875"/>
                <a:gd name="connsiteX1" fmla="*/ 381000 w 796925"/>
                <a:gd name="connsiteY1" fmla="*/ 69850 h 1158875"/>
                <a:gd name="connsiteX2" fmla="*/ 447675 w 796925"/>
                <a:gd name="connsiteY2" fmla="*/ 76200 h 1158875"/>
                <a:gd name="connsiteX3" fmla="*/ 425450 w 796925"/>
                <a:gd name="connsiteY3" fmla="*/ 209550 h 1158875"/>
                <a:gd name="connsiteX4" fmla="*/ 504825 w 796925"/>
                <a:gd name="connsiteY4" fmla="*/ 298450 h 1158875"/>
                <a:gd name="connsiteX5" fmla="*/ 495300 w 796925"/>
                <a:gd name="connsiteY5" fmla="*/ 361950 h 1158875"/>
                <a:gd name="connsiteX6" fmla="*/ 565150 w 796925"/>
                <a:gd name="connsiteY6" fmla="*/ 425450 h 1158875"/>
                <a:gd name="connsiteX7" fmla="*/ 603250 w 796925"/>
                <a:gd name="connsiteY7" fmla="*/ 406400 h 1158875"/>
                <a:gd name="connsiteX8" fmla="*/ 635000 w 796925"/>
                <a:gd name="connsiteY8" fmla="*/ 444500 h 1158875"/>
                <a:gd name="connsiteX9" fmla="*/ 742950 w 796925"/>
                <a:gd name="connsiteY9" fmla="*/ 466725 h 1158875"/>
                <a:gd name="connsiteX10" fmla="*/ 765175 w 796925"/>
                <a:gd name="connsiteY10" fmla="*/ 511175 h 1158875"/>
                <a:gd name="connsiteX11" fmla="*/ 796925 w 796925"/>
                <a:gd name="connsiteY11" fmla="*/ 635000 h 1158875"/>
                <a:gd name="connsiteX12" fmla="*/ 727075 w 796925"/>
                <a:gd name="connsiteY12" fmla="*/ 635000 h 1158875"/>
                <a:gd name="connsiteX13" fmla="*/ 720725 w 796925"/>
                <a:gd name="connsiteY13" fmla="*/ 688975 h 1158875"/>
                <a:gd name="connsiteX14" fmla="*/ 574675 w 796925"/>
                <a:gd name="connsiteY14" fmla="*/ 806450 h 1158875"/>
                <a:gd name="connsiteX15" fmla="*/ 469900 w 796925"/>
                <a:gd name="connsiteY15" fmla="*/ 882650 h 1158875"/>
                <a:gd name="connsiteX16" fmla="*/ 469900 w 796925"/>
                <a:gd name="connsiteY16" fmla="*/ 965200 h 1158875"/>
                <a:gd name="connsiteX17" fmla="*/ 460375 w 796925"/>
                <a:gd name="connsiteY17" fmla="*/ 1060450 h 1158875"/>
                <a:gd name="connsiteX18" fmla="*/ 406400 w 796925"/>
                <a:gd name="connsiteY18" fmla="*/ 1158875 h 1158875"/>
                <a:gd name="connsiteX19" fmla="*/ 339725 w 796925"/>
                <a:gd name="connsiteY19" fmla="*/ 1111250 h 1158875"/>
                <a:gd name="connsiteX20" fmla="*/ 304800 w 796925"/>
                <a:gd name="connsiteY20" fmla="*/ 1006475 h 1158875"/>
                <a:gd name="connsiteX21" fmla="*/ 250825 w 796925"/>
                <a:gd name="connsiteY21" fmla="*/ 828675 h 1158875"/>
                <a:gd name="connsiteX22" fmla="*/ 247650 w 796925"/>
                <a:gd name="connsiteY22" fmla="*/ 663575 h 1158875"/>
                <a:gd name="connsiteX23" fmla="*/ 161925 w 796925"/>
                <a:gd name="connsiteY23" fmla="*/ 688975 h 1158875"/>
                <a:gd name="connsiteX24" fmla="*/ 101600 w 796925"/>
                <a:gd name="connsiteY24" fmla="*/ 638175 h 1158875"/>
                <a:gd name="connsiteX25" fmla="*/ 152400 w 796925"/>
                <a:gd name="connsiteY25" fmla="*/ 612775 h 1158875"/>
                <a:gd name="connsiteX26" fmla="*/ 88900 w 796925"/>
                <a:gd name="connsiteY26" fmla="*/ 603250 h 1158875"/>
                <a:gd name="connsiteX27" fmla="*/ 88900 w 796925"/>
                <a:gd name="connsiteY27" fmla="*/ 561975 h 1158875"/>
                <a:gd name="connsiteX28" fmla="*/ 165100 w 796925"/>
                <a:gd name="connsiteY28" fmla="*/ 546100 h 1158875"/>
                <a:gd name="connsiteX29" fmla="*/ 127000 w 796925"/>
                <a:gd name="connsiteY29" fmla="*/ 396875 h 1158875"/>
                <a:gd name="connsiteX30" fmla="*/ 38100 w 796925"/>
                <a:gd name="connsiteY30" fmla="*/ 349250 h 1158875"/>
                <a:gd name="connsiteX31" fmla="*/ 0 w 796925"/>
                <a:gd name="connsiteY31" fmla="*/ 292100 h 1158875"/>
                <a:gd name="connsiteX32" fmla="*/ 92075 w 796925"/>
                <a:gd name="connsiteY32" fmla="*/ 234950 h 1158875"/>
                <a:gd name="connsiteX33" fmla="*/ 146050 w 796925"/>
                <a:gd name="connsiteY33" fmla="*/ 133350 h 1158875"/>
                <a:gd name="connsiteX34" fmla="*/ 184150 w 796925"/>
                <a:gd name="connsiteY34" fmla="*/ 117475 h 1158875"/>
                <a:gd name="connsiteX35" fmla="*/ 190500 w 796925"/>
                <a:gd name="connsiteY35" fmla="*/ 60325 h 1158875"/>
                <a:gd name="connsiteX36" fmla="*/ 203200 w 796925"/>
                <a:gd name="connsiteY36" fmla="*/ 25400 h 1158875"/>
                <a:gd name="connsiteX37" fmla="*/ 184150 w 796925"/>
                <a:gd name="connsiteY37" fmla="*/ 6350 h 1158875"/>
                <a:gd name="connsiteX38" fmla="*/ 295275 w 796925"/>
                <a:gd name="connsiteY38" fmla="*/ 0 h 11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96925" h="1158875">
                  <a:moveTo>
                    <a:pt x="295275" y="0"/>
                  </a:moveTo>
                  <a:lnTo>
                    <a:pt x="381000" y="69850"/>
                  </a:lnTo>
                  <a:lnTo>
                    <a:pt x="447675" y="76200"/>
                  </a:lnTo>
                  <a:lnTo>
                    <a:pt x="425450" y="209550"/>
                  </a:lnTo>
                  <a:lnTo>
                    <a:pt x="504825" y="298450"/>
                  </a:lnTo>
                  <a:lnTo>
                    <a:pt x="495300" y="361950"/>
                  </a:lnTo>
                  <a:lnTo>
                    <a:pt x="565150" y="425450"/>
                  </a:lnTo>
                  <a:lnTo>
                    <a:pt x="603250" y="406400"/>
                  </a:lnTo>
                  <a:lnTo>
                    <a:pt x="635000" y="444500"/>
                  </a:lnTo>
                  <a:lnTo>
                    <a:pt x="742950" y="466725"/>
                  </a:lnTo>
                  <a:lnTo>
                    <a:pt x="765175" y="511175"/>
                  </a:lnTo>
                  <a:lnTo>
                    <a:pt x="796925" y="635000"/>
                  </a:lnTo>
                  <a:lnTo>
                    <a:pt x="727075" y="635000"/>
                  </a:lnTo>
                  <a:lnTo>
                    <a:pt x="720725" y="688975"/>
                  </a:lnTo>
                  <a:lnTo>
                    <a:pt x="574675" y="806450"/>
                  </a:lnTo>
                  <a:lnTo>
                    <a:pt x="469900" y="882650"/>
                  </a:lnTo>
                  <a:lnTo>
                    <a:pt x="469900" y="965200"/>
                  </a:lnTo>
                  <a:lnTo>
                    <a:pt x="460375" y="1060450"/>
                  </a:lnTo>
                  <a:lnTo>
                    <a:pt x="406400" y="1158875"/>
                  </a:lnTo>
                  <a:lnTo>
                    <a:pt x="339725" y="1111250"/>
                  </a:lnTo>
                  <a:lnTo>
                    <a:pt x="304800" y="1006475"/>
                  </a:lnTo>
                  <a:lnTo>
                    <a:pt x="250825" y="828675"/>
                  </a:lnTo>
                  <a:cubicBezTo>
                    <a:pt x="249767" y="773642"/>
                    <a:pt x="248708" y="718608"/>
                    <a:pt x="247650" y="663575"/>
                  </a:cubicBezTo>
                  <a:lnTo>
                    <a:pt x="161925" y="688975"/>
                  </a:lnTo>
                  <a:lnTo>
                    <a:pt x="101600" y="638175"/>
                  </a:lnTo>
                  <a:lnTo>
                    <a:pt x="152400" y="612775"/>
                  </a:lnTo>
                  <a:lnTo>
                    <a:pt x="88900" y="603250"/>
                  </a:lnTo>
                  <a:lnTo>
                    <a:pt x="88900" y="561975"/>
                  </a:lnTo>
                  <a:lnTo>
                    <a:pt x="165100" y="546100"/>
                  </a:lnTo>
                  <a:lnTo>
                    <a:pt x="127000" y="396875"/>
                  </a:lnTo>
                  <a:lnTo>
                    <a:pt x="38100" y="349250"/>
                  </a:lnTo>
                  <a:lnTo>
                    <a:pt x="0" y="292100"/>
                  </a:lnTo>
                  <a:lnTo>
                    <a:pt x="92075" y="234950"/>
                  </a:lnTo>
                  <a:lnTo>
                    <a:pt x="146050" y="133350"/>
                  </a:lnTo>
                  <a:lnTo>
                    <a:pt x="184150" y="117475"/>
                  </a:lnTo>
                  <a:lnTo>
                    <a:pt x="190500" y="60325"/>
                  </a:lnTo>
                  <a:lnTo>
                    <a:pt x="203200" y="25400"/>
                  </a:lnTo>
                  <a:lnTo>
                    <a:pt x="184150" y="6350"/>
                  </a:lnTo>
                  <a:lnTo>
                    <a:pt x="2952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フリーフォーム 1052">
              <a:extLst>
                <a:ext uri="{FF2B5EF4-FFF2-40B4-BE49-F238E27FC236}">
                  <a16:creationId xmlns:a16="http://schemas.microsoft.com/office/drawing/2014/main" id="{CB0A4784-E776-4A2F-AF25-D7EA395411DC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フリーフォーム 1055">
              <a:extLst>
                <a:ext uri="{FF2B5EF4-FFF2-40B4-BE49-F238E27FC236}">
                  <a16:creationId xmlns:a16="http://schemas.microsoft.com/office/drawing/2014/main" id="{DFC32344-2B29-4B6D-B02B-85B35CEDF521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フリーフォーム 1056">
              <a:extLst>
                <a:ext uri="{FF2B5EF4-FFF2-40B4-BE49-F238E27FC236}">
                  <a16:creationId xmlns:a16="http://schemas.microsoft.com/office/drawing/2014/main" id="{FAEA3270-7D50-4F40-87A4-227E472AA1AF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フリーフォーム 1057">
              <a:extLst>
                <a:ext uri="{FF2B5EF4-FFF2-40B4-BE49-F238E27FC236}">
                  <a16:creationId xmlns:a16="http://schemas.microsoft.com/office/drawing/2014/main" id="{4EDAFB5E-0AD8-4D69-AF53-E39A84BF588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フリーフォーム 1058">
              <a:extLst>
                <a:ext uri="{FF2B5EF4-FFF2-40B4-BE49-F238E27FC236}">
                  <a16:creationId xmlns:a16="http://schemas.microsoft.com/office/drawing/2014/main" id="{AFA761C0-DE89-46CE-AA05-4ACBCF956456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フリーフォーム 1059">
              <a:extLst>
                <a:ext uri="{FF2B5EF4-FFF2-40B4-BE49-F238E27FC236}">
                  <a16:creationId xmlns:a16="http://schemas.microsoft.com/office/drawing/2014/main" id="{D2619DA4-8C83-4239-A369-670D164BC84F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フリーフォーム 1060">
              <a:extLst>
                <a:ext uri="{FF2B5EF4-FFF2-40B4-BE49-F238E27FC236}">
                  <a16:creationId xmlns:a16="http://schemas.microsoft.com/office/drawing/2014/main" id="{13D9A85B-D455-4DBC-B2DA-5D3914D75EC5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フリーフォーム 1061">
              <a:extLst>
                <a:ext uri="{FF2B5EF4-FFF2-40B4-BE49-F238E27FC236}">
                  <a16:creationId xmlns:a16="http://schemas.microsoft.com/office/drawing/2014/main" id="{34EB82C1-3CA8-4539-A88C-BBBA9B79126C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フリーフォーム 1062">
              <a:extLst>
                <a:ext uri="{FF2B5EF4-FFF2-40B4-BE49-F238E27FC236}">
                  <a16:creationId xmlns:a16="http://schemas.microsoft.com/office/drawing/2014/main" id="{97C8F262-9435-4F93-8039-964E1453466F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フリーフォーム 1063">
              <a:extLst>
                <a:ext uri="{FF2B5EF4-FFF2-40B4-BE49-F238E27FC236}">
                  <a16:creationId xmlns:a16="http://schemas.microsoft.com/office/drawing/2014/main" id="{913EF6DE-F373-4E3C-ADA7-242E234C21C4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フリーフォーム 1064">
              <a:extLst>
                <a:ext uri="{FF2B5EF4-FFF2-40B4-BE49-F238E27FC236}">
                  <a16:creationId xmlns:a16="http://schemas.microsoft.com/office/drawing/2014/main" id="{8E6E23BD-C073-465D-8D80-CC9553B5C49C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フリーフォーム 1065">
              <a:extLst>
                <a:ext uri="{FF2B5EF4-FFF2-40B4-BE49-F238E27FC236}">
                  <a16:creationId xmlns:a16="http://schemas.microsoft.com/office/drawing/2014/main" id="{8B6F6CD4-B485-4F1F-B08C-519F263018B3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フリーフォーム 1066">
              <a:extLst>
                <a:ext uri="{FF2B5EF4-FFF2-40B4-BE49-F238E27FC236}">
                  <a16:creationId xmlns:a16="http://schemas.microsoft.com/office/drawing/2014/main" id="{61CF3177-91F4-4061-91E8-C50639160971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フリーフォーム 1067">
              <a:extLst>
                <a:ext uri="{FF2B5EF4-FFF2-40B4-BE49-F238E27FC236}">
                  <a16:creationId xmlns:a16="http://schemas.microsoft.com/office/drawing/2014/main" id="{C61893F5-5458-4C35-B1BA-83408E38F38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フリーフォーム 1069">
              <a:extLst>
                <a:ext uri="{FF2B5EF4-FFF2-40B4-BE49-F238E27FC236}">
                  <a16:creationId xmlns:a16="http://schemas.microsoft.com/office/drawing/2014/main" id="{E664667B-2FFF-4F62-97D3-CBEB0D84AD2F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フリーフォーム 1071">
              <a:extLst>
                <a:ext uri="{FF2B5EF4-FFF2-40B4-BE49-F238E27FC236}">
                  <a16:creationId xmlns:a16="http://schemas.microsoft.com/office/drawing/2014/main" id="{CCB89FC8-F23D-4B24-9EFD-7872B8AB5C88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フリーフォーム 1072">
              <a:extLst>
                <a:ext uri="{FF2B5EF4-FFF2-40B4-BE49-F238E27FC236}">
                  <a16:creationId xmlns:a16="http://schemas.microsoft.com/office/drawing/2014/main" id="{7980C3C8-97EB-4F05-9F0C-B5D3A3E9F911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フリーフォーム 1073">
              <a:extLst>
                <a:ext uri="{FF2B5EF4-FFF2-40B4-BE49-F238E27FC236}">
                  <a16:creationId xmlns:a16="http://schemas.microsoft.com/office/drawing/2014/main" id="{06565078-BAE3-40B3-AC2A-03653C60DDB3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フリーフォーム 1074">
              <a:extLst>
                <a:ext uri="{FF2B5EF4-FFF2-40B4-BE49-F238E27FC236}">
                  <a16:creationId xmlns:a16="http://schemas.microsoft.com/office/drawing/2014/main" id="{6906B8AC-5100-4E92-BA31-9EF8466D3CF6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フリーフォーム 1075">
              <a:extLst>
                <a:ext uri="{FF2B5EF4-FFF2-40B4-BE49-F238E27FC236}">
                  <a16:creationId xmlns:a16="http://schemas.microsoft.com/office/drawing/2014/main" id="{CA3DA35D-EB30-4294-B987-73DF6FC2A1DB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フリーフォーム 1076">
              <a:extLst>
                <a:ext uri="{FF2B5EF4-FFF2-40B4-BE49-F238E27FC236}">
                  <a16:creationId xmlns:a16="http://schemas.microsoft.com/office/drawing/2014/main" id="{FA409527-975B-4F1C-8AEE-FBF8DDF4C120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フリーフォーム 1077">
              <a:extLst>
                <a:ext uri="{FF2B5EF4-FFF2-40B4-BE49-F238E27FC236}">
                  <a16:creationId xmlns:a16="http://schemas.microsoft.com/office/drawing/2014/main" id="{E6130752-4D98-463C-AE88-0820B945CD2A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フリーフォーム 1078">
              <a:extLst>
                <a:ext uri="{FF2B5EF4-FFF2-40B4-BE49-F238E27FC236}">
                  <a16:creationId xmlns:a16="http://schemas.microsoft.com/office/drawing/2014/main" id="{AB978E54-8B34-4504-9335-5EB752FAF309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フリーフォーム 1079">
              <a:extLst>
                <a:ext uri="{FF2B5EF4-FFF2-40B4-BE49-F238E27FC236}">
                  <a16:creationId xmlns:a16="http://schemas.microsoft.com/office/drawing/2014/main" id="{4B9C28D6-3FC9-4B00-9D8E-AAFF6EC23668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フリーフォーム 1080">
              <a:extLst>
                <a:ext uri="{FF2B5EF4-FFF2-40B4-BE49-F238E27FC236}">
                  <a16:creationId xmlns:a16="http://schemas.microsoft.com/office/drawing/2014/main" id="{1122F43A-1DAE-4CF3-A3A2-E9F063D8E000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フリーフォーム 1081">
              <a:extLst>
                <a:ext uri="{FF2B5EF4-FFF2-40B4-BE49-F238E27FC236}">
                  <a16:creationId xmlns:a16="http://schemas.microsoft.com/office/drawing/2014/main" id="{4074A0B7-8593-47DE-B91A-6577F44D7CA5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フリーフォーム 1082">
              <a:extLst>
                <a:ext uri="{FF2B5EF4-FFF2-40B4-BE49-F238E27FC236}">
                  <a16:creationId xmlns:a16="http://schemas.microsoft.com/office/drawing/2014/main" id="{4461DA55-C8F2-4044-9137-DDF858751264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フリーフォーム 1083">
              <a:extLst>
                <a:ext uri="{FF2B5EF4-FFF2-40B4-BE49-F238E27FC236}">
                  <a16:creationId xmlns:a16="http://schemas.microsoft.com/office/drawing/2014/main" id="{60C089B3-8391-4190-8E88-092C6ED3841D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フリーフォーム 1084">
              <a:extLst>
                <a:ext uri="{FF2B5EF4-FFF2-40B4-BE49-F238E27FC236}">
                  <a16:creationId xmlns:a16="http://schemas.microsoft.com/office/drawing/2014/main" id="{40315936-614E-4508-8E0C-20C612AEBA3E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フリーフォーム 1085">
              <a:extLst>
                <a:ext uri="{FF2B5EF4-FFF2-40B4-BE49-F238E27FC236}">
                  <a16:creationId xmlns:a16="http://schemas.microsoft.com/office/drawing/2014/main" id="{A671847B-243A-4F0C-B856-657C78C08573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フリーフォーム 1086">
              <a:extLst>
                <a:ext uri="{FF2B5EF4-FFF2-40B4-BE49-F238E27FC236}">
                  <a16:creationId xmlns:a16="http://schemas.microsoft.com/office/drawing/2014/main" id="{A0780691-C91D-4D2C-9DB8-A2CA066D1417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フリーフォーム 1087">
              <a:extLst>
                <a:ext uri="{FF2B5EF4-FFF2-40B4-BE49-F238E27FC236}">
                  <a16:creationId xmlns:a16="http://schemas.microsoft.com/office/drawing/2014/main" id="{F1BCE92D-A9EC-4039-87EA-96FF8AD633A9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フリーフォーム 1088">
              <a:extLst>
                <a:ext uri="{FF2B5EF4-FFF2-40B4-BE49-F238E27FC236}">
                  <a16:creationId xmlns:a16="http://schemas.microsoft.com/office/drawing/2014/main" id="{18AA2CFD-D6AE-4376-834A-190B82B8544D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フリーフォーム 1089">
              <a:extLst>
                <a:ext uri="{FF2B5EF4-FFF2-40B4-BE49-F238E27FC236}">
                  <a16:creationId xmlns:a16="http://schemas.microsoft.com/office/drawing/2014/main" id="{075EC7CF-F97D-4EC1-87FC-8D59D75D041F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フリーフォーム 1090">
              <a:extLst>
                <a:ext uri="{FF2B5EF4-FFF2-40B4-BE49-F238E27FC236}">
                  <a16:creationId xmlns:a16="http://schemas.microsoft.com/office/drawing/2014/main" id="{BAAE29CA-716D-46CD-93E0-61F5461C1AC0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フリーフォーム 1091">
              <a:extLst>
                <a:ext uri="{FF2B5EF4-FFF2-40B4-BE49-F238E27FC236}">
                  <a16:creationId xmlns:a16="http://schemas.microsoft.com/office/drawing/2014/main" id="{D0798155-BF4E-4328-A1EC-A4DB75520195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フリーフォーム 1092">
              <a:extLst>
                <a:ext uri="{FF2B5EF4-FFF2-40B4-BE49-F238E27FC236}">
                  <a16:creationId xmlns:a16="http://schemas.microsoft.com/office/drawing/2014/main" id="{7A67CB0E-EDEC-4911-BBA0-60ECCEE449FB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フリーフォーム 1094">
              <a:extLst>
                <a:ext uri="{FF2B5EF4-FFF2-40B4-BE49-F238E27FC236}">
                  <a16:creationId xmlns:a16="http://schemas.microsoft.com/office/drawing/2014/main" id="{C5CCA5C6-A8BB-4F25-87CD-9BC2F7C2E93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フリーフォーム 1097">
              <a:extLst>
                <a:ext uri="{FF2B5EF4-FFF2-40B4-BE49-F238E27FC236}">
                  <a16:creationId xmlns:a16="http://schemas.microsoft.com/office/drawing/2014/main" id="{20A61695-BAF7-42D0-98FB-39E3BD62DC28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フリーフォーム 1100">
              <a:extLst>
                <a:ext uri="{FF2B5EF4-FFF2-40B4-BE49-F238E27FC236}">
                  <a16:creationId xmlns:a16="http://schemas.microsoft.com/office/drawing/2014/main" id="{E0B14270-AFFE-4A69-A0BC-838534F3807E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フリーフォーム 1101">
              <a:extLst>
                <a:ext uri="{FF2B5EF4-FFF2-40B4-BE49-F238E27FC236}">
                  <a16:creationId xmlns:a16="http://schemas.microsoft.com/office/drawing/2014/main" id="{1EFDFC57-0696-425D-8638-E8303972717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フリーフォーム 1102">
              <a:extLst>
                <a:ext uri="{FF2B5EF4-FFF2-40B4-BE49-F238E27FC236}">
                  <a16:creationId xmlns:a16="http://schemas.microsoft.com/office/drawing/2014/main" id="{FD29ACBE-1E55-4DB3-B77B-40F44E10EF4A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フリーフォーム 1103">
              <a:extLst>
                <a:ext uri="{FF2B5EF4-FFF2-40B4-BE49-F238E27FC236}">
                  <a16:creationId xmlns:a16="http://schemas.microsoft.com/office/drawing/2014/main" id="{D8F17E3E-AD19-464B-927D-24018C20F179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フリーフォーム 1104">
              <a:extLst>
                <a:ext uri="{FF2B5EF4-FFF2-40B4-BE49-F238E27FC236}">
                  <a16:creationId xmlns:a16="http://schemas.microsoft.com/office/drawing/2014/main" id="{D89E8401-6FF3-4437-B02E-E846A0B7898C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フリーフォーム 1105">
              <a:extLst>
                <a:ext uri="{FF2B5EF4-FFF2-40B4-BE49-F238E27FC236}">
                  <a16:creationId xmlns:a16="http://schemas.microsoft.com/office/drawing/2014/main" id="{888D5AA6-226C-4AE6-ADEA-6EE46705B1C1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フリーフォーム 1106">
              <a:extLst>
                <a:ext uri="{FF2B5EF4-FFF2-40B4-BE49-F238E27FC236}">
                  <a16:creationId xmlns:a16="http://schemas.microsoft.com/office/drawing/2014/main" id="{5D3EF35B-AC95-44F5-83E4-F21B41F16350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フリーフォーム 1109">
              <a:extLst>
                <a:ext uri="{FF2B5EF4-FFF2-40B4-BE49-F238E27FC236}">
                  <a16:creationId xmlns:a16="http://schemas.microsoft.com/office/drawing/2014/main" id="{C2767494-99D8-4647-A4E8-FEF13B68F08D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フリーフォーム 1110">
              <a:extLst>
                <a:ext uri="{FF2B5EF4-FFF2-40B4-BE49-F238E27FC236}">
                  <a16:creationId xmlns:a16="http://schemas.microsoft.com/office/drawing/2014/main" id="{82EDAE36-7ED4-45A8-9AE4-B598BD30B3D1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フリーフォーム 1111">
              <a:extLst>
                <a:ext uri="{FF2B5EF4-FFF2-40B4-BE49-F238E27FC236}">
                  <a16:creationId xmlns:a16="http://schemas.microsoft.com/office/drawing/2014/main" id="{AA6DBC0E-3FA0-43D7-9BFD-6811BB0D2E0E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フリーフォーム 1112">
              <a:extLst>
                <a:ext uri="{FF2B5EF4-FFF2-40B4-BE49-F238E27FC236}">
                  <a16:creationId xmlns:a16="http://schemas.microsoft.com/office/drawing/2014/main" id="{C9C7A58E-9913-49EA-BCBC-DB13B9596343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フリーフォーム 1113">
              <a:extLst>
                <a:ext uri="{FF2B5EF4-FFF2-40B4-BE49-F238E27FC236}">
                  <a16:creationId xmlns:a16="http://schemas.microsoft.com/office/drawing/2014/main" id="{63B42F87-C097-42C5-9F8A-EAA14976741D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フリーフォーム 1114">
              <a:extLst>
                <a:ext uri="{FF2B5EF4-FFF2-40B4-BE49-F238E27FC236}">
                  <a16:creationId xmlns:a16="http://schemas.microsoft.com/office/drawing/2014/main" id="{4B8187DD-5D85-4A8B-9A86-2EA35160038B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フリーフォーム 1115">
              <a:extLst>
                <a:ext uri="{FF2B5EF4-FFF2-40B4-BE49-F238E27FC236}">
                  <a16:creationId xmlns:a16="http://schemas.microsoft.com/office/drawing/2014/main" id="{685F146A-8C4C-4230-A790-CB4409F66EBF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" name="フリーフォーム 1116">
              <a:extLst>
                <a:ext uri="{FF2B5EF4-FFF2-40B4-BE49-F238E27FC236}">
                  <a16:creationId xmlns:a16="http://schemas.microsoft.com/office/drawing/2014/main" id="{D579EAAB-0077-4E49-851B-8F458411591E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フリーフォーム 1117">
              <a:extLst>
                <a:ext uri="{FF2B5EF4-FFF2-40B4-BE49-F238E27FC236}">
                  <a16:creationId xmlns:a16="http://schemas.microsoft.com/office/drawing/2014/main" id="{62435DA3-D4DF-43B3-A16F-17E23BD54656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フリーフォーム 1118">
              <a:extLst>
                <a:ext uri="{FF2B5EF4-FFF2-40B4-BE49-F238E27FC236}">
                  <a16:creationId xmlns:a16="http://schemas.microsoft.com/office/drawing/2014/main" id="{F0D6394A-7AD6-4852-9636-C0C22FD1A022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" name="フリーフォーム 1119">
              <a:extLst>
                <a:ext uri="{FF2B5EF4-FFF2-40B4-BE49-F238E27FC236}">
                  <a16:creationId xmlns:a16="http://schemas.microsoft.com/office/drawing/2014/main" id="{2716C30D-5CB0-45F9-A469-0FCB1F7F6B3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" name="フリーフォーム 1120">
              <a:extLst>
                <a:ext uri="{FF2B5EF4-FFF2-40B4-BE49-F238E27FC236}">
                  <a16:creationId xmlns:a16="http://schemas.microsoft.com/office/drawing/2014/main" id="{DB43D7ED-2E67-4E76-A293-BC449D218F1A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フリーフォーム 1121">
              <a:extLst>
                <a:ext uri="{FF2B5EF4-FFF2-40B4-BE49-F238E27FC236}">
                  <a16:creationId xmlns:a16="http://schemas.microsoft.com/office/drawing/2014/main" id="{E5AEEEA8-6DD4-4A8D-A286-33132AA0462D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" name="フリーフォーム 1122">
              <a:extLst>
                <a:ext uri="{FF2B5EF4-FFF2-40B4-BE49-F238E27FC236}">
                  <a16:creationId xmlns:a16="http://schemas.microsoft.com/office/drawing/2014/main" id="{E77C6F3E-7630-40A8-8094-7E6BD736E586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" name="フリーフォーム 1123">
              <a:extLst>
                <a:ext uri="{FF2B5EF4-FFF2-40B4-BE49-F238E27FC236}">
                  <a16:creationId xmlns:a16="http://schemas.microsoft.com/office/drawing/2014/main" id="{C2E7B6E8-D7F4-41B9-BA1D-BA1545C9DB25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フリーフォーム 1124">
              <a:extLst>
                <a:ext uri="{FF2B5EF4-FFF2-40B4-BE49-F238E27FC236}">
                  <a16:creationId xmlns:a16="http://schemas.microsoft.com/office/drawing/2014/main" id="{109381C6-1169-4E92-BD5E-1622E698CC52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" name="フリーフォーム 1125">
              <a:extLst>
                <a:ext uri="{FF2B5EF4-FFF2-40B4-BE49-F238E27FC236}">
                  <a16:creationId xmlns:a16="http://schemas.microsoft.com/office/drawing/2014/main" id="{F69A1D91-DFDB-4444-9B87-069C1CBD0400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" name="フリーフォーム 1126">
              <a:extLst>
                <a:ext uri="{FF2B5EF4-FFF2-40B4-BE49-F238E27FC236}">
                  <a16:creationId xmlns:a16="http://schemas.microsoft.com/office/drawing/2014/main" id="{7910FCD7-1BB6-41D6-B9A8-B700BCF0C42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フリーフォーム 1128">
              <a:extLst>
                <a:ext uri="{FF2B5EF4-FFF2-40B4-BE49-F238E27FC236}">
                  <a16:creationId xmlns:a16="http://schemas.microsoft.com/office/drawing/2014/main" id="{1DE66E0C-C248-413E-B68C-5F7CF53C6327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" name="フリーフォーム 1129">
              <a:extLst>
                <a:ext uri="{FF2B5EF4-FFF2-40B4-BE49-F238E27FC236}">
                  <a16:creationId xmlns:a16="http://schemas.microsoft.com/office/drawing/2014/main" id="{6DCF6096-EA44-44ED-BE88-B30228103DC6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" name="フリーフォーム 1130">
              <a:extLst>
                <a:ext uri="{FF2B5EF4-FFF2-40B4-BE49-F238E27FC236}">
                  <a16:creationId xmlns:a16="http://schemas.microsoft.com/office/drawing/2014/main" id="{DC8C4AF5-E1CC-4FBF-BE99-B9EE3901A381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" name="フリーフォーム 1131">
              <a:extLst>
                <a:ext uri="{FF2B5EF4-FFF2-40B4-BE49-F238E27FC236}">
                  <a16:creationId xmlns:a16="http://schemas.microsoft.com/office/drawing/2014/main" id="{19030767-A45D-43CE-8528-994C109F0464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" name="フリーフォーム 1132">
              <a:extLst>
                <a:ext uri="{FF2B5EF4-FFF2-40B4-BE49-F238E27FC236}">
                  <a16:creationId xmlns:a16="http://schemas.microsoft.com/office/drawing/2014/main" id="{00E6A823-6118-4C49-B8BC-5A870C01B336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" name="フリーフォーム 1133">
              <a:extLst>
                <a:ext uri="{FF2B5EF4-FFF2-40B4-BE49-F238E27FC236}">
                  <a16:creationId xmlns:a16="http://schemas.microsoft.com/office/drawing/2014/main" id="{C0E4B34A-23D3-4EC2-BB7C-1590FED33722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0" name="フリーフォーム 1134">
              <a:extLst>
                <a:ext uri="{FF2B5EF4-FFF2-40B4-BE49-F238E27FC236}">
                  <a16:creationId xmlns:a16="http://schemas.microsoft.com/office/drawing/2014/main" id="{E4231139-E026-4269-B102-1F842CF089E8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1" name="フリーフォーム 1136">
              <a:extLst>
                <a:ext uri="{FF2B5EF4-FFF2-40B4-BE49-F238E27FC236}">
                  <a16:creationId xmlns:a16="http://schemas.microsoft.com/office/drawing/2014/main" id="{D497EAC4-1720-487D-8651-CB01A1128ECE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フリーフォーム 1137">
              <a:extLst>
                <a:ext uri="{FF2B5EF4-FFF2-40B4-BE49-F238E27FC236}">
                  <a16:creationId xmlns:a16="http://schemas.microsoft.com/office/drawing/2014/main" id="{F7BBE1AB-0549-492F-9738-E3AE6DC6EB5F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フリーフォーム 1139">
              <a:extLst>
                <a:ext uri="{FF2B5EF4-FFF2-40B4-BE49-F238E27FC236}">
                  <a16:creationId xmlns:a16="http://schemas.microsoft.com/office/drawing/2014/main" id="{A8A1BF08-C154-4DA4-B887-9B29841FB3A0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フリーフォーム 1140">
              <a:extLst>
                <a:ext uri="{FF2B5EF4-FFF2-40B4-BE49-F238E27FC236}">
                  <a16:creationId xmlns:a16="http://schemas.microsoft.com/office/drawing/2014/main" id="{200AC05D-0D00-48BF-845A-B5E4FD8E2B3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フリーフォーム 1141">
              <a:extLst>
                <a:ext uri="{FF2B5EF4-FFF2-40B4-BE49-F238E27FC236}">
                  <a16:creationId xmlns:a16="http://schemas.microsoft.com/office/drawing/2014/main" id="{B866D6B9-9A43-44AE-BFE4-8EE1ED44076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フリーフォーム 1142">
              <a:extLst>
                <a:ext uri="{FF2B5EF4-FFF2-40B4-BE49-F238E27FC236}">
                  <a16:creationId xmlns:a16="http://schemas.microsoft.com/office/drawing/2014/main" id="{CE531F38-9909-46B8-A0D2-5E3A2BE99468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フリーフォーム 1143">
              <a:extLst>
                <a:ext uri="{FF2B5EF4-FFF2-40B4-BE49-F238E27FC236}">
                  <a16:creationId xmlns:a16="http://schemas.microsoft.com/office/drawing/2014/main" id="{E871C46F-DE09-4664-86CA-6ECC136B9461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フリーフォーム 1144">
              <a:extLst>
                <a:ext uri="{FF2B5EF4-FFF2-40B4-BE49-F238E27FC236}">
                  <a16:creationId xmlns:a16="http://schemas.microsoft.com/office/drawing/2014/main" id="{1ACA25D4-AEE3-4AD6-B1F5-A2C2298FD6B3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フリーフォーム 1145">
              <a:extLst>
                <a:ext uri="{FF2B5EF4-FFF2-40B4-BE49-F238E27FC236}">
                  <a16:creationId xmlns:a16="http://schemas.microsoft.com/office/drawing/2014/main" id="{24A8E544-04FB-4F6A-B05C-0E3E5EF8FB37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フリーフォーム 1146">
              <a:extLst>
                <a:ext uri="{FF2B5EF4-FFF2-40B4-BE49-F238E27FC236}">
                  <a16:creationId xmlns:a16="http://schemas.microsoft.com/office/drawing/2014/main" id="{6A91FCA5-8C90-4285-84F3-E95151C83DD7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" name="フリーフォーム 1147">
              <a:extLst>
                <a:ext uri="{FF2B5EF4-FFF2-40B4-BE49-F238E27FC236}">
                  <a16:creationId xmlns:a16="http://schemas.microsoft.com/office/drawing/2014/main" id="{5CEDDFAC-497A-4FF9-8C26-2E1112E17D23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フリーフォーム 1148">
              <a:extLst>
                <a:ext uri="{FF2B5EF4-FFF2-40B4-BE49-F238E27FC236}">
                  <a16:creationId xmlns:a16="http://schemas.microsoft.com/office/drawing/2014/main" id="{4D8C41A9-7146-4FD2-970C-CE8697F08A6A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フリーフォーム 1149">
              <a:extLst>
                <a:ext uri="{FF2B5EF4-FFF2-40B4-BE49-F238E27FC236}">
                  <a16:creationId xmlns:a16="http://schemas.microsoft.com/office/drawing/2014/main" id="{1833B518-0A3F-4079-B82D-4D6B3C689A22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フリーフォーム 1150">
              <a:extLst>
                <a:ext uri="{FF2B5EF4-FFF2-40B4-BE49-F238E27FC236}">
                  <a16:creationId xmlns:a16="http://schemas.microsoft.com/office/drawing/2014/main" id="{1BEDB221-66CD-4E39-84DC-1BEEF818C93D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フリーフォーム 1170">
              <a:extLst>
                <a:ext uri="{FF2B5EF4-FFF2-40B4-BE49-F238E27FC236}">
                  <a16:creationId xmlns:a16="http://schemas.microsoft.com/office/drawing/2014/main" id="{F786DFA8-4454-4B6C-B095-95B9F8189093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フリーフォーム 1171">
              <a:extLst>
                <a:ext uri="{FF2B5EF4-FFF2-40B4-BE49-F238E27FC236}">
                  <a16:creationId xmlns:a16="http://schemas.microsoft.com/office/drawing/2014/main" id="{F251FAB8-0735-4DC4-8603-6085B0848F43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7" name="フリーフォーム 1172">
              <a:extLst>
                <a:ext uri="{FF2B5EF4-FFF2-40B4-BE49-F238E27FC236}">
                  <a16:creationId xmlns:a16="http://schemas.microsoft.com/office/drawing/2014/main" id="{3E3593DF-085D-4051-94E0-61EEBD5077A6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8" name="フリーフォーム 1173">
              <a:extLst>
                <a:ext uri="{FF2B5EF4-FFF2-40B4-BE49-F238E27FC236}">
                  <a16:creationId xmlns:a16="http://schemas.microsoft.com/office/drawing/2014/main" id="{55EE6EF0-067C-4B1B-8124-C3D33D1212B0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" name="フリーフォーム 1174">
              <a:extLst>
                <a:ext uri="{FF2B5EF4-FFF2-40B4-BE49-F238E27FC236}">
                  <a16:creationId xmlns:a16="http://schemas.microsoft.com/office/drawing/2014/main" id="{FB322DE8-632F-43C3-8F6F-1F421D51FE81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" name="フリーフォーム 1175">
              <a:extLst>
                <a:ext uri="{FF2B5EF4-FFF2-40B4-BE49-F238E27FC236}">
                  <a16:creationId xmlns:a16="http://schemas.microsoft.com/office/drawing/2014/main" id="{EC13A7AA-7813-4E1C-A5A5-2EAA6F695BD3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" name="フリーフォーム 1177">
              <a:extLst>
                <a:ext uri="{FF2B5EF4-FFF2-40B4-BE49-F238E27FC236}">
                  <a16:creationId xmlns:a16="http://schemas.microsoft.com/office/drawing/2014/main" id="{D79CAC05-E594-4216-9782-94AAE8CF2B45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フリーフォーム 1178">
              <a:extLst>
                <a:ext uri="{FF2B5EF4-FFF2-40B4-BE49-F238E27FC236}">
                  <a16:creationId xmlns:a16="http://schemas.microsoft.com/office/drawing/2014/main" id="{A83BDB01-69E0-4433-BAF1-56AF9CE7ABE0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" name="フリーフォーム 1179">
              <a:extLst>
                <a:ext uri="{FF2B5EF4-FFF2-40B4-BE49-F238E27FC236}">
                  <a16:creationId xmlns:a16="http://schemas.microsoft.com/office/drawing/2014/main" id="{795697B1-7E9A-44CF-8C0E-A1B9B1B97563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" name="フリーフォーム 1180">
              <a:extLst>
                <a:ext uri="{FF2B5EF4-FFF2-40B4-BE49-F238E27FC236}">
                  <a16:creationId xmlns:a16="http://schemas.microsoft.com/office/drawing/2014/main" id="{F6CC77B3-0F06-479D-BA8D-581120E469DA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フリーフォーム 1184">
              <a:extLst>
                <a:ext uri="{FF2B5EF4-FFF2-40B4-BE49-F238E27FC236}">
                  <a16:creationId xmlns:a16="http://schemas.microsoft.com/office/drawing/2014/main" id="{DB0B97EA-D325-4083-8283-9F7D36205E2C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" name="フリーフォーム 1185">
              <a:extLst>
                <a:ext uri="{FF2B5EF4-FFF2-40B4-BE49-F238E27FC236}">
                  <a16:creationId xmlns:a16="http://schemas.microsoft.com/office/drawing/2014/main" id="{73D85726-AA35-492F-96B1-98EE45EB1661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" name="フリーフォーム 1186">
              <a:extLst>
                <a:ext uri="{FF2B5EF4-FFF2-40B4-BE49-F238E27FC236}">
                  <a16:creationId xmlns:a16="http://schemas.microsoft.com/office/drawing/2014/main" id="{CE908AE7-83CE-4A68-AA25-0887390AF9BB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8" name="フリーフォーム 1187">
              <a:extLst>
                <a:ext uri="{FF2B5EF4-FFF2-40B4-BE49-F238E27FC236}">
                  <a16:creationId xmlns:a16="http://schemas.microsoft.com/office/drawing/2014/main" id="{95C93AF5-8A2F-4E83-8829-330658AA93B7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9" name="フリーフォーム 1188">
              <a:extLst>
                <a:ext uri="{FF2B5EF4-FFF2-40B4-BE49-F238E27FC236}">
                  <a16:creationId xmlns:a16="http://schemas.microsoft.com/office/drawing/2014/main" id="{0469A245-0D7E-4099-A600-44E055FBF618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0" name="フリーフォーム 1189">
              <a:extLst>
                <a:ext uri="{FF2B5EF4-FFF2-40B4-BE49-F238E27FC236}">
                  <a16:creationId xmlns:a16="http://schemas.microsoft.com/office/drawing/2014/main" id="{346407A8-26C8-4570-B6D0-DA834EE27BDE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1" name="フリーフォーム 1190">
              <a:extLst>
                <a:ext uri="{FF2B5EF4-FFF2-40B4-BE49-F238E27FC236}">
                  <a16:creationId xmlns:a16="http://schemas.microsoft.com/office/drawing/2014/main" id="{9D8C4E1F-62A4-40DD-8920-7D1683B23B40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2" name="フリーフォーム 1191">
              <a:extLst>
                <a:ext uri="{FF2B5EF4-FFF2-40B4-BE49-F238E27FC236}">
                  <a16:creationId xmlns:a16="http://schemas.microsoft.com/office/drawing/2014/main" id="{176A3115-CFE6-4CF0-9114-6AA1031302D6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3" name="フリーフォーム 1192">
              <a:extLst>
                <a:ext uri="{FF2B5EF4-FFF2-40B4-BE49-F238E27FC236}">
                  <a16:creationId xmlns:a16="http://schemas.microsoft.com/office/drawing/2014/main" id="{BC0C5A68-E744-49FD-9A2E-AC21F30EBE1E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" name="フリーフォーム 1193">
              <a:extLst>
                <a:ext uri="{FF2B5EF4-FFF2-40B4-BE49-F238E27FC236}">
                  <a16:creationId xmlns:a16="http://schemas.microsoft.com/office/drawing/2014/main" id="{375BA536-16F2-462D-824F-94C9E6F7D610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5" name="フリーフォーム 1194">
              <a:extLst>
                <a:ext uri="{FF2B5EF4-FFF2-40B4-BE49-F238E27FC236}">
                  <a16:creationId xmlns:a16="http://schemas.microsoft.com/office/drawing/2014/main" id="{0500349A-4944-408F-9646-0A04CDC579ED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6" name="フリーフォーム 1195">
              <a:extLst>
                <a:ext uri="{FF2B5EF4-FFF2-40B4-BE49-F238E27FC236}">
                  <a16:creationId xmlns:a16="http://schemas.microsoft.com/office/drawing/2014/main" id="{1549F71C-13E9-4116-84A9-806B03BA70E1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7" name="フリーフォーム 1197">
              <a:extLst>
                <a:ext uri="{FF2B5EF4-FFF2-40B4-BE49-F238E27FC236}">
                  <a16:creationId xmlns:a16="http://schemas.microsoft.com/office/drawing/2014/main" id="{938DC696-C55B-46B4-835A-C8E0E5825892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8" name="フリーフォーム 1199">
              <a:extLst>
                <a:ext uri="{FF2B5EF4-FFF2-40B4-BE49-F238E27FC236}">
                  <a16:creationId xmlns:a16="http://schemas.microsoft.com/office/drawing/2014/main" id="{7EB9B937-76B7-4EEC-A7D6-689C9F1AC6E7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9" name="フリーフォーム 1200">
              <a:extLst>
                <a:ext uri="{FF2B5EF4-FFF2-40B4-BE49-F238E27FC236}">
                  <a16:creationId xmlns:a16="http://schemas.microsoft.com/office/drawing/2014/main" id="{E024EDC2-EDBA-4ADF-AFDD-2D7BB6B212BF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" name="フリーフォーム 1201">
              <a:extLst>
                <a:ext uri="{FF2B5EF4-FFF2-40B4-BE49-F238E27FC236}">
                  <a16:creationId xmlns:a16="http://schemas.microsoft.com/office/drawing/2014/main" id="{C2531148-0288-4B0D-A2D1-43681B3F2898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1" name="フリーフォーム 1202">
              <a:extLst>
                <a:ext uri="{FF2B5EF4-FFF2-40B4-BE49-F238E27FC236}">
                  <a16:creationId xmlns:a16="http://schemas.microsoft.com/office/drawing/2014/main" id="{C0CCEE74-A861-44C5-A192-56847E3EE62B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2" name="フリーフォーム 1203">
              <a:extLst>
                <a:ext uri="{FF2B5EF4-FFF2-40B4-BE49-F238E27FC236}">
                  <a16:creationId xmlns:a16="http://schemas.microsoft.com/office/drawing/2014/main" id="{8B3886F3-F089-4C32-B8CC-BB36A2E63379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3" name="フリーフォーム 1204">
              <a:extLst>
                <a:ext uri="{FF2B5EF4-FFF2-40B4-BE49-F238E27FC236}">
                  <a16:creationId xmlns:a16="http://schemas.microsoft.com/office/drawing/2014/main" id="{92F292F9-3A44-4DE9-87E6-91686C3E97BD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883354" y="2361838"/>
            <a:ext cx="83920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n w="1905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世界の国旗クイズ</a:t>
            </a:r>
            <a:endParaRPr kumimoji="1" lang="ja-JP" altLang="en-US" sz="8000" b="1" dirty="0">
              <a:ln w="1905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3294000" y="3552284"/>
            <a:ext cx="55707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～アフリカ編～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問題⑤どの国の国旗でしょうか？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ヒント：首都はカイロです。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CE9FD741-C107-4DD6-B3FE-6EF9477FA80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7306E8E7-6945-431E-A40D-0C4515F2828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946F060B-A0EB-44B3-A641-0123844ECE6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1AF7EA33-FF3F-4E10-AB82-A8C51A29C75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C1D8AAA6-B09C-447C-A6B2-B36ABBFF5B4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441C917E-55B0-4FA4-A3EE-0AF288425A7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A6407B16-A6B1-45BA-AAD1-D1DC8159984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7F0EB5FD-E1BC-435F-AF9A-D09BDF03312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06979715-A1EA-4FE0-B573-A91D62E6A9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5FD943D1-5667-4C37-8F1F-5866B3792C1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2E358C38-ED63-4DD4-B1DB-923E9C6F55A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57B03E82-755F-443A-962B-CF66D585084B}"/>
              </a:ext>
            </a:extLst>
          </p:cNvPr>
          <p:cNvGrpSpPr/>
          <p:nvPr/>
        </p:nvGrpSpPr>
        <p:grpSpPr>
          <a:xfrm>
            <a:off x="3205417" y="1807249"/>
            <a:ext cx="5334000" cy="3559702"/>
            <a:chOff x="7311326" y="836613"/>
            <a:chExt cx="1983140" cy="1323471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4DF9B95D-DAFA-46E9-88C6-C04AFCC90EAF}"/>
                </a:ext>
              </a:extLst>
            </p:cNvPr>
            <p:cNvGrpSpPr/>
            <p:nvPr/>
          </p:nvGrpSpPr>
          <p:grpSpPr>
            <a:xfrm>
              <a:off x="7315046" y="842404"/>
              <a:ext cx="1979420" cy="1317680"/>
              <a:chOff x="5413682" y="3380445"/>
              <a:chExt cx="1979420" cy="1317680"/>
            </a:xfrm>
          </p:grpSpPr>
          <p:grpSp>
            <p:nvGrpSpPr>
              <p:cNvPr id="165" name="Group 223">
                <a:extLst>
                  <a:ext uri="{FF2B5EF4-FFF2-40B4-BE49-F238E27FC236}">
                    <a16:creationId xmlns:a16="http://schemas.microsoft.com/office/drawing/2014/main" id="{E9EA9BBE-F976-45D3-BA9F-81576ADCE0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13682" y="3380445"/>
                <a:ext cx="1979420" cy="1317680"/>
                <a:chOff x="353" y="2341"/>
                <a:chExt cx="182" cy="545"/>
              </a:xfrm>
            </p:grpSpPr>
            <p:sp>
              <p:nvSpPr>
                <p:cNvPr id="192" name="Rectangle 224">
                  <a:extLst>
                    <a:ext uri="{FF2B5EF4-FFF2-40B4-BE49-F238E27FC236}">
                      <a16:creationId xmlns:a16="http://schemas.microsoft.com/office/drawing/2014/main" id="{AE3BCEA1-DDCA-402F-A307-0BB6A53C7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" name="Rectangle 225">
                  <a:extLst>
                    <a:ext uri="{FF2B5EF4-FFF2-40B4-BE49-F238E27FC236}">
                      <a16:creationId xmlns:a16="http://schemas.microsoft.com/office/drawing/2014/main" id="{A5BAE0E9-2B68-461D-B2A7-03298CF35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" name="Rectangle 226">
                  <a:extLst>
                    <a:ext uri="{FF2B5EF4-FFF2-40B4-BE49-F238E27FC236}">
                      <a16:creationId xmlns:a16="http://schemas.microsoft.com/office/drawing/2014/main" id="{12316883-8AB1-4819-A428-AB012804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6" name="Group 4">
                <a:extLst>
                  <a:ext uri="{FF2B5EF4-FFF2-40B4-BE49-F238E27FC236}">
                    <a16:creationId xmlns:a16="http://schemas.microsoft.com/office/drawing/2014/main" id="{C1251539-6123-42FB-B1C9-A75049EEA50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6248375" y="3828853"/>
                <a:ext cx="310034" cy="421001"/>
                <a:chOff x="1927" y="540"/>
                <a:chExt cx="2386" cy="3240"/>
              </a:xfrm>
              <a:solidFill>
                <a:srgbClr val="BD9D08"/>
              </a:solidFill>
            </p:grpSpPr>
            <p:sp>
              <p:nvSpPr>
                <p:cNvPr id="167" name="Freeform 5">
                  <a:extLst>
                    <a:ext uri="{FF2B5EF4-FFF2-40B4-BE49-F238E27FC236}">
                      <a16:creationId xmlns:a16="http://schemas.microsoft.com/office/drawing/2014/main" id="{ED872402-A893-46EF-AEB4-956691E4A6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927" y="540"/>
                  <a:ext cx="2386" cy="3240"/>
                </a:xfrm>
                <a:custGeom>
                  <a:avLst/>
                  <a:gdLst>
                    <a:gd name="T0" fmla="*/ 955 w 2386"/>
                    <a:gd name="T1" fmla="*/ 1785 h 3240"/>
                    <a:gd name="T2" fmla="*/ 1655 w 2386"/>
                    <a:gd name="T3" fmla="*/ 1239 h 3240"/>
                    <a:gd name="T4" fmla="*/ 929 w 2386"/>
                    <a:gd name="T5" fmla="*/ 1035 h 3240"/>
                    <a:gd name="T6" fmla="*/ 286 w 2386"/>
                    <a:gd name="T7" fmla="*/ 548 h 3240"/>
                    <a:gd name="T8" fmla="*/ 416 w 2386"/>
                    <a:gd name="T9" fmla="*/ 2616 h 3240"/>
                    <a:gd name="T10" fmla="*/ 206 w 2386"/>
                    <a:gd name="T11" fmla="*/ 2854 h 3240"/>
                    <a:gd name="T12" fmla="*/ 232 w 2386"/>
                    <a:gd name="T13" fmla="*/ 3046 h 3240"/>
                    <a:gd name="T14" fmla="*/ 1217 w 2386"/>
                    <a:gd name="T15" fmla="*/ 3240 h 3240"/>
                    <a:gd name="T16" fmla="*/ 2178 w 2386"/>
                    <a:gd name="T17" fmla="*/ 3024 h 3240"/>
                    <a:gd name="T18" fmla="*/ 2162 w 2386"/>
                    <a:gd name="T19" fmla="*/ 2824 h 3240"/>
                    <a:gd name="T20" fmla="*/ 1956 w 2386"/>
                    <a:gd name="T21" fmla="*/ 2628 h 3240"/>
                    <a:gd name="T22" fmla="*/ 2170 w 2386"/>
                    <a:gd name="T23" fmla="*/ 558 h 3240"/>
                    <a:gd name="T24" fmla="*/ 1441 w 2386"/>
                    <a:gd name="T25" fmla="*/ 610 h 3240"/>
                    <a:gd name="T26" fmla="*/ 1139 w 2386"/>
                    <a:gd name="T27" fmla="*/ 0 h 3240"/>
                    <a:gd name="T28" fmla="*/ 877 w 2386"/>
                    <a:gd name="T29" fmla="*/ 80 h 3240"/>
                    <a:gd name="T30" fmla="*/ 1037 w 2386"/>
                    <a:gd name="T31" fmla="*/ 432 h 3240"/>
                    <a:gd name="T32" fmla="*/ 931 w 2386"/>
                    <a:gd name="T33" fmla="*/ 94 h 3240"/>
                    <a:gd name="T34" fmla="*/ 1121 w 2386"/>
                    <a:gd name="T35" fmla="*/ 122 h 3240"/>
                    <a:gd name="T36" fmla="*/ 1353 w 2386"/>
                    <a:gd name="T37" fmla="*/ 106 h 3240"/>
                    <a:gd name="T38" fmla="*/ 1401 w 2386"/>
                    <a:gd name="T39" fmla="*/ 754 h 3240"/>
                    <a:gd name="T40" fmla="*/ 1389 w 2386"/>
                    <a:gd name="T41" fmla="*/ 802 h 3240"/>
                    <a:gd name="T42" fmla="*/ 1149 w 2386"/>
                    <a:gd name="T43" fmla="*/ 716 h 3240"/>
                    <a:gd name="T44" fmla="*/ 1037 w 2386"/>
                    <a:gd name="T45" fmla="*/ 738 h 3240"/>
                    <a:gd name="T46" fmla="*/ 923 w 2386"/>
                    <a:gd name="T47" fmla="*/ 774 h 3240"/>
                    <a:gd name="T48" fmla="*/ 1161 w 2386"/>
                    <a:gd name="T49" fmla="*/ 82 h 3240"/>
                    <a:gd name="T50" fmla="*/ 130 w 2386"/>
                    <a:gd name="T51" fmla="*/ 660 h 3240"/>
                    <a:gd name="T52" fmla="*/ 735 w 2386"/>
                    <a:gd name="T53" fmla="*/ 746 h 3240"/>
                    <a:gd name="T54" fmla="*/ 1009 w 2386"/>
                    <a:gd name="T55" fmla="*/ 845 h 3240"/>
                    <a:gd name="T56" fmla="*/ 1429 w 2386"/>
                    <a:gd name="T57" fmla="*/ 806 h 3240"/>
                    <a:gd name="T58" fmla="*/ 1922 w 2386"/>
                    <a:gd name="T59" fmla="*/ 618 h 3240"/>
                    <a:gd name="T60" fmla="*/ 2194 w 2386"/>
                    <a:gd name="T61" fmla="*/ 2552 h 3240"/>
                    <a:gd name="T62" fmla="*/ 1193 w 2386"/>
                    <a:gd name="T63" fmla="*/ 865 h 3240"/>
                    <a:gd name="T64" fmla="*/ 192 w 2386"/>
                    <a:gd name="T65" fmla="*/ 2568 h 3240"/>
                    <a:gd name="T66" fmla="*/ 316 w 2386"/>
                    <a:gd name="T67" fmla="*/ 2712 h 3240"/>
                    <a:gd name="T68" fmla="*/ 416 w 2386"/>
                    <a:gd name="T69" fmla="*/ 2640 h 3240"/>
                    <a:gd name="T70" fmla="*/ 1001 w 2386"/>
                    <a:gd name="T71" fmla="*/ 2810 h 3240"/>
                    <a:gd name="T72" fmla="*/ 544 w 2386"/>
                    <a:gd name="T73" fmla="*/ 2760 h 3240"/>
                    <a:gd name="T74" fmla="*/ 1735 w 2386"/>
                    <a:gd name="T75" fmla="*/ 2774 h 3240"/>
                    <a:gd name="T76" fmla="*/ 1313 w 2386"/>
                    <a:gd name="T77" fmla="*/ 2788 h 3240"/>
                    <a:gd name="T78" fmla="*/ 1143 w 2386"/>
                    <a:gd name="T79" fmla="*/ 2770 h 3240"/>
                    <a:gd name="T80" fmla="*/ 697 w 2386"/>
                    <a:gd name="T81" fmla="*/ 2828 h 3240"/>
                    <a:gd name="T82" fmla="*/ 719 w 2386"/>
                    <a:gd name="T83" fmla="*/ 2850 h 3240"/>
                    <a:gd name="T84" fmla="*/ 1123 w 2386"/>
                    <a:gd name="T85" fmla="*/ 2908 h 3240"/>
                    <a:gd name="T86" fmla="*/ 1265 w 2386"/>
                    <a:gd name="T87" fmla="*/ 2888 h 3240"/>
                    <a:gd name="T88" fmla="*/ 1689 w 2386"/>
                    <a:gd name="T89" fmla="*/ 2904 h 3240"/>
                    <a:gd name="T90" fmla="*/ 2040 w 2386"/>
                    <a:gd name="T91" fmla="*/ 2766 h 3240"/>
                    <a:gd name="T92" fmla="*/ 2162 w 2386"/>
                    <a:gd name="T93" fmla="*/ 2976 h 3240"/>
                    <a:gd name="T94" fmla="*/ 1371 w 2386"/>
                    <a:gd name="T95" fmla="*/ 3190 h 3240"/>
                    <a:gd name="T96" fmla="*/ 240 w 2386"/>
                    <a:gd name="T97" fmla="*/ 2984 h 3240"/>
                    <a:gd name="T98" fmla="*/ 330 w 2386"/>
                    <a:gd name="T99" fmla="*/ 2772 h 3240"/>
                    <a:gd name="T100" fmla="*/ 1233 w 2386"/>
                    <a:gd name="T101" fmla="*/ 2800 h 3240"/>
                    <a:gd name="T102" fmla="*/ 1665 w 2386"/>
                    <a:gd name="T103" fmla="*/ 2856 h 3240"/>
                    <a:gd name="T104" fmla="*/ 1233 w 2386"/>
                    <a:gd name="T105" fmla="*/ 2233 h 3240"/>
                    <a:gd name="T106" fmla="*/ 1133 w 2386"/>
                    <a:gd name="T107" fmla="*/ 2730 h 3240"/>
                    <a:gd name="T108" fmla="*/ 1481 w 2386"/>
                    <a:gd name="T109" fmla="*/ 1913 h 3240"/>
                    <a:gd name="T110" fmla="*/ 1441 w 2386"/>
                    <a:gd name="T111" fmla="*/ 2369 h 3240"/>
                    <a:gd name="T112" fmla="*/ 1449 w 2386"/>
                    <a:gd name="T113" fmla="*/ 2432 h 3240"/>
                    <a:gd name="T114" fmla="*/ 937 w 2386"/>
                    <a:gd name="T115" fmla="*/ 1841 h 3240"/>
                    <a:gd name="T116" fmla="*/ 761 w 2386"/>
                    <a:gd name="T117" fmla="*/ 2137 h 3240"/>
                    <a:gd name="T118" fmla="*/ 737 w 2386"/>
                    <a:gd name="T119" fmla="*/ 2688 h 3240"/>
                    <a:gd name="T120" fmla="*/ 1317 w 2386"/>
                    <a:gd name="T121" fmla="*/ 965 h 3240"/>
                    <a:gd name="T122" fmla="*/ 1513 w 2386"/>
                    <a:gd name="T123" fmla="*/ 1705 h 3240"/>
                    <a:gd name="T124" fmla="*/ 771 w 2386"/>
                    <a:gd name="T125" fmla="*/ 1491 h 3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86" h="3240">
                      <a:moveTo>
                        <a:pt x="1193" y="953"/>
                      </a:moveTo>
                      <a:lnTo>
                        <a:pt x="1361" y="1033"/>
                      </a:lnTo>
                      <a:lnTo>
                        <a:pt x="1361" y="1829"/>
                      </a:lnTo>
                      <a:lnTo>
                        <a:pt x="1193" y="1993"/>
                      </a:lnTo>
                      <a:lnTo>
                        <a:pt x="1015" y="1823"/>
                      </a:lnTo>
                      <a:lnTo>
                        <a:pt x="1017" y="1033"/>
                      </a:lnTo>
                      <a:lnTo>
                        <a:pt x="1193" y="953"/>
                      </a:lnTo>
                      <a:close/>
                      <a:moveTo>
                        <a:pt x="721" y="1065"/>
                      </a:moveTo>
                      <a:lnTo>
                        <a:pt x="721" y="1065"/>
                      </a:lnTo>
                      <a:lnTo>
                        <a:pt x="723" y="1091"/>
                      </a:lnTo>
                      <a:lnTo>
                        <a:pt x="727" y="1159"/>
                      </a:lnTo>
                      <a:lnTo>
                        <a:pt x="737" y="1253"/>
                      </a:lnTo>
                      <a:lnTo>
                        <a:pt x="745" y="1303"/>
                      </a:lnTo>
                      <a:lnTo>
                        <a:pt x="753" y="1353"/>
                      </a:lnTo>
                      <a:lnTo>
                        <a:pt x="753" y="1353"/>
                      </a:lnTo>
                      <a:lnTo>
                        <a:pt x="759" y="1379"/>
                      </a:lnTo>
                      <a:lnTo>
                        <a:pt x="767" y="1407"/>
                      </a:lnTo>
                      <a:lnTo>
                        <a:pt x="789" y="1465"/>
                      </a:lnTo>
                      <a:lnTo>
                        <a:pt x="817" y="1527"/>
                      </a:lnTo>
                      <a:lnTo>
                        <a:pt x="845" y="1589"/>
                      </a:lnTo>
                      <a:lnTo>
                        <a:pt x="875" y="1647"/>
                      </a:lnTo>
                      <a:lnTo>
                        <a:pt x="901" y="1697"/>
                      </a:lnTo>
                      <a:lnTo>
                        <a:pt x="937" y="1761"/>
                      </a:lnTo>
                      <a:lnTo>
                        <a:pt x="937" y="1761"/>
                      </a:lnTo>
                      <a:lnTo>
                        <a:pt x="943" y="1771"/>
                      </a:lnTo>
                      <a:lnTo>
                        <a:pt x="955" y="1785"/>
                      </a:lnTo>
                      <a:lnTo>
                        <a:pt x="987" y="1823"/>
                      </a:lnTo>
                      <a:lnTo>
                        <a:pt x="1029" y="1867"/>
                      </a:lnTo>
                      <a:lnTo>
                        <a:pt x="1075" y="1915"/>
                      </a:lnTo>
                      <a:lnTo>
                        <a:pt x="1157" y="1997"/>
                      </a:lnTo>
                      <a:lnTo>
                        <a:pt x="1193" y="2033"/>
                      </a:lnTo>
                      <a:lnTo>
                        <a:pt x="1193" y="2033"/>
                      </a:lnTo>
                      <a:lnTo>
                        <a:pt x="1225" y="2007"/>
                      </a:lnTo>
                      <a:lnTo>
                        <a:pt x="1259" y="1975"/>
                      </a:lnTo>
                      <a:lnTo>
                        <a:pt x="1301" y="1937"/>
                      </a:lnTo>
                      <a:lnTo>
                        <a:pt x="1345" y="1891"/>
                      </a:lnTo>
                      <a:lnTo>
                        <a:pt x="1393" y="1841"/>
                      </a:lnTo>
                      <a:lnTo>
                        <a:pt x="1435" y="1789"/>
                      </a:lnTo>
                      <a:lnTo>
                        <a:pt x="1455" y="1763"/>
                      </a:lnTo>
                      <a:lnTo>
                        <a:pt x="1473" y="1737"/>
                      </a:lnTo>
                      <a:lnTo>
                        <a:pt x="1473" y="1737"/>
                      </a:lnTo>
                      <a:lnTo>
                        <a:pt x="1489" y="1711"/>
                      </a:lnTo>
                      <a:lnTo>
                        <a:pt x="1505" y="1681"/>
                      </a:lnTo>
                      <a:lnTo>
                        <a:pt x="1535" y="1619"/>
                      </a:lnTo>
                      <a:lnTo>
                        <a:pt x="1563" y="1553"/>
                      </a:lnTo>
                      <a:lnTo>
                        <a:pt x="1589" y="1487"/>
                      </a:lnTo>
                      <a:lnTo>
                        <a:pt x="1609" y="1423"/>
                      </a:lnTo>
                      <a:lnTo>
                        <a:pt x="1627" y="1365"/>
                      </a:lnTo>
                      <a:lnTo>
                        <a:pt x="1641" y="1313"/>
                      </a:lnTo>
                      <a:lnTo>
                        <a:pt x="1649" y="1273"/>
                      </a:lnTo>
                      <a:lnTo>
                        <a:pt x="1649" y="1273"/>
                      </a:lnTo>
                      <a:lnTo>
                        <a:pt x="1655" y="1239"/>
                      </a:lnTo>
                      <a:lnTo>
                        <a:pt x="1659" y="1203"/>
                      </a:lnTo>
                      <a:lnTo>
                        <a:pt x="1663" y="1139"/>
                      </a:lnTo>
                      <a:lnTo>
                        <a:pt x="1665" y="1091"/>
                      </a:lnTo>
                      <a:lnTo>
                        <a:pt x="1665" y="1073"/>
                      </a:lnTo>
                      <a:lnTo>
                        <a:pt x="1665" y="1073"/>
                      </a:lnTo>
                      <a:lnTo>
                        <a:pt x="1641" y="1071"/>
                      </a:lnTo>
                      <a:lnTo>
                        <a:pt x="1581" y="1061"/>
                      </a:lnTo>
                      <a:lnTo>
                        <a:pt x="1539" y="1055"/>
                      </a:lnTo>
                      <a:lnTo>
                        <a:pt x="1493" y="1045"/>
                      </a:lnTo>
                      <a:lnTo>
                        <a:pt x="1443" y="1033"/>
                      </a:lnTo>
                      <a:lnTo>
                        <a:pt x="1393" y="1017"/>
                      </a:lnTo>
                      <a:lnTo>
                        <a:pt x="1393" y="1017"/>
                      </a:lnTo>
                      <a:lnTo>
                        <a:pt x="1345" y="1001"/>
                      </a:lnTo>
                      <a:lnTo>
                        <a:pt x="1305" y="985"/>
                      </a:lnTo>
                      <a:lnTo>
                        <a:pt x="1269" y="969"/>
                      </a:lnTo>
                      <a:lnTo>
                        <a:pt x="1243" y="957"/>
                      </a:lnTo>
                      <a:lnTo>
                        <a:pt x="1205" y="937"/>
                      </a:lnTo>
                      <a:lnTo>
                        <a:pt x="1193" y="929"/>
                      </a:lnTo>
                      <a:lnTo>
                        <a:pt x="1193" y="929"/>
                      </a:lnTo>
                      <a:lnTo>
                        <a:pt x="1173" y="939"/>
                      </a:lnTo>
                      <a:lnTo>
                        <a:pt x="1121" y="965"/>
                      </a:lnTo>
                      <a:lnTo>
                        <a:pt x="1047" y="997"/>
                      </a:lnTo>
                      <a:lnTo>
                        <a:pt x="1009" y="1011"/>
                      </a:lnTo>
                      <a:lnTo>
                        <a:pt x="969" y="1025"/>
                      </a:lnTo>
                      <a:lnTo>
                        <a:pt x="969" y="1025"/>
                      </a:lnTo>
                      <a:lnTo>
                        <a:pt x="929" y="1035"/>
                      </a:lnTo>
                      <a:lnTo>
                        <a:pt x="887" y="1045"/>
                      </a:lnTo>
                      <a:lnTo>
                        <a:pt x="845" y="1051"/>
                      </a:lnTo>
                      <a:lnTo>
                        <a:pt x="807" y="1057"/>
                      </a:lnTo>
                      <a:lnTo>
                        <a:pt x="745" y="1063"/>
                      </a:lnTo>
                      <a:lnTo>
                        <a:pt x="721" y="1065"/>
                      </a:lnTo>
                      <a:lnTo>
                        <a:pt x="721" y="1065"/>
                      </a:lnTo>
                      <a:close/>
                      <a:moveTo>
                        <a:pt x="889" y="742"/>
                      </a:moveTo>
                      <a:lnTo>
                        <a:pt x="889" y="742"/>
                      </a:lnTo>
                      <a:lnTo>
                        <a:pt x="869" y="740"/>
                      </a:lnTo>
                      <a:lnTo>
                        <a:pt x="821" y="734"/>
                      </a:lnTo>
                      <a:lnTo>
                        <a:pt x="755" y="722"/>
                      </a:lnTo>
                      <a:lnTo>
                        <a:pt x="721" y="714"/>
                      </a:lnTo>
                      <a:lnTo>
                        <a:pt x="689" y="706"/>
                      </a:lnTo>
                      <a:lnTo>
                        <a:pt x="689" y="706"/>
                      </a:lnTo>
                      <a:lnTo>
                        <a:pt x="655" y="694"/>
                      </a:lnTo>
                      <a:lnTo>
                        <a:pt x="615" y="678"/>
                      </a:lnTo>
                      <a:lnTo>
                        <a:pt x="572" y="660"/>
                      </a:lnTo>
                      <a:lnTo>
                        <a:pt x="530" y="640"/>
                      </a:lnTo>
                      <a:lnTo>
                        <a:pt x="452" y="600"/>
                      </a:lnTo>
                      <a:lnTo>
                        <a:pt x="400" y="570"/>
                      </a:lnTo>
                      <a:lnTo>
                        <a:pt x="400" y="570"/>
                      </a:lnTo>
                      <a:lnTo>
                        <a:pt x="390" y="564"/>
                      </a:lnTo>
                      <a:lnTo>
                        <a:pt x="380" y="560"/>
                      </a:lnTo>
                      <a:lnTo>
                        <a:pt x="352" y="554"/>
                      </a:lnTo>
                      <a:lnTo>
                        <a:pt x="320" y="548"/>
                      </a:lnTo>
                      <a:lnTo>
                        <a:pt x="286" y="548"/>
                      </a:lnTo>
                      <a:lnTo>
                        <a:pt x="252" y="550"/>
                      </a:lnTo>
                      <a:lnTo>
                        <a:pt x="218" y="556"/>
                      </a:lnTo>
                      <a:lnTo>
                        <a:pt x="202" y="560"/>
                      </a:lnTo>
                      <a:lnTo>
                        <a:pt x="186" y="564"/>
                      </a:lnTo>
                      <a:lnTo>
                        <a:pt x="172" y="570"/>
                      </a:lnTo>
                      <a:lnTo>
                        <a:pt x="160" y="578"/>
                      </a:lnTo>
                      <a:lnTo>
                        <a:pt x="160" y="578"/>
                      </a:lnTo>
                      <a:lnTo>
                        <a:pt x="148" y="586"/>
                      </a:lnTo>
                      <a:lnTo>
                        <a:pt x="140" y="596"/>
                      </a:lnTo>
                      <a:lnTo>
                        <a:pt x="130" y="608"/>
                      </a:lnTo>
                      <a:lnTo>
                        <a:pt x="122" y="620"/>
                      </a:lnTo>
                      <a:lnTo>
                        <a:pt x="110" y="646"/>
                      </a:lnTo>
                      <a:lnTo>
                        <a:pt x="100" y="674"/>
                      </a:lnTo>
                      <a:lnTo>
                        <a:pt x="94" y="698"/>
                      </a:lnTo>
                      <a:lnTo>
                        <a:pt x="90" y="718"/>
                      </a:lnTo>
                      <a:lnTo>
                        <a:pt x="88" y="738"/>
                      </a:lnTo>
                      <a:lnTo>
                        <a:pt x="0" y="2760"/>
                      </a:lnTo>
                      <a:lnTo>
                        <a:pt x="633" y="2193"/>
                      </a:lnTo>
                      <a:lnTo>
                        <a:pt x="504" y="2640"/>
                      </a:lnTo>
                      <a:lnTo>
                        <a:pt x="504" y="2640"/>
                      </a:lnTo>
                      <a:lnTo>
                        <a:pt x="472" y="2628"/>
                      </a:lnTo>
                      <a:lnTo>
                        <a:pt x="444" y="2620"/>
                      </a:lnTo>
                      <a:lnTo>
                        <a:pt x="434" y="2618"/>
                      </a:lnTo>
                      <a:lnTo>
                        <a:pt x="424" y="2616"/>
                      </a:lnTo>
                      <a:lnTo>
                        <a:pt x="424" y="2616"/>
                      </a:lnTo>
                      <a:lnTo>
                        <a:pt x="416" y="2616"/>
                      </a:lnTo>
                      <a:lnTo>
                        <a:pt x="410" y="2618"/>
                      </a:lnTo>
                      <a:lnTo>
                        <a:pt x="396" y="2624"/>
                      </a:lnTo>
                      <a:lnTo>
                        <a:pt x="384" y="2632"/>
                      </a:lnTo>
                      <a:lnTo>
                        <a:pt x="384" y="2632"/>
                      </a:lnTo>
                      <a:lnTo>
                        <a:pt x="378" y="2632"/>
                      </a:lnTo>
                      <a:lnTo>
                        <a:pt x="360" y="2636"/>
                      </a:lnTo>
                      <a:lnTo>
                        <a:pt x="348" y="2640"/>
                      </a:lnTo>
                      <a:lnTo>
                        <a:pt x="336" y="2648"/>
                      </a:lnTo>
                      <a:lnTo>
                        <a:pt x="320" y="2658"/>
                      </a:lnTo>
                      <a:lnTo>
                        <a:pt x="304" y="2672"/>
                      </a:lnTo>
                      <a:lnTo>
                        <a:pt x="304" y="2672"/>
                      </a:lnTo>
                      <a:lnTo>
                        <a:pt x="296" y="2680"/>
                      </a:lnTo>
                      <a:lnTo>
                        <a:pt x="290" y="2690"/>
                      </a:lnTo>
                      <a:lnTo>
                        <a:pt x="286" y="2700"/>
                      </a:lnTo>
                      <a:lnTo>
                        <a:pt x="282" y="2710"/>
                      </a:lnTo>
                      <a:lnTo>
                        <a:pt x="278" y="2732"/>
                      </a:lnTo>
                      <a:lnTo>
                        <a:pt x="276" y="2752"/>
                      </a:lnTo>
                      <a:lnTo>
                        <a:pt x="276" y="2772"/>
                      </a:lnTo>
                      <a:lnTo>
                        <a:pt x="278" y="2786"/>
                      </a:lnTo>
                      <a:lnTo>
                        <a:pt x="280" y="2800"/>
                      </a:lnTo>
                      <a:lnTo>
                        <a:pt x="280" y="2800"/>
                      </a:lnTo>
                      <a:lnTo>
                        <a:pt x="240" y="2816"/>
                      </a:lnTo>
                      <a:lnTo>
                        <a:pt x="240" y="2816"/>
                      </a:lnTo>
                      <a:lnTo>
                        <a:pt x="232" y="2822"/>
                      </a:lnTo>
                      <a:lnTo>
                        <a:pt x="224" y="2830"/>
                      </a:lnTo>
                      <a:lnTo>
                        <a:pt x="206" y="2854"/>
                      </a:lnTo>
                      <a:lnTo>
                        <a:pt x="184" y="2888"/>
                      </a:lnTo>
                      <a:lnTo>
                        <a:pt x="184" y="2888"/>
                      </a:lnTo>
                      <a:lnTo>
                        <a:pt x="178" y="2888"/>
                      </a:lnTo>
                      <a:lnTo>
                        <a:pt x="164" y="2888"/>
                      </a:lnTo>
                      <a:lnTo>
                        <a:pt x="156" y="2890"/>
                      </a:lnTo>
                      <a:lnTo>
                        <a:pt x="150" y="2894"/>
                      </a:lnTo>
                      <a:lnTo>
                        <a:pt x="146" y="2898"/>
                      </a:lnTo>
                      <a:lnTo>
                        <a:pt x="144" y="2904"/>
                      </a:lnTo>
                      <a:lnTo>
                        <a:pt x="144" y="2904"/>
                      </a:lnTo>
                      <a:lnTo>
                        <a:pt x="146" y="2912"/>
                      </a:lnTo>
                      <a:lnTo>
                        <a:pt x="150" y="2918"/>
                      </a:lnTo>
                      <a:lnTo>
                        <a:pt x="154" y="2922"/>
                      </a:lnTo>
                      <a:lnTo>
                        <a:pt x="160" y="2928"/>
                      </a:lnTo>
                      <a:lnTo>
                        <a:pt x="172" y="2934"/>
                      </a:lnTo>
                      <a:lnTo>
                        <a:pt x="176" y="2936"/>
                      </a:lnTo>
                      <a:lnTo>
                        <a:pt x="176" y="2936"/>
                      </a:lnTo>
                      <a:lnTo>
                        <a:pt x="176" y="2952"/>
                      </a:lnTo>
                      <a:lnTo>
                        <a:pt x="178" y="2968"/>
                      </a:lnTo>
                      <a:lnTo>
                        <a:pt x="184" y="2984"/>
                      </a:lnTo>
                      <a:lnTo>
                        <a:pt x="184" y="2984"/>
                      </a:lnTo>
                      <a:lnTo>
                        <a:pt x="188" y="2992"/>
                      </a:lnTo>
                      <a:lnTo>
                        <a:pt x="196" y="3002"/>
                      </a:lnTo>
                      <a:lnTo>
                        <a:pt x="212" y="3020"/>
                      </a:lnTo>
                      <a:lnTo>
                        <a:pt x="232" y="3040"/>
                      </a:lnTo>
                      <a:lnTo>
                        <a:pt x="232" y="3040"/>
                      </a:lnTo>
                      <a:lnTo>
                        <a:pt x="232" y="3046"/>
                      </a:lnTo>
                      <a:lnTo>
                        <a:pt x="232" y="3054"/>
                      </a:lnTo>
                      <a:lnTo>
                        <a:pt x="232" y="3064"/>
                      </a:lnTo>
                      <a:lnTo>
                        <a:pt x="236" y="3076"/>
                      </a:lnTo>
                      <a:lnTo>
                        <a:pt x="242" y="3088"/>
                      </a:lnTo>
                      <a:lnTo>
                        <a:pt x="250" y="3104"/>
                      </a:lnTo>
                      <a:lnTo>
                        <a:pt x="264" y="3120"/>
                      </a:lnTo>
                      <a:lnTo>
                        <a:pt x="264" y="3120"/>
                      </a:lnTo>
                      <a:lnTo>
                        <a:pt x="272" y="3128"/>
                      </a:lnTo>
                      <a:lnTo>
                        <a:pt x="284" y="3136"/>
                      </a:lnTo>
                      <a:lnTo>
                        <a:pt x="310" y="3148"/>
                      </a:lnTo>
                      <a:lnTo>
                        <a:pt x="338" y="3158"/>
                      </a:lnTo>
                      <a:lnTo>
                        <a:pt x="368" y="3164"/>
                      </a:lnTo>
                      <a:lnTo>
                        <a:pt x="396" y="3170"/>
                      </a:lnTo>
                      <a:lnTo>
                        <a:pt x="418" y="3174"/>
                      </a:lnTo>
                      <a:lnTo>
                        <a:pt x="440" y="3176"/>
                      </a:lnTo>
                      <a:lnTo>
                        <a:pt x="440" y="3176"/>
                      </a:lnTo>
                      <a:lnTo>
                        <a:pt x="492" y="3186"/>
                      </a:lnTo>
                      <a:lnTo>
                        <a:pt x="554" y="3196"/>
                      </a:lnTo>
                      <a:lnTo>
                        <a:pt x="643" y="3208"/>
                      </a:lnTo>
                      <a:lnTo>
                        <a:pt x="753" y="3220"/>
                      </a:lnTo>
                      <a:lnTo>
                        <a:pt x="885" y="3230"/>
                      </a:lnTo>
                      <a:lnTo>
                        <a:pt x="961" y="3234"/>
                      </a:lnTo>
                      <a:lnTo>
                        <a:pt x="1041" y="3238"/>
                      </a:lnTo>
                      <a:lnTo>
                        <a:pt x="1127" y="3240"/>
                      </a:lnTo>
                      <a:lnTo>
                        <a:pt x="1217" y="3240"/>
                      </a:lnTo>
                      <a:lnTo>
                        <a:pt x="1217" y="3240"/>
                      </a:lnTo>
                      <a:lnTo>
                        <a:pt x="1309" y="3238"/>
                      </a:lnTo>
                      <a:lnTo>
                        <a:pt x="1399" y="3236"/>
                      </a:lnTo>
                      <a:lnTo>
                        <a:pt x="1485" y="3230"/>
                      </a:lnTo>
                      <a:lnTo>
                        <a:pt x="1567" y="3224"/>
                      </a:lnTo>
                      <a:lnTo>
                        <a:pt x="1645" y="3216"/>
                      </a:lnTo>
                      <a:lnTo>
                        <a:pt x="1719" y="3208"/>
                      </a:lnTo>
                      <a:lnTo>
                        <a:pt x="1790" y="3198"/>
                      </a:lnTo>
                      <a:lnTo>
                        <a:pt x="1854" y="3188"/>
                      </a:lnTo>
                      <a:lnTo>
                        <a:pt x="1912" y="3178"/>
                      </a:lnTo>
                      <a:lnTo>
                        <a:pt x="1964" y="3166"/>
                      </a:lnTo>
                      <a:lnTo>
                        <a:pt x="2010" y="3156"/>
                      </a:lnTo>
                      <a:lnTo>
                        <a:pt x="2050" y="3146"/>
                      </a:lnTo>
                      <a:lnTo>
                        <a:pt x="2082" y="3136"/>
                      </a:lnTo>
                      <a:lnTo>
                        <a:pt x="2106" y="3126"/>
                      </a:lnTo>
                      <a:lnTo>
                        <a:pt x="2122" y="3118"/>
                      </a:lnTo>
                      <a:lnTo>
                        <a:pt x="2130" y="3112"/>
                      </a:lnTo>
                      <a:lnTo>
                        <a:pt x="2130" y="3112"/>
                      </a:lnTo>
                      <a:lnTo>
                        <a:pt x="2136" y="3100"/>
                      </a:lnTo>
                      <a:lnTo>
                        <a:pt x="2142" y="3088"/>
                      </a:lnTo>
                      <a:lnTo>
                        <a:pt x="2148" y="3064"/>
                      </a:lnTo>
                      <a:lnTo>
                        <a:pt x="2154" y="3040"/>
                      </a:lnTo>
                      <a:lnTo>
                        <a:pt x="2154" y="3040"/>
                      </a:lnTo>
                      <a:lnTo>
                        <a:pt x="2156" y="3040"/>
                      </a:lnTo>
                      <a:lnTo>
                        <a:pt x="2166" y="3036"/>
                      </a:lnTo>
                      <a:lnTo>
                        <a:pt x="2170" y="3030"/>
                      </a:lnTo>
                      <a:lnTo>
                        <a:pt x="2178" y="3024"/>
                      </a:lnTo>
                      <a:lnTo>
                        <a:pt x="2186" y="3014"/>
                      </a:lnTo>
                      <a:lnTo>
                        <a:pt x="2194" y="3000"/>
                      </a:lnTo>
                      <a:lnTo>
                        <a:pt x="2194" y="3000"/>
                      </a:lnTo>
                      <a:lnTo>
                        <a:pt x="2202" y="2984"/>
                      </a:lnTo>
                      <a:lnTo>
                        <a:pt x="2208" y="2970"/>
                      </a:lnTo>
                      <a:lnTo>
                        <a:pt x="2216" y="2944"/>
                      </a:lnTo>
                      <a:lnTo>
                        <a:pt x="2218" y="2926"/>
                      </a:lnTo>
                      <a:lnTo>
                        <a:pt x="2218" y="2920"/>
                      </a:lnTo>
                      <a:lnTo>
                        <a:pt x="2218" y="2920"/>
                      </a:lnTo>
                      <a:lnTo>
                        <a:pt x="2222" y="2920"/>
                      </a:lnTo>
                      <a:lnTo>
                        <a:pt x="2230" y="2918"/>
                      </a:lnTo>
                      <a:lnTo>
                        <a:pt x="2234" y="2916"/>
                      </a:lnTo>
                      <a:lnTo>
                        <a:pt x="2238" y="2914"/>
                      </a:lnTo>
                      <a:lnTo>
                        <a:pt x="2240" y="2910"/>
                      </a:lnTo>
                      <a:lnTo>
                        <a:pt x="2242" y="2904"/>
                      </a:lnTo>
                      <a:lnTo>
                        <a:pt x="2242" y="2904"/>
                      </a:lnTo>
                      <a:lnTo>
                        <a:pt x="2240" y="2898"/>
                      </a:lnTo>
                      <a:lnTo>
                        <a:pt x="2236" y="2894"/>
                      </a:lnTo>
                      <a:lnTo>
                        <a:pt x="2230" y="2890"/>
                      </a:lnTo>
                      <a:lnTo>
                        <a:pt x="2222" y="2886"/>
                      </a:lnTo>
                      <a:lnTo>
                        <a:pt x="2208" y="2882"/>
                      </a:lnTo>
                      <a:lnTo>
                        <a:pt x="2202" y="2880"/>
                      </a:lnTo>
                      <a:lnTo>
                        <a:pt x="2202" y="2880"/>
                      </a:lnTo>
                      <a:lnTo>
                        <a:pt x="2188" y="2860"/>
                      </a:lnTo>
                      <a:lnTo>
                        <a:pt x="2162" y="2824"/>
                      </a:lnTo>
                      <a:lnTo>
                        <a:pt x="2162" y="2824"/>
                      </a:lnTo>
                      <a:lnTo>
                        <a:pt x="2156" y="2816"/>
                      </a:lnTo>
                      <a:lnTo>
                        <a:pt x="2148" y="2810"/>
                      </a:lnTo>
                      <a:lnTo>
                        <a:pt x="2138" y="2806"/>
                      </a:lnTo>
                      <a:lnTo>
                        <a:pt x="2128" y="2804"/>
                      </a:lnTo>
                      <a:lnTo>
                        <a:pt x="2112" y="2800"/>
                      </a:lnTo>
                      <a:lnTo>
                        <a:pt x="2106" y="2800"/>
                      </a:lnTo>
                      <a:lnTo>
                        <a:pt x="2106" y="2800"/>
                      </a:lnTo>
                      <a:lnTo>
                        <a:pt x="2106" y="2790"/>
                      </a:lnTo>
                      <a:lnTo>
                        <a:pt x="2108" y="2762"/>
                      </a:lnTo>
                      <a:lnTo>
                        <a:pt x="2104" y="2728"/>
                      </a:lnTo>
                      <a:lnTo>
                        <a:pt x="2102" y="2712"/>
                      </a:lnTo>
                      <a:lnTo>
                        <a:pt x="2098" y="2696"/>
                      </a:lnTo>
                      <a:lnTo>
                        <a:pt x="2098" y="2696"/>
                      </a:lnTo>
                      <a:lnTo>
                        <a:pt x="2094" y="2688"/>
                      </a:lnTo>
                      <a:lnTo>
                        <a:pt x="2090" y="2682"/>
                      </a:lnTo>
                      <a:lnTo>
                        <a:pt x="2078" y="2670"/>
                      </a:lnTo>
                      <a:lnTo>
                        <a:pt x="2064" y="2658"/>
                      </a:lnTo>
                      <a:lnTo>
                        <a:pt x="2048" y="2650"/>
                      </a:lnTo>
                      <a:lnTo>
                        <a:pt x="2022" y="2636"/>
                      </a:lnTo>
                      <a:lnTo>
                        <a:pt x="2010" y="2632"/>
                      </a:lnTo>
                      <a:lnTo>
                        <a:pt x="2010" y="2632"/>
                      </a:lnTo>
                      <a:lnTo>
                        <a:pt x="2000" y="2628"/>
                      </a:lnTo>
                      <a:lnTo>
                        <a:pt x="1990" y="2626"/>
                      </a:lnTo>
                      <a:lnTo>
                        <a:pt x="1978" y="2624"/>
                      </a:lnTo>
                      <a:lnTo>
                        <a:pt x="1978" y="2624"/>
                      </a:lnTo>
                      <a:lnTo>
                        <a:pt x="1956" y="2628"/>
                      </a:lnTo>
                      <a:lnTo>
                        <a:pt x="1924" y="2636"/>
                      </a:lnTo>
                      <a:lnTo>
                        <a:pt x="1882" y="2648"/>
                      </a:lnTo>
                      <a:lnTo>
                        <a:pt x="1745" y="2177"/>
                      </a:lnTo>
                      <a:lnTo>
                        <a:pt x="2386" y="2752"/>
                      </a:lnTo>
                      <a:lnTo>
                        <a:pt x="2386" y="2752"/>
                      </a:lnTo>
                      <a:lnTo>
                        <a:pt x="2330" y="1337"/>
                      </a:lnTo>
                      <a:lnTo>
                        <a:pt x="2330" y="1337"/>
                      </a:lnTo>
                      <a:lnTo>
                        <a:pt x="2324" y="1163"/>
                      </a:lnTo>
                      <a:lnTo>
                        <a:pt x="2320" y="1057"/>
                      </a:lnTo>
                      <a:lnTo>
                        <a:pt x="2316" y="951"/>
                      </a:lnTo>
                      <a:lnTo>
                        <a:pt x="2308" y="849"/>
                      </a:lnTo>
                      <a:lnTo>
                        <a:pt x="2300" y="760"/>
                      </a:lnTo>
                      <a:lnTo>
                        <a:pt x="2294" y="722"/>
                      </a:lnTo>
                      <a:lnTo>
                        <a:pt x="2288" y="688"/>
                      </a:lnTo>
                      <a:lnTo>
                        <a:pt x="2282" y="662"/>
                      </a:lnTo>
                      <a:lnTo>
                        <a:pt x="2274" y="642"/>
                      </a:lnTo>
                      <a:lnTo>
                        <a:pt x="2274" y="642"/>
                      </a:lnTo>
                      <a:lnTo>
                        <a:pt x="2266" y="628"/>
                      </a:lnTo>
                      <a:lnTo>
                        <a:pt x="2258" y="614"/>
                      </a:lnTo>
                      <a:lnTo>
                        <a:pt x="2248" y="602"/>
                      </a:lnTo>
                      <a:lnTo>
                        <a:pt x="2236" y="592"/>
                      </a:lnTo>
                      <a:lnTo>
                        <a:pt x="2226" y="582"/>
                      </a:lnTo>
                      <a:lnTo>
                        <a:pt x="2214" y="574"/>
                      </a:lnTo>
                      <a:lnTo>
                        <a:pt x="2200" y="566"/>
                      </a:lnTo>
                      <a:lnTo>
                        <a:pt x="2186" y="562"/>
                      </a:lnTo>
                      <a:lnTo>
                        <a:pt x="2170" y="558"/>
                      </a:lnTo>
                      <a:lnTo>
                        <a:pt x="2152" y="554"/>
                      </a:lnTo>
                      <a:lnTo>
                        <a:pt x="2134" y="552"/>
                      </a:lnTo>
                      <a:lnTo>
                        <a:pt x="2114" y="552"/>
                      </a:lnTo>
                      <a:lnTo>
                        <a:pt x="2070" y="554"/>
                      </a:lnTo>
                      <a:lnTo>
                        <a:pt x="2018" y="562"/>
                      </a:lnTo>
                      <a:lnTo>
                        <a:pt x="2018" y="562"/>
                      </a:lnTo>
                      <a:lnTo>
                        <a:pt x="1992" y="568"/>
                      </a:lnTo>
                      <a:lnTo>
                        <a:pt x="1966" y="574"/>
                      </a:lnTo>
                      <a:lnTo>
                        <a:pt x="1944" y="582"/>
                      </a:lnTo>
                      <a:lnTo>
                        <a:pt x="1922" y="590"/>
                      </a:lnTo>
                      <a:lnTo>
                        <a:pt x="1882" y="610"/>
                      </a:lnTo>
                      <a:lnTo>
                        <a:pt x="1846" y="632"/>
                      </a:lnTo>
                      <a:lnTo>
                        <a:pt x="1779" y="674"/>
                      </a:lnTo>
                      <a:lnTo>
                        <a:pt x="1747" y="692"/>
                      </a:lnTo>
                      <a:lnTo>
                        <a:pt x="1729" y="700"/>
                      </a:lnTo>
                      <a:lnTo>
                        <a:pt x="1713" y="706"/>
                      </a:lnTo>
                      <a:lnTo>
                        <a:pt x="1713" y="706"/>
                      </a:lnTo>
                      <a:lnTo>
                        <a:pt x="1677" y="716"/>
                      </a:lnTo>
                      <a:lnTo>
                        <a:pt x="1639" y="724"/>
                      </a:lnTo>
                      <a:lnTo>
                        <a:pt x="1603" y="730"/>
                      </a:lnTo>
                      <a:lnTo>
                        <a:pt x="1567" y="734"/>
                      </a:lnTo>
                      <a:lnTo>
                        <a:pt x="1511" y="738"/>
                      </a:lnTo>
                      <a:lnTo>
                        <a:pt x="1489" y="738"/>
                      </a:lnTo>
                      <a:lnTo>
                        <a:pt x="1489" y="738"/>
                      </a:lnTo>
                      <a:lnTo>
                        <a:pt x="1441" y="610"/>
                      </a:lnTo>
                      <a:lnTo>
                        <a:pt x="1441" y="610"/>
                      </a:lnTo>
                      <a:lnTo>
                        <a:pt x="1431" y="580"/>
                      </a:lnTo>
                      <a:lnTo>
                        <a:pt x="1425" y="550"/>
                      </a:lnTo>
                      <a:lnTo>
                        <a:pt x="1421" y="520"/>
                      </a:lnTo>
                      <a:lnTo>
                        <a:pt x="1419" y="490"/>
                      </a:lnTo>
                      <a:lnTo>
                        <a:pt x="1417" y="426"/>
                      </a:lnTo>
                      <a:lnTo>
                        <a:pt x="1417" y="362"/>
                      </a:lnTo>
                      <a:lnTo>
                        <a:pt x="1417" y="362"/>
                      </a:lnTo>
                      <a:lnTo>
                        <a:pt x="1413" y="288"/>
                      </a:lnTo>
                      <a:lnTo>
                        <a:pt x="1409" y="246"/>
                      </a:lnTo>
                      <a:lnTo>
                        <a:pt x="1405" y="204"/>
                      </a:lnTo>
                      <a:lnTo>
                        <a:pt x="1397" y="164"/>
                      </a:lnTo>
                      <a:lnTo>
                        <a:pt x="1387" y="128"/>
                      </a:lnTo>
                      <a:lnTo>
                        <a:pt x="1381" y="112"/>
                      </a:lnTo>
                      <a:lnTo>
                        <a:pt x="1375" y="98"/>
                      </a:lnTo>
                      <a:lnTo>
                        <a:pt x="1369" y="84"/>
                      </a:lnTo>
                      <a:lnTo>
                        <a:pt x="1361" y="74"/>
                      </a:lnTo>
                      <a:lnTo>
                        <a:pt x="1361" y="74"/>
                      </a:lnTo>
                      <a:lnTo>
                        <a:pt x="1351" y="64"/>
                      </a:lnTo>
                      <a:lnTo>
                        <a:pt x="1339" y="56"/>
                      </a:lnTo>
                      <a:lnTo>
                        <a:pt x="1325" y="48"/>
                      </a:lnTo>
                      <a:lnTo>
                        <a:pt x="1311" y="40"/>
                      </a:lnTo>
                      <a:lnTo>
                        <a:pt x="1275" y="26"/>
                      </a:lnTo>
                      <a:lnTo>
                        <a:pt x="1237" y="16"/>
                      </a:lnTo>
                      <a:lnTo>
                        <a:pt x="1201" y="8"/>
                      </a:lnTo>
                      <a:lnTo>
                        <a:pt x="1167" y="2"/>
                      </a:lnTo>
                      <a:lnTo>
                        <a:pt x="1139" y="0"/>
                      </a:lnTo>
                      <a:lnTo>
                        <a:pt x="1121" y="2"/>
                      </a:lnTo>
                      <a:lnTo>
                        <a:pt x="1121" y="2"/>
                      </a:lnTo>
                      <a:lnTo>
                        <a:pt x="1111" y="6"/>
                      </a:lnTo>
                      <a:lnTo>
                        <a:pt x="1101" y="10"/>
                      </a:lnTo>
                      <a:lnTo>
                        <a:pt x="1097" y="16"/>
                      </a:lnTo>
                      <a:lnTo>
                        <a:pt x="1093" y="22"/>
                      </a:lnTo>
                      <a:lnTo>
                        <a:pt x="1089" y="30"/>
                      </a:lnTo>
                      <a:lnTo>
                        <a:pt x="1089" y="34"/>
                      </a:lnTo>
                      <a:lnTo>
                        <a:pt x="1089" y="34"/>
                      </a:lnTo>
                      <a:lnTo>
                        <a:pt x="1081" y="30"/>
                      </a:lnTo>
                      <a:lnTo>
                        <a:pt x="1061" y="22"/>
                      </a:lnTo>
                      <a:lnTo>
                        <a:pt x="1047" y="18"/>
                      </a:lnTo>
                      <a:lnTo>
                        <a:pt x="1031" y="14"/>
                      </a:lnTo>
                      <a:lnTo>
                        <a:pt x="1013" y="12"/>
                      </a:lnTo>
                      <a:lnTo>
                        <a:pt x="993" y="10"/>
                      </a:lnTo>
                      <a:lnTo>
                        <a:pt x="993" y="10"/>
                      </a:lnTo>
                      <a:lnTo>
                        <a:pt x="973" y="10"/>
                      </a:lnTo>
                      <a:lnTo>
                        <a:pt x="955" y="14"/>
                      </a:lnTo>
                      <a:lnTo>
                        <a:pt x="939" y="18"/>
                      </a:lnTo>
                      <a:lnTo>
                        <a:pt x="923" y="24"/>
                      </a:lnTo>
                      <a:lnTo>
                        <a:pt x="909" y="32"/>
                      </a:lnTo>
                      <a:lnTo>
                        <a:pt x="897" y="40"/>
                      </a:lnTo>
                      <a:lnTo>
                        <a:pt x="889" y="52"/>
                      </a:lnTo>
                      <a:lnTo>
                        <a:pt x="881" y="66"/>
                      </a:lnTo>
                      <a:lnTo>
                        <a:pt x="881" y="66"/>
                      </a:lnTo>
                      <a:lnTo>
                        <a:pt x="877" y="80"/>
                      </a:lnTo>
                      <a:lnTo>
                        <a:pt x="875" y="96"/>
                      </a:lnTo>
                      <a:lnTo>
                        <a:pt x="873" y="110"/>
                      </a:lnTo>
                      <a:lnTo>
                        <a:pt x="875" y="124"/>
                      </a:lnTo>
                      <a:lnTo>
                        <a:pt x="879" y="146"/>
                      </a:lnTo>
                      <a:lnTo>
                        <a:pt x="881" y="154"/>
                      </a:lnTo>
                      <a:lnTo>
                        <a:pt x="881" y="154"/>
                      </a:lnTo>
                      <a:lnTo>
                        <a:pt x="903" y="144"/>
                      </a:lnTo>
                      <a:lnTo>
                        <a:pt x="925" y="136"/>
                      </a:lnTo>
                      <a:lnTo>
                        <a:pt x="953" y="130"/>
                      </a:lnTo>
                      <a:lnTo>
                        <a:pt x="953" y="130"/>
                      </a:lnTo>
                      <a:lnTo>
                        <a:pt x="961" y="130"/>
                      </a:lnTo>
                      <a:lnTo>
                        <a:pt x="969" y="132"/>
                      </a:lnTo>
                      <a:lnTo>
                        <a:pt x="975" y="134"/>
                      </a:lnTo>
                      <a:lnTo>
                        <a:pt x="983" y="140"/>
                      </a:lnTo>
                      <a:lnTo>
                        <a:pt x="999" y="152"/>
                      </a:lnTo>
                      <a:lnTo>
                        <a:pt x="1013" y="168"/>
                      </a:lnTo>
                      <a:lnTo>
                        <a:pt x="1023" y="182"/>
                      </a:lnTo>
                      <a:lnTo>
                        <a:pt x="1033" y="196"/>
                      </a:lnTo>
                      <a:lnTo>
                        <a:pt x="1041" y="210"/>
                      </a:lnTo>
                      <a:lnTo>
                        <a:pt x="1041" y="210"/>
                      </a:lnTo>
                      <a:lnTo>
                        <a:pt x="1043" y="218"/>
                      </a:lnTo>
                      <a:lnTo>
                        <a:pt x="1045" y="246"/>
                      </a:lnTo>
                      <a:lnTo>
                        <a:pt x="1045" y="304"/>
                      </a:lnTo>
                      <a:lnTo>
                        <a:pt x="1041" y="402"/>
                      </a:lnTo>
                      <a:lnTo>
                        <a:pt x="1041" y="402"/>
                      </a:lnTo>
                      <a:lnTo>
                        <a:pt x="1037" y="432"/>
                      </a:lnTo>
                      <a:lnTo>
                        <a:pt x="1031" y="464"/>
                      </a:lnTo>
                      <a:lnTo>
                        <a:pt x="1023" y="494"/>
                      </a:lnTo>
                      <a:lnTo>
                        <a:pt x="1013" y="524"/>
                      </a:lnTo>
                      <a:lnTo>
                        <a:pt x="1001" y="552"/>
                      </a:lnTo>
                      <a:lnTo>
                        <a:pt x="989" y="582"/>
                      </a:lnTo>
                      <a:lnTo>
                        <a:pt x="961" y="632"/>
                      </a:lnTo>
                      <a:lnTo>
                        <a:pt x="933" y="678"/>
                      </a:lnTo>
                      <a:lnTo>
                        <a:pt x="911" y="712"/>
                      </a:lnTo>
                      <a:lnTo>
                        <a:pt x="889" y="742"/>
                      </a:lnTo>
                      <a:lnTo>
                        <a:pt x="889" y="742"/>
                      </a:lnTo>
                      <a:close/>
                      <a:moveTo>
                        <a:pt x="1129" y="202"/>
                      </a:moveTo>
                      <a:lnTo>
                        <a:pt x="1129" y="202"/>
                      </a:lnTo>
                      <a:lnTo>
                        <a:pt x="1125" y="198"/>
                      </a:lnTo>
                      <a:lnTo>
                        <a:pt x="1113" y="184"/>
                      </a:lnTo>
                      <a:lnTo>
                        <a:pt x="1099" y="166"/>
                      </a:lnTo>
                      <a:lnTo>
                        <a:pt x="1079" y="142"/>
                      </a:lnTo>
                      <a:lnTo>
                        <a:pt x="1057" y="120"/>
                      </a:lnTo>
                      <a:lnTo>
                        <a:pt x="1033" y="102"/>
                      </a:lnTo>
                      <a:lnTo>
                        <a:pt x="1021" y="94"/>
                      </a:lnTo>
                      <a:lnTo>
                        <a:pt x="1009" y="88"/>
                      </a:lnTo>
                      <a:lnTo>
                        <a:pt x="997" y="84"/>
                      </a:lnTo>
                      <a:lnTo>
                        <a:pt x="985" y="82"/>
                      </a:lnTo>
                      <a:lnTo>
                        <a:pt x="985" y="82"/>
                      </a:lnTo>
                      <a:lnTo>
                        <a:pt x="963" y="84"/>
                      </a:lnTo>
                      <a:lnTo>
                        <a:pt x="945" y="88"/>
                      </a:lnTo>
                      <a:lnTo>
                        <a:pt x="931" y="94"/>
                      </a:lnTo>
                      <a:lnTo>
                        <a:pt x="919" y="102"/>
                      </a:lnTo>
                      <a:lnTo>
                        <a:pt x="909" y="110"/>
                      </a:lnTo>
                      <a:lnTo>
                        <a:pt x="903" y="116"/>
                      </a:lnTo>
                      <a:lnTo>
                        <a:pt x="897" y="122"/>
                      </a:lnTo>
                      <a:lnTo>
                        <a:pt x="897" y="122"/>
                      </a:lnTo>
                      <a:lnTo>
                        <a:pt x="897" y="108"/>
                      </a:lnTo>
                      <a:lnTo>
                        <a:pt x="897" y="94"/>
                      </a:lnTo>
                      <a:lnTo>
                        <a:pt x="901" y="78"/>
                      </a:lnTo>
                      <a:lnTo>
                        <a:pt x="905" y="70"/>
                      </a:lnTo>
                      <a:lnTo>
                        <a:pt x="909" y="62"/>
                      </a:lnTo>
                      <a:lnTo>
                        <a:pt x="915" y="56"/>
                      </a:lnTo>
                      <a:lnTo>
                        <a:pt x="921" y="50"/>
                      </a:lnTo>
                      <a:lnTo>
                        <a:pt x="931" y="44"/>
                      </a:lnTo>
                      <a:lnTo>
                        <a:pt x="941" y="42"/>
                      </a:lnTo>
                      <a:lnTo>
                        <a:pt x="955" y="40"/>
                      </a:lnTo>
                      <a:lnTo>
                        <a:pt x="969" y="42"/>
                      </a:lnTo>
                      <a:lnTo>
                        <a:pt x="969" y="42"/>
                      </a:lnTo>
                      <a:lnTo>
                        <a:pt x="985" y="44"/>
                      </a:lnTo>
                      <a:lnTo>
                        <a:pt x="999" y="48"/>
                      </a:lnTo>
                      <a:lnTo>
                        <a:pt x="1027" y="60"/>
                      </a:lnTo>
                      <a:lnTo>
                        <a:pt x="1051" y="72"/>
                      </a:lnTo>
                      <a:lnTo>
                        <a:pt x="1071" y="86"/>
                      </a:lnTo>
                      <a:lnTo>
                        <a:pt x="1103" y="110"/>
                      </a:lnTo>
                      <a:lnTo>
                        <a:pt x="1113" y="118"/>
                      </a:lnTo>
                      <a:lnTo>
                        <a:pt x="1121" y="122"/>
                      </a:lnTo>
                      <a:lnTo>
                        <a:pt x="1121" y="122"/>
                      </a:lnTo>
                      <a:lnTo>
                        <a:pt x="1139" y="122"/>
                      </a:lnTo>
                      <a:lnTo>
                        <a:pt x="1145" y="122"/>
                      </a:lnTo>
                      <a:lnTo>
                        <a:pt x="1145" y="122"/>
                      </a:lnTo>
                      <a:lnTo>
                        <a:pt x="1149" y="126"/>
                      </a:lnTo>
                      <a:lnTo>
                        <a:pt x="1159" y="136"/>
                      </a:lnTo>
                      <a:lnTo>
                        <a:pt x="1173" y="144"/>
                      </a:lnTo>
                      <a:lnTo>
                        <a:pt x="1179" y="146"/>
                      </a:lnTo>
                      <a:lnTo>
                        <a:pt x="1185" y="146"/>
                      </a:lnTo>
                      <a:lnTo>
                        <a:pt x="1185" y="146"/>
                      </a:lnTo>
                      <a:lnTo>
                        <a:pt x="1189" y="144"/>
                      </a:lnTo>
                      <a:lnTo>
                        <a:pt x="1193" y="138"/>
                      </a:lnTo>
                      <a:lnTo>
                        <a:pt x="1199" y="124"/>
                      </a:lnTo>
                      <a:lnTo>
                        <a:pt x="1203" y="116"/>
                      </a:lnTo>
                      <a:lnTo>
                        <a:pt x="1209" y="110"/>
                      </a:lnTo>
                      <a:lnTo>
                        <a:pt x="1215" y="106"/>
                      </a:lnTo>
                      <a:lnTo>
                        <a:pt x="1225" y="106"/>
                      </a:lnTo>
                      <a:lnTo>
                        <a:pt x="1225" y="106"/>
                      </a:lnTo>
                      <a:lnTo>
                        <a:pt x="1237" y="106"/>
                      </a:lnTo>
                      <a:lnTo>
                        <a:pt x="1253" y="104"/>
                      </a:lnTo>
                      <a:lnTo>
                        <a:pt x="1291" y="98"/>
                      </a:lnTo>
                      <a:lnTo>
                        <a:pt x="1309" y="96"/>
                      </a:lnTo>
                      <a:lnTo>
                        <a:pt x="1327" y="96"/>
                      </a:lnTo>
                      <a:lnTo>
                        <a:pt x="1343" y="100"/>
                      </a:lnTo>
                      <a:lnTo>
                        <a:pt x="1349" y="102"/>
                      </a:lnTo>
                      <a:lnTo>
                        <a:pt x="1353" y="106"/>
                      </a:lnTo>
                      <a:lnTo>
                        <a:pt x="1353" y="106"/>
                      </a:lnTo>
                      <a:lnTo>
                        <a:pt x="1361" y="116"/>
                      </a:lnTo>
                      <a:lnTo>
                        <a:pt x="1369" y="130"/>
                      </a:lnTo>
                      <a:lnTo>
                        <a:pt x="1377" y="146"/>
                      </a:lnTo>
                      <a:lnTo>
                        <a:pt x="1383" y="164"/>
                      </a:lnTo>
                      <a:lnTo>
                        <a:pt x="1387" y="188"/>
                      </a:lnTo>
                      <a:lnTo>
                        <a:pt x="1391" y="216"/>
                      </a:lnTo>
                      <a:lnTo>
                        <a:pt x="1393" y="246"/>
                      </a:lnTo>
                      <a:lnTo>
                        <a:pt x="1393" y="282"/>
                      </a:lnTo>
                      <a:lnTo>
                        <a:pt x="1393" y="282"/>
                      </a:lnTo>
                      <a:lnTo>
                        <a:pt x="1391" y="360"/>
                      </a:lnTo>
                      <a:lnTo>
                        <a:pt x="1391" y="436"/>
                      </a:lnTo>
                      <a:lnTo>
                        <a:pt x="1393" y="504"/>
                      </a:lnTo>
                      <a:lnTo>
                        <a:pt x="1397" y="532"/>
                      </a:lnTo>
                      <a:lnTo>
                        <a:pt x="1401" y="554"/>
                      </a:lnTo>
                      <a:lnTo>
                        <a:pt x="1401" y="554"/>
                      </a:lnTo>
                      <a:lnTo>
                        <a:pt x="1409" y="578"/>
                      </a:lnTo>
                      <a:lnTo>
                        <a:pt x="1421" y="610"/>
                      </a:lnTo>
                      <a:lnTo>
                        <a:pt x="1451" y="686"/>
                      </a:lnTo>
                      <a:lnTo>
                        <a:pt x="1489" y="778"/>
                      </a:lnTo>
                      <a:lnTo>
                        <a:pt x="1489" y="778"/>
                      </a:lnTo>
                      <a:lnTo>
                        <a:pt x="1477" y="776"/>
                      </a:lnTo>
                      <a:lnTo>
                        <a:pt x="1451" y="772"/>
                      </a:lnTo>
                      <a:lnTo>
                        <a:pt x="1421" y="766"/>
                      </a:lnTo>
                      <a:lnTo>
                        <a:pt x="1409" y="760"/>
                      </a:lnTo>
                      <a:lnTo>
                        <a:pt x="1401" y="754"/>
                      </a:lnTo>
                      <a:lnTo>
                        <a:pt x="1401" y="754"/>
                      </a:lnTo>
                      <a:lnTo>
                        <a:pt x="1395" y="744"/>
                      </a:lnTo>
                      <a:lnTo>
                        <a:pt x="1385" y="726"/>
                      </a:lnTo>
                      <a:lnTo>
                        <a:pt x="1363" y="676"/>
                      </a:lnTo>
                      <a:lnTo>
                        <a:pt x="1353" y="648"/>
                      </a:lnTo>
                      <a:lnTo>
                        <a:pt x="1345" y="622"/>
                      </a:lnTo>
                      <a:lnTo>
                        <a:pt x="1339" y="598"/>
                      </a:lnTo>
                      <a:lnTo>
                        <a:pt x="1337" y="578"/>
                      </a:lnTo>
                      <a:lnTo>
                        <a:pt x="1337" y="578"/>
                      </a:lnTo>
                      <a:lnTo>
                        <a:pt x="1335" y="532"/>
                      </a:lnTo>
                      <a:lnTo>
                        <a:pt x="1329" y="470"/>
                      </a:lnTo>
                      <a:lnTo>
                        <a:pt x="1321" y="394"/>
                      </a:lnTo>
                      <a:lnTo>
                        <a:pt x="1297" y="394"/>
                      </a:lnTo>
                      <a:lnTo>
                        <a:pt x="1297" y="394"/>
                      </a:lnTo>
                      <a:lnTo>
                        <a:pt x="1303" y="474"/>
                      </a:lnTo>
                      <a:lnTo>
                        <a:pt x="1307" y="540"/>
                      </a:lnTo>
                      <a:lnTo>
                        <a:pt x="1313" y="594"/>
                      </a:lnTo>
                      <a:lnTo>
                        <a:pt x="1313" y="594"/>
                      </a:lnTo>
                      <a:lnTo>
                        <a:pt x="1319" y="618"/>
                      </a:lnTo>
                      <a:lnTo>
                        <a:pt x="1331" y="648"/>
                      </a:lnTo>
                      <a:lnTo>
                        <a:pt x="1359" y="716"/>
                      </a:lnTo>
                      <a:lnTo>
                        <a:pt x="1385" y="776"/>
                      </a:lnTo>
                      <a:lnTo>
                        <a:pt x="1393" y="794"/>
                      </a:lnTo>
                      <a:lnTo>
                        <a:pt x="1393" y="800"/>
                      </a:lnTo>
                      <a:lnTo>
                        <a:pt x="1393" y="802"/>
                      </a:lnTo>
                      <a:lnTo>
                        <a:pt x="1393" y="802"/>
                      </a:lnTo>
                      <a:lnTo>
                        <a:pt x="1389" y="802"/>
                      </a:lnTo>
                      <a:lnTo>
                        <a:pt x="1381" y="802"/>
                      </a:lnTo>
                      <a:lnTo>
                        <a:pt x="1361" y="794"/>
                      </a:lnTo>
                      <a:lnTo>
                        <a:pt x="1337" y="784"/>
                      </a:lnTo>
                      <a:lnTo>
                        <a:pt x="1313" y="770"/>
                      </a:lnTo>
                      <a:lnTo>
                        <a:pt x="1313" y="770"/>
                      </a:lnTo>
                      <a:lnTo>
                        <a:pt x="1295" y="758"/>
                      </a:lnTo>
                      <a:lnTo>
                        <a:pt x="1283" y="746"/>
                      </a:lnTo>
                      <a:lnTo>
                        <a:pt x="1277" y="738"/>
                      </a:lnTo>
                      <a:lnTo>
                        <a:pt x="1273" y="730"/>
                      </a:lnTo>
                      <a:lnTo>
                        <a:pt x="1273" y="730"/>
                      </a:lnTo>
                      <a:lnTo>
                        <a:pt x="1271" y="714"/>
                      </a:lnTo>
                      <a:lnTo>
                        <a:pt x="1267" y="674"/>
                      </a:lnTo>
                      <a:lnTo>
                        <a:pt x="1259" y="558"/>
                      </a:lnTo>
                      <a:lnTo>
                        <a:pt x="1249" y="394"/>
                      </a:lnTo>
                      <a:lnTo>
                        <a:pt x="1233" y="394"/>
                      </a:lnTo>
                      <a:lnTo>
                        <a:pt x="1233" y="394"/>
                      </a:lnTo>
                      <a:lnTo>
                        <a:pt x="1237" y="570"/>
                      </a:lnTo>
                      <a:lnTo>
                        <a:pt x="1241" y="746"/>
                      </a:lnTo>
                      <a:lnTo>
                        <a:pt x="1241" y="746"/>
                      </a:lnTo>
                      <a:lnTo>
                        <a:pt x="1193" y="802"/>
                      </a:lnTo>
                      <a:lnTo>
                        <a:pt x="1193" y="802"/>
                      </a:lnTo>
                      <a:lnTo>
                        <a:pt x="1183" y="794"/>
                      </a:lnTo>
                      <a:lnTo>
                        <a:pt x="1165" y="774"/>
                      </a:lnTo>
                      <a:lnTo>
                        <a:pt x="1137" y="746"/>
                      </a:lnTo>
                      <a:lnTo>
                        <a:pt x="1137" y="746"/>
                      </a:lnTo>
                      <a:lnTo>
                        <a:pt x="1149" y="716"/>
                      </a:lnTo>
                      <a:lnTo>
                        <a:pt x="1159" y="682"/>
                      </a:lnTo>
                      <a:lnTo>
                        <a:pt x="1169" y="642"/>
                      </a:lnTo>
                      <a:lnTo>
                        <a:pt x="1169" y="642"/>
                      </a:lnTo>
                      <a:lnTo>
                        <a:pt x="1173" y="614"/>
                      </a:lnTo>
                      <a:lnTo>
                        <a:pt x="1177" y="576"/>
                      </a:lnTo>
                      <a:lnTo>
                        <a:pt x="1185" y="488"/>
                      </a:lnTo>
                      <a:lnTo>
                        <a:pt x="1193" y="378"/>
                      </a:lnTo>
                      <a:lnTo>
                        <a:pt x="1177" y="378"/>
                      </a:lnTo>
                      <a:lnTo>
                        <a:pt x="1177" y="378"/>
                      </a:lnTo>
                      <a:lnTo>
                        <a:pt x="1173" y="422"/>
                      </a:lnTo>
                      <a:lnTo>
                        <a:pt x="1165" y="522"/>
                      </a:lnTo>
                      <a:lnTo>
                        <a:pt x="1159" y="578"/>
                      </a:lnTo>
                      <a:lnTo>
                        <a:pt x="1151" y="630"/>
                      </a:lnTo>
                      <a:lnTo>
                        <a:pt x="1145" y="672"/>
                      </a:lnTo>
                      <a:lnTo>
                        <a:pt x="1141" y="688"/>
                      </a:lnTo>
                      <a:lnTo>
                        <a:pt x="1137" y="698"/>
                      </a:lnTo>
                      <a:lnTo>
                        <a:pt x="1137" y="698"/>
                      </a:lnTo>
                      <a:lnTo>
                        <a:pt x="1127" y="716"/>
                      </a:lnTo>
                      <a:lnTo>
                        <a:pt x="1109" y="734"/>
                      </a:lnTo>
                      <a:lnTo>
                        <a:pt x="1091" y="754"/>
                      </a:lnTo>
                      <a:lnTo>
                        <a:pt x="1069" y="774"/>
                      </a:lnTo>
                      <a:lnTo>
                        <a:pt x="1033" y="806"/>
                      </a:lnTo>
                      <a:lnTo>
                        <a:pt x="1017" y="817"/>
                      </a:lnTo>
                      <a:lnTo>
                        <a:pt x="1033" y="746"/>
                      </a:lnTo>
                      <a:lnTo>
                        <a:pt x="1033" y="746"/>
                      </a:lnTo>
                      <a:lnTo>
                        <a:pt x="1037" y="738"/>
                      </a:lnTo>
                      <a:lnTo>
                        <a:pt x="1049" y="710"/>
                      </a:lnTo>
                      <a:lnTo>
                        <a:pt x="1067" y="666"/>
                      </a:lnTo>
                      <a:lnTo>
                        <a:pt x="1089" y="602"/>
                      </a:lnTo>
                      <a:lnTo>
                        <a:pt x="1089" y="602"/>
                      </a:lnTo>
                      <a:lnTo>
                        <a:pt x="1099" y="564"/>
                      </a:lnTo>
                      <a:lnTo>
                        <a:pt x="1109" y="528"/>
                      </a:lnTo>
                      <a:lnTo>
                        <a:pt x="1125" y="458"/>
                      </a:lnTo>
                      <a:lnTo>
                        <a:pt x="1137" y="386"/>
                      </a:lnTo>
                      <a:lnTo>
                        <a:pt x="1113" y="386"/>
                      </a:lnTo>
                      <a:lnTo>
                        <a:pt x="1113" y="386"/>
                      </a:lnTo>
                      <a:lnTo>
                        <a:pt x="1107" y="424"/>
                      </a:lnTo>
                      <a:lnTo>
                        <a:pt x="1089" y="510"/>
                      </a:lnTo>
                      <a:lnTo>
                        <a:pt x="1069" y="604"/>
                      </a:lnTo>
                      <a:lnTo>
                        <a:pt x="1057" y="642"/>
                      </a:lnTo>
                      <a:lnTo>
                        <a:pt x="1049" y="666"/>
                      </a:lnTo>
                      <a:lnTo>
                        <a:pt x="1049" y="666"/>
                      </a:lnTo>
                      <a:lnTo>
                        <a:pt x="1041" y="682"/>
                      </a:lnTo>
                      <a:lnTo>
                        <a:pt x="1031" y="696"/>
                      </a:lnTo>
                      <a:lnTo>
                        <a:pt x="1021" y="710"/>
                      </a:lnTo>
                      <a:lnTo>
                        <a:pt x="1011" y="722"/>
                      </a:lnTo>
                      <a:lnTo>
                        <a:pt x="997" y="734"/>
                      </a:lnTo>
                      <a:lnTo>
                        <a:pt x="985" y="744"/>
                      </a:lnTo>
                      <a:lnTo>
                        <a:pt x="969" y="754"/>
                      </a:lnTo>
                      <a:lnTo>
                        <a:pt x="953" y="762"/>
                      </a:lnTo>
                      <a:lnTo>
                        <a:pt x="953" y="762"/>
                      </a:lnTo>
                      <a:lnTo>
                        <a:pt x="923" y="774"/>
                      </a:lnTo>
                      <a:lnTo>
                        <a:pt x="899" y="782"/>
                      </a:lnTo>
                      <a:lnTo>
                        <a:pt x="881" y="786"/>
                      </a:lnTo>
                      <a:lnTo>
                        <a:pt x="881" y="786"/>
                      </a:lnTo>
                      <a:lnTo>
                        <a:pt x="903" y="756"/>
                      </a:lnTo>
                      <a:lnTo>
                        <a:pt x="951" y="684"/>
                      </a:lnTo>
                      <a:lnTo>
                        <a:pt x="979" y="640"/>
                      </a:lnTo>
                      <a:lnTo>
                        <a:pt x="1005" y="592"/>
                      </a:lnTo>
                      <a:lnTo>
                        <a:pt x="1027" y="548"/>
                      </a:lnTo>
                      <a:lnTo>
                        <a:pt x="1035" y="526"/>
                      </a:lnTo>
                      <a:lnTo>
                        <a:pt x="1041" y="506"/>
                      </a:lnTo>
                      <a:lnTo>
                        <a:pt x="1041" y="506"/>
                      </a:lnTo>
                      <a:lnTo>
                        <a:pt x="1051" y="464"/>
                      </a:lnTo>
                      <a:lnTo>
                        <a:pt x="1057" y="418"/>
                      </a:lnTo>
                      <a:lnTo>
                        <a:pt x="1063" y="370"/>
                      </a:lnTo>
                      <a:lnTo>
                        <a:pt x="1067" y="324"/>
                      </a:lnTo>
                      <a:lnTo>
                        <a:pt x="1071" y="248"/>
                      </a:lnTo>
                      <a:lnTo>
                        <a:pt x="1073" y="218"/>
                      </a:lnTo>
                      <a:lnTo>
                        <a:pt x="1121" y="218"/>
                      </a:lnTo>
                      <a:lnTo>
                        <a:pt x="1121" y="218"/>
                      </a:lnTo>
                      <a:lnTo>
                        <a:pt x="1125" y="210"/>
                      </a:lnTo>
                      <a:lnTo>
                        <a:pt x="1129" y="202"/>
                      </a:lnTo>
                      <a:lnTo>
                        <a:pt x="1129" y="202"/>
                      </a:lnTo>
                      <a:close/>
                      <a:moveTo>
                        <a:pt x="1153" y="98"/>
                      </a:moveTo>
                      <a:lnTo>
                        <a:pt x="1153" y="98"/>
                      </a:lnTo>
                      <a:lnTo>
                        <a:pt x="1155" y="88"/>
                      </a:lnTo>
                      <a:lnTo>
                        <a:pt x="1161" y="82"/>
                      </a:lnTo>
                      <a:lnTo>
                        <a:pt x="1167" y="76"/>
                      </a:lnTo>
                      <a:lnTo>
                        <a:pt x="1177" y="74"/>
                      </a:lnTo>
                      <a:lnTo>
                        <a:pt x="1177" y="74"/>
                      </a:lnTo>
                      <a:lnTo>
                        <a:pt x="1187" y="76"/>
                      </a:lnTo>
                      <a:lnTo>
                        <a:pt x="1193" y="82"/>
                      </a:lnTo>
                      <a:lnTo>
                        <a:pt x="1199" y="88"/>
                      </a:lnTo>
                      <a:lnTo>
                        <a:pt x="1201" y="98"/>
                      </a:lnTo>
                      <a:lnTo>
                        <a:pt x="1201" y="98"/>
                      </a:lnTo>
                      <a:lnTo>
                        <a:pt x="1199" y="108"/>
                      </a:lnTo>
                      <a:lnTo>
                        <a:pt x="1193" y="114"/>
                      </a:lnTo>
                      <a:lnTo>
                        <a:pt x="1187" y="120"/>
                      </a:lnTo>
                      <a:lnTo>
                        <a:pt x="1177" y="122"/>
                      </a:lnTo>
                      <a:lnTo>
                        <a:pt x="1177" y="122"/>
                      </a:lnTo>
                      <a:lnTo>
                        <a:pt x="1167" y="120"/>
                      </a:lnTo>
                      <a:lnTo>
                        <a:pt x="1161" y="114"/>
                      </a:lnTo>
                      <a:lnTo>
                        <a:pt x="1155" y="108"/>
                      </a:lnTo>
                      <a:lnTo>
                        <a:pt x="1153" y="98"/>
                      </a:lnTo>
                      <a:lnTo>
                        <a:pt x="1153" y="98"/>
                      </a:lnTo>
                      <a:close/>
                      <a:moveTo>
                        <a:pt x="104" y="770"/>
                      </a:moveTo>
                      <a:lnTo>
                        <a:pt x="104" y="770"/>
                      </a:lnTo>
                      <a:lnTo>
                        <a:pt x="106" y="738"/>
                      </a:lnTo>
                      <a:lnTo>
                        <a:pt x="112" y="708"/>
                      </a:lnTo>
                      <a:lnTo>
                        <a:pt x="116" y="694"/>
                      </a:lnTo>
                      <a:lnTo>
                        <a:pt x="120" y="682"/>
                      </a:lnTo>
                      <a:lnTo>
                        <a:pt x="120" y="682"/>
                      </a:lnTo>
                      <a:lnTo>
                        <a:pt x="130" y="660"/>
                      </a:lnTo>
                      <a:lnTo>
                        <a:pt x="136" y="648"/>
                      </a:lnTo>
                      <a:lnTo>
                        <a:pt x="142" y="636"/>
                      </a:lnTo>
                      <a:lnTo>
                        <a:pt x="152" y="624"/>
                      </a:lnTo>
                      <a:lnTo>
                        <a:pt x="164" y="612"/>
                      </a:lnTo>
                      <a:lnTo>
                        <a:pt x="180" y="600"/>
                      </a:lnTo>
                      <a:lnTo>
                        <a:pt x="200" y="586"/>
                      </a:lnTo>
                      <a:lnTo>
                        <a:pt x="200" y="586"/>
                      </a:lnTo>
                      <a:lnTo>
                        <a:pt x="212" y="580"/>
                      </a:lnTo>
                      <a:lnTo>
                        <a:pt x="226" y="576"/>
                      </a:lnTo>
                      <a:lnTo>
                        <a:pt x="240" y="572"/>
                      </a:lnTo>
                      <a:lnTo>
                        <a:pt x="254" y="570"/>
                      </a:lnTo>
                      <a:lnTo>
                        <a:pt x="284" y="570"/>
                      </a:lnTo>
                      <a:lnTo>
                        <a:pt x="314" y="574"/>
                      </a:lnTo>
                      <a:lnTo>
                        <a:pt x="344" y="580"/>
                      </a:lnTo>
                      <a:lnTo>
                        <a:pt x="370" y="586"/>
                      </a:lnTo>
                      <a:lnTo>
                        <a:pt x="392" y="594"/>
                      </a:lnTo>
                      <a:lnTo>
                        <a:pt x="408" y="602"/>
                      </a:lnTo>
                      <a:lnTo>
                        <a:pt x="408" y="602"/>
                      </a:lnTo>
                      <a:lnTo>
                        <a:pt x="456" y="628"/>
                      </a:lnTo>
                      <a:lnTo>
                        <a:pt x="534" y="668"/>
                      </a:lnTo>
                      <a:lnTo>
                        <a:pt x="580" y="690"/>
                      </a:lnTo>
                      <a:lnTo>
                        <a:pt x="625" y="710"/>
                      </a:lnTo>
                      <a:lnTo>
                        <a:pt x="667" y="726"/>
                      </a:lnTo>
                      <a:lnTo>
                        <a:pt x="703" y="738"/>
                      </a:lnTo>
                      <a:lnTo>
                        <a:pt x="703" y="738"/>
                      </a:lnTo>
                      <a:lnTo>
                        <a:pt x="735" y="746"/>
                      </a:lnTo>
                      <a:lnTo>
                        <a:pt x="767" y="752"/>
                      </a:lnTo>
                      <a:lnTo>
                        <a:pt x="821" y="758"/>
                      </a:lnTo>
                      <a:lnTo>
                        <a:pt x="859" y="762"/>
                      </a:lnTo>
                      <a:lnTo>
                        <a:pt x="873" y="762"/>
                      </a:lnTo>
                      <a:lnTo>
                        <a:pt x="833" y="802"/>
                      </a:lnTo>
                      <a:lnTo>
                        <a:pt x="833" y="802"/>
                      </a:lnTo>
                      <a:lnTo>
                        <a:pt x="839" y="804"/>
                      </a:lnTo>
                      <a:lnTo>
                        <a:pt x="845" y="808"/>
                      </a:lnTo>
                      <a:lnTo>
                        <a:pt x="855" y="810"/>
                      </a:lnTo>
                      <a:lnTo>
                        <a:pt x="867" y="810"/>
                      </a:lnTo>
                      <a:lnTo>
                        <a:pt x="881" y="810"/>
                      </a:lnTo>
                      <a:lnTo>
                        <a:pt x="899" y="808"/>
                      </a:lnTo>
                      <a:lnTo>
                        <a:pt x="921" y="802"/>
                      </a:lnTo>
                      <a:lnTo>
                        <a:pt x="921" y="802"/>
                      </a:lnTo>
                      <a:lnTo>
                        <a:pt x="959" y="788"/>
                      </a:lnTo>
                      <a:lnTo>
                        <a:pt x="983" y="774"/>
                      </a:lnTo>
                      <a:lnTo>
                        <a:pt x="997" y="766"/>
                      </a:lnTo>
                      <a:lnTo>
                        <a:pt x="1001" y="762"/>
                      </a:lnTo>
                      <a:lnTo>
                        <a:pt x="1001" y="762"/>
                      </a:lnTo>
                      <a:lnTo>
                        <a:pt x="997" y="806"/>
                      </a:lnTo>
                      <a:lnTo>
                        <a:pt x="995" y="837"/>
                      </a:lnTo>
                      <a:lnTo>
                        <a:pt x="997" y="845"/>
                      </a:lnTo>
                      <a:lnTo>
                        <a:pt x="999" y="849"/>
                      </a:lnTo>
                      <a:lnTo>
                        <a:pt x="1001" y="849"/>
                      </a:lnTo>
                      <a:lnTo>
                        <a:pt x="1001" y="849"/>
                      </a:lnTo>
                      <a:lnTo>
                        <a:pt x="1009" y="845"/>
                      </a:lnTo>
                      <a:lnTo>
                        <a:pt x="1027" y="837"/>
                      </a:lnTo>
                      <a:lnTo>
                        <a:pt x="1069" y="813"/>
                      </a:lnTo>
                      <a:lnTo>
                        <a:pt x="1129" y="778"/>
                      </a:lnTo>
                      <a:lnTo>
                        <a:pt x="1129" y="778"/>
                      </a:lnTo>
                      <a:lnTo>
                        <a:pt x="1159" y="802"/>
                      </a:lnTo>
                      <a:lnTo>
                        <a:pt x="1181" y="819"/>
                      </a:lnTo>
                      <a:lnTo>
                        <a:pt x="1189" y="823"/>
                      </a:lnTo>
                      <a:lnTo>
                        <a:pt x="1193" y="825"/>
                      </a:lnTo>
                      <a:lnTo>
                        <a:pt x="1193" y="825"/>
                      </a:lnTo>
                      <a:lnTo>
                        <a:pt x="1207" y="815"/>
                      </a:lnTo>
                      <a:lnTo>
                        <a:pt x="1231" y="798"/>
                      </a:lnTo>
                      <a:lnTo>
                        <a:pt x="1265" y="770"/>
                      </a:lnTo>
                      <a:lnTo>
                        <a:pt x="1265" y="770"/>
                      </a:lnTo>
                      <a:lnTo>
                        <a:pt x="1281" y="786"/>
                      </a:lnTo>
                      <a:lnTo>
                        <a:pt x="1297" y="800"/>
                      </a:lnTo>
                      <a:lnTo>
                        <a:pt x="1313" y="810"/>
                      </a:lnTo>
                      <a:lnTo>
                        <a:pt x="1313" y="810"/>
                      </a:lnTo>
                      <a:lnTo>
                        <a:pt x="1335" y="815"/>
                      </a:lnTo>
                      <a:lnTo>
                        <a:pt x="1363" y="821"/>
                      </a:lnTo>
                      <a:lnTo>
                        <a:pt x="1391" y="825"/>
                      </a:lnTo>
                      <a:lnTo>
                        <a:pt x="1417" y="825"/>
                      </a:lnTo>
                      <a:lnTo>
                        <a:pt x="1417" y="825"/>
                      </a:lnTo>
                      <a:lnTo>
                        <a:pt x="1425" y="823"/>
                      </a:lnTo>
                      <a:lnTo>
                        <a:pt x="1429" y="817"/>
                      </a:lnTo>
                      <a:lnTo>
                        <a:pt x="1431" y="811"/>
                      </a:lnTo>
                      <a:lnTo>
                        <a:pt x="1429" y="806"/>
                      </a:lnTo>
                      <a:lnTo>
                        <a:pt x="1421" y="792"/>
                      </a:lnTo>
                      <a:lnTo>
                        <a:pt x="1417" y="786"/>
                      </a:lnTo>
                      <a:lnTo>
                        <a:pt x="1417" y="786"/>
                      </a:lnTo>
                      <a:lnTo>
                        <a:pt x="1475" y="794"/>
                      </a:lnTo>
                      <a:lnTo>
                        <a:pt x="1515" y="800"/>
                      </a:lnTo>
                      <a:lnTo>
                        <a:pt x="1537" y="802"/>
                      </a:lnTo>
                      <a:lnTo>
                        <a:pt x="1537" y="802"/>
                      </a:lnTo>
                      <a:lnTo>
                        <a:pt x="1539" y="800"/>
                      </a:lnTo>
                      <a:lnTo>
                        <a:pt x="1537" y="794"/>
                      </a:lnTo>
                      <a:lnTo>
                        <a:pt x="1529" y="778"/>
                      </a:lnTo>
                      <a:lnTo>
                        <a:pt x="1513" y="754"/>
                      </a:lnTo>
                      <a:lnTo>
                        <a:pt x="1513" y="754"/>
                      </a:lnTo>
                      <a:lnTo>
                        <a:pt x="1531" y="754"/>
                      </a:lnTo>
                      <a:lnTo>
                        <a:pt x="1575" y="752"/>
                      </a:lnTo>
                      <a:lnTo>
                        <a:pt x="1605" y="750"/>
                      </a:lnTo>
                      <a:lnTo>
                        <a:pt x="1637" y="744"/>
                      </a:lnTo>
                      <a:lnTo>
                        <a:pt x="1671" y="738"/>
                      </a:lnTo>
                      <a:lnTo>
                        <a:pt x="1705" y="730"/>
                      </a:lnTo>
                      <a:lnTo>
                        <a:pt x="1705" y="730"/>
                      </a:lnTo>
                      <a:lnTo>
                        <a:pt x="1737" y="718"/>
                      </a:lnTo>
                      <a:lnTo>
                        <a:pt x="1769" y="706"/>
                      </a:lnTo>
                      <a:lnTo>
                        <a:pt x="1798" y="692"/>
                      </a:lnTo>
                      <a:lnTo>
                        <a:pt x="1826" y="676"/>
                      </a:lnTo>
                      <a:lnTo>
                        <a:pt x="1876" y="644"/>
                      </a:lnTo>
                      <a:lnTo>
                        <a:pt x="1900" y="630"/>
                      </a:lnTo>
                      <a:lnTo>
                        <a:pt x="1922" y="618"/>
                      </a:lnTo>
                      <a:lnTo>
                        <a:pt x="1922" y="618"/>
                      </a:lnTo>
                      <a:lnTo>
                        <a:pt x="1946" y="606"/>
                      </a:lnTo>
                      <a:lnTo>
                        <a:pt x="1974" y="596"/>
                      </a:lnTo>
                      <a:lnTo>
                        <a:pt x="2006" y="586"/>
                      </a:lnTo>
                      <a:lnTo>
                        <a:pt x="2040" y="578"/>
                      </a:lnTo>
                      <a:lnTo>
                        <a:pt x="2076" y="572"/>
                      </a:lnTo>
                      <a:lnTo>
                        <a:pt x="2114" y="572"/>
                      </a:lnTo>
                      <a:lnTo>
                        <a:pt x="2132" y="574"/>
                      </a:lnTo>
                      <a:lnTo>
                        <a:pt x="2150" y="576"/>
                      </a:lnTo>
                      <a:lnTo>
                        <a:pt x="2168" y="580"/>
                      </a:lnTo>
                      <a:lnTo>
                        <a:pt x="2186" y="586"/>
                      </a:lnTo>
                      <a:lnTo>
                        <a:pt x="2186" y="586"/>
                      </a:lnTo>
                      <a:lnTo>
                        <a:pt x="2202" y="594"/>
                      </a:lnTo>
                      <a:lnTo>
                        <a:pt x="2216" y="604"/>
                      </a:lnTo>
                      <a:lnTo>
                        <a:pt x="2230" y="614"/>
                      </a:lnTo>
                      <a:lnTo>
                        <a:pt x="2240" y="628"/>
                      </a:lnTo>
                      <a:lnTo>
                        <a:pt x="2248" y="640"/>
                      </a:lnTo>
                      <a:lnTo>
                        <a:pt x="2256" y="654"/>
                      </a:lnTo>
                      <a:lnTo>
                        <a:pt x="2260" y="670"/>
                      </a:lnTo>
                      <a:lnTo>
                        <a:pt x="2266" y="684"/>
                      </a:lnTo>
                      <a:lnTo>
                        <a:pt x="2270" y="710"/>
                      </a:lnTo>
                      <a:lnTo>
                        <a:pt x="2274" y="732"/>
                      </a:lnTo>
                      <a:lnTo>
                        <a:pt x="2274" y="754"/>
                      </a:lnTo>
                      <a:lnTo>
                        <a:pt x="2162" y="706"/>
                      </a:lnTo>
                      <a:lnTo>
                        <a:pt x="2234" y="2584"/>
                      </a:lnTo>
                      <a:lnTo>
                        <a:pt x="2194" y="2552"/>
                      </a:lnTo>
                      <a:lnTo>
                        <a:pt x="2114" y="730"/>
                      </a:lnTo>
                      <a:lnTo>
                        <a:pt x="1994" y="841"/>
                      </a:lnTo>
                      <a:lnTo>
                        <a:pt x="2066" y="2432"/>
                      </a:lnTo>
                      <a:lnTo>
                        <a:pt x="2010" y="2385"/>
                      </a:lnTo>
                      <a:lnTo>
                        <a:pt x="1938" y="889"/>
                      </a:lnTo>
                      <a:lnTo>
                        <a:pt x="1850" y="961"/>
                      </a:lnTo>
                      <a:lnTo>
                        <a:pt x="1898" y="2281"/>
                      </a:lnTo>
                      <a:lnTo>
                        <a:pt x="1842" y="2225"/>
                      </a:lnTo>
                      <a:lnTo>
                        <a:pt x="1794" y="993"/>
                      </a:lnTo>
                      <a:lnTo>
                        <a:pt x="1705" y="1017"/>
                      </a:lnTo>
                      <a:lnTo>
                        <a:pt x="1705" y="1017"/>
                      </a:lnTo>
                      <a:lnTo>
                        <a:pt x="1677" y="1015"/>
                      </a:lnTo>
                      <a:lnTo>
                        <a:pt x="1609" y="1011"/>
                      </a:lnTo>
                      <a:lnTo>
                        <a:pt x="1519" y="1001"/>
                      </a:lnTo>
                      <a:lnTo>
                        <a:pt x="1471" y="993"/>
                      </a:lnTo>
                      <a:lnTo>
                        <a:pt x="1425" y="985"/>
                      </a:lnTo>
                      <a:lnTo>
                        <a:pt x="1425" y="985"/>
                      </a:lnTo>
                      <a:lnTo>
                        <a:pt x="1403" y="979"/>
                      </a:lnTo>
                      <a:lnTo>
                        <a:pt x="1381" y="973"/>
                      </a:lnTo>
                      <a:lnTo>
                        <a:pt x="1339" y="955"/>
                      </a:lnTo>
                      <a:lnTo>
                        <a:pt x="1299" y="935"/>
                      </a:lnTo>
                      <a:lnTo>
                        <a:pt x="1265" y="915"/>
                      </a:lnTo>
                      <a:lnTo>
                        <a:pt x="1235" y="897"/>
                      </a:lnTo>
                      <a:lnTo>
                        <a:pt x="1213" y="881"/>
                      </a:lnTo>
                      <a:lnTo>
                        <a:pt x="1193" y="865"/>
                      </a:lnTo>
                      <a:lnTo>
                        <a:pt x="1193" y="865"/>
                      </a:lnTo>
                      <a:lnTo>
                        <a:pt x="1177" y="877"/>
                      </a:lnTo>
                      <a:lnTo>
                        <a:pt x="1133" y="903"/>
                      </a:lnTo>
                      <a:lnTo>
                        <a:pt x="1099" y="921"/>
                      </a:lnTo>
                      <a:lnTo>
                        <a:pt x="1061" y="941"/>
                      </a:lnTo>
                      <a:lnTo>
                        <a:pt x="1017" y="959"/>
                      </a:lnTo>
                      <a:lnTo>
                        <a:pt x="969" y="977"/>
                      </a:lnTo>
                      <a:lnTo>
                        <a:pt x="969" y="977"/>
                      </a:lnTo>
                      <a:lnTo>
                        <a:pt x="943" y="985"/>
                      </a:lnTo>
                      <a:lnTo>
                        <a:pt x="917" y="991"/>
                      </a:lnTo>
                      <a:lnTo>
                        <a:pt x="865" y="1001"/>
                      </a:lnTo>
                      <a:lnTo>
                        <a:pt x="815" y="1007"/>
                      </a:lnTo>
                      <a:lnTo>
                        <a:pt x="771" y="1011"/>
                      </a:lnTo>
                      <a:lnTo>
                        <a:pt x="731" y="1011"/>
                      </a:lnTo>
                      <a:lnTo>
                        <a:pt x="701" y="1011"/>
                      </a:lnTo>
                      <a:lnTo>
                        <a:pt x="673" y="1009"/>
                      </a:lnTo>
                      <a:lnTo>
                        <a:pt x="673" y="1033"/>
                      </a:lnTo>
                      <a:lnTo>
                        <a:pt x="601" y="993"/>
                      </a:lnTo>
                      <a:lnTo>
                        <a:pt x="544" y="2241"/>
                      </a:lnTo>
                      <a:lnTo>
                        <a:pt x="488" y="2281"/>
                      </a:lnTo>
                      <a:lnTo>
                        <a:pt x="536" y="961"/>
                      </a:lnTo>
                      <a:lnTo>
                        <a:pt x="448" y="889"/>
                      </a:lnTo>
                      <a:lnTo>
                        <a:pt x="376" y="2393"/>
                      </a:lnTo>
                      <a:lnTo>
                        <a:pt x="320" y="2440"/>
                      </a:lnTo>
                      <a:lnTo>
                        <a:pt x="384" y="841"/>
                      </a:lnTo>
                      <a:lnTo>
                        <a:pt x="272" y="738"/>
                      </a:lnTo>
                      <a:lnTo>
                        <a:pt x="192" y="2568"/>
                      </a:lnTo>
                      <a:lnTo>
                        <a:pt x="144" y="2600"/>
                      </a:lnTo>
                      <a:lnTo>
                        <a:pt x="216" y="714"/>
                      </a:lnTo>
                      <a:lnTo>
                        <a:pt x="104" y="770"/>
                      </a:lnTo>
                      <a:close/>
                      <a:moveTo>
                        <a:pt x="649" y="2105"/>
                      </a:moveTo>
                      <a:lnTo>
                        <a:pt x="689" y="1289"/>
                      </a:lnTo>
                      <a:lnTo>
                        <a:pt x="729" y="1425"/>
                      </a:lnTo>
                      <a:lnTo>
                        <a:pt x="713" y="1905"/>
                      </a:lnTo>
                      <a:lnTo>
                        <a:pt x="649" y="2105"/>
                      </a:lnTo>
                      <a:close/>
                      <a:moveTo>
                        <a:pt x="1673" y="1913"/>
                      </a:moveTo>
                      <a:lnTo>
                        <a:pt x="1673" y="1913"/>
                      </a:lnTo>
                      <a:lnTo>
                        <a:pt x="1667" y="1659"/>
                      </a:lnTo>
                      <a:lnTo>
                        <a:pt x="1663" y="1485"/>
                      </a:lnTo>
                      <a:lnTo>
                        <a:pt x="1663" y="1425"/>
                      </a:lnTo>
                      <a:lnTo>
                        <a:pt x="1665" y="1401"/>
                      </a:lnTo>
                      <a:lnTo>
                        <a:pt x="1665" y="1401"/>
                      </a:lnTo>
                      <a:lnTo>
                        <a:pt x="1673" y="1381"/>
                      </a:lnTo>
                      <a:lnTo>
                        <a:pt x="1683" y="1341"/>
                      </a:lnTo>
                      <a:lnTo>
                        <a:pt x="1697" y="1289"/>
                      </a:lnTo>
                      <a:lnTo>
                        <a:pt x="1737" y="2121"/>
                      </a:lnTo>
                      <a:lnTo>
                        <a:pt x="1673" y="1913"/>
                      </a:lnTo>
                      <a:close/>
                      <a:moveTo>
                        <a:pt x="376" y="2664"/>
                      </a:moveTo>
                      <a:lnTo>
                        <a:pt x="376" y="2728"/>
                      </a:lnTo>
                      <a:lnTo>
                        <a:pt x="304" y="2752"/>
                      </a:lnTo>
                      <a:lnTo>
                        <a:pt x="304" y="2752"/>
                      </a:lnTo>
                      <a:lnTo>
                        <a:pt x="306" y="2740"/>
                      </a:lnTo>
                      <a:lnTo>
                        <a:pt x="316" y="2712"/>
                      </a:lnTo>
                      <a:lnTo>
                        <a:pt x="320" y="2698"/>
                      </a:lnTo>
                      <a:lnTo>
                        <a:pt x="328" y="2682"/>
                      </a:lnTo>
                      <a:lnTo>
                        <a:pt x="336" y="2672"/>
                      </a:lnTo>
                      <a:lnTo>
                        <a:pt x="344" y="2664"/>
                      </a:lnTo>
                      <a:lnTo>
                        <a:pt x="344" y="2664"/>
                      </a:lnTo>
                      <a:lnTo>
                        <a:pt x="352" y="2660"/>
                      </a:lnTo>
                      <a:lnTo>
                        <a:pt x="360" y="2658"/>
                      </a:lnTo>
                      <a:lnTo>
                        <a:pt x="370" y="2660"/>
                      </a:lnTo>
                      <a:lnTo>
                        <a:pt x="374" y="2662"/>
                      </a:lnTo>
                      <a:lnTo>
                        <a:pt x="376" y="2664"/>
                      </a:lnTo>
                      <a:lnTo>
                        <a:pt x="376" y="2664"/>
                      </a:lnTo>
                      <a:close/>
                      <a:moveTo>
                        <a:pt x="2018" y="2656"/>
                      </a:moveTo>
                      <a:lnTo>
                        <a:pt x="2018" y="2656"/>
                      </a:lnTo>
                      <a:lnTo>
                        <a:pt x="2026" y="2660"/>
                      </a:lnTo>
                      <a:lnTo>
                        <a:pt x="2044" y="2670"/>
                      </a:lnTo>
                      <a:lnTo>
                        <a:pt x="2054" y="2676"/>
                      </a:lnTo>
                      <a:lnTo>
                        <a:pt x="2062" y="2684"/>
                      </a:lnTo>
                      <a:lnTo>
                        <a:pt x="2070" y="2694"/>
                      </a:lnTo>
                      <a:lnTo>
                        <a:pt x="2074" y="2704"/>
                      </a:lnTo>
                      <a:lnTo>
                        <a:pt x="2074" y="2704"/>
                      </a:lnTo>
                      <a:lnTo>
                        <a:pt x="2080" y="2742"/>
                      </a:lnTo>
                      <a:lnTo>
                        <a:pt x="2082" y="2760"/>
                      </a:lnTo>
                      <a:lnTo>
                        <a:pt x="2018" y="2728"/>
                      </a:lnTo>
                      <a:lnTo>
                        <a:pt x="2018" y="2656"/>
                      </a:lnTo>
                      <a:close/>
                      <a:moveTo>
                        <a:pt x="416" y="2640"/>
                      </a:moveTo>
                      <a:lnTo>
                        <a:pt x="416" y="2640"/>
                      </a:lnTo>
                      <a:lnTo>
                        <a:pt x="428" y="2642"/>
                      </a:lnTo>
                      <a:lnTo>
                        <a:pt x="452" y="2646"/>
                      </a:lnTo>
                      <a:lnTo>
                        <a:pt x="530" y="2664"/>
                      </a:lnTo>
                      <a:lnTo>
                        <a:pt x="625" y="2686"/>
                      </a:lnTo>
                      <a:lnTo>
                        <a:pt x="721" y="2704"/>
                      </a:lnTo>
                      <a:lnTo>
                        <a:pt x="721" y="2704"/>
                      </a:lnTo>
                      <a:lnTo>
                        <a:pt x="769" y="2710"/>
                      </a:lnTo>
                      <a:lnTo>
                        <a:pt x="825" y="2716"/>
                      </a:lnTo>
                      <a:lnTo>
                        <a:pt x="939" y="2724"/>
                      </a:lnTo>
                      <a:lnTo>
                        <a:pt x="1033" y="2728"/>
                      </a:lnTo>
                      <a:lnTo>
                        <a:pt x="1073" y="2728"/>
                      </a:lnTo>
                      <a:lnTo>
                        <a:pt x="1073" y="2728"/>
                      </a:lnTo>
                      <a:lnTo>
                        <a:pt x="1079" y="2730"/>
                      </a:lnTo>
                      <a:lnTo>
                        <a:pt x="1085" y="2738"/>
                      </a:lnTo>
                      <a:lnTo>
                        <a:pt x="1091" y="2748"/>
                      </a:lnTo>
                      <a:lnTo>
                        <a:pt x="1097" y="2760"/>
                      </a:lnTo>
                      <a:lnTo>
                        <a:pt x="1097" y="2760"/>
                      </a:lnTo>
                      <a:lnTo>
                        <a:pt x="1097" y="2766"/>
                      </a:lnTo>
                      <a:lnTo>
                        <a:pt x="1095" y="2774"/>
                      </a:lnTo>
                      <a:lnTo>
                        <a:pt x="1089" y="2782"/>
                      </a:lnTo>
                      <a:lnTo>
                        <a:pt x="1081" y="2788"/>
                      </a:lnTo>
                      <a:lnTo>
                        <a:pt x="1065" y="2800"/>
                      </a:lnTo>
                      <a:lnTo>
                        <a:pt x="1049" y="2808"/>
                      </a:lnTo>
                      <a:lnTo>
                        <a:pt x="1049" y="2808"/>
                      </a:lnTo>
                      <a:lnTo>
                        <a:pt x="1033" y="2810"/>
                      </a:lnTo>
                      <a:lnTo>
                        <a:pt x="1001" y="2810"/>
                      </a:lnTo>
                      <a:lnTo>
                        <a:pt x="911" y="2810"/>
                      </a:lnTo>
                      <a:lnTo>
                        <a:pt x="785" y="2808"/>
                      </a:lnTo>
                      <a:lnTo>
                        <a:pt x="785" y="2808"/>
                      </a:lnTo>
                      <a:lnTo>
                        <a:pt x="781" y="2794"/>
                      </a:lnTo>
                      <a:lnTo>
                        <a:pt x="777" y="2782"/>
                      </a:lnTo>
                      <a:lnTo>
                        <a:pt x="771" y="2766"/>
                      </a:lnTo>
                      <a:lnTo>
                        <a:pt x="761" y="2750"/>
                      </a:lnTo>
                      <a:lnTo>
                        <a:pt x="751" y="2736"/>
                      </a:lnTo>
                      <a:lnTo>
                        <a:pt x="743" y="2730"/>
                      </a:lnTo>
                      <a:lnTo>
                        <a:pt x="737" y="2724"/>
                      </a:lnTo>
                      <a:lnTo>
                        <a:pt x="729" y="2722"/>
                      </a:lnTo>
                      <a:lnTo>
                        <a:pt x="721" y="2720"/>
                      </a:lnTo>
                      <a:lnTo>
                        <a:pt x="721" y="2720"/>
                      </a:lnTo>
                      <a:lnTo>
                        <a:pt x="713" y="2720"/>
                      </a:lnTo>
                      <a:lnTo>
                        <a:pt x="705" y="2722"/>
                      </a:lnTo>
                      <a:lnTo>
                        <a:pt x="699" y="2724"/>
                      </a:lnTo>
                      <a:lnTo>
                        <a:pt x="691" y="2728"/>
                      </a:lnTo>
                      <a:lnTo>
                        <a:pt x="681" y="2738"/>
                      </a:lnTo>
                      <a:lnTo>
                        <a:pt x="671" y="2750"/>
                      </a:lnTo>
                      <a:lnTo>
                        <a:pt x="665" y="2762"/>
                      </a:lnTo>
                      <a:lnTo>
                        <a:pt x="661" y="2774"/>
                      </a:lnTo>
                      <a:lnTo>
                        <a:pt x="657" y="2784"/>
                      </a:lnTo>
                      <a:lnTo>
                        <a:pt x="657" y="2784"/>
                      </a:lnTo>
                      <a:lnTo>
                        <a:pt x="631" y="2778"/>
                      </a:lnTo>
                      <a:lnTo>
                        <a:pt x="544" y="2760"/>
                      </a:lnTo>
                      <a:lnTo>
                        <a:pt x="544" y="2760"/>
                      </a:lnTo>
                      <a:lnTo>
                        <a:pt x="442" y="2738"/>
                      </a:lnTo>
                      <a:lnTo>
                        <a:pt x="400" y="2728"/>
                      </a:lnTo>
                      <a:lnTo>
                        <a:pt x="400" y="2672"/>
                      </a:lnTo>
                      <a:lnTo>
                        <a:pt x="400" y="2672"/>
                      </a:lnTo>
                      <a:lnTo>
                        <a:pt x="400" y="2668"/>
                      </a:lnTo>
                      <a:lnTo>
                        <a:pt x="402" y="2656"/>
                      </a:lnTo>
                      <a:lnTo>
                        <a:pt x="408" y="2646"/>
                      </a:lnTo>
                      <a:lnTo>
                        <a:pt x="412" y="2642"/>
                      </a:lnTo>
                      <a:lnTo>
                        <a:pt x="416" y="2640"/>
                      </a:lnTo>
                      <a:lnTo>
                        <a:pt x="416" y="2640"/>
                      </a:lnTo>
                      <a:close/>
                      <a:moveTo>
                        <a:pt x="1978" y="2640"/>
                      </a:moveTo>
                      <a:lnTo>
                        <a:pt x="1978" y="2640"/>
                      </a:lnTo>
                      <a:lnTo>
                        <a:pt x="1984" y="2642"/>
                      </a:lnTo>
                      <a:lnTo>
                        <a:pt x="1988" y="2646"/>
                      </a:lnTo>
                      <a:lnTo>
                        <a:pt x="1992" y="2656"/>
                      </a:lnTo>
                      <a:lnTo>
                        <a:pt x="1994" y="2668"/>
                      </a:lnTo>
                      <a:lnTo>
                        <a:pt x="1994" y="2672"/>
                      </a:lnTo>
                      <a:lnTo>
                        <a:pt x="1994" y="2728"/>
                      </a:lnTo>
                      <a:lnTo>
                        <a:pt x="1994" y="2728"/>
                      </a:lnTo>
                      <a:lnTo>
                        <a:pt x="1952" y="2738"/>
                      </a:lnTo>
                      <a:lnTo>
                        <a:pt x="1850" y="2760"/>
                      </a:lnTo>
                      <a:lnTo>
                        <a:pt x="1850" y="2760"/>
                      </a:lnTo>
                      <a:lnTo>
                        <a:pt x="1763" y="2778"/>
                      </a:lnTo>
                      <a:lnTo>
                        <a:pt x="1737" y="2784"/>
                      </a:lnTo>
                      <a:lnTo>
                        <a:pt x="1737" y="2784"/>
                      </a:lnTo>
                      <a:lnTo>
                        <a:pt x="1735" y="2774"/>
                      </a:lnTo>
                      <a:lnTo>
                        <a:pt x="1729" y="2762"/>
                      </a:lnTo>
                      <a:lnTo>
                        <a:pt x="1723" y="2750"/>
                      </a:lnTo>
                      <a:lnTo>
                        <a:pt x="1715" y="2738"/>
                      </a:lnTo>
                      <a:lnTo>
                        <a:pt x="1703" y="2728"/>
                      </a:lnTo>
                      <a:lnTo>
                        <a:pt x="1697" y="2724"/>
                      </a:lnTo>
                      <a:lnTo>
                        <a:pt x="1689" y="2722"/>
                      </a:lnTo>
                      <a:lnTo>
                        <a:pt x="1681" y="2720"/>
                      </a:lnTo>
                      <a:lnTo>
                        <a:pt x="1673" y="2720"/>
                      </a:lnTo>
                      <a:lnTo>
                        <a:pt x="1673" y="2720"/>
                      </a:lnTo>
                      <a:lnTo>
                        <a:pt x="1665" y="2722"/>
                      </a:lnTo>
                      <a:lnTo>
                        <a:pt x="1657" y="2724"/>
                      </a:lnTo>
                      <a:lnTo>
                        <a:pt x="1651" y="2730"/>
                      </a:lnTo>
                      <a:lnTo>
                        <a:pt x="1645" y="2736"/>
                      </a:lnTo>
                      <a:lnTo>
                        <a:pt x="1633" y="2750"/>
                      </a:lnTo>
                      <a:lnTo>
                        <a:pt x="1625" y="2766"/>
                      </a:lnTo>
                      <a:lnTo>
                        <a:pt x="1617" y="2782"/>
                      </a:lnTo>
                      <a:lnTo>
                        <a:pt x="1613" y="2794"/>
                      </a:lnTo>
                      <a:lnTo>
                        <a:pt x="1609" y="2808"/>
                      </a:lnTo>
                      <a:lnTo>
                        <a:pt x="1609" y="2808"/>
                      </a:lnTo>
                      <a:lnTo>
                        <a:pt x="1483" y="2810"/>
                      </a:lnTo>
                      <a:lnTo>
                        <a:pt x="1393" y="2810"/>
                      </a:lnTo>
                      <a:lnTo>
                        <a:pt x="1361" y="2810"/>
                      </a:lnTo>
                      <a:lnTo>
                        <a:pt x="1345" y="2808"/>
                      </a:lnTo>
                      <a:lnTo>
                        <a:pt x="1345" y="2808"/>
                      </a:lnTo>
                      <a:lnTo>
                        <a:pt x="1331" y="2800"/>
                      </a:lnTo>
                      <a:lnTo>
                        <a:pt x="1313" y="2788"/>
                      </a:lnTo>
                      <a:lnTo>
                        <a:pt x="1305" y="2782"/>
                      </a:lnTo>
                      <a:lnTo>
                        <a:pt x="1301" y="2774"/>
                      </a:lnTo>
                      <a:lnTo>
                        <a:pt x="1297" y="2766"/>
                      </a:lnTo>
                      <a:lnTo>
                        <a:pt x="1297" y="2760"/>
                      </a:lnTo>
                      <a:lnTo>
                        <a:pt x="1297" y="2760"/>
                      </a:lnTo>
                      <a:lnTo>
                        <a:pt x="1303" y="2748"/>
                      </a:lnTo>
                      <a:lnTo>
                        <a:pt x="1309" y="2738"/>
                      </a:lnTo>
                      <a:lnTo>
                        <a:pt x="1317" y="2730"/>
                      </a:lnTo>
                      <a:lnTo>
                        <a:pt x="1321" y="2728"/>
                      </a:lnTo>
                      <a:lnTo>
                        <a:pt x="1321" y="2728"/>
                      </a:lnTo>
                      <a:lnTo>
                        <a:pt x="1363" y="2728"/>
                      </a:lnTo>
                      <a:lnTo>
                        <a:pt x="1455" y="2724"/>
                      </a:lnTo>
                      <a:lnTo>
                        <a:pt x="1569" y="2716"/>
                      </a:lnTo>
                      <a:lnTo>
                        <a:pt x="1625" y="2710"/>
                      </a:lnTo>
                      <a:lnTo>
                        <a:pt x="1673" y="2704"/>
                      </a:lnTo>
                      <a:lnTo>
                        <a:pt x="1673" y="2704"/>
                      </a:lnTo>
                      <a:lnTo>
                        <a:pt x="1769" y="2686"/>
                      </a:lnTo>
                      <a:lnTo>
                        <a:pt x="1866" y="2664"/>
                      </a:lnTo>
                      <a:lnTo>
                        <a:pt x="1942" y="2646"/>
                      </a:lnTo>
                      <a:lnTo>
                        <a:pt x="1966" y="2642"/>
                      </a:lnTo>
                      <a:lnTo>
                        <a:pt x="1978" y="2640"/>
                      </a:lnTo>
                      <a:lnTo>
                        <a:pt x="1978" y="2640"/>
                      </a:lnTo>
                      <a:close/>
                      <a:moveTo>
                        <a:pt x="1121" y="2760"/>
                      </a:moveTo>
                      <a:lnTo>
                        <a:pt x="1121" y="2760"/>
                      </a:lnTo>
                      <a:lnTo>
                        <a:pt x="1127" y="2762"/>
                      </a:lnTo>
                      <a:lnTo>
                        <a:pt x="1143" y="2770"/>
                      </a:lnTo>
                      <a:lnTo>
                        <a:pt x="1151" y="2776"/>
                      </a:lnTo>
                      <a:lnTo>
                        <a:pt x="1157" y="2786"/>
                      </a:lnTo>
                      <a:lnTo>
                        <a:pt x="1161" y="2796"/>
                      </a:lnTo>
                      <a:lnTo>
                        <a:pt x="1161" y="2808"/>
                      </a:lnTo>
                      <a:lnTo>
                        <a:pt x="1161" y="2808"/>
                      </a:lnTo>
                      <a:lnTo>
                        <a:pt x="1157" y="2828"/>
                      </a:lnTo>
                      <a:lnTo>
                        <a:pt x="1149" y="2852"/>
                      </a:lnTo>
                      <a:lnTo>
                        <a:pt x="1137" y="2880"/>
                      </a:lnTo>
                      <a:lnTo>
                        <a:pt x="1137" y="2880"/>
                      </a:lnTo>
                      <a:lnTo>
                        <a:pt x="1115" y="2852"/>
                      </a:lnTo>
                      <a:lnTo>
                        <a:pt x="1099" y="2832"/>
                      </a:lnTo>
                      <a:lnTo>
                        <a:pt x="1093" y="2826"/>
                      </a:lnTo>
                      <a:lnTo>
                        <a:pt x="1089" y="2824"/>
                      </a:lnTo>
                      <a:lnTo>
                        <a:pt x="1089" y="2824"/>
                      </a:lnTo>
                      <a:lnTo>
                        <a:pt x="1087" y="2822"/>
                      </a:lnTo>
                      <a:lnTo>
                        <a:pt x="1089" y="2820"/>
                      </a:lnTo>
                      <a:lnTo>
                        <a:pt x="1093" y="2810"/>
                      </a:lnTo>
                      <a:lnTo>
                        <a:pt x="1105" y="2792"/>
                      </a:lnTo>
                      <a:lnTo>
                        <a:pt x="1105" y="2792"/>
                      </a:lnTo>
                      <a:lnTo>
                        <a:pt x="1111" y="2784"/>
                      </a:lnTo>
                      <a:lnTo>
                        <a:pt x="1115" y="2774"/>
                      </a:lnTo>
                      <a:lnTo>
                        <a:pt x="1121" y="2760"/>
                      </a:lnTo>
                      <a:lnTo>
                        <a:pt x="1121" y="2760"/>
                      </a:lnTo>
                      <a:close/>
                      <a:moveTo>
                        <a:pt x="713" y="2856"/>
                      </a:moveTo>
                      <a:lnTo>
                        <a:pt x="713" y="2856"/>
                      </a:lnTo>
                      <a:lnTo>
                        <a:pt x="697" y="2828"/>
                      </a:lnTo>
                      <a:lnTo>
                        <a:pt x="687" y="2806"/>
                      </a:lnTo>
                      <a:lnTo>
                        <a:pt x="683" y="2794"/>
                      </a:lnTo>
                      <a:lnTo>
                        <a:pt x="681" y="2784"/>
                      </a:lnTo>
                      <a:lnTo>
                        <a:pt x="681" y="2784"/>
                      </a:lnTo>
                      <a:lnTo>
                        <a:pt x="681" y="2776"/>
                      </a:lnTo>
                      <a:lnTo>
                        <a:pt x="685" y="2768"/>
                      </a:lnTo>
                      <a:lnTo>
                        <a:pt x="689" y="2760"/>
                      </a:lnTo>
                      <a:lnTo>
                        <a:pt x="693" y="2754"/>
                      </a:lnTo>
                      <a:lnTo>
                        <a:pt x="699" y="2750"/>
                      </a:lnTo>
                      <a:lnTo>
                        <a:pt x="707" y="2746"/>
                      </a:lnTo>
                      <a:lnTo>
                        <a:pt x="713" y="2744"/>
                      </a:lnTo>
                      <a:lnTo>
                        <a:pt x="721" y="2744"/>
                      </a:lnTo>
                      <a:lnTo>
                        <a:pt x="721" y="2744"/>
                      </a:lnTo>
                      <a:lnTo>
                        <a:pt x="729" y="2746"/>
                      </a:lnTo>
                      <a:lnTo>
                        <a:pt x="737" y="2750"/>
                      </a:lnTo>
                      <a:lnTo>
                        <a:pt x="743" y="2756"/>
                      </a:lnTo>
                      <a:lnTo>
                        <a:pt x="751" y="2762"/>
                      </a:lnTo>
                      <a:lnTo>
                        <a:pt x="755" y="2772"/>
                      </a:lnTo>
                      <a:lnTo>
                        <a:pt x="759" y="2782"/>
                      </a:lnTo>
                      <a:lnTo>
                        <a:pt x="761" y="2790"/>
                      </a:lnTo>
                      <a:lnTo>
                        <a:pt x="761" y="2800"/>
                      </a:lnTo>
                      <a:lnTo>
                        <a:pt x="761" y="2800"/>
                      </a:lnTo>
                      <a:lnTo>
                        <a:pt x="757" y="2810"/>
                      </a:lnTo>
                      <a:lnTo>
                        <a:pt x="751" y="2818"/>
                      </a:lnTo>
                      <a:lnTo>
                        <a:pt x="735" y="2836"/>
                      </a:lnTo>
                      <a:lnTo>
                        <a:pt x="719" y="2850"/>
                      </a:lnTo>
                      <a:lnTo>
                        <a:pt x="713" y="2856"/>
                      </a:lnTo>
                      <a:lnTo>
                        <a:pt x="713" y="2856"/>
                      </a:lnTo>
                      <a:close/>
                      <a:moveTo>
                        <a:pt x="649" y="2808"/>
                      </a:moveTo>
                      <a:lnTo>
                        <a:pt x="697" y="2880"/>
                      </a:lnTo>
                      <a:lnTo>
                        <a:pt x="697" y="2880"/>
                      </a:lnTo>
                      <a:lnTo>
                        <a:pt x="705" y="2894"/>
                      </a:lnTo>
                      <a:lnTo>
                        <a:pt x="713" y="2902"/>
                      </a:lnTo>
                      <a:lnTo>
                        <a:pt x="717" y="2904"/>
                      </a:lnTo>
                      <a:lnTo>
                        <a:pt x="721" y="2904"/>
                      </a:lnTo>
                      <a:lnTo>
                        <a:pt x="721" y="2904"/>
                      </a:lnTo>
                      <a:lnTo>
                        <a:pt x="729" y="2896"/>
                      </a:lnTo>
                      <a:lnTo>
                        <a:pt x="737" y="2886"/>
                      </a:lnTo>
                      <a:lnTo>
                        <a:pt x="745" y="2872"/>
                      </a:lnTo>
                      <a:lnTo>
                        <a:pt x="777" y="2832"/>
                      </a:lnTo>
                      <a:lnTo>
                        <a:pt x="1073" y="2840"/>
                      </a:lnTo>
                      <a:lnTo>
                        <a:pt x="1073" y="2840"/>
                      </a:lnTo>
                      <a:lnTo>
                        <a:pt x="1081" y="2850"/>
                      </a:lnTo>
                      <a:lnTo>
                        <a:pt x="1089" y="2864"/>
                      </a:lnTo>
                      <a:lnTo>
                        <a:pt x="1089" y="2864"/>
                      </a:lnTo>
                      <a:lnTo>
                        <a:pt x="1095" y="2870"/>
                      </a:lnTo>
                      <a:lnTo>
                        <a:pt x="1105" y="2876"/>
                      </a:lnTo>
                      <a:lnTo>
                        <a:pt x="1121" y="2888"/>
                      </a:lnTo>
                      <a:lnTo>
                        <a:pt x="1121" y="2888"/>
                      </a:lnTo>
                      <a:lnTo>
                        <a:pt x="1121" y="2892"/>
                      </a:lnTo>
                      <a:lnTo>
                        <a:pt x="1121" y="2900"/>
                      </a:lnTo>
                      <a:lnTo>
                        <a:pt x="1123" y="2908"/>
                      </a:lnTo>
                      <a:lnTo>
                        <a:pt x="1125" y="2910"/>
                      </a:lnTo>
                      <a:lnTo>
                        <a:pt x="1129" y="2912"/>
                      </a:lnTo>
                      <a:lnTo>
                        <a:pt x="1129" y="2912"/>
                      </a:lnTo>
                      <a:lnTo>
                        <a:pt x="1141" y="2914"/>
                      </a:lnTo>
                      <a:lnTo>
                        <a:pt x="1151" y="2912"/>
                      </a:lnTo>
                      <a:lnTo>
                        <a:pt x="1159" y="2910"/>
                      </a:lnTo>
                      <a:lnTo>
                        <a:pt x="1161" y="2906"/>
                      </a:lnTo>
                      <a:lnTo>
                        <a:pt x="1161" y="2904"/>
                      </a:lnTo>
                      <a:lnTo>
                        <a:pt x="1161" y="2904"/>
                      </a:lnTo>
                      <a:lnTo>
                        <a:pt x="1163" y="2890"/>
                      </a:lnTo>
                      <a:lnTo>
                        <a:pt x="1169" y="2864"/>
                      </a:lnTo>
                      <a:lnTo>
                        <a:pt x="1177" y="2832"/>
                      </a:lnTo>
                      <a:lnTo>
                        <a:pt x="1209" y="2832"/>
                      </a:lnTo>
                      <a:lnTo>
                        <a:pt x="1225" y="2880"/>
                      </a:lnTo>
                      <a:lnTo>
                        <a:pt x="1225" y="2880"/>
                      </a:lnTo>
                      <a:lnTo>
                        <a:pt x="1229" y="2892"/>
                      </a:lnTo>
                      <a:lnTo>
                        <a:pt x="1235" y="2904"/>
                      </a:lnTo>
                      <a:lnTo>
                        <a:pt x="1239" y="2910"/>
                      </a:lnTo>
                      <a:lnTo>
                        <a:pt x="1241" y="2912"/>
                      </a:lnTo>
                      <a:lnTo>
                        <a:pt x="1245" y="2914"/>
                      </a:lnTo>
                      <a:lnTo>
                        <a:pt x="1249" y="2912"/>
                      </a:lnTo>
                      <a:lnTo>
                        <a:pt x="1249" y="2912"/>
                      </a:lnTo>
                      <a:lnTo>
                        <a:pt x="1255" y="2904"/>
                      </a:lnTo>
                      <a:lnTo>
                        <a:pt x="1259" y="2898"/>
                      </a:lnTo>
                      <a:lnTo>
                        <a:pt x="1265" y="2888"/>
                      </a:lnTo>
                      <a:lnTo>
                        <a:pt x="1265" y="2888"/>
                      </a:lnTo>
                      <a:lnTo>
                        <a:pt x="1277" y="2874"/>
                      </a:lnTo>
                      <a:lnTo>
                        <a:pt x="1285" y="2864"/>
                      </a:lnTo>
                      <a:lnTo>
                        <a:pt x="1297" y="2856"/>
                      </a:lnTo>
                      <a:lnTo>
                        <a:pt x="1297" y="2856"/>
                      </a:lnTo>
                      <a:lnTo>
                        <a:pt x="1307" y="2850"/>
                      </a:lnTo>
                      <a:lnTo>
                        <a:pt x="1311" y="2844"/>
                      </a:lnTo>
                      <a:lnTo>
                        <a:pt x="1313" y="2840"/>
                      </a:lnTo>
                      <a:lnTo>
                        <a:pt x="1609" y="2824"/>
                      </a:lnTo>
                      <a:lnTo>
                        <a:pt x="1649" y="2872"/>
                      </a:lnTo>
                      <a:lnTo>
                        <a:pt x="1649" y="2872"/>
                      </a:lnTo>
                      <a:lnTo>
                        <a:pt x="1659" y="2880"/>
                      </a:lnTo>
                      <a:lnTo>
                        <a:pt x="1665" y="2884"/>
                      </a:lnTo>
                      <a:lnTo>
                        <a:pt x="1665" y="2886"/>
                      </a:lnTo>
                      <a:lnTo>
                        <a:pt x="1665" y="2888"/>
                      </a:lnTo>
                      <a:lnTo>
                        <a:pt x="1665" y="2888"/>
                      </a:lnTo>
                      <a:lnTo>
                        <a:pt x="1663" y="2892"/>
                      </a:lnTo>
                      <a:lnTo>
                        <a:pt x="1661" y="2902"/>
                      </a:lnTo>
                      <a:lnTo>
                        <a:pt x="1661" y="2910"/>
                      </a:lnTo>
                      <a:lnTo>
                        <a:pt x="1663" y="2912"/>
                      </a:lnTo>
                      <a:lnTo>
                        <a:pt x="1665" y="2912"/>
                      </a:lnTo>
                      <a:lnTo>
                        <a:pt x="1665" y="2912"/>
                      </a:lnTo>
                      <a:lnTo>
                        <a:pt x="1679" y="2910"/>
                      </a:lnTo>
                      <a:lnTo>
                        <a:pt x="1687" y="2908"/>
                      </a:lnTo>
                      <a:lnTo>
                        <a:pt x="1689" y="2906"/>
                      </a:lnTo>
                      <a:lnTo>
                        <a:pt x="1689" y="2904"/>
                      </a:lnTo>
                      <a:lnTo>
                        <a:pt x="1689" y="2904"/>
                      </a:lnTo>
                      <a:lnTo>
                        <a:pt x="1693" y="2884"/>
                      </a:lnTo>
                      <a:lnTo>
                        <a:pt x="1697" y="2864"/>
                      </a:lnTo>
                      <a:lnTo>
                        <a:pt x="1697" y="2864"/>
                      </a:lnTo>
                      <a:lnTo>
                        <a:pt x="1701" y="2858"/>
                      </a:lnTo>
                      <a:lnTo>
                        <a:pt x="1709" y="2850"/>
                      </a:lnTo>
                      <a:lnTo>
                        <a:pt x="1717" y="2842"/>
                      </a:lnTo>
                      <a:lnTo>
                        <a:pt x="1719" y="2836"/>
                      </a:lnTo>
                      <a:lnTo>
                        <a:pt x="1721" y="2832"/>
                      </a:lnTo>
                      <a:lnTo>
                        <a:pt x="1721" y="2832"/>
                      </a:lnTo>
                      <a:lnTo>
                        <a:pt x="1725" y="2812"/>
                      </a:lnTo>
                      <a:lnTo>
                        <a:pt x="1729" y="2800"/>
                      </a:lnTo>
                      <a:lnTo>
                        <a:pt x="1729" y="2800"/>
                      </a:lnTo>
                      <a:lnTo>
                        <a:pt x="1745" y="2800"/>
                      </a:lnTo>
                      <a:lnTo>
                        <a:pt x="1787" y="2798"/>
                      </a:lnTo>
                      <a:lnTo>
                        <a:pt x="1838" y="2794"/>
                      </a:lnTo>
                      <a:lnTo>
                        <a:pt x="1862" y="2790"/>
                      </a:lnTo>
                      <a:lnTo>
                        <a:pt x="1882" y="2784"/>
                      </a:lnTo>
                      <a:lnTo>
                        <a:pt x="1882" y="2784"/>
                      </a:lnTo>
                      <a:lnTo>
                        <a:pt x="1920" y="2772"/>
                      </a:lnTo>
                      <a:lnTo>
                        <a:pt x="1956" y="2762"/>
                      </a:lnTo>
                      <a:lnTo>
                        <a:pt x="1988" y="2758"/>
                      </a:lnTo>
                      <a:lnTo>
                        <a:pt x="2004" y="2758"/>
                      </a:lnTo>
                      <a:lnTo>
                        <a:pt x="2018" y="2760"/>
                      </a:lnTo>
                      <a:lnTo>
                        <a:pt x="2018" y="2760"/>
                      </a:lnTo>
                      <a:lnTo>
                        <a:pt x="2030" y="2762"/>
                      </a:lnTo>
                      <a:lnTo>
                        <a:pt x="2040" y="2766"/>
                      </a:lnTo>
                      <a:lnTo>
                        <a:pt x="2048" y="2770"/>
                      </a:lnTo>
                      <a:lnTo>
                        <a:pt x="2054" y="2776"/>
                      </a:lnTo>
                      <a:lnTo>
                        <a:pt x="2060" y="2782"/>
                      </a:lnTo>
                      <a:lnTo>
                        <a:pt x="2062" y="2790"/>
                      </a:lnTo>
                      <a:lnTo>
                        <a:pt x="2066" y="2808"/>
                      </a:lnTo>
                      <a:lnTo>
                        <a:pt x="2066" y="2808"/>
                      </a:lnTo>
                      <a:lnTo>
                        <a:pt x="2070" y="2832"/>
                      </a:lnTo>
                      <a:lnTo>
                        <a:pt x="2072" y="2838"/>
                      </a:lnTo>
                      <a:lnTo>
                        <a:pt x="2074" y="2840"/>
                      </a:lnTo>
                      <a:lnTo>
                        <a:pt x="2074" y="2840"/>
                      </a:lnTo>
                      <a:lnTo>
                        <a:pt x="2086" y="2846"/>
                      </a:lnTo>
                      <a:lnTo>
                        <a:pt x="2096" y="2850"/>
                      </a:lnTo>
                      <a:lnTo>
                        <a:pt x="2114" y="2856"/>
                      </a:lnTo>
                      <a:lnTo>
                        <a:pt x="2114" y="2856"/>
                      </a:lnTo>
                      <a:lnTo>
                        <a:pt x="2124" y="2860"/>
                      </a:lnTo>
                      <a:lnTo>
                        <a:pt x="2136" y="2866"/>
                      </a:lnTo>
                      <a:lnTo>
                        <a:pt x="2156" y="2884"/>
                      </a:lnTo>
                      <a:lnTo>
                        <a:pt x="2170" y="2900"/>
                      </a:lnTo>
                      <a:lnTo>
                        <a:pt x="2178" y="2912"/>
                      </a:lnTo>
                      <a:lnTo>
                        <a:pt x="2178" y="2912"/>
                      </a:lnTo>
                      <a:lnTo>
                        <a:pt x="2180" y="2924"/>
                      </a:lnTo>
                      <a:lnTo>
                        <a:pt x="2176" y="2942"/>
                      </a:lnTo>
                      <a:lnTo>
                        <a:pt x="2170" y="2962"/>
                      </a:lnTo>
                      <a:lnTo>
                        <a:pt x="2166" y="2970"/>
                      </a:lnTo>
                      <a:lnTo>
                        <a:pt x="2162" y="2976"/>
                      </a:lnTo>
                      <a:lnTo>
                        <a:pt x="2162" y="2976"/>
                      </a:lnTo>
                      <a:lnTo>
                        <a:pt x="2148" y="2990"/>
                      </a:lnTo>
                      <a:lnTo>
                        <a:pt x="2138" y="3000"/>
                      </a:lnTo>
                      <a:lnTo>
                        <a:pt x="2138" y="3000"/>
                      </a:lnTo>
                      <a:lnTo>
                        <a:pt x="2132" y="3006"/>
                      </a:lnTo>
                      <a:lnTo>
                        <a:pt x="2126" y="3012"/>
                      </a:lnTo>
                      <a:lnTo>
                        <a:pt x="2122" y="3018"/>
                      </a:lnTo>
                      <a:lnTo>
                        <a:pt x="2122" y="3024"/>
                      </a:lnTo>
                      <a:lnTo>
                        <a:pt x="2122" y="3024"/>
                      </a:lnTo>
                      <a:lnTo>
                        <a:pt x="2124" y="3034"/>
                      </a:lnTo>
                      <a:lnTo>
                        <a:pt x="2122" y="3052"/>
                      </a:lnTo>
                      <a:lnTo>
                        <a:pt x="2118" y="3062"/>
                      </a:lnTo>
                      <a:lnTo>
                        <a:pt x="2114" y="3072"/>
                      </a:lnTo>
                      <a:lnTo>
                        <a:pt x="2108" y="3080"/>
                      </a:lnTo>
                      <a:lnTo>
                        <a:pt x="2098" y="3088"/>
                      </a:lnTo>
                      <a:lnTo>
                        <a:pt x="2098" y="3088"/>
                      </a:lnTo>
                      <a:lnTo>
                        <a:pt x="2082" y="3096"/>
                      </a:lnTo>
                      <a:lnTo>
                        <a:pt x="2058" y="3102"/>
                      </a:lnTo>
                      <a:lnTo>
                        <a:pt x="1992" y="3118"/>
                      </a:lnTo>
                      <a:lnTo>
                        <a:pt x="1874" y="3144"/>
                      </a:lnTo>
                      <a:lnTo>
                        <a:pt x="1874" y="3144"/>
                      </a:lnTo>
                      <a:lnTo>
                        <a:pt x="1808" y="3156"/>
                      </a:lnTo>
                      <a:lnTo>
                        <a:pt x="1749" y="3164"/>
                      </a:lnTo>
                      <a:lnTo>
                        <a:pt x="1677" y="3172"/>
                      </a:lnTo>
                      <a:lnTo>
                        <a:pt x="1589" y="3180"/>
                      </a:lnTo>
                      <a:lnTo>
                        <a:pt x="1487" y="3186"/>
                      </a:lnTo>
                      <a:lnTo>
                        <a:pt x="1371" y="3190"/>
                      </a:lnTo>
                      <a:lnTo>
                        <a:pt x="1241" y="3192"/>
                      </a:lnTo>
                      <a:lnTo>
                        <a:pt x="1241" y="3192"/>
                      </a:lnTo>
                      <a:lnTo>
                        <a:pt x="1105" y="3190"/>
                      </a:lnTo>
                      <a:lnTo>
                        <a:pt x="973" y="3186"/>
                      </a:lnTo>
                      <a:lnTo>
                        <a:pt x="849" y="3178"/>
                      </a:lnTo>
                      <a:lnTo>
                        <a:pt x="735" y="3170"/>
                      </a:lnTo>
                      <a:lnTo>
                        <a:pt x="637" y="3162"/>
                      </a:lnTo>
                      <a:lnTo>
                        <a:pt x="554" y="3154"/>
                      </a:lnTo>
                      <a:lnTo>
                        <a:pt x="456" y="3144"/>
                      </a:lnTo>
                      <a:lnTo>
                        <a:pt x="456" y="3144"/>
                      </a:lnTo>
                      <a:lnTo>
                        <a:pt x="404" y="3136"/>
                      </a:lnTo>
                      <a:lnTo>
                        <a:pt x="350" y="3126"/>
                      </a:lnTo>
                      <a:lnTo>
                        <a:pt x="324" y="3118"/>
                      </a:lnTo>
                      <a:lnTo>
                        <a:pt x="304" y="3112"/>
                      </a:lnTo>
                      <a:lnTo>
                        <a:pt x="288" y="3104"/>
                      </a:lnTo>
                      <a:lnTo>
                        <a:pt x="284" y="3100"/>
                      </a:lnTo>
                      <a:lnTo>
                        <a:pt x="280" y="3096"/>
                      </a:lnTo>
                      <a:lnTo>
                        <a:pt x="280" y="3096"/>
                      </a:lnTo>
                      <a:lnTo>
                        <a:pt x="276" y="3086"/>
                      </a:lnTo>
                      <a:lnTo>
                        <a:pt x="272" y="3072"/>
                      </a:lnTo>
                      <a:lnTo>
                        <a:pt x="266" y="3044"/>
                      </a:lnTo>
                      <a:lnTo>
                        <a:pt x="264" y="3008"/>
                      </a:lnTo>
                      <a:lnTo>
                        <a:pt x="264" y="3008"/>
                      </a:lnTo>
                      <a:lnTo>
                        <a:pt x="258" y="3002"/>
                      </a:lnTo>
                      <a:lnTo>
                        <a:pt x="240" y="2984"/>
                      </a:lnTo>
                      <a:lnTo>
                        <a:pt x="240" y="2984"/>
                      </a:lnTo>
                      <a:lnTo>
                        <a:pt x="234" y="2978"/>
                      </a:lnTo>
                      <a:lnTo>
                        <a:pt x="230" y="2970"/>
                      </a:lnTo>
                      <a:lnTo>
                        <a:pt x="222" y="2954"/>
                      </a:lnTo>
                      <a:lnTo>
                        <a:pt x="216" y="2936"/>
                      </a:lnTo>
                      <a:lnTo>
                        <a:pt x="208" y="2912"/>
                      </a:lnTo>
                      <a:lnTo>
                        <a:pt x="208" y="2912"/>
                      </a:lnTo>
                      <a:lnTo>
                        <a:pt x="212" y="2900"/>
                      </a:lnTo>
                      <a:lnTo>
                        <a:pt x="224" y="2876"/>
                      </a:lnTo>
                      <a:lnTo>
                        <a:pt x="234" y="2862"/>
                      </a:lnTo>
                      <a:lnTo>
                        <a:pt x="242" y="2852"/>
                      </a:lnTo>
                      <a:lnTo>
                        <a:pt x="252" y="2844"/>
                      </a:lnTo>
                      <a:lnTo>
                        <a:pt x="258" y="2840"/>
                      </a:lnTo>
                      <a:lnTo>
                        <a:pt x="264" y="2840"/>
                      </a:lnTo>
                      <a:lnTo>
                        <a:pt x="264" y="2840"/>
                      </a:lnTo>
                      <a:lnTo>
                        <a:pt x="300" y="2842"/>
                      </a:lnTo>
                      <a:lnTo>
                        <a:pt x="310" y="2842"/>
                      </a:lnTo>
                      <a:lnTo>
                        <a:pt x="312" y="2842"/>
                      </a:lnTo>
                      <a:lnTo>
                        <a:pt x="312" y="2840"/>
                      </a:lnTo>
                      <a:lnTo>
                        <a:pt x="312" y="2840"/>
                      </a:lnTo>
                      <a:lnTo>
                        <a:pt x="310" y="2836"/>
                      </a:lnTo>
                      <a:lnTo>
                        <a:pt x="310" y="2826"/>
                      </a:lnTo>
                      <a:lnTo>
                        <a:pt x="310" y="2812"/>
                      </a:lnTo>
                      <a:lnTo>
                        <a:pt x="314" y="2798"/>
                      </a:lnTo>
                      <a:lnTo>
                        <a:pt x="320" y="2784"/>
                      </a:lnTo>
                      <a:lnTo>
                        <a:pt x="324" y="2776"/>
                      </a:lnTo>
                      <a:lnTo>
                        <a:pt x="330" y="2772"/>
                      </a:lnTo>
                      <a:lnTo>
                        <a:pt x="338" y="2766"/>
                      </a:lnTo>
                      <a:lnTo>
                        <a:pt x="346" y="2762"/>
                      </a:lnTo>
                      <a:lnTo>
                        <a:pt x="356" y="2760"/>
                      </a:lnTo>
                      <a:lnTo>
                        <a:pt x="368" y="2760"/>
                      </a:lnTo>
                      <a:lnTo>
                        <a:pt x="368" y="2760"/>
                      </a:lnTo>
                      <a:lnTo>
                        <a:pt x="392" y="2762"/>
                      </a:lnTo>
                      <a:lnTo>
                        <a:pt x="416" y="2764"/>
                      </a:lnTo>
                      <a:lnTo>
                        <a:pt x="456" y="2772"/>
                      </a:lnTo>
                      <a:lnTo>
                        <a:pt x="512" y="2784"/>
                      </a:lnTo>
                      <a:lnTo>
                        <a:pt x="512" y="2784"/>
                      </a:lnTo>
                      <a:lnTo>
                        <a:pt x="649" y="2808"/>
                      </a:lnTo>
                      <a:lnTo>
                        <a:pt x="649" y="2808"/>
                      </a:lnTo>
                      <a:close/>
                      <a:moveTo>
                        <a:pt x="1257" y="2760"/>
                      </a:moveTo>
                      <a:lnTo>
                        <a:pt x="1257" y="2760"/>
                      </a:lnTo>
                      <a:lnTo>
                        <a:pt x="1305" y="2816"/>
                      </a:lnTo>
                      <a:lnTo>
                        <a:pt x="1305" y="2816"/>
                      </a:lnTo>
                      <a:lnTo>
                        <a:pt x="1305" y="2818"/>
                      </a:lnTo>
                      <a:lnTo>
                        <a:pt x="1303" y="2820"/>
                      </a:lnTo>
                      <a:lnTo>
                        <a:pt x="1297" y="2828"/>
                      </a:lnTo>
                      <a:lnTo>
                        <a:pt x="1275" y="2846"/>
                      </a:lnTo>
                      <a:lnTo>
                        <a:pt x="1241" y="2872"/>
                      </a:lnTo>
                      <a:lnTo>
                        <a:pt x="1241" y="2872"/>
                      </a:lnTo>
                      <a:lnTo>
                        <a:pt x="1237" y="2846"/>
                      </a:lnTo>
                      <a:lnTo>
                        <a:pt x="1235" y="2822"/>
                      </a:lnTo>
                      <a:lnTo>
                        <a:pt x="1233" y="2800"/>
                      </a:lnTo>
                      <a:lnTo>
                        <a:pt x="1233" y="2800"/>
                      </a:lnTo>
                      <a:lnTo>
                        <a:pt x="1235" y="2790"/>
                      </a:lnTo>
                      <a:lnTo>
                        <a:pt x="1237" y="2782"/>
                      </a:lnTo>
                      <a:lnTo>
                        <a:pt x="1241" y="2776"/>
                      </a:lnTo>
                      <a:lnTo>
                        <a:pt x="1245" y="2770"/>
                      </a:lnTo>
                      <a:lnTo>
                        <a:pt x="1253" y="2762"/>
                      </a:lnTo>
                      <a:lnTo>
                        <a:pt x="1257" y="2760"/>
                      </a:lnTo>
                      <a:lnTo>
                        <a:pt x="1257" y="2760"/>
                      </a:lnTo>
                      <a:close/>
                      <a:moveTo>
                        <a:pt x="1657" y="2736"/>
                      </a:moveTo>
                      <a:lnTo>
                        <a:pt x="1657" y="2736"/>
                      </a:lnTo>
                      <a:lnTo>
                        <a:pt x="1663" y="2734"/>
                      </a:lnTo>
                      <a:lnTo>
                        <a:pt x="1669" y="2734"/>
                      </a:lnTo>
                      <a:lnTo>
                        <a:pt x="1675" y="2736"/>
                      </a:lnTo>
                      <a:lnTo>
                        <a:pt x="1679" y="2736"/>
                      </a:lnTo>
                      <a:lnTo>
                        <a:pt x="1687" y="2744"/>
                      </a:lnTo>
                      <a:lnTo>
                        <a:pt x="1693" y="2752"/>
                      </a:lnTo>
                      <a:lnTo>
                        <a:pt x="1699" y="2764"/>
                      </a:lnTo>
                      <a:lnTo>
                        <a:pt x="1701" y="2776"/>
                      </a:lnTo>
                      <a:lnTo>
                        <a:pt x="1705" y="2800"/>
                      </a:lnTo>
                      <a:lnTo>
                        <a:pt x="1705" y="2800"/>
                      </a:lnTo>
                      <a:lnTo>
                        <a:pt x="1705" y="2810"/>
                      </a:lnTo>
                      <a:lnTo>
                        <a:pt x="1701" y="2820"/>
                      </a:lnTo>
                      <a:lnTo>
                        <a:pt x="1695" y="2830"/>
                      </a:lnTo>
                      <a:lnTo>
                        <a:pt x="1687" y="2838"/>
                      </a:lnTo>
                      <a:lnTo>
                        <a:pt x="1671" y="2852"/>
                      </a:lnTo>
                      <a:lnTo>
                        <a:pt x="1665" y="2856"/>
                      </a:lnTo>
                      <a:lnTo>
                        <a:pt x="1665" y="2856"/>
                      </a:lnTo>
                      <a:lnTo>
                        <a:pt x="1653" y="2840"/>
                      </a:lnTo>
                      <a:lnTo>
                        <a:pt x="1641" y="2826"/>
                      </a:lnTo>
                      <a:lnTo>
                        <a:pt x="1633" y="2808"/>
                      </a:lnTo>
                      <a:lnTo>
                        <a:pt x="1633" y="2808"/>
                      </a:lnTo>
                      <a:lnTo>
                        <a:pt x="1629" y="2788"/>
                      </a:lnTo>
                      <a:lnTo>
                        <a:pt x="1627" y="2778"/>
                      </a:lnTo>
                      <a:lnTo>
                        <a:pt x="1627" y="2768"/>
                      </a:lnTo>
                      <a:lnTo>
                        <a:pt x="1631" y="2758"/>
                      </a:lnTo>
                      <a:lnTo>
                        <a:pt x="1637" y="2748"/>
                      </a:lnTo>
                      <a:lnTo>
                        <a:pt x="1645" y="2742"/>
                      </a:lnTo>
                      <a:lnTo>
                        <a:pt x="1657" y="2736"/>
                      </a:lnTo>
                      <a:lnTo>
                        <a:pt x="1657" y="2736"/>
                      </a:lnTo>
                      <a:close/>
                      <a:moveTo>
                        <a:pt x="977" y="2704"/>
                      </a:moveTo>
                      <a:lnTo>
                        <a:pt x="993" y="2648"/>
                      </a:lnTo>
                      <a:lnTo>
                        <a:pt x="993" y="2648"/>
                      </a:lnTo>
                      <a:lnTo>
                        <a:pt x="1011" y="2664"/>
                      </a:lnTo>
                      <a:lnTo>
                        <a:pt x="1025" y="2676"/>
                      </a:lnTo>
                      <a:lnTo>
                        <a:pt x="1033" y="2680"/>
                      </a:lnTo>
                      <a:lnTo>
                        <a:pt x="1033" y="2680"/>
                      </a:lnTo>
                      <a:lnTo>
                        <a:pt x="1067" y="2656"/>
                      </a:lnTo>
                      <a:lnTo>
                        <a:pt x="1097" y="2632"/>
                      </a:lnTo>
                      <a:lnTo>
                        <a:pt x="1153" y="2233"/>
                      </a:lnTo>
                      <a:lnTo>
                        <a:pt x="1137" y="2640"/>
                      </a:lnTo>
                      <a:lnTo>
                        <a:pt x="1193" y="2712"/>
                      </a:lnTo>
                      <a:lnTo>
                        <a:pt x="1257" y="2640"/>
                      </a:lnTo>
                      <a:lnTo>
                        <a:pt x="1233" y="2233"/>
                      </a:lnTo>
                      <a:lnTo>
                        <a:pt x="1297" y="2640"/>
                      </a:lnTo>
                      <a:lnTo>
                        <a:pt x="1361" y="2680"/>
                      </a:lnTo>
                      <a:lnTo>
                        <a:pt x="1401" y="2648"/>
                      </a:lnTo>
                      <a:lnTo>
                        <a:pt x="1409" y="2704"/>
                      </a:lnTo>
                      <a:lnTo>
                        <a:pt x="1313" y="2704"/>
                      </a:lnTo>
                      <a:lnTo>
                        <a:pt x="1273" y="2736"/>
                      </a:lnTo>
                      <a:lnTo>
                        <a:pt x="1273" y="2736"/>
                      </a:lnTo>
                      <a:lnTo>
                        <a:pt x="1269" y="2736"/>
                      </a:lnTo>
                      <a:lnTo>
                        <a:pt x="1261" y="2736"/>
                      </a:lnTo>
                      <a:lnTo>
                        <a:pt x="1249" y="2738"/>
                      </a:lnTo>
                      <a:lnTo>
                        <a:pt x="1233" y="2744"/>
                      </a:lnTo>
                      <a:lnTo>
                        <a:pt x="1233" y="2744"/>
                      </a:lnTo>
                      <a:lnTo>
                        <a:pt x="1225" y="2750"/>
                      </a:lnTo>
                      <a:lnTo>
                        <a:pt x="1221" y="2756"/>
                      </a:lnTo>
                      <a:lnTo>
                        <a:pt x="1213" y="2768"/>
                      </a:lnTo>
                      <a:lnTo>
                        <a:pt x="1209" y="2780"/>
                      </a:lnTo>
                      <a:lnTo>
                        <a:pt x="1209" y="2784"/>
                      </a:lnTo>
                      <a:lnTo>
                        <a:pt x="1177" y="2784"/>
                      </a:lnTo>
                      <a:lnTo>
                        <a:pt x="1177" y="2784"/>
                      </a:lnTo>
                      <a:lnTo>
                        <a:pt x="1167" y="2766"/>
                      </a:lnTo>
                      <a:lnTo>
                        <a:pt x="1157" y="2750"/>
                      </a:lnTo>
                      <a:lnTo>
                        <a:pt x="1151" y="2742"/>
                      </a:lnTo>
                      <a:lnTo>
                        <a:pt x="1145" y="2736"/>
                      </a:lnTo>
                      <a:lnTo>
                        <a:pt x="1145" y="2736"/>
                      </a:lnTo>
                      <a:lnTo>
                        <a:pt x="1139" y="2732"/>
                      </a:lnTo>
                      <a:lnTo>
                        <a:pt x="1133" y="2730"/>
                      </a:lnTo>
                      <a:lnTo>
                        <a:pt x="1127" y="2730"/>
                      </a:lnTo>
                      <a:lnTo>
                        <a:pt x="1123" y="2730"/>
                      </a:lnTo>
                      <a:lnTo>
                        <a:pt x="1115" y="2734"/>
                      </a:lnTo>
                      <a:lnTo>
                        <a:pt x="1113" y="2736"/>
                      </a:lnTo>
                      <a:lnTo>
                        <a:pt x="1113" y="2736"/>
                      </a:lnTo>
                      <a:lnTo>
                        <a:pt x="1101" y="2722"/>
                      </a:lnTo>
                      <a:lnTo>
                        <a:pt x="1089" y="2710"/>
                      </a:lnTo>
                      <a:lnTo>
                        <a:pt x="1081" y="2704"/>
                      </a:lnTo>
                      <a:lnTo>
                        <a:pt x="1081" y="2704"/>
                      </a:lnTo>
                      <a:lnTo>
                        <a:pt x="1073" y="2702"/>
                      </a:lnTo>
                      <a:lnTo>
                        <a:pt x="1061" y="2702"/>
                      </a:lnTo>
                      <a:lnTo>
                        <a:pt x="1025" y="2702"/>
                      </a:lnTo>
                      <a:lnTo>
                        <a:pt x="977" y="2704"/>
                      </a:lnTo>
                      <a:lnTo>
                        <a:pt x="977" y="2704"/>
                      </a:lnTo>
                      <a:close/>
                      <a:moveTo>
                        <a:pt x="1577" y="1641"/>
                      </a:moveTo>
                      <a:lnTo>
                        <a:pt x="1657" y="1929"/>
                      </a:lnTo>
                      <a:lnTo>
                        <a:pt x="1617" y="2017"/>
                      </a:lnTo>
                      <a:lnTo>
                        <a:pt x="1513" y="1913"/>
                      </a:lnTo>
                      <a:lnTo>
                        <a:pt x="1529" y="1721"/>
                      </a:lnTo>
                      <a:lnTo>
                        <a:pt x="1577" y="1641"/>
                      </a:lnTo>
                      <a:close/>
                      <a:moveTo>
                        <a:pt x="1497" y="1769"/>
                      </a:moveTo>
                      <a:lnTo>
                        <a:pt x="1489" y="1889"/>
                      </a:lnTo>
                      <a:lnTo>
                        <a:pt x="1449" y="1841"/>
                      </a:lnTo>
                      <a:lnTo>
                        <a:pt x="1497" y="1769"/>
                      </a:lnTo>
                      <a:close/>
                      <a:moveTo>
                        <a:pt x="1425" y="1865"/>
                      </a:moveTo>
                      <a:lnTo>
                        <a:pt x="1481" y="1913"/>
                      </a:lnTo>
                      <a:lnTo>
                        <a:pt x="1481" y="1913"/>
                      </a:lnTo>
                      <a:lnTo>
                        <a:pt x="1479" y="1997"/>
                      </a:lnTo>
                      <a:lnTo>
                        <a:pt x="1475" y="2055"/>
                      </a:lnTo>
                      <a:lnTo>
                        <a:pt x="1475" y="2073"/>
                      </a:lnTo>
                      <a:lnTo>
                        <a:pt x="1473" y="2081"/>
                      </a:lnTo>
                      <a:lnTo>
                        <a:pt x="1473" y="2081"/>
                      </a:lnTo>
                      <a:lnTo>
                        <a:pt x="1467" y="2075"/>
                      </a:lnTo>
                      <a:lnTo>
                        <a:pt x="1453" y="2061"/>
                      </a:lnTo>
                      <a:lnTo>
                        <a:pt x="1415" y="2013"/>
                      </a:lnTo>
                      <a:lnTo>
                        <a:pt x="1361" y="1945"/>
                      </a:lnTo>
                      <a:lnTo>
                        <a:pt x="1425" y="1865"/>
                      </a:lnTo>
                      <a:close/>
                      <a:moveTo>
                        <a:pt x="1345" y="1961"/>
                      </a:moveTo>
                      <a:lnTo>
                        <a:pt x="1385" y="2017"/>
                      </a:lnTo>
                      <a:lnTo>
                        <a:pt x="1329" y="2201"/>
                      </a:lnTo>
                      <a:lnTo>
                        <a:pt x="1289" y="2017"/>
                      </a:lnTo>
                      <a:lnTo>
                        <a:pt x="1345" y="1961"/>
                      </a:lnTo>
                      <a:close/>
                      <a:moveTo>
                        <a:pt x="1401" y="2041"/>
                      </a:moveTo>
                      <a:lnTo>
                        <a:pt x="1481" y="2129"/>
                      </a:lnTo>
                      <a:lnTo>
                        <a:pt x="1505" y="1937"/>
                      </a:lnTo>
                      <a:lnTo>
                        <a:pt x="1633" y="2049"/>
                      </a:lnTo>
                      <a:lnTo>
                        <a:pt x="1665" y="1969"/>
                      </a:lnTo>
                      <a:lnTo>
                        <a:pt x="1753" y="2249"/>
                      </a:lnTo>
                      <a:lnTo>
                        <a:pt x="1625" y="2137"/>
                      </a:lnTo>
                      <a:lnTo>
                        <a:pt x="1585" y="2273"/>
                      </a:lnTo>
                      <a:lnTo>
                        <a:pt x="1481" y="2153"/>
                      </a:lnTo>
                      <a:lnTo>
                        <a:pt x="1441" y="2369"/>
                      </a:lnTo>
                      <a:lnTo>
                        <a:pt x="1345" y="2225"/>
                      </a:lnTo>
                      <a:lnTo>
                        <a:pt x="1401" y="2041"/>
                      </a:lnTo>
                      <a:close/>
                      <a:moveTo>
                        <a:pt x="1345" y="2265"/>
                      </a:moveTo>
                      <a:lnTo>
                        <a:pt x="1433" y="2401"/>
                      </a:lnTo>
                      <a:lnTo>
                        <a:pt x="1393" y="2536"/>
                      </a:lnTo>
                      <a:lnTo>
                        <a:pt x="1345" y="2265"/>
                      </a:lnTo>
                      <a:close/>
                      <a:moveTo>
                        <a:pt x="1489" y="2201"/>
                      </a:moveTo>
                      <a:lnTo>
                        <a:pt x="1585" y="2313"/>
                      </a:lnTo>
                      <a:lnTo>
                        <a:pt x="1633" y="2169"/>
                      </a:lnTo>
                      <a:lnTo>
                        <a:pt x="1753" y="2297"/>
                      </a:lnTo>
                      <a:lnTo>
                        <a:pt x="1697" y="2520"/>
                      </a:lnTo>
                      <a:lnTo>
                        <a:pt x="1601" y="2377"/>
                      </a:lnTo>
                      <a:lnTo>
                        <a:pt x="1545" y="2520"/>
                      </a:lnTo>
                      <a:lnTo>
                        <a:pt x="1457" y="2393"/>
                      </a:lnTo>
                      <a:lnTo>
                        <a:pt x="1489" y="2201"/>
                      </a:lnTo>
                      <a:close/>
                      <a:moveTo>
                        <a:pt x="1449" y="2432"/>
                      </a:moveTo>
                      <a:lnTo>
                        <a:pt x="1545" y="2568"/>
                      </a:lnTo>
                      <a:lnTo>
                        <a:pt x="1601" y="2417"/>
                      </a:lnTo>
                      <a:lnTo>
                        <a:pt x="1681" y="2552"/>
                      </a:lnTo>
                      <a:lnTo>
                        <a:pt x="1649" y="2688"/>
                      </a:lnTo>
                      <a:lnTo>
                        <a:pt x="1625" y="2688"/>
                      </a:lnTo>
                      <a:lnTo>
                        <a:pt x="1561" y="2592"/>
                      </a:lnTo>
                      <a:lnTo>
                        <a:pt x="1521" y="2696"/>
                      </a:lnTo>
                      <a:lnTo>
                        <a:pt x="1433" y="2704"/>
                      </a:lnTo>
                      <a:lnTo>
                        <a:pt x="1409" y="2592"/>
                      </a:lnTo>
                      <a:lnTo>
                        <a:pt x="1449" y="2432"/>
                      </a:lnTo>
                      <a:close/>
                      <a:moveTo>
                        <a:pt x="1769" y="2329"/>
                      </a:moveTo>
                      <a:lnTo>
                        <a:pt x="1866" y="2640"/>
                      </a:lnTo>
                      <a:lnTo>
                        <a:pt x="1794" y="2656"/>
                      </a:lnTo>
                      <a:lnTo>
                        <a:pt x="1794" y="2656"/>
                      </a:lnTo>
                      <a:lnTo>
                        <a:pt x="1753" y="2598"/>
                      </a:lnTo>
                      <a:lnTo>
                        <a:pt x="1725" y="2556"/>
                      </a:lnTo>
                      <a:lnTo>
                        <a:pt x="1713" y="2536"/>
                      </a:lnTo>
                      <a:lnTo>
                        <a:pt x="1713" y="2536"/>
                      </a:lnTo>
                      <a:lnTo>
                        <a:pt x="1769" y="2329"/>
                      </a:lnTo>
                      <a:lnTo>
                        <a:pt x="1769" y="2329"/>
                      </a:lnTo>
                      <a:close/>
                      <a:moveTo>
                        <a:pt x="1705" y="2576"/>
                      </a:moveTo>
                      <a:lnTo>
                        <a:pt x="1777" y="2664"/>
                      </a:lnTo>
                      <a:lnTo>
                        <a:pt x="1673" y="2680"/>
                      </a:lnTo>
                      <a:lnTo>
                        <a:pt x="1705" y="2576"/>
                      </a:lnTo>
                      <a:close/>
                      <a:moveTo>
                        <a:pt x="1569" y="2640"/>
                      </a:moveTo>
                      <a:lnTo>
                        <a:pt x="1609" y="2696"/>
                      </a:lnTo>
                      <a:lnTo>
                        <a:pt x="1545" y="2696"/>
                      </a:lnTo>
                      <a:lnTo>
                        <a:pt x="1569" y="2640"/>
                      </a:lnTo>
                      <a:close/>
                      <a:moveTo>
                        <a:pt x="809" y="1641"/>
                      </a:moveTo>
                      <a:lnTo>
                        <a:pt x="857" y="1721"/>
                      </a:lnTo>
                      <a:lnTo>
                        <a:pt x="873" y="1913"/>
                      </a:lnTo>
                      <a:lnTo>
                        <a:pt x="769" y="2017"/>
                      </a:lnTo>
                      <a:lnTo>
                        <a:pt x="729" y="1929"/>
                      </a:lnTo>
                      <a:lnTo>
                        <a:pt x="809" y="1641"/>
                      </a:lnTo>
                      <a:close/>
                      <a:moveTo>
                        <a:pt x="889" y="1769"/>
                      </a:moveTo>
                      <a:lnTo>
                        <a:pt x="937" y="1841"/>
                      </a:lnTo>
                      <a:lnTo>
                        <a:pt x="897" y="1889"/>
                      </a:lnTo>
                      <a:lnTo>
                        <a:pt x="889" y="1769"/>
                      </a:lnTo>
                      <a:close/>
                      <a:moveTo>
                        <a:pt x="961" y="1865"/>
                      </a:moveTo>
                      <a:lnTo>
                        <a:pt x="1025" y="1945"/>
                      </a:lnTo>
                      <a:lnTo>
                        <a:pt x="1025" y="1945"/>
                      </a:lnTo>
                      <a:lnTo>
                        <a:pt x="971" y="2013"/>
                      </a:lnTo>
                      <a:lnTo>
                        <a:pt x="933" y="2061"/>
                      </a:lnTo>
                      <a:lnTo>
                        <a:pt x="919" y="2075"/>
                      </a:lnTo>
                      <a:lnTo>
                        <a:pt x="913" y="2081"/>
                      </a:lnTo>
                      <a:lnTo>
                        <a:pt x="913" y="2081"/>
                      </a:lnTo>
                      <a:lnTo>
                        <a:pt x="911" y="2073"/>
                      </a:lnTo>
                      <a:lnTo>
                        <a:pt x="911" y="2055"/>
                      </a:lnTo>
                      <a:lnTo>
                        <a:pt x="907" y="1997"/>
                      </a:lnTo>
                      <a:lnTo>
                        <a:pt x="905" y="1913"/>
                      </a:lnTo>
                      <a:lnTo>
                        <a:pt x="961" y="1865"/>
                      </a:lnTo>
                      <a:close/>
                      <a:moveTo>
                        <a:pt x="1041" y="1961"/>
                      </a:moveTo>
                      <a:lnTo>
                        <a:pt x="1097" y="2017"/>
                      </a:lnTo>
                      <a:lnTo>
                        <a:pt x="1057" y="2201"/>
                      </a:lnTo>
                      <a:lnTo>
                        <a:pt x="1001" y="2017"/>
                      </a:lnTo>
                      <a:lnTo>
                        <a:pt x="1041" y="1961"/>
                      </a:lnTo>
                      <a:close/>
                      <a:moveTo>
                        <a:pt x="985" y="2041"/>
                      </a:moveTo>
                      <a:lnTo>
                        <a:pt x="1041" y="2225"/>
                      </a:lnTo>
                      <a:lnTo>
                        <a:pt x="945" y="2369"/>
                      </a:lnTo>
                      <a:lnTo>
                        <a:pt x="905" y="2153"/>
                      </a:lnTo>
                      <a:lnTo>
                        <a:pt x="801" y="2273"/>
                      </a:lnTo>
                      <a:lnTo>
                        <a:pt x="761" y="2137"/>
                      </a:lnTo>
                      <a:lnTo>
                        <a:pt x="633" y="2249"/>
                      </a:lnTo>
                      <a:lnTo>
                        <a:pt x="721" y="1969"/>
                      </a:lnTo>
                      <a:lnTo>
                        <a:pt x="753" y="2049"/>
                      </a:lnTo>
                      <a:lnTo>
                        <a:pt x="881" y="1937"/>
                      </a:lnTo>
                      <a:lnTo>
                        <a:pt x="905" y="2129"/>
                      </a:lnTo>
                      <a:lnTo>
                        <a:pt x="985" y="2041"/>
                      </a:lnTo>
                      <a:close/>
                      <a:moveTo>
                        <a:pt x="1041" y="2265"/>
                      </a:moveTo>
                      <a:lnTo>
                        <a:pt x="993" y="2536"/>
                      </a:lnTo>
                      <a:lnTo>
                        <a:pt x="953" y="2401"/>
                      </a:lnTo>
                      <a:lnTo>
                        <a:pt x="1041" y="2265"/>
                      </a:lnTo>
                      <a:close/>
                      <a:moveTo>
                        <a:pt x="897" y="2201"/>
                      </a:moveTo>
                      <a:lnTo>
                        <a:pt x="929" y="2393"/>
                      </a:lnTo>
                      <a:lnTo>
                        <a:pt x="841" y="2520"/>
                      </a:lnTo>
                      <a:lnTo>
                        <a:pt x="785" y="2377"/>
                      </a:lnTo>
                      <a:lnTo>
                        <a:pt x="689" y="2520"/>
                      </a:lnTo>
                      <a:lnTo>
                        <a:pt x="633" y="2297"/>
                      </a:lnTo>
                      <a:lnTo>
                        <a:pt x="753" y="2169"/>
                      </a:lnTo>
                      <a:lnTo>
                        <a:pt x="801" y="2313"/>
                      </a:lnTo>
                      <a:lnTo>
                        <a:pt x="897" y="2201"/>
                      </a:lnTo>
                      <a:close/>
                      <a:moveTo>
                        <a:pt x="937" y="2432"/>
                      </a:moveTo>
                      <a:lnTo>
                        <a:pt x="977" y="2592"/>
                      </a:lnTo>
                      <a:lnTo>
                        <a:pt x="953" y="2704"/>
                      </a:lnTo>
                      <a:lnTo>
                        <a:pt x="865" y="2696"/>
                      </a:lnTo>
                      <a:lnTo>
                        <a:pt x="825" y="2592"/>
                      </a:lnTo>
                      <a:lnTo>
                        <a:pt x="761" y="2688"/>
                      </a:lnTo>
                      <a:lnTo>
                        <a:pt x="737" y="2688"/>
                      </a:lnTo>
                      <a:lnTo>
                        <a:pt x="705" y="2552"/>
                      </a:lnTo>
                      <a:lnTo>
                        <a:pt x="785" y="2417"/>
                      </a:lnTo>
                      <a:lnTo>
                        <a:pt x="841" y="2568"/>
                      </a:lnTo>
                      <a:lnTo>
                        <a:pt x="937" y="2432"/>
                      </a:lnTo>
                      <a:close/>
                      <a:moveTo>
                        <a:pt x="617" y="2329"/>
                      </a:moveTo>
                      <a:lnTo>
                        <a:pt x="617" y="2329"/>
                      </a:lnTo>
                      <a:lnTo>
                        <a:pt x="673" y="2536"/>
                      </a:lnTo>
                      <a:lnTo>
                        <a:pt x="673" y="2536"/>
                      </a:lnTo>
                      <a:lnTo>
                        <a:pt x="661" y="2556"/>
                      </a:lnTo>
                      <a:lnTo>
                        <a:pt x="633" y="2598"/>
                      </a:lnTo>
                      <a:lnTo>
                        <a:pt x="592" y="2656"/>
                      </a:lnTo>
                      <a:lnTo>
                        <a:pt x="520" y="2640"/>
                      </a:lnTo>
                      <a:lnTo>
                        <a:pt x="617" y="2329"/>
                      </a:lnTo>
                      <a:close/>
                      <a:moveTo>
                        <a:pt x="681" y="2576"/>
                      </a:moveTo>
                      <a:lnTo>
                        <a:pt x="713" y="2680"/>
                      </a:lnTo>
                      <a:lnTo>
                        <a:pt x="609" y="2664"/>
                      </a:lnTo>
                      <a:lnTo>
                        <a:pt x="681" y="2576"/>
                      </a:lnTo>
                      <a:close/>
                      <a:moveTo>
                        <a:pt x="817" y="2640"/>
                      </a:moveTo>
                      <a:lnTo>
                        <a:pt x="841" y="2696"/>
                      </a:lnTo>
                      <a:lnTo>
                        <a:pt x="777" y="2696"/>
                      </a:lnTo>
                      <a:lnTo>
                        <a:pt x="817" y="2640"/>
                      </a:lnTo>
                      <a:close/>
                      <a:moveTo>
                        <a:pt x="1193" y="897"/>
                      </a:moveTo>
                      <a:lnTo>
                        <a:pt x="1193" y="897"/>
                      </a:lnTo>
                      <a:lnTo>
                        <a:pt x="1219" y="911"/>
                      </a:lnTo>
                      <a:lnTo>
                        <a:pt x="1279" y="945"/>
                      </a:lnTo>
                      <a:lnTo>
                        <a:pt x="1317" y="965"/>
                      </a:lnTo>
                      <a:lnTo>
                        <a:pt x="1355" y="983"/>
                      </a:lnTo>
                      <a:lnTo>
                        <a:pt x="1393" y="999"/>
                      </a:lnTo>
                      <a:lnTo>
                        <a:pt x="1425" y="1009"/>
                      </a:lnTo>
                      <a:lnTo>
                        <a:pt x="1425" y="1009"/>
                      </a:lnTo>
                      <a:lnTo>
                        <a:pt x="1459" y="1017"/>
                      </a:lnTo>
                      <a:lnTo>
                        <a:pt x="1501" y="1023"/>
                      </a:lnTo>
                      <a:lnTo>
                        <a:pt x="1587" y="1033"/>
                      </a:lnTo>
                      <a:lnTo>
                        <a:pt x="1659" y="1039"/>
                      </a:lnTo>
                      <a:lnTo>
                        <a:pt x="1689" y="1041"/>
                      </a:lnTo>
                      <a:lnTo>
                        <a:pt x="1689" y="1041"/>
                      </a:lnTo>
                      <a:lnTo>
                        <a:pt x="1691" y="1055"/>
                      </a:lnTo>
                      <a:lnTo>
                        <a:pt x="1691" y="1095"/>
                      </a:lnTo>
                      <a:lnTo>
                        <a:pt x="1691" y="1123"/>
                      </a:lnTo>
                      <a:lnTo>
                        <a:pt x="1689" y="1155"/>
                      </a:lnTo>
                      <a:lnTo>
                        <a:pt x="1687" y="1193"/>
                      </a:lnTo>
                      <a:lnTo>
                        <a:pt x="1681" y="1233"/>
                      </a:lnTo>
                      <a:lnTo>
                        <a:pt x="1681" y="1233"/>
                      </a:lnTo>
                      <a:lnTo>
                        <a:pt x="1673" y="1277"/>
                      </a:lnTo>
                      <a:lnTo>
                        <a:pt x="1663" y="1325"/>
                      </a:lnTo>
                      <a:lnTo>
                        <a:pt x="1651" y="1377"/>
                      </a:lnTo>
                      <a:lnTo>
                        <a:pt x="1633" y="1433"/>
                      </a:lnTo>
                      <a:lnTo>
                        <a:pt x="1613" y="1493"/>
                      </a:lnTo>
                      <a:lnTo>
                        <a:pt x="1585" y="1559"/>
                      </a:lnTo>
                      <a:lnTo>
                        <a:pt x="1553" y="1629"/>
                      </a:lnTo>
                      <a:lnTo>
                        <a:pt x="1513" y="1705"/>
                      </a:lnTo>
                      <a:lnTo>
                        <a:pt x="1513" y="1705"/>
                      </a:lnTo>
                      <a:lnTo>
                        <a:pt x="1491" y="1743"/>
                      </a:lnTo>
                      <a:lnTo>
                        <a:pt x="1465" y="1781"/>
                      </a:lnTo>
                      <a:lnTo>
                        <a:pt x="1441" y="1817"/>
                      </a:lnTo>
                      <a:lnTo>
                        <a:pt x="1415" y="1849"/>
                      </a:lnTo>
                      <a:lnTo>
                        <a:pt x="1387" y="1881"/>
                      </a:lnTo>
                      <a:lnTo>
                        <a:pt x="1361" y="1911"/>
                      </a:lnTo>
                      <a:lnTo>
                        <a:pt x="1309" y="1963"/>
                      </a:lnTo>
                      <a:lnTo>
                        <a:pt x="1263" y="2007"/>
                      </a:lnTo>
                      <a:lnTo>
                        <a:pt x="1227" y="2039"/>
                      </a:lnTo>
                      <a:lnTo>
                        <a:pt x="1193" y="2065"/>
                      </a:lnTo>
                      <a:lnTo>
                        <a:pt x="1193" y="2065"/>
                      </a:lnTo>
                      <a:lnTo>
                        <a:pt x="1155" y="2031"/>
                      </a:lnTo>
                      <a:lnTo>
                        <a:pt x="1073" y="1961"/>
                      </a:lnTo>
                      <a:lnTo>
                        <a:pt x="1073" y="1961"/>
                      </a:lnTo>
                      <a:lnTo>
                        <a:pt x="1051" y="1939"/>
                      </a:lnTo>
                      <a:lnTo>
                        <a:pt x="1025" y="1911"/>
                      </a:lnTo>
                      <a:lnTo>
                        <a:pt x="999" y="1879"/>
                      </a:lnTo>
                      <a:lnTo>
                        <a:pt x="971" y="1841"/>
                      </a:lnTo>
                      <a:lnTo>
                        <a:pt x="913" y="1761"/>
                      </a:lnTo>
                      <a:lnTo>
                        <a:pt x="857" y="1681"/>
                      </a:lnTo>
                      <a:lnTo>
                        <a:pt x="857" y="1681"/>
                      </a:lnTo>
                      <a:lnTo>
                        <a:pt x="843" y="1661"/>
                      </a:lnTo>
                      <a:lnTo>
                        <a:pt x="831" y="1639"/>
                      </a:lnTo>
                      <a:lnTo>
                        <a:pt x="809" y="1591"/>
                      </a:lnTo>
                      <a:lnTo>
                        <a:pt x="789" y="1541"/>
                      </a:lnTo>
                      <a:lnTo>
                        <a:pt x="771" y="1491"/>
                      </a:lnTo>
                      <a:lnTo>
                        <a:pt x="755" y="1441"/>
                      </a:lnTo>
                      <a:lnTo>
                        <a:pt x="741" y="1395"/>
                      </a:lnTo>
                      <a:lnTo>
                        <a:pt x="721" y="1321"/>
                      </a:lnTo>
                      <a:lnTo>
                        <a:pt x="721" y="1321"/>
                      </a:lnTo>
                      <a:lnTo>
                        <a:pt x="713" y="1287"/>
                      </a:lnTo>
                      <a:lnTo>
                        <a:pt x="707" y="1245"/>
                      </a:lnTo>
                      <a:lnTo>
                        <a:pt x="701" y="1199"/>
                      </a:lnTo>
                      <a:lnTo>
                        <a:pt x="697" y="1151"/>
                      </a:lnTo>
                      <a:lnTo>
                        <a:pt x="691" y="1073"/>
                      </a:lnTo>
                      <a:lnTo>
                        <a:pt x="689" y="1041"/>
                      </a:lnTo>
                      <a:lnTo>
                        <a:pt x="689" y="1041"/>
                      </a:lnTo>
                      <a:lnTo>
                        <a:pt x="783" y="1031"/>
                      </a:lnTo>
                      <a:lnTo>
                        <a:pt x="863" y="1019"/>
                      </a:lnTo>
                      <a:lnTo>
                        <a:pt x="937" y="1009"/>
                      </a:lnTo>
                      <a:lnTo>
                        <a:pt x="937" y="1009"/>
                      </a:lnTo>
                      <a:lnTo>
                        <a:pt x="953" y="1005"/>
                      </a:lnTo>
                      <a:lnTo>
                        <a:pt x="971" y="1001"/>
                      </a:lnTo>
                      <a:lnTo>
                        <a:pt x="1011" y="985"/>
                      </a:lnTo>
                      <a:lnTo>
                        <a:pt x="1055" y="967"/>
                      </a:lnTo>
                      <a:lnTo>
                        <a:pt x="1095" y="947"/>
                      </a:lnTo>
                      <a:lnTo>
                        <a:pt x="1165" y="913"/>
                      </a:lnTo>
                      <a:lnTo>
                        <a:pt x="1193" y="897"/>
                      </a:lnTo>
                      <a:lnTo>
                        <a:pt x="1193" y="8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6">
                  <a:extLst>
                    <a:ext uri="{FF2B5EF4-FFF2-40B4-BE49-F238E27FC236}">
                      <a16:creationId xmlns:a16="http://schemas.microsoft.com/office/drawing/2014/main" id="{B98DBFEA-891B-429E-BF6F-52F602A394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1" y="3200"/>
                  <a:ext cx="80" cy="46"/>
                </a:xfrm>
                <a:custGeom>
                  <a:avLst/>
                  <a:gdLst>
                    <a:gd name="T0" fmla="*/ 0 w 80"/>
                    <a:gd name="T1" fmla="*/ 4 h 46"/>
                    <a:gd name="T2" fmla="*/ 0 w 80"/>
                    <a:gd name="T3" fmla="*/ 4 h 46"/>
                    <a:gd name="T4" fmla="*/ 0 w 80"/>
                    <a:gd name="T5" fmla="*/ 8 h 46"/>
                    <a:gd name="T6" fmla="*/ 2 w 80"/>
                    <a:gd name="T7" fmla="*/ 10 h 46"/>
                    <a:gd name="T8" fmla="*/ 8 w 80"/>
                    <a:gd name="T9" fmla="*/ 18 h 46"/>
                    <a:gd name="T10" fmla="*/ 20 w 80"/>
                    <a:gd name="T11" fmla="*/ 26 h 46"/>
                    <a:gd name="T12" fmla="*/ 36 w 80"/>
                    <a:gd name="T13" fmla="*/ 34 h 46"/>
                    <a:gd name="T14" fmla="*/ 50 w 80"/>
                    <a:gd name="T15" fmla="*/ 40 h 46"/>
                    <a:gd name="T16" fmla="*/ 64 w 80"/>
                    <a:gd name="T17" fmla="*/ 44 h 46"/>
                    <a:gd name="T18" fmla="*/ 74 w 80"/>
                    <a:gd name="T19" fmla="*/ 46 h 46"/>
                    <a:gd name="T20" fmla="*/ 78 w 80"/>
                    <a:gd name="T21" fmla="*/ 46 h 46"/>
                    <a:gd name="T22" fmla="*/ 80 w 80"/>
                    <a:gd name="T23" fmla="*/ 44 h 46"/>
                    <a:gd name="T24" fmla="*/ 80 w 80"/>
                    <a:gd name="T25" fmla="*/ 44 h 46"/>
                    <a:gd name="T26" fmla="*/ 80 w 80"/>
                    <a:gd name="T27" fmla="*/ 42 h 46"/>
                    <a:gd name="T28" fmla="*/ 78 w 80"/>
                    <a:gd name="T29" fmla="*/ 38 h 46"/>
                    <a:gd name="T30" fmla="*/ 70 w 80"/>
                    <a:gd name="T31" fmla="*/ 30 h 46"/>
                    <a:gd name="T32" fmla="*/ 58 w 80"/>
                    <a:gd name="T33" fmla="*/ 22 h 46"/>
                    <a:gd name="T34" fmla="*/ 44 w 80"/>
                    <a:gd name="T35" fmla="*/ 14 h 46"/>
                    <a:gd name="T36" fmla="*/ 30 w 80"/>
                    <a:gd name="T37" fmla="*/ 6 h 46"/>
                    <a:gd name="T38" fmla="*/ 16 w 80"/>
                    <a:gd name="T39" fmla="*/ 2 h 46"/>
                    <a:gd name="T40" fmla="*/ 6 w 80"/>
                    <a:gd name="T41" fmla="*/ 0 h 46"/>
                    <a:gd name="T42" fmla="*/ 2 w 80"/>
                    <a:gd name="T43" fmla="*/ 2 h 46"/>
                    <a:gd name="T44" fmla="*/ 0 w 80"/>
                    <a:gd name="T45" fmla="*/ 4 h 46"/>
                    <a:gd name="T46" fmla="*/ 0 w 80"/>
                    <a:gd name="T47" fmla="*/ 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0" h="46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2" y="10"/>
                      </a:lnTo>
                      <a:lnTo>
                        <a:pt x="8" y="18"/>
                      </a:lnTo>
                      <a:lnTo>
                        <a:pt x="20" y="26"/>
                      </a:lnTo>
                      <a:lnTo>
                        <a:pt x="36" y="34"/>
                      </a:lnTo>
                      <a:lnTo>
                        <a:pt x="50" y="40"/>
                      </a:lnTo>
                      <a:lnTo>
                        <a:pt x="64" y="44"/>
                      </a:lnTo>
                      <a:lnTo>
                        <a:pt x="74" y="46"/>
                      </a:lnTo>
                      <a:lnTo>
                        <a:pt x="78" y="46"/>
                      </a:lnTo>
                      <a:lnTo>
                        <a:pt x="80" y="44"/>
                      </a:lnTo>
                      <a:lnTo>
                        <a:pt x="80" y="44"/>
                      </a:lnTo>
                      <a:lnTo>
                        <a:pt x="80" y="42"/>
                      </a:lnTo>
                      <a:lnTo>
                        <a:pt x="78" y="38"/>
                      </a:lnTo>
                      <a:lnTo>
                        <a:pt x="70" y="30"/>
                      </a:lnTo>
                      <a:lnTo>
                        <a:pt x="58" y="22"/>
                      </a:lnTo>
                      <a:lnTo>
                        <a:pt x="44" y="14"/>
                      </a:lnTo>
                      <a:lnTo>
                        <a:pt x="30" y="6"/>
                      </a:lnTo>
                      <a:lnTo>
                        <a:pt x="16" y="2"/>
                      </a:lnTo>
                      <a:lnTo>
                        <a:pt x="6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Freeform 7">
                  <a:extLst>
                    <a:ext uri="{FF2B5EF4-FFF2-40B4-BE49-F238E27FC236}">
                      <a16:creationId xmlns:a16="http://schemas.microsoft.com/office/drawing/2014/main" id="{082D297B-5BE8-4C67-954B-972E3E9BB5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9" y="3200"/>
                  <a:ext cx="80" cy="46"/>
                </a:xfrm>
                <a:custGeom>
                  <a:avLst/>
                  <a:gdLst>
                    <a:gd name="T0" fmla="*/ 80 w 80"/>
                    <a:gd name="T1" fmla="*/ 4 h 46"/>
                    <a:gd name="T2" fmla="*/ 80 w 80"/>
                    <a:gd name="T3" fmla="*/ 4 h 46"/>
                    <a:gd name="T4" fmla="*/ 80 w 80"/>
                    <a:gd name="T5" fmla="*/ 8 h 46"/>
                    <a:gd name="T6" fmla="*/ 78 w 80"/>
                    <a:gd name="T7" fmla="*/ 10 h 46"/>
                    <a:gd name="T8" fmla="*/ 70 w 80"/>
                    <a:gd name="T9" fmla="*/ 18 h 46"/>
                    <a:gd name="T10" fmla="*/ 58 w 80"/>
                    <a:gd name="T11" fmla="*/ 26 h 46"/>
                    <a:gd name="T12" fmla="*/ 44 w 80"/>
                    <a:gd name="T13" fmla="*/ 34 h 46"/>
                    <a:gd name="T14" fmla="*/ 30 w 80"/>
                    <a:gd name="T15" fmla="*/ 40 h 46"/>
                    <a:gd name="T16" fmla="*/ 16 w 80"/>
                    <a:gd name="T17" fmla="*/ 44 h 46"/>
                    <a:gd name="T18" fmla="*/ 4 w 80"/>
                    <a:gd name="T19" fmla="*/ 46 h 46"/>
                    <a:gd name="T20" fmla="*/ 2 w 80"/>
                    <a:gd name="T21" fmla="*/ 46 h 46"/>
                    <a:gd name="T22" fmla="*/ 0 w 80"/>
                    <a:gd name="T23" fmla="*/ 44 h 46"/>
                    <a:gd name="T24" fmla="*/ 0 w 80"/>
                    <a:gd name="T25" fmla="*/ 44 h 46"/>
                    <a:gd name="T26" fmla="*/ 0 w 80"/>
                    <a:gd name="T27" fmla="*/ 42 h 46"/>
                    <a:gd name="T28" fmla="*/ 2 w 80"/>
                    <a:gd name="T29" fmla="*/ 38 h 46"/>
                    <a:gd name="T30" fmla="*/ 10 w 80"/>
                    <a:gd name="T31" fmla="*/ 30 h 46"/>
                    <a:gd name="T32" fmla="*/ 20 w 80"/>
                    <a:gd name="T33" fmla="*/ 22 h 46"/>
                    <a:gd name="T34" fmla="*/ 36 w 80"/>
                    <a:gd name="T35" fmla="*/ 14 h 46"/>
                    <a:gd name="T36" fmla="*/ 50 w 80"/>
                    <a:gd name="T37" fmla="*/ 6 h 46"/>
                    <a:gd name="T38" fmla="*/ 64 w 80"/>
                    <a:gd name="T39" fmla="*/ 2 h 46"/>
                    <a:gd name="T40" fmla="*/ 74 w 80"/>
                    <a:gd name="T41" fmla="*/ 0 h 46"/>
                    <a:gd name="T42" fmla="*/ 78 w 80"/>
                    <a:gd name="T43" fmla="*/ 2 h 46"/>
                    <a:gd name="T44" fmla="*/ 80 w 80"/>
                    <a:gd name="T45" fmla="*/ 4 h 46"/>
                    <a:gd name="T46" fmla="*/ 80 w 80"/>
                    <a:gd name="T47" fmla="*/ 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0" h="46">
                      <a:moveTo>
                        <a:pt x="80" y="4"/>
                      </a:moveTo>
                      <a:lnTo>
                        <a:pt x="80" y="4"/>
                      </a:lnTo>
                      <a:lnTo>
                        <a:pt x="80" y="8"/>
                      </a:lnTo>
                      <a:lnTo>
                        <a:pt x="78" y="10"/>
                      </a:lnTo>
                      <a:lnTo>
                        <a:pt x="70" y="18"/>
                      </a:lnTo>
                      <a:lnTo>
                        <a:pt x="58" y="26"/>
                      </a:lnTo>
                      <a:lnTo>
                        <a:pt x="44" y="34"/>
                      </a:lnTo>
                      <a:lnTo>
                        <a:pt x="30" y="40"/>
                      </a:lnTo>
                      <a:lnTo>
                        <a:pt x="16" y="44"/>
                      </a:lnTo>
                      <a:lnTo>
                        <a:pt x="4" y="46"/>
                      </a:lnTo>
                      <a:lnTo>
                        <a:pt x="2" y="46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0" y="42"/>
                      </a:lnTo>
                      <a:lnTo>
                        <a:pt x="2" y="38"/>
                      </a:lnTo>
                      <a:lnTo>
                        <a:pt x="10" y="30"/>
                      </a:lnTo>
                      <a:lnTo>
                        <a:pt x="20" y="22"/>
                      </a:lnTo>
                      <a:lnTo>
                        <a:pt x="36" y="14"/>
                      </a:lnTo>
                      <a:lnTo>
                        <a:pt x="50" y="6"/>
                      </a:lnTo>
                      <a:lnTo>
                        <a:pt x="64" y="2"/>
                      </a:lnTo>
                      <a:lnTo>
                        <a:pt x="74" y="0"/>
                      </a:lnTo>
                      <a:lnTo>
                        <a:pt x="78" y="2"/>
                      </a:lnTo>
                      <a:lnTo>
                        <a:pt x="80" y="4"/>
                      </a:lnTo>
                      <a:lnTo>
                        <a:pt x="80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8">
                  <a:extLst>
                    <a:ext uri="{FF2B5EF4-FFF2-40B4-BE49-F238E27FC236}">
                      <a16:creationId xmlns:a16="http://schemas.microsoft.com/office/drawing/2014/main" id="{C839B2DD-1F11-4C82-8FEA-423675E240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" y="3250"/>
                  <a:ext cx="97" cy="36"/>
                </a:xfrm>
                <a:custGeom>
                  <a:avLst/>
                  <a:gdLst>
                    <a:gd name="T0" fmla="*/ 0 w 97"/>
                    <a:gd name="T1" fmla="*/ 2 h 36"/>
                    <a:gd name="T2" fmla="*/ 0 w 97"/>
                    <a:gd name="T3" fmla="*/ 2 h 36"/>
                    <a:gd name="T4" fmla="*/ 0 w 97"/>
                    <a:gd name="T5" fmla="*/ 4 h 36"/>
                    <a:gd name="T6" fmla="*/ 2 w 97"/>
                    <a:gd name="T7" fmla="*/ 8 h 36"/>
                    <a:gd name="T8" fmla="*/ 12 w 97"/>
                    <a:gd name="T9" fmla="*/ 14 h 36"/>
                    <a:gd name="T10" fmla="*/ 26 w 97"/>
                    <a:gd name="T11" fmla="*/ 20 h 36"/>
                    <a:gd name="T12" fmla="*/ 45 w 97"/>
                    <a:gd name="T13" fmla="*/ 26 h 36"/>
                    <a:gd name="T14" fmla="*/ 63 w 97"/>
                    <a:gd name="T15" fmla="*/ 32 h 36"/>
                    <a:gd name="T16" fmla="*/ 79 w 97"/>
                    <a:gd name="T17" fmla="*/ 36 h 36"/>
                    <a:gd name="T18" fmla="*/ 91 w 97"/>
                    <a:gd name="T19" fmla="*/ 36 h 36"/>
                    <a:gd name="T20" fmla="*/ 95 w 97"/>
                    <a:gd name="T21" fmla="*/ 36 h 36"/>
                    <a:gd name="T22" fmla="*/ 97 w 97"/>
                    <a:gd name="T23" fmla="*/ 34 h 36"/>
                    <a:gd name="T24" fmla="*/ 97 w 97"/>
                    <a:gd name="T25" fmla="*/ 34 h 36"/>
                    <a:gd name="T26" fmla="*/ 97 w 97"/>
                    <a:gd name="T27" fmla="*/ 32 h 36"/>
                    <a:gd name="T28" fmla="*/ 95 w 97"/>
                    <a:gd name="T29" fmla="*/ 28 h 36"/>
                    <a:gd name="T30" fmla="*/ 85 w 97"/>
                    <a:gd name="T31" fmla="*/ 22 h 36"/>
                    <a:gd name="T32" fmla="*/ 71 w 97"/>
                    <a:gd name="T33" fmla="*/ 16 h 36"/>
                    <a:gd name="T34" fmla="*/ 53 w 97"/>
                    <a:gd name="T35" fmla="*/ 8 h 36"/>
                    <a:gd name="T36" fmla="*/ 34 w 97"/>
                    <a:gd name="T37" fmla="*/ 4 h 36"/>
                    <a:gd name="T38" fmla="*/ 18 w 97"/>
                    <a:gd name="T39" fmla="*/ 0 h 36"/>
                    <a:gd name="T40" fmla="*/ 6 w 97"/>
                    <a:gd name="T41" fmla="*/ 0 h 36"/>
                    <a:gd name="T42" fmla="*/ 2 w 97"/>
                    <a:gd name="T43" fmla="*/ 0 h 36"/>
                    <a:gd name="T44" fmla="*/ 0 w 97"/>
                    <a:gd name="T45" fmla="*/ 2 h 36"/>
                    <a:gd name="T46" fmla="*/ 0 w 97"/>
                    <a:gd name="T47" fmla="*/ 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7" h="36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2" y="8"/>
                      </a:lnTo>
                      <a:lnTo>
                        <a:pt x="12" y="14"/>
                      </a:lnTo>
                      <a:lnTo>
                        <a:pt x="26" y="20"/>
                      </a:lnTo>
                      <a:lnTo>
                        <a:pt x="45" y="26"/>
                      </a:lnTo>
                      <a:lnTo>
                        <a:pt x="63" y="32"/>
                      </a:lnTo>
                      <a:lnTo>
                        <a:pt x="79" y="36"/>
                      </a:lnTo>
                      <a:lnTo>
                        <a:pt x="91" y="36"/>
                      </a:lnTo>
                      <a:lnTo>
                        <a:pt x="95" y="36"/>
                      </a:lnTo>
                      <a:lnTo>
                        <a:pt x="97" y="34"/>
                      </a:lnTo>
                      <a:lnTo>
                        <a:pt x="97" y="34"/>
                      </a:lnTo>
                      <a:lnTo>
                        <a:pt x="97" y="32"/>
                      </a:lnTo>
                      <a:lnTo>
                        <a:pt x="95" y="28"/>
                      </a:lnTo>
                      <a:lnTo>
                        <a:pt x="85" y="22"/>
                      </a:lnTo>
                      <a:lnTo>
                        <a:pt x="71" y="16"/>
                      </a:lnTo>
                      <a:lnTo>
                        <a:pt x="53" y="8"/>
                      </a:lnTo>
                      <a:lnTo>
                        <a:pt x="34" y="4"/>
                      </a:lnTo>
                      <a:lnTo>
                        <a:pt x="18" y="0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9">
                  <a:extLst>
                    <a:ext uri="{FF2B5EF4-FFF2-40B4-BE49-F238E27FC236}">
                      <a16:creationId xmlns:a16="http://schemas.microsoft.com/office/drawing/2014/main" id="{682F34CC-DEDA-44C8-80CF-F19CC5564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4" y="3250"/>
                  <a:ext cx="97" cy="36"/>
                </a:xfrm>
                <a:custGeom>
                  <a:avLst/>
                  <a:gdLst>
                    <a:gd name="T0" fmla="*/ 97 w 97"/>
                    <a:gd name="T1" fmla="*/ 2 h 36"/>
                    <a:gd name="T2" fmla="*/ 97 w 97"/>
                    <a:gd name="T3" fmla="*/ 2 h 36"/>
                    <a:gd name="T4" fmla="*/ 97 w 97"/>
                    <a:gd name="T5" fmla="*/ 4 h 36"/>
                    <a:gd name="T6" fmla="*/ 93 w 97"/>
                    <a:gd name="T7" fmla="*/ 8 h 36"/>
                    <a:gd name="T8" fmla="*/ 85 w 97"/>
                    <a:gd name="T9" fmla="*/ 14 h 36"/>
                    <a:gd name="T10" fmla="*/ 69 w 97"/>
                    <a:gd name="T11" fmla="*/ 20 h 36"/>
                    <a:gd name="T12" fmla="*/ 53 w 97"/>
                    <a:gd name="T13" fmla="*/ 26 h 36"/>
                    <a:gd name="T14" fmla="*/ 34 w 97"/>
                    <a:gd name="T15" fmla="*/ 32 h 36"/>
                    <a:gd name="T16" fmla="*/ 18 w 97"/>
                    <a:gd name="T17" fmla="*/ 36 h 36"/>
                    <a:gd name="T18" fmla="*/ 6 w 97"/>
                    <a:gd name="T19" fmla="*/ 36 h 36"/>
                    <a:gd name="T20" fmla="*/ 2 w 97"/>
                    <a:gd name="T21" fmla="*/ 36 h 36"/>
                    <a:gd name="T22" fmla="*/ 0 w 97"/>
                    <a:gd name="T23" fmla="*/ 34 h 36"/>
                    <a:gd name="T24" fmla="*/ 0 w 97"/>
                    <a:gd name="T25" fmla="*/ 34 h 36"/>
                    <a:gd name="T26" fmla="*/ 0 w 97"/>
                    <a:gd name="T27" fmla="*/ 32 h 36"/>
                    <a:gd name="T28" fmla="*/ 2 w 97"/>
                    <a:gd name="T29" fmla="*/ 28 h 36"/>
                    <a:gd name="T30" fmla="*/ 12 w 97"/>
                    <a:gd name="T31" fmla="*/ 22 h 36"/>
                    <a:gd name="T32" fmla="*/ 26 w 97"/>
                    <a:gd name="T33" fmla="*/ 16 h 36"/>
                    <a:gd name="T34" fmla="*/ 44 w 97"/>
                    <a:gd name="T35" fmla="*/ 8 h 36"/>
                    <a:gd name="T36" fmla="*/ 63 w 97"/>
                    <a:gd name="T37" fmla="*/ 4 h 36"/>
                    <a:gd name="T38" fmla="*/ 79 w 97"/>
                    <a:gd name="T39" fmla="*/ 0 h 36"/>
                    <a:gd name="T40" fmla="*/ 91 w 97"/>
                    <a:gd name="T41" fmla="*/ 0 h 36"/>
                    <a:gd name="T42" fmla="*/ 95 w 97"/>
                    <a:gd name="T43" fmla="*/ 0 h 36"/>
                    <a:gd name="T44" fmla="*/ 97 w 97"/>
                    <a:gd name="T45" fmla="*/ 2 h 36"/>
                    <a:gd name="T46" fmla="*/ 97 w 97"/>
                    <a:gd name="T47" fmla="*/ 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7" h="36">
                      <a:moveTo>
                        <a:pt x="97" y="2"/>
                      </a:moveTo>
                      <a:lnTo>
                        <a:pt x="97" y="2"/>
                      </a:lnTo>
                      <a:lnTo>
                        <a:pt x="97" y="4"/>
                      </a:lnTo>
                      <a:lnTo>
                        <a:pt x="93" y="8"/>
                      </a:lnTo>
                      <a:lnTo>
                        <a:pt x="85" y="14"/>
                      </a:lnTo>
                      <a:lnTo>
                        <a:pt x="69" y="20"/>
                      </a:lnTo>
                      <a:lnTo>
                        <a:pt x="53" y="26"/>
                      </a:lnTo>
                      <a:lnTo>
                        <a:pt x="34" y="32"/>
                      </a:lnTo>
                      <a:lnTo>
                        <a:pt x="18" y="36"/>
                      </a:lnTo>
                      <a:lnTo>
                        <a:pt x="6" y="36"/>
                      </a:lnTo>
                      <a:lnTo>
                        <a:pt x="2" y="36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32"/>
                      </a:lnTo>
                      <a:lnTo>
                        <a:pt x="2" y="28"/>
                      </a:lnTo>
                      <a:lnTo>
                        <a:pt x="12" y="22"/>
                      </a:lnTo>
                      <a:lnTo>
                        <a:pt x="26" y="16"/>
                      </a:lnTo>
                      <a:lnTo>
                        <a:pt x="44" y="8"/>
                      </a:lnTo>
                      <a:lnTo>
                        <a:pt x="63" y="4"/>
                      </a:lnTo>
                      <a:lnTo>
                        <a:pt x="79" y="0"/>
                      </a:lnTo>
                      <a:lnTo>
                        <a:pt x="91" y="0"/>
                      </a:lnTo>
                      <a:lnTo>
                        <a:pt x="95" y="0"/>
                      </a:lnTo>
                      <a:lnTo>
                        <a:pt x="97" y="2"/>
                      </a:lnTo>
                      <a:lnTo>
                        <a:pt x="97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10">
                  <a:extLst>
                    <a:ext uri="{FF2B5EF4-FFF2-40B4-BE49-F238E27FC236}">
                      <a16:creationId xmlns:a16="http://schemas.microsoft.com/office/drawing/2014/main" id="{E5AA4E7E-90EE-4526-95D8-68AA429630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0" y="3300"/>
                  <a:ext cx="112" cy="18"/>
                </a:xfrm>
                <a:custGeom>
                  <a:avLst/>
                  <a:gdLst>
                    <a:gd name="T0" fmla="*/ 0 w 112"/>
                    <a:gd name="T1" fmla="*/ 16 h 18"/>
                    <a:gd name="T2" fmla="*/ 0 w 112"/>
                    <a:gd name="T3" fmla="*/ 16 h 18"/>
                    <a:gd name="T4" fmla="*/ 58 w 112"/>
                    <a:gd name="T5" fmla="*/ 18 h 18"/>
                    <a:gd name="T6" fmla="*/ 96 w 112"/>
                    <a:gd name="T7" fmla="*/ 18 h 18"/>
                    <a:gd name="T8" fmla="*/ 108 w 112"/>
                    <a:gd name="T9" fmla="*/ 18 h 18"/>
                    <a:gd name="T10" fmla="*/ 112 w 112"/>
                    <a:gd name="T11" fmla="*/ 16 h 18"/>
                    <a:gd name="T12" fmla="*/ 112 w 112"/>
                    <a:gd name="T13" fmla="*/ 16 h 18"/>
                    <a:gd name="T14" fmla="*/ 108 w 112"/>
                    <a:gd name="T15" fmla="*/ 12 h 18"/>
                    <a:gd name="T16" fmla="*/ 100 w 112"/>
                    <a:gd name="T17" fmla="*/ 8 h 18"/>
                    <a:gd name="T18" fmla="*/ 84 w 112"/>
                    <a:gd name="T19" fmla="*/ 4 h 18"/>
                    <a:gd name="T20" fmla="*/ 56 w 112"/>
                    <a:gd name="T21" fmla="*/ 0 h 18"/>
                    <a:gd name="T22" fmla="*/ 56 w 112"/>
                    <a:gd name="T23" fmla="*/ 0 h 18"/>
                    <a:gd name="T24" fmla="*/ 40 w 112"/>
                    <a:gd name="T25" fmla="*/ 0 h 18"/>
                    <a:gd name="T26" fmla="*/ 28 w 112"/>
                    <a:gd name="T27" fmla="*/ 2 h 18"/>
                    <a:gd name="T28" fmla="*/ 18 w 112"/>
                    <a:gd name="T29" fmla="*/ 4 h 18"/>
                    <a:gd name="T30" fmla="*/ 12 w 112"/>
                    <a:gd name="T31" fmla="*/ 6 h 18"/>
                    <a:gd name="T32" fmla="*/ 2 w 112"/>
                    <a:gd name="T33" fmla="*/ 14 h 18"/>
                    <a:gd name="T34" fmla="*/ 0 w 112"/>
                    <a:gd name="T35" fmla="*/ 16 h 18"/>
                    <a:gd name="T36" fmla="*/ 0 w 112"/>
                    <a:gd name="T37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18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58" y="18"/>
                      </a:lnTo>
                      <a:lnTo>
                        <a:pt x="96" y="18"/>
                      </a:lnTo>
                      <a:lnTo>
                        <a:pt x="108" y="18"/>
                      </a:lnTo>
                      <a:lnTo>
                        <a:pt x="112" y="16"/>
                      </a:lnTo>
                      <a:lnTo>
                        <a:pt x="112" y="16"/>
                      </a:lnTo>
                      <a:lnTo>
                        <a:pt x="108" y="12"/>
                      </a:lnTo>
                      <a:lnTo>
                        <a:pt x="100" y="8"/>
                      </a:lnTo>
                      <a:lnTo>
                        <a:pt x="84" y="4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40" y="0"/>
                      </a:lnTo>
                      <a:lnTo>
                        <a:pt x="28" y="2"/>
                      </a:lnTo>
                      <a:lnTo>
                        <a:pt x="18" y="4"/>
                      </a:lnTo>
                      <a:lnTo>
                        <a:pt x="12" y="6"/>
                      </a:lnTo>
                      <a:lnTo>
                        <a:pt x="2" y="14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11">
                  <a:extLst>
                    <a:ext uri="{FF2B5EF4-FFF2-40B4-BE49-F238E27FC236}">
                      <a16:creationId xmlns:a16="http://schemas.microsoft.com/office/drawing/2014/main" id="{DC042915-D24B-4E2C-A3C5-5FB6E23C9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8" y="3300"/>
                  <a:ext cx="112" cy="18"/>
                </a:xfrm>
                <a:custGeom>
                  <a:avLst/>
                  <a:gdLst>
                    <a:gd name="T0" fmla="*/ 112 w 112"/>
                    <a:gd name="T1" fmla="*/ 16 h 18"/>
                    <a:gd name="T2" fmla="*/ 112 w 112"/>
                    <a:gd name="T3" fmla="*/ 16 h 18"/>
                    <a:gd name="T4" fmla="*/ 54 w 112"/>
                    <a:gd name="T5" fmla="*/ 18 h 18"/>
                    <a:gd name="T6" fmla="*/ 16 w 112"/>
                    <a:gd name="T7" fmla="*/ 18 h 18"/>
                    <a:gd name="T8" fmla="*/ 4 w 112"/>
                    <a:gd name="T9" fmla="*/ 18 h 18"/>
                    <a:gd name="T10" fmla="*/ 0 w 112"/>
                    <a:gd name="T11" fmla="*/ 16 h 18"/>
                    <a:gd name="T12" fmla="*/ 0 w 112"/>
                    <a:gd name="T13" fmla="*/ 16 h 18"/>
                    <a:gd name="T14" fmla="*/ 4 w 112"/>
                    <a:gd name="T15" fmla="*/ 12 h 18"/>
                    <a:gd name="T16" fmla="*/ 12 w 112"/>
                    <a:gd name="T17" fmla="*/ 8 h 18"/>
                    <a:gd name="T18" fmla="*/ 28 w 112"/>
                    <a:gd name="T19" fmla="*/ 4 h 18"/>
                    <a:gd name="T20" fmla="*/ 56 w 112"/>
                    <a:gd name="T21" fmla="*/ 0 h 18"/>
                    <a:gd name="T22" fmla="*/ 56 w 112"/>
                    <a:gd name="T23" fmla="*/ 0 h 18"/>
                    <a:gd name="T24" fmla="*/ 70 w 112"/>
                    <a:gd name="T25" fmla="*/ 0 h 18"/>
                    <a:gd name="T26" fmla="*/ 84 w 112"/>
                    <a:gd name="T27" fmla="*/ 2 h 18"/>
                    <a:gd name="T28" fmla="*/ 94 w 112"/>
                    <a:gd name="T29" fmla="*/ 4 h 18"/>
                    <a:gd name="T30" fmla="*/ 100 w 112"/>
                    <a:gd name="T31" fmla="*/ 6 h 18"/>
                    <a:gd name="T32" fmla="*/ 110 w 112"/>
                    <a:gd name="T33" fmla="*/ 14 h 18"/>
                    <a:gd name="T34" fmla="*/ 112 w 112"/>
                    <a:gd name="T35" fmla="*/ 16 h 18"/>
                    <a:gd name="T36" fmla="*/ 112 w 112"/>
                    <a:gd name="T37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18">
                      <a:moveTo>
                        <a:pt x="112" y="16"/>
                      </a:moveTo>
                      <a:lnTo>
                        <a:pt x="112" y="16"/>
                      </a:lnTo>
                      <a:lnTo>
                        <a:pt x="54" y="18"/>
                      </a:lnTo>
                      <a:lnTo>
                        <a:pt x="16" y="18"/>
                      </a:lnTo>
                      <a:lnTo>
                        <a:pt x="4" y="18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12" y="8"/>
                      </a:lnTo>
                      <a:lnTo>
                        <a:pt x="28" y="4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70" y="0"/>
                      </a:lnTo>
                      <a:lnTo>
                        <a:pt x="84" y="2"/>
                      </a:lnTo>
                      <a:lnTo>
                        <a:pt x="94" y="4"/>
                      </a:lnTo>
                      <a:lnTo>
                        <a:pt x="100" y="6"/>
                      </a:lnTo>
                      <a:lnTo>
                        <a:pt x="110" y="14"/>
                      </a:lnTo>
                      <a:lnTo>
                        <a:pt x="112" y="16"/>
                      </a:lnTo>
                      <a:lnTo>
                        <a:pt x="112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12">
                  <a:extLst>
                    <a:ext uri="{FF2B5EF4-FFF2-40B4-BE49-F238E27FC236}">
                      <a16:creationId xmlns:a16="http://schemas.microsoft.com/office/drawing/2014/main" id="{B4E47660-AEEB-4A08-A289-2955180687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2" y="3302"/>
                  <a:ext cx="104" cy="20"/>
                </a:xfrm>
                <a:custGeom>
                  <a:avLst/>
                  <a:gdLst>
                    <a:gd name="T0" fmla="*/ 0 w 104"/>
                    <a:gd name="T1" fmla="*/ 14 h 20"/>
                    <a:gd name="T2" fmla="*/ 0 w 104"/>
                    <a:gd name="T3" fmla="*/ 14 h 20"/>
                    <a:gd name="T4" fmla="*/ 2 w 104"/>
                    <a:gd name="T5" fmla="*/ 16 h 20"/>
                    <a:gd name="T6" fmla="*/ 6 w 104"/>
                    <a:gd name="T7" fmla="*/ 18 h 20"/>
                    <a:gd name="T8" fmla="*/ 18 w 104"/>
                    <a:gd name="T9" fmla="*/ 20 h 20"/>
                    <a:gd name="T10" fmla="*/ 34 w 104"/>
                    <a:gd name="T11" fmla="*/ 20 h 20"/>
                    <a:gd name="T12" fmla="*/ 54 w 104"/>
                    <a:gd name="T13" fmla="*/ 20 h 20"/>
                    <a:gd name="T14" fmla="*/ 90 w 104"/>
                    <a:gd name="T15" fmla="*/ 12 h 20"/>
                    <a:gd name="T16" fmla="*/ 100 w 104"/>
                    <a:gd name="T17" fmla="*/ 10 h 20"/>
                    <a:gd name="T18" fmla="*/ 104 w 104"/>
                    <a:gd name="T19" fmla="*/ 8 h 20"/>
                    <a:gd name="T20" fmla="*/ 104 w 104"/>
                    <a:gd name="T21" fmla="*/ 6 h 20"/>
                    <a:gd name="T22" fmla="*/ 104 w 104"/>
                    <a:gd name="T23" fmla="*/ 6 h 20"/>
                    <a:gd name="T24" fmla="*/ 102 w 104"/>
                    <a:gd name="T25" fmla="*/ 4 h 20"/>
                    <a:gd name="T26" fmla="*/ 98 w 104"/>
                    <a:gd name="T27" fmla="*/ 2 h 20"/>
                    <a:gd name="T28" fmla="*/ 86 w 104"/>
                    <a:gd name="T29" fmla="*/ 0 h 20"/>
                    <a:gd name="T30" fmla="*/ 68 w 104"/>
                    <a:gd name="T31" fmla="*/ 0 h 20"/>
                    <a:gd name="T32" fmla="*/ 50 w 104"/>
                    <a:gd name="T33" fmla="*/ 2 h 20"/>
                    <a:gd name="T34" fmla="*/ 14 w 104"/>
                    <a:gd name="T35" fmla="*/ 8 h 20"/>
                    <a:gd name="T36" fmla="*/ 4 w 104"/>
                    <a:gd name="T37" fmla="*/ 10 h 20"/>
                    <a:gd name="T38" fmla="*/ 0 w 104"/>
                    <a:gd name="T39" fmla="*/ 12 h 20"/>
                    <a:gd name="T40" fmla="*/ 0 w 104"/>
                    <a:gd name="T41" fmla="*/ 14 h 20"/>
                    <a:gd name="T42" fmla="*/ 0 w 104"/>
                    <a:gd name="T43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4" h="20">
                      <a:moveTo>
                        <a:pt x="0" y="14"/>
                      </a:moveTo>
                      <a:lnTo>
                        <a:pt x="0" y="14"/>
                      </a:lnTo>
                      <a:lnTo>
                        <a:pt x="2" y="16"/>
                      </a:lnTo>
                      <a:lnTo>
                        <a:pt x="6" y="18"/>
                      </a:lnTo>
                      <a:lnTo>
                        <a:pt x="18" y="20"/>
                      </a:lnTo>
                      <a:lnTo>
                        <a:pt x="34" y="20"/>
                      </a:lnTo>
                      <a:lnTo>
                        <a:pt x="54" y="20"/>
                      </a:lnTo>
                      <a:lnTo>
                        <a:pt x="90" y="12"/>
                      </a:lnTo>
                      <a:lnTo>
                        <a:pt x="100" y="10"/>
                      </a:lnTo>
                      <a:lnTo>
                        <a:pt x="104" y="8"/>
                      </a:lnTo>
                      <a:lnTo>
                        <a:pt x="104" y="6"/>
                      </a:lnTo>
                      <a:lnTo>
                        <a:pt x="104" y="6"/>
                      </a:lnTo>
                      <a:lnTo>
                        <a:pt x="102" y="4"/>
                      </a:lnTo>
                      <a:lnTo>
                        <a:pt x="98" y="2"/>
                      </a:lnTo>
                      <a:lnTo>
                        <a:pt x="86" y="0"/>
                      </a:lnTo>
                      <a:lnTo>
                        <a:pt x="68" y="0"/>
                      </a:lnTo>
                      <a:lnTo>
                        <a:pt x="50" y="2"/>
                      </a:lnTo>
                      <a:lnTo>
                        <a:pt x="14" y="8"/>
                      </a:lnTo>
                      <a:lnTo>
                        <a:pt x="4" y="10"/>
                      </a:lnTo>
                      <a:lnTo>
                        <a:pt x="0" y="12"/>
                      </a:lnTo>
                      <a:lnTo>
                        <a:pt x="0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13">
                  <a:extLst>
                    <a:ext uri="{FF2B5EF4-FFF2-40B4-BE49-F238E27FC236}">
                      <a16:creationId xmlns:a16="http://schemas.microsoft.com/office/drawing/2014/main" id="{A7996D6C-487A-4AB7-BEAA-D9A6D63E6C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3302"/>
                  <a:ext cx="104" cy="20"/>
                </a:xfrm>
                <a:custGeom>
                  <a:avLst/>
                  <a:gdLst>
                    <a:gd name="T0" fmla="*/ 104 w 104"/>
                    <a:gd name="T1" fmla="*/ 14 h 20"/>
                    <a:gd name="T2" fmla="*/ 104 w 104"/>
                    <a:gd name="T3" fmla="*/ 14 h 20"/>
                    <a:gd name="T4" fmla="*/ 102 w 104"/>
                    <a:gd name="T5" fmla="*/ 16 h 20"/>
                    <a:gd name="T6" fmla="*/ 98 w 104"/>
                    <a:gd name="T7" fmla="*/ 18 h 20"/>
                    <a:gd name="T8" fmla="*/ 86 w 104"/>
                    <a:gd name="T9" fmla="*/ 20 h 20"/>
                    <a:gd name="T10" fmla="*/ 70 w 104"/>
                    <a:gd name="T11" fmla="*/ 20 h 20"/>
                    <a:gd name="T12" fmla="*/ 50 w 104"/>
                    <a:gd name="T13" fmla="*/ 20 h 20"/>
                    <a:gd name="T14" fmla="*/ 14 w 104"/>
                    <a:gd name="T15" fmla="*/ 12 h 20"/>
                    <a:gd name="T16" fmla="*/ 4 w 104"/>
                    <a:gd name="T17" fmla="*/ 10 h 20"/>
                    <a:gd name="T18" fmla="*/ 0 w 104"/>
                    <a:gd name="T19" fmla="*/ 8 h 20"/>
                    <a:gd name="T20" fmla="*/ 0 w 104"/>
                    <a:gd name="T21" fmla="*/ 6 h 20"/>
                    <a:gd name="T22" fmla="*/ 0 w 104"/>
                    <a:gd name="T23" fmla="*/ 6 h 20"/>
                    <a:gd name="T24" fmla="*/ 2 w 104"/>
                    <a:gd name="T25" fmla="*/ 4 h 20"/>
                    <a:gd name="T26" fmla="*/ 6 w 104"/>
                    <a:gd name="T27" fmla="*/ 2 h 20"/>
                    <a:gd name="T28" fmla="*/ 18 w 104"/>
                    <a:gd name="T29" fmla="*/ 0 h 20"/>
                    <a:gd name="T30" fmla="*/ 36 w 104"/>
                    <a:gd name="T31" fmla="*/ 0 h 20"/>
                    <a:gd name="T32" fmla="*/ 54 w 104"/>
                    <a:gd name="T33" fmla="*/ 2 h 20"/>
                    <a:gd name="T34" fmla="*/ 88 w 104"/>
                    <a:gd name="T35" fmla="*/ 8 h 20"/>
                    <a:gd name="T36" fmla="*/ 100 w 104"/>
                    <a:gd name="T37" fmla="*/ 10 h 20"/>
                    <a:gd name="T38" fmla="*/ 102 w 104"/>
                    <a:gd name="T39" fmla="*/ 12 h 20"/>
                    <a:gd name="T40" fmla="*/ 104 w 104"/>
                    <a:gd name="T41" fmla="*/ 14 h 20"/>
                    <a:gd name="T42" fmla="*/ 104 w 104"/>
                    <a:gd name="T43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4" h="20">
                      <a:moveTo>
                        <a:pt x="104" y="14"/>
                      </a:moveTo>
                      <a:lnTo>
                        <a:pt x="104" y="14"/>
                      </a:lnTo>
                      <a:lnTo>
                        <a:pt x="102" y="16"/>
                      </a:lnTo>
                      <a:lnTo>
                        <a:pt x="98" y="18"/>
                      </a:lnTo>
                      <a:lnTo>
                        <a:pt x="86" y="20"/>
                      </a:lnTo>
                      <a:lnTo>
                        <a:pt x="70" y="20"/>
                      </a:lnTo>
                      <a:lnTo>
                        <a:pt x="50" y="20"/>
                      </a:lnTo>
                      <a:lnTo>
                        <a:pt x="14" y="12"/>
                      </a:lnTo>
                      <a:lnTo>
                        <a:pt x="4" y="10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8" y="0"/>
                      </a:lnTo>
                      <a:lnTo>
                        <a:pt x="36" y="0"/>
                      </a:lnTo>
                      <a:lnTo>
                        <a:pt x="54" y="2"/>
                      </a:lnTo>
                      <a:lnTo>
                        <a:pt x="88" y="8"/>
                      </a:lnTo>
                      <a:lnTo>
                        <a:pt x="100" y="10"/>
                      </a:lnTo>
                      <a:lnTo>
                        <a:pt x="102" y="12"/>
                      </a:lnTo>
                      <a:lnTo>
                        <a:pt x="104" y="14"/>
                      </a:lnTo>
                      <a:lnTo>
                        <a:pt x="104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14">
                  <a:extLst>
                    <a:ext uri="{FF2B5EF4-FFF2-40B4-BE49-F238E27FC236}">
                      <a16:creationId xmlns:a16="http://schemas.microsoft.com/office/drawing/2014/main" id="{08C0FCA6-27FD-4A1D-9522-6CBCAFD44E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5" y="3364"/>
                  <a:ext cx="243" cy="188"/>
                </a:xfrm>
                <a:custGeom>
                  <a:avLst/>
                  <a:gdLst>
                    <a:gd name="T0" fmla="*/ 98 w 243"/>
                    <a:gd name="T1" fmla="*/ 0 h 188"/>
                    <a:gd name="T2" fmla="*/ 50 w 243"/>
                    <a:gd name="T3" fmla="*/ 4 h 188"/>
                    <a:gd name="T4" fmla="*/ 42 w 243"/>
                    <a:gd name="T5" fmla="*/ 8 h 188"/>
                    <a:gd name="T6" fmla="*/ 42 w 243"/>
                    <a:gd name="T7" fmla="*/ 12 h 188"/>
                    <a:gd name="T8" fmla="*/ 48 w 243"/>
                    <a:gd name="T9" fmla="*/ 16 h 188"/>
                    <a:gd name="T10" fmla="*/ 58 w 243"/>
                    <a:gd name="T11" fmla="*/ 16 h 188"/>
                    <a:gd name="T12" fmla="*/ 90 w 243"/>
                    <a:gd name="T13" fmla="*/ 16 h 188"/>
                    <a:gd name="T14" fmla="*/ 66 w 243"/>
                    <a:gd name="T15" fmla="*/ 80 h 188"/>
                    <a:gd name="T16" fmla="*/ 30 w 243"/>
                    <a:gd name="T17" fmla="*/ 96 h 188"/>
                    <a:gd name="T18" fmla="*/ 8 w 243"/>
                    <a:gd name="T19" fmla="*/ 112 h 188"/>
                    <a:gd name="T20" fmla="*/ 0 w 243"/>
                    <a:gd name="T21" fmla="*/ 124 h 188"/>
                    <a:gd name="T22" fmla="*/ 2 w 243"/>
                    <a:gd name="T23" fmla="*/ 128 h 188"/>
                    <a:gd name="T24" fmla="*/ 10 w 243"/>
                    <a:gd name="T25" fmla="*/ 140 h 188"/>
                    <a:gd name="T26" fmla="*/ 22 w 243"/>
                    <a:gd name="T27" fmla="*/ 146 h 188"/>
                    <a:gd name="T28" fmla="*/ 50 w 243"/>
                    <a:gd name="T29" fmla="*/ 152 h 188"/>
                    <a:gd name="T30" fmla="*/ 84 w 243"/>
                    <a:gd name="T31" fmla="*/ 164 h 188"/>
                    <a:gd name="T32" fmla="*/ 166 w 243"/>
                    <a:gd name="T33" fmla="*/ 184 h 188"/>
                    <a:gd name="T34" fmla="*/ 208 w 243"/>
                    <a:gd name="T35" fmla="*/ 188 h 188"/>
                    <a:gd name="T36" fmla="*/ 218 w 243"/>
                    <a:gd name="T37" fmla="*/ 184 h 188"/>
                    <a:gd name="T38" fmla="*/ 236 w 243"/>
                    <a:gd name="T39" fmla="*/ 150 h 188"/>
                    <a:gd name="T40" fmla="*/ 243 w 243"/>
                    <a:gd name="T41" fmla="*/ 132 h 188"/>
                    <a:gd name="T42" fmla="*/ 243 w 243"/>
                    <a:gd name="T43" fmla="*/ 128 h 188"/>
                    <a:gd name="T44" fmla="*/ 241 w 243"/>
                    <a:gd name="T45" fmla="*/ 122 h 188"/>
                    <a:gd name="T46" fmla="*/ 241 w 243"/>
                    <a:gd name="T47" fmla="*/ 104 h 188"/>
                    <a:gd name="T48" fmla="*/ 234 w 243"/>
                    <a:gd name="T49" fmla="*/ 104 h 188"/>
                    <a:gd name="T50" fmla="*/ 224 w 243"/>
                    <a:gd name="T51" fmla="*/ 108 h 188"/>
                    <a:gd name="T52" fmla="*/ 208 w 243"/>
                    <a:gd name="T53" fmla="*/ 114 h 188"/>
                    <a:gd name="T54" fmla="*/ 202 w 243"/>
                    <a:gd name="T55" fmla="*/ 120 h 188"/>
                    <a:gd name="T56" fmla="*/ 200 w 243"/>
                    <a:gd name="T57" fmla="*/ 124 h 188"/>
                    <a:gd name="T58" fmla="*/ 202 w 243"/>
                    <a:gd name="T59" fmla="*/ 130 h 188"/>
                    <a:gd name="T60" fmla="*/ 202 w 243"/>
                    <a:gd name="T61" fmla="*/ 136 h 188"/>
                    <a:gd name="T62" fmla="*/ 204 w 243"/>
                    <a:gd name="T63" fmla="*/ 146 h 188"/>
                    <a:gd name="T64" fmla="*/ 210 w 243"/>
                    <a:gd name="T65" fmla="*/ 156 h 188"/>
                    <a:gd name="T66" fmla="*/ 204 w 243"/>
                    <a:gd name="T67" fmla="*/ 160 h 188"/>
                    <a:gd name="T68" fmla="*/ 194 w 243"/>
                    <a:gd name="T69" fmla="*/ 160 h 188"/>
                    <a:gd name="T70" fmla="*/ 152 w 243"/>
                    <a:gd name="T71" fmla="*/ 162 h 188"/>
                    <a:gd name="T72" fmla="*/ 146 w 243"/>
                    <a:gd name="T73" fmla="*/ 158 h 188"/>
                    <a:gd name="T74" fmla="*/ 146 w 243"/>
                    <a:gd name="T75" fmla="*/ 152 h 188"/>
                    <a:gd name="T76" fmla="*/ 154 w 243"/>
                    <a:gd name="T77" fmla="*/ 132 h 188"/>
                    <a:gd name="T78" fmla="*/ 170 w 243"/>
                    <a:gd name="T79" fmla="*/ 96 h 188"/>
                    <a:gd name="T80" fmla="*/ 172 w 243"/>
                    <a:gd name="T81" fmla="*/ 84 h 188"/>
                    <a:gd name="T82" fmla="*/ 166 w 243"/>
                    <a:gd name="T83" fmla="*/ 80 h 188"/>
                    <a:gd name="T84" fmla="*/ 162 w 243"/>
                    <a:gd name="T85" fmla="*/ 80 h 188"/>
                    <a:gd name="T86" fmla="*/ 122 w 243"/>
                    <a:gd name="T87" fmla="*/ 90 h 188"/>
                    <a:gd name="T88" fmla="*/ 122 w 243"/>
                    <a:gd name="T89" fmla="*/ 96 h 188"/>
                    <a:gd name="T90" fmla="*/ 124 w 243"/>
                    <a:gd name="T91" fmla="*/ 102 h 188"/>
                    <a:gd name="T92" fmla="*/ 122 w 243"/>
                    <a:gd name="T93" fmla="*/ 120 h 188"/>
                    <a:gd name="T94" fmla="*/ 122 w 243"/>
                    <a:gd name="T95" fmla="*/ 126 h 188"/>
                    <a:gd name="T96" fmla="*/ 128 w 243"/>
                    <a:gd name="T97" fmla="*/ 138 h 188"/>
                    <a:gd name="T98" fmla="*/ 126 w 243"/>
                    <a:gd name="T99" fmla="*/ 142 h 188"/>
                    <a:gd name="T100" fmla="*/ 114 w 243"/>
                    <a:gd name="T101" fmla="*/ 144 h 188"/>
                    <a:gd name="T102" fmla="*/ 106 w 243"/>
                    <a:gd name="T103" fmla="*/ 144 h 188"/>
                    <a:gd name="T104" fmla="*/ 90 w 243"/>
                    <a:gd name="T105" fmla="*/ 148 h 188"/>
                    <a:gd name="T106" fmla="*/ 84 w 243"/>
                    <a:gd name="T107" fmla="*/ 146 h 188"/>
                    <a:gd name="T108" fmla="*/ 82 w 243"/>
                    <a:gd name="T109" fmla="*/ 136 h 188"/>
                    <a:gd name="T110" fmla="*/ 82 w 243"/>
                    <a:gd name="T111" fmla="*/ 112 h 188"/>
                    <a:gd name="T112" fmla="*/ 90 w 243"/>
                    <a:gd name="T113" fmla="*/ 88 h 188"/>
                    <a:gd name="T114" fmla="*/ 98 w 243"/>
                    <a:gd name="T115" fmla="*/ 66 h 188"/>
                    <a:gd name="T116" fmla="*/ 114 w 243"/>
                    <a:gd name="T117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43" h="188">
                      <a:moveTo>
                        <a:pt x="98" y="0"/>
                      </a:moveTo>
                      <a:lnTo>
                        <a:pt x="98" y="0"/>
                      </a:lnTo>
                      <a:lnTo>
                        <a:pt x="70" y="2"/>
                      </a:lnTo>
                      <a:lnTo>
                        <a:pt x="50" y="4"/>
                      </a:lnTo>
                      <a:lnTo>
                        <a:pt x="44" y="6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12"/>
                      </a:lnTo>
                      <a:lnTo>
                        <a:pt x="44" y="14"/>
                      </a:lnTo>
                      <a:lnTo>
                        <a:pt x="48" y="16"/>
                      </a:lnTo>
                      <a:lnTo>
                        <a:pt x="58" y="16"/>
                      </a:lnTo>
                      <a:lnTo>
                        <a:pt x="58" y="16"/>
                      </a:lnTo>
                      <a:lnTo>
                        <a:pt x="80" y="16"/>
                      </a:lnTo>
                      <a:lnTo>
                        <a:pt x="90" y="16"/>
                      </a:lnTo>
                      <a:lnTo>
                        <a:pt x="66" y="80"/>
                      </a:lnTo>
                      <a:lnTo>
                        <a:pt x="66" y="80"/>
                      </a:lnTo>
                      <a:lnTo>
                        <a:pt x="54" y="84"/>
                      </a:lnTo>
                      <a:lnTo>
                        <a:pt x="30" y="96"/>
                      </a:lnTo>
                      <a:lnTo>
                        <a:pt x="18" y="104"/>
                      </a:lnTo>
                      <a:lnTo>
                        <a:pt x="8" y="112"/>
                      </a:lnTo>
                      <a:lnTo>
                        <a:pt x="2" y="120"/>
                      </a:lnTo>
                      <a:lnTo>
                        <a:pt x="0" y="124"/>
                      </a:lnTo>
                      <a:lnTo>
                        <a:pt x="2" y="128"/>
                      </a:lnTo>
                      <a:lnTo>
                        <a:pt x="2" y="128"/>
                      </a:lnTo>
                      <a:lnTo>
                        <a:pt x="6" y="134"/>
                      </a:lnTo>
                      <a:lnTo>
                        <a:pt x="10" y="140"/>
                      </a:lnTo>
                      <a:lnTo>
                        <a:pt x="16" y="142"/>
                      </a:lnTo>
                      <a:lnTo>
                        <a:pt x="22" y="146"/>
                      </a:lnTo>
                      <a:lnTo>
                        <a:pt x="34" y="148"/>
                      </a:lnTo>
                      <a:lnTo>
                        <a:pt x="50" y="152"/>
                      </a:lnTo>
                      <a:lnTo>
                        <a:pt x="50" y="152"/>
                      </a:lnTo>
                      <a:lnTo>
                        <a:pt x="84" y="164"/>
                      </a:lnTo>
                      <a:lnTo>
                        <a:pt x="138" y="178"/>
                      </a:lnTo>
                      <a:lnTo>
                        <a:pt x="166" y="184"/>
                      </a:lnTo>
                      <a:lnTo>
                        <a:pt x="190" y="188"/>
                      </a:lnTo>
                      <a:lnTo>
                        <a:pt x="208" y="188"/>
                      </a:lnTo>
                      <a:lnTo>
                        <a:pt x="214" y="188"/>
                      </a:lnTo>
                      <a:lnTo>
                        <a:pt x="218" y="184"/>
                      </a:lnTo>
                      <a:lnTo>
                        <a:pt x="218" y="184"/>
                      </a:lnTo>
                      <a:lnTo>
                        <a:pt x="236" y="150"/>
                      </a:lnTo>
                      <a:lnTo>
                        <a:pt x="243" y="136"/>
                      </a:lnTo>
                      <a:lnTo>
                        <a:pt x="243" y="132"/>
                      </a:lnTo>
                      <a:lnTo>
                        <a:pt x="243" y="128"/>
                      </a:lnTo>
                      <a:lnTo>
                        <a:pt x="243" y="128"/>
                      </a:lnTo>
                      <a:lnTo>
                        <a:pt x="241" y="126"/>
                      </a:lnTo>
                      <a:lnTo>
                        <a:pt x="241" y="122"/>
                      </a:lnTo>
                      <a:lnTo>
                        <a:pt x="241" y="112"/>
                      </a:lnTo>
                      <a:lnTo>
                        <a:pt x="241" y="104"/>
                      </a:lnTo>
                      <a:lnTo>
                        <a:pt x="239" y="102"/>
                      </a:lnTo>
                      <a:lnTo>
                        <a:pt x="234" y="104"/>
                      </a:lnTo>
                      <a:lnTo>
                        <a:pt x="234" y="104"/>
                      </a:lnTo>
                      <a:lnTo>
                        <a:pt x="224" y="108"/>
                      </a:lnTo>
                      <a:lnTo>
                        <a:pt x="216" y="110"/>
                      </a:lnTo>
                      <a:lnTo>
                        <a:pt x="208" y="114"/>
                      </a:lnTo>
                      <a:lnTo>
                        <a:pt x="204" y="116"/>
                      </a:lnTo>
                      <a:lnTo>
                        <a:pt x="202" y="120"/>
                      </a:lnTo>
                      <a:lnTo>
                        <a:pt x="202" y="120"/>
                      </a:lnTo>
                      <a:lnTo>
                        <a:pt x="200" y="124"/>
                      </a:lnTo>
                      <a:lnTo>
                        <a:pt x="202" y="126"/>
                      </a:lnTo>
                      <a:lnTo>
                        <a:pt x="202" y="130"/>
                      </a:lnTo>
                      <a:lnTo>
                        <a:pt x="202" y="136"/>
                      </a:lnTo>
                      <a:lnTo>
                        <a:pt x="202" y="136"/>
                      </a:lnTo>
                      <a:lnTo>
                        <a:pt x="202" y="140"/>
                      </a:lnTo>
                      <a:lnTo>
                        <a:pt x="204" y="146"/>
                      </a:lnTo>
                      <a:lnTo>
                        <a:pt x="210" y="152"/>
                      </a:lnTo>
                      <a:lnTo>
                        <a:pt x="210" y="156"/>
                      </a:lnTo>
                      <a:lnTo>
                        <a:pt x="208" y="158"/>
                      </a:lnTo>
                      <a:lnTo>
                        <a:pt x="204" y="160"/>
                      </a:lnTo>
                      <a:lnTo>
                        <a:pt x="194" y="160"/>
                      </a:lnTo>
                      <a:lnTo>
                        <a:pt x="194" y="160"/>
                      </a:lnTo>
                      <a:lnTo>
                        <a:pt x="158" y="164"/>
                      </a:lnTo>
                      <a:lnTo>
                        <a:pt x="152" y="162"/>
                      </a:lnTo>
                      <a:lnTo>
                        <a:pt x="148" y="160"/>
                      </a:lnTo>
                      <a:lnTo>
                        <a:pt x="146" y="158"/>
                      </a:lnTo>
                      <a:lnTo>
                        <a:pt x="146" y="152"/>
                      </a:lnTo>
                      <a:lnTo>
                        <a:pt x="146" y="152"/>
                      </a:lnTo>
                      <a:lnTo>
                        <a:pt x="148" y="144"/>
                      </a:lnTo>
                      <a:lnTo>
                        <a:pt x="154" y="132"/>
                      </a:lnTo>
                      <a:lnTo>
                        <a:pt x="166" y="108"/>
                      </a:lnTo>
                      <a:lnTo>
                        <a:pt x="170" y="96"/>
                      </a:lnTo>
                      <a:lnTo>
                        <a:pt x="172" y="86"/>
                      </a:lnTo>
                      <a:lnTo>
                        <a:pt x="172" y="84"/>
                      </a:lnTo>
                      <a:lnTo>
                        <a:pt x="170" y="80"/>
                      </a:lnTo>
                      <a:lnTo>
                        <a:pt x="166" y="80"/>
                      </a:lnTo>
                      <a:lnTo>
                        <a:pt x="162" y="80"/>
                      </a:lnTo>
                      <a:lnTo>
                        <a:pt x="162" y="80"/>
                      </a:lnTo>
                      <a:lnTo>
                        <a:pt x="128" y="86"/>
                      </a:lnTo>
                      <a:lnTo>
                        <a:pt x="122" y="90"/>
                      </a:lnTo>
                      <a:lnTo>
                        <a:pt x="120" y="92"/>
                      </a:lnTo>
                      <a:lnTo>
                        <a:pt x="122" y="96"/>
                      </a:lnTo>
                      <a:lnTo>
                        <a:pt x="122" y="96"/>
                      </a:lnTo>
                      <a:lnTo>
                        <a:pt x="124" y="102"/>
                      </a:lnTo>
                      <a:lnTo>
                        <a:pt x="124" y="106"/>
                      </a:lnTo>
                      <a:lnTo>
                        <a:pt x="122" y="120"/>
                      </a:lnTo>
                      <a:lnTo>
                        <a:pt x="122" y="120"/>
                      </a:lnTo>
                      <a:lnTo>
                        <a:pt x="122" y="126"/>
                      </a:lnTo>
                      <a:lnTo>
                        <a:pt x="124" y="130"/>
                      </a:lnTo>
                      <a:lnTo>
                        <a:pt x="128" y="138"/>
                      </a:lnTo>
                      <a:lnTo>
                        <a:pt x="128" y="140"/>
                      </a:lnTo>
                      <a:lnTo>
                        <a:pt x="126" y="142"/>
                      </a:lnTo>
                      <a:lnTo>
                        <a:pt x="122" y="144"/>
                      </a:lnTo>
                      <a:lnTo>
                        <a:pt x="114" y="144"/>
                      </a:lnTo>
                      <a:lnTo>
                        <a:pt x="114" y="144"/>
                      </a:lnTo>
                      <a:lnTo>
                        <a:pt x="106" y="144"/>
                      </a:lnTo>
                      <a:lnTo>
                        <a:pt x="98" y="146"/>
                      </a:lnTo>
                      <a:lnTo>
                        <a:pt x="90" y="148"/>
                      </a:lnTo>
                      <a:lnTo>
                        <a:pt x="86" y="148"/>
                      </a:lnTo>
                      <a:lnTo>
                        <a:pt x="84" y="146"/>
                      </a:lnTo>
                      <a:lnTo>
                        <a:pt x="82" y="136"/>
                      </a:lnTo>
                      <a:lnTo>
                        <a:pt x="82" y="136"/>
                      </a:lnTo>
                      <a:lnTo>
                        <a:pt x="80" y="122"/>
                      </a:lnTo>
                      <a:lnTo>
                        <a:pt x="82" y="112"/>
                      </a:lnTo>
                      <a:lnTo>
                        <a:pt x="84" y="100"/>
                      </a:lnTo>
                      <a:lnTo>
                        <a:pt x="90" y="88"/>
                      </a:lnTo>
                      <a:lnTo>
                        <a:pt x="90" y="88"/>
                      </a:lnTo>
                      <a:lnTo>
                        <a:pt x="98" y="66"/>
                      </a:lnTo>
                      <a:lnTo>
                        <a:pt x="106" y="36"/>
                      </a:lnTo>
                      <a:lnTo>
                        <a:pt x="114" y="0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15">
                  <a:extLst>
                    <a:ext uri="{FF2B5EF4-FFF2-40B4-BE49-F238E27FC236}">
                      <a16:creationId xmlns:a16="http://schemas.microsoft.com/office/drawing/2014/main" id="{3383CE5D-3AD9-49A1-81E0-7944EFC240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1" y="3442"/>
                  <a:ext cx="309" cy="202"/>
                </a:xfrm>
                <a:custGeom>
                  <a:avLst/>
                  <a:gdLst>
                    <a:gd name="T0" fmla="*/ 65 w 309"/>
                    <a:gd name="T1" fmla="*/ 60 h 202"/>
                    <a:gd name="T2" fmla="*/ 61 w 309"/>
                    <a:gd name="T3" fmla="*/ 78 h 202"/>
                    <a:gd name="T4" fmla="*/ 63 w 309"/>
                    <a:gd name="T5" fmla="*/ 106 h 202"/>
                    <a:gd name="T6" fmla="*/ 61 w 309"/>
                    <a:gd name="T7" fmla="*/ 122 h 202"/>
                    <a:gd name="T8" fmla="*/ 55 w 309"/>
                    <a:gd name="T9" fmla="*/ 140 h 202"/>
                    <a:gd name="T10" fmla="*/ 26 w 309"/>
                    <a:gd name="T11" fmla="*/ 152 h 202"/>
                    <a:gd name="T12" fmla="*/ 0 w 309"/>
                    <a:gd name="T13" fmla="*/ 160 h 202"/>
                    <a:gd name="T14" fmla="*/ 20 w 309"/>
                    <a:gd name="T15" fmla="*/ 164 h 202"/>
                    <a:gd name="T16" fmla="*/ 63 w 309"/>
                    <a:gd name="T17" fmla="*/ 158 h 202"/>
                    <a:gd name="T18" fmla="*/ 87 w 309"/>
                    <a:gd name="T19" fmla="*/ 142 h 202"/>
                    <a:gd name="T20" fmla="*/ 101 w 309"/>
                    <a:gd name="T21" fmla="*/ 138 h 202"/>
                    <a:gd name="T22" fmla="*/ 129 w 309"/>
                    <a:gd name="T23" fmla="*/ 146 h 202"/>
                    <a:gd name="T24" fmla="*/ 151 w 309"/>
                    <a:gd name="T25" fmla="*/ 142 h 202"/>
                    <a:gd name="T26" fmla="*/ 171 w 309"/>
                    <a:gd name="T27" fmla="*/ 134 h 202"/>
                    <a:gd name="T28" fmla="*/ 181 w 309"/>
                    <a:gd name="T29" fmla="*/ 138 h 202"/>
                    <a:gd name="T30" fmla="*/ 213 w 309"/>
                    <a:gd name="T31" fmla="*/ 162 h 202"/>
                    <a:gd name="T32" fmla="*/ 221 w 309"/>
                    <a:gd name="T33" fmla="*/ 178 h 202"/>
                    <a:gd name="T34" fmla="*/ 233 w 309"/>
                    <a:gd name="T35" fmla="*/ 190 h 202"/>
                    <a:gd name="T36" fmla="*/ 241 w 309"/>
                    <a:gd name="T37" fmla="*/ 198 h 202"/>
                    <a:gd name="T38" fmla="*/ 261 w 309"/>
                    <a:gd name="T39" fmla="*/ 202 h 202"/>
                    <a:gd name="T40" fmla="*/ 273 w 309"/>
                    <a:gd name="T41" fmla="*/ 198 h 202"/>
                    <a:gd name="T42" fmla="*/ 283 w 309"/>
                    <a:gd name="T43" fmla="*/ 180 h 202"/>
                    <a:gd name="T44" fmla="*/ 291 w 309"/>
                    <a:gd name="T45" fmla="*/ 116 h 202"/>
                    <a:gd name="T46" fmla="*/ 301 w 309"/>
                    <a:gd name="T47" fmla="*/ 58 h 202"/>
                    <a:gd name="T48" fmla="*/ 307 w 309"/>
                    <a:gd name="T49" fmla="*/ 10 h 202"/>
                    <a:gd name="T50" fmla="*/ 309 w 309"/>
                    <a:gd name="T51" fmla="*/ 0 h 202"/>
                    <a:gd name="T52" fmla="*/ 295 w 309"/>
                    <a:gd name="T53" fmla="*/ 2 h 202"/>
                    <a:gd name="T54" fmla="*/ 279 w 309"/>
                    <a:gd name="T55" fmla="*/ 18 h 202"/>
                    <a:gd name="T56" fmla="*/ 277 w 309"/>
                    <a:gd name="T57" fmla="*/ 34 h 202"/>
                    <a:gd name="T58" fmla="*/ 277 w 309"/>
                    <a:gd name="T59" fmla="*/ 82 h 202"/>
                    <a:gd name="T60" fmla="*/ 283 w 309"/>
                    <a:gd name="T61" fmla="*/ 114 h 202"/>
                    <a:gd name="T62" fmla="*/ 277 w 309"/>
                    <a:gd name="T63" fmla="*/ 138 h 202"/>
                    <a:gd name="T64" fmla="*/ 269 w 309"/>
                    <a:gd name="T65" fmla="*/ 156 h 202"/>
                    <a:gd name="T66" fmla="*/ 261 w 309"/>
                    <a:gd name="T67" fmla="*/ 162 h 202"/>
                    <a:gd name="T68" fmla="*/ 257 w 309"/>
                    <a:gd name="T69" fmla="*/ 150 h 202"/>
                    <a:gd name="T70" fmla="*/ 253 w 309"/>
                    <a:gd name="T71" fmla="*/ 138 h 202"/>
                    <a:gd name="T72" fmla="*/ 217 w 309"/>
                    <a:gd name="T73" fmla="*/ 126 h 202"/>
                    <a:gd name="T74" fmla="*/ 213 w 309"/>
                    <a:gd name="T75" fmla="*/ 122 h 202"/>
                    <a:gd name="T76" fmla="*/ 211 w 309"/>
                    <a:gd name="T77" fmla="*/ 110 h 202"/>
                    <a:gd name="T78" fmla="*/ 221 w 309"/>
                    <a:gd name="T79" fmla="*/ 106 h 202"/>
                    <a:gd name="T80" fmla="*/ 245 w 309"/>
                    <a:gd name="T81" fmla="*/ 102 h 202"/>
                    <a:gd name="T82" fmla="*/ 249 w 309"/>
                    <a:gd name="T83" fmla="*/ 90 h 202"/>
                    <a:gd name="T84" fmla="*/ 231 w 309"/>
                    <a:gd name="T85" fmla="*/ 64 h 202"/>
                    <a:gd name="T86" fmla="*/ 219 w 309"/>
                    <a:gd name="T87" fmla="*/ 44 h 202"/>
                    <a:gd name="T88" fmla="*/ 213 w 309"/>
                    <a:gd name="T89" fmla="*/ 26 h 202"/>
                    <a:gd name="T90" fmla="*/ 197 w 309"/>
                    <a:gd name="T91" fmla="*/ 26 h 202"/>
                    <a:gd name="T92" fmla="*/ 179 w 309"/>
                    <a:gd name="T93" fmla="*/ 38 h 202"/>
                    <a:gd name="T94" fmla="*/ 165 w 309"/>
                    <a:gd name="T95" fmla="*/ 50 h 202"/>
                    <a:gd name="T96" fmla="*/ 127 w 309"/>
                    <a:gd name="T97" fmla="*/ 60 h 202"/>
                    <a:gd name="T98" fmla="*/ 125 w 309"/>
                    <a:gd name="T99" fmla="*/ 66 h 202"/>
                    <a:gd name="T100" fmla="*/ 137 w 309"/>
                    <a:gd name="T101" fmla="*/ 84 h 202"/>
                    <a:gd name="T102" fmla="*/ 149 w 309"/>
                    <a:gd name="T103" fmla="*/ 104 h 202"/>
                    <a:gd name="T104" fmla="*/ 145 w 309"/>
                    <a:gd name="T105" fmla="*/ 112 h 202"/>
                    <a:gd name="T106" fmla="*/ 127 w 309"/>
                    <a:gd name="T107" fmla="*/ 118 h 202"/>
                    <a:gd name="T108" fmla="*/ 105 w 309"/>
                    <a:gd name="T109" fmla="*/ 122 h 202"/>
                    <a:gd name="T110" fmla="*/ 101 w 309"/>
                    <a:gd name="T111" fmla="*/ 114 h 202"/>
                    <a:gd name="T112" fmla="*/ 93 w 309"/>
                    <a:gd name="T113" fmla="*/ 60 h 202"/>
                    <a:gd name="T114" fmla="*/ 83 w 309"/>
                    <a:gd name="T115" fmla="*/ 48 h 202"/>
                    <a:gd name="T116" fmla="*/ 77 w 309"/>
                    <a:gd name="T117" fmla="*/ 5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09" h="202">
                      <a:moveTo>
                        <a:pt x="77" y="50"/>
                      </a:moveTo>
                      <a:lnTo>
                        <a:pt x="77" y="50"/>
                      </a:lnTo>
                      <a:lnTo>
                        <a:pt x="65" y="60"/>
                      </a:lnTo>
                      <a:lnTo>
                        <a:pt x="63" y="64"/>
                      </a:lnTo>
                      <a:lnTo>
                        <a:pt x="61" y="70"/>
                      </a:lnTo>
                      <a:lnTo>
                        <a:pt x="61" y="78"/>
                      </a:lnTo>
                      <a:lnTo>
                        <a:pt x="61" y="90"/>
                      </a:lnTo>
                      <a:lnTo>
                        <a:pt x="61" y="90"/>
                      </a:lnTo>
                      <a:lnTo>
                        <a:pt x="63" y="106"/>
                      </a:lnTo>
                      <a:lnTo>
                        <a:pt x="63" y="112"/>
                      </a:lnTo>
                      <a:lnTo>
                        <a:pt x="61" y="122"/>
                      </a:lnTo>
                      <a:lnTo>
                        <a:pt x="61" y="122"/>
                      </a:lnTo>
                      <a:lnTo>
                        <a:pt x="59" y="132"/>
                      </a:lnTo>
                      <a:lnTo>
                        <a:pt x="59" y="138"/>
                      </a:lnTo>
                      <a:lnTo>
                        <a:pt x="55" y="140"/>
                      </a:lnTo>
                      <a:lnTo>
                        <a:pt x="45" y="146"/>
                      </a:lnTo>
                      <a:lnTo>
                        <a:pt x="45" y="146"/>
                      </a:lnTo>
                      <a:lnTo>
                        <a:pt x="26" y="152"/>
                      </a:lnTo>
                      <a:lnTo>
                        <a:pt x="10" y="156"/>
                      </a:lnTo>
                      <a:lnTo>
                        <a:pt x="0" y="160"/>
                      </a:lnTo>
                      <a:lnTo>
                        <a:pt x="0" y="160"/>
                      </a:lnTo>
                      <a:lnTo>
                        <a:pt x="4" y="162"/>
                      </a:lnTo>
                      <a:lnTo>
                        <a:pt x="4" y="162"/>
                      </a:lnTo>
                      <a:lnTo>
                        <a:pt x="20" y="164"/>
                      </a:lnTo>
                      <a:lnTo>
                        <a:pt x="39" y="162"/>
                      </a:lnTo>
                      <a:lnTo>
                        <a:pt x="55" y="160"/>
                      </a:lnTo>
                      <a:lnTo>
                        <a:pt x="63" y="158"/>
                      </a:lnTo>
                      <a:lnTo>
                        <a:pt x="69" y="154"/>
                      </a:lnTo>
                      <a:lnTo>
                        <a:pt x="69" y="154"/>
                      </a:lnTo>
                      <a:lnTo>
                        <a:pt x="87" y="142"/>
                      </a:lnTo>
                      <a:lnTo>
                        <a:pt x="95" y="138"/>
                      </a:lnTo>
                      <a:lnTo>
                        <a:pt x="101" y="138"/>
                      </a:lnTo>
                      <a:lnTo>
                        <a:pt x="101" y="138"/>
                      </a:lnTo>
                      <a:lnTo>
                        <a:pt x="109" y="140"/>
                      </a:lnTo>
                      <a:lnTo>
                        <a:pt x="119" y="144"/>
                      </a:lnTo>
                      <a:lnTo>
                        <a:pt x="129" y="146"/>
                      </a:lnTo>
                      <a:lnTo>
                        <a:pt x="141" y="146"/>
                      </a:lnTo>
                      <a:lnTo>
                        <a:pt x="141" y="146"/>
                      </a:lnTo>
                      <a:lnTo>
                        <a:pt x="151" y="142"/>
                      </a:lnTo>
                      <a:lnTo>
                        <a:pt x="161" y="136"/>
                      </a:lnTo>
                      <a:lnTo>
                        <a:pt x="165" y="134"/>
                      </a:lnTo>
                      <a:lnTo>
                        <a:pt x="171" y="134"/>
                      </a:lnTo>
                      <a:lnTo>
                        <a:pt x="175" y="134"/>
                      </a:lnTo>
                      <a:lnTo>
                        <a:pt x="181" y="138"/>
                      </a:lnTo>
                      <a:lnTo>
                        <a:pt x="181" y="138"/>
                      </a:lnTo>
                      <a:lnTo>
                        <a:pt x="201" y="154"/>
                      </a:lnTo>
                      <a:lnTo>
                        <a:pt x="213" y="162"/>
                      </a:lnTo>
                      <a:lnTo>
                        <a:pt x="213" y="162"/>
                      </a:lnTo>
                      <a:lnTo>
                        <a:pt x="217" y="166"/>
                      </a:lnTo>
                      <a:lnTo>
                        <a:pt x="221" y="178"/>
                      </a:lnTo>
                      <a:lnTo>
                        <a:pt x="221" y="178"/>
                      </a:lnTo>
                      <a:lnTo>
                        <a:pt x="223" y="184"/>
                      </a:lnTo>
                      <a:lnTo>
                        <a:pt x="227" y="188"/>
                      </a:lnTo>
                      <a:lnTo>
                        <a:pt x="233" y="190"/>
                      </a:lnTo>
                      <a:lnTo>
                        <a:pt x="237" y="194"/>
                      </a:lnTo>
                      <a:lnTo>
                        <a:pt x="237" y="194"/>
                      </a:lnTo>
                      <a:lnTo>
                        <a:pt x="241" y="198"/>
                      </a:lnTo>
                      <a:lnTo>
                        <a:pt x="245" y="202"/>
                      </a:lnTo>
                      <a:lnTo>
                        <a:pt x="251" y="202"/>
                      </a:lnTo>
                      <a:lnTo>
                        <a:pt x="261" y="202"/>
                      </a:lnTo>
                      <a:lnTo>
                        <a:pt x="261" y="202"/>
                      </a:lnTo>
                      <a:lnTo>
                        <a:pt x="267" y="200"/>
                      </a:lnTo>
                      <a:lnTo>
                        <a:pt x="273" y="198"/>
                      </a:lnTo>
                      <a:lnTo>
                        <a:pt x="277" y="194"/>
                      </a:lnTo>
                      <a:lnTo>
                        <a:pt x="279" y="190"/>
                      </a:lnTo>
                      <a:lnTo>
                        <a:pt x="283" y="180"/>
                      </a:lnTo>
                      <a:lnTo>
                        <a:pt x="285" y="170"/>
                      </a:lnTo>
                      <a:lnTo>
                        <a:pt x="285" y="170"/>
                      </a:lnTo>
                      <a:lnTo>
                        <a:pt x="291" y="116"/>
                      </a:lnTo>
                      <a:lnTo>
                        <a:pt x="297" y="82"/>
                      </a:lnTo>
                      <a:lnTo>
                        <a:pt x="301" y="58"/>
                      </a:lnTo>
                      <a:lnTo>
                        <a:pt x="301" y="58"/>
                      </a:lnTo>
                      <a:lnTo>
                        <a:pt x="305" y="42"/>
                      </a:lnTo>
                      <a:lnTo>
                        <a:pt x="307" y="26"/>
                      </a:lnTo>
                      <a:lnTo>
                        <a:pt x="307" y="10"/>
                      </a:lnTo>
                      <a:lnTo>
                        <a:pt x="309" y="2"/>
                      </a:lnTo>
                      <a:lnTo>
                        <a:pt x="309" y="2"/>
                      </a:lnTo>
                      <a:lnTo>
                        <a:pt x="309" y="0"/>
                      </a:lnTo>
                      <a:lnTo>
                        <a:pt x="309" y="0"/>
                      </a:lnTo>
                      <a:lnTo>
                        <a:pt x="303" y="0"/>
                      </a:lnTo>
                      <a:lnTo>
                        <a:pt x="295" y="2"/>
                      </a:lnTo>
                      <a:lnTo>
                        <a:pt x="285" y="10"/>
                      </a:lnTo>
                      <a:lnTo>
                        <a:pt x="285" y="10"/>
                      </a:lnTo>
                      <a:lnTo>
                        <a:pt x="279" y="18"/>
                      </a:lnTo>
                      <a:lnTo>
                        <a:pt x="275" y="22"/>
                      </a:lnTo>
                      <a:lnTo>
                        <a:pt x="275" y="28"/>
                      </a:lnTo>
                      <a:lnTo>
                        <a:pt x="277" y="34"/>
                      </a:lnTo>
                      <a:lnTo>
                        <a:pt x="277" y="34"/>
                      </a:lnTo>
                      <a:lnTo>
                        <a:pt x="277" y="52"/>
                      </a:lnTo>
                      <a:lnTo>
                        <a:pt x="277" y="82"/>
                      </a:lnTo>
                      <a:lnTo>
                        <a:pt x="277" y="82"/>
                      </a:lnTo>
                      <a:lnTo>
                        <a:pt x="279" y="100"/>
                      </a:lnTo>
                      <a:lnTo>
                        <a:pt x="283" y="114"/>
                      </a:lnTo>
                      <a:lnTo>
                        <a:pt x="283" y="126"/>
                      </a:lnTo>
                      <a:lnTo>
                        <a:pt x="281" y="132"/>
                      </a:lnTo>
                      <a:lnTo>
                        <a:pt x="277" y="138"/>
                      </a:lnTo>
                      <a:lnTo>
                        <a:pt x="277" y="138"/>
                      </a:lnTo>
                      <a:lnTo>
                        <a:pt x="271" y="148"/>
                      </a:lnTo>
                      <a:lnTo>
                        <a:pt x="269" y="156"/>
                      </a:lnTo>
                      <a:lnTo>
                        <a:pt x="267" y="160"/>
                      </a:lnTo>
                      <a:lnTo>
                        <a:pt x="261" y="162"/>
                      </a:lnTo>
                      <a:lnTo>
                        <a:pt x="261" y="162"/>
                      </a:lnTo>
                      <a:lnTo>
                        <a:pt x="257" y="162"/>
                      </a:lnTo>
                      <a:lnTo>
                        <a:pt x="257" y="158"/>
                      </a:lnTo>
                      <a:lnTo>
                        <a:pt x="257" y="150"/>
                      </a:lnTo>
                      <a:lnTo>
                        <a:pt x="257" y="142"/>
                      </a:lnTo>
                      <a:lnTo>
                        <a:pt x="255" y="140"/>
                      </a:lnTo>
                      <a:lnTo>
                        <a:pt x="253" y="138"/>
                      </a:lnTo>
                      <a:lnTo>
                        <a:pt x="253" y="138"/>
                      </a:lnTo>
                      <a:lnTo>
                        <a:pt x="229" y="132"/>
                      </a:lnTo>
                      <a:lnTo>
                        <a:pt x="217" y="126"/>
                      </a:lnTo>
                      <a:lnTo>
                        <a:pt x="215" y="124"/>
                      </a:lnTo>
                      <a:lnTo>
                        <a:pt x="213" y="122"/>
                      </a:lnTo>
                      <a:lnTo>
                        <a:pt x="213" y="122"/>
                      </a:lnTo>
                      <a:lnTo>
                        <a:pt x="213" y="118"/>
                      </a:lnTo>
                      <a:lnTo>
                        <a:pt x="211" y="112"/>
                      </a:lnTo>
                      <a:lnTo>
                        <a:pt x="211" y="110"/>
                      </a:lnTo>
                      <a:lnTo>
                        <a:pt x="213" y="108"/>
                      </a:lnTo>
                      <a:lnTo>
                        <a:pt x="215" y="106"/>
                      </a:lnTo>
                      <a:lnTo>
                        <a:pt x="221" y="106"/>
                      </a:lnTo>
                      <a:lnTo>
                        <a:pt x="221" y="106"/>
                      </a:lnTo>
                      <a:lnTo>
                        <a:pt x="235" y="106"/>
                      </a:lnTo>
                      <a:lnTo>
                        <a:pt x="245" y="102"/>
                      </a:lnTo>
                      <a:lnTo>
                        <a:pt x="249" y="98"/>
                      </a:lnTo>
                      <a:lnTo>
                        <a:pt x="249" y="94"/>
                      </a:lnTo>
                      <a:lnTo>
                        <a:pt x="249" y="90"/>
                      </a:lnTo>
                      <a:lnTo>
                        <a:pt x="245" y="82"/>
                      </a:lnTo>
                      <a:lnTo>
                        <a:pt x="245" y="82"/>
                      </a:lnTo>
                      <a:lnTo>
                        <a:pt x="231" y="64"/>
                      </a:lnTo>
                      <a:lnTo>
                        <a:pt x="221" y="50"/>
                      </a:lnTo>
                      <a:lnTo>
                        <a:pt x="221" y="50"/>
                      </a:lnTo>
                      <a:lnTo>
                        <a:pt x="219" y="44"/>
                      </a:lnTo>
                      <a:lnTo>
                        <a:pt x="217" y="38"/>
                      </a:lnTo>
                      <a:lnTo>
                        <a:pt x="215" y="28"/>
                      </a:lnTo>
                      <a:lnTo>
                        <a:pt x="213" y="26"/>
                      </a:lnTo>
                      <a:lnTo>
                        <a:pt x="211" y="24"/>
                      </a:lnTo>
                      <a:lnTo>
                        <a:pt x="205" y="24"/>
                      </a:lnTo>
                      <a:lnTo>
                        <a:pt x="197" y="26"/>
                      </a:lnTo>
                      <a:lnTo>
                        <a:pt x="197" y="26"/>
                      </a:lnTo>
                      <a:lnTo>
                        <a:pt x="183" y="32"/>
                      </a:lnTo>
                      <a:lnTo>
                        <a:pt x="179" y="38"/>
                      </a:lnTo>
                      <a:lnTo>
                        <a:pt x="175" y="44"/>
                      </a:lnTo>
                      <a:lnTo>
                        <a:pt x="165" y="50"/>
                      </a:lnTo>
                      <a:lnTo>
                        <a:pt x="165" y="50"/>
                      </a:lnTo>
                      <a:lnTo>
                        <a:pt x="149" y="56"/>
                      </a:lnTo>
                      <a:lnTo>
                        <a:pt x="135" y="58"/>
                      </a:lnTo>
                      <a:lnTo>
                        <a:pt x="127" y="60"/>
                      </a:lnTo>
                      <a:lnTo>
                        <a:pt x="125" y="62"/>
                      </a:lnTo>
                      <a:lnTo>
                        <a:pt x="125" y="66"/>
                      </a:lnTo>
                      <a:lnTo>
                        <a:pt x="125" y="66"/>
                      </a:lnTo>
                      <a:lnTo>
                        <a:pt x="129" y="74"/>
                      </a:lnTo>
                      <a:lnTo>
                        <a:pt x="133" y="78"/>
                      </a:lnTo>
                      <a:lnTo>
                        <a:pt x="137" y="84"/>
                      </a:lnTo>
                      <a:lnTo>
                        <a:pt x="141" y="90"/>
                      </a:lnTo>
                      <a:lnTo>
                        <a:pt x="141" y="90"/>
                      </a:lnTo>
                      <a:lnTo>
                        <a:pt x="149" y="104"/>
                      </a:lnTo>
                      <a:lnTo>
                        <a:pt x="149" y="106"/>
                      </a:lnTo>
                      <a:lnTo>
                        <a:pt x="149" y="108"/>
                      </a:lnTo>
                      <a:lnTo>
                        <a:pt x="145" y="112"/>
                      </a:lnTo>
                      <a:lnTo>
                        <a:pt x="141" y="114"/>
                      </a:lnTo>
                      <a:lnTo>
                        <a:pt x="141" y="114"/>
                      </a:lnTo>
                      <a:lnTo>
                        <a:pt x="127" y="118"/>
                      </a:lnTo>
                      <a:lnTo>
                        <a:pt x="115" y="122"/>
                      </a:lnTo>
                      <a:lnTo>
                        <a:pt x="109" y="122"/>
                      </a:lnTo>
                      <a:lnTo>
                        <a:pt x="105" y="122"/>
                      </a:lnTo>
                      <a:lnTo>
                        <a:pt x="101" y="118"/>
                      </a:lnTo>
                      <a:lnTo>
                        <a:pt x="101" y="114"/>
                      </a:lnTo>
                      <a:lnTo>
                        <a:pt x="101" y="114"/>
                      </a:lnTo>
                      <a:lnTo>
                        <a:pt x="101" y="96"/>
                      </a:lnTo>
                      <a:lnTo>
                        <a:pt x="97" y="72"/>
                      </a:lnTo>
                      <a:lnTo>
                        <a:pt x="93" y="60"/>
                      </a:lnTo>
                      <a:lnTo>
                        <a:pt x="89" y="52"/>
                      </a:lnTo>
                      <a:lnTo>
                        <a:pt x="87" y="50"/>
                      </a:lnTo>
                      <a:lnTo>
                        <a:pt x="83" y="48"/>
                      </a:lnTo>
                      <a:lnTo>
                        <a:pt x="81" y="48"/>
                      </a:lnTo>
                      <a:lnTo>
                        <a:pt x="77" y="50"/>
                      </a:lnTo>
                      <a:lnTo>
                        <a:pt x="77" y="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16">
                  <a:extLst>
                    <a:ext uri="{FF2B5EF4-FFF2-40B4-BE49-F238E27FC236}">
                      <a16:creationId xmlns:a16="http://schemas.microsoft.com/office/drawing/2014/main" id="{E59294D4-B685-4C7A-AF9B-97BEE46064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1" y="3404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17">
                  <a:extLst>
                    <a:ext uri="{FF2B5EF4-FFF2-40B4-BE49-F238E27FC236}">
                      <a16:creationId xmlns:a16="http://schemas.microsoft.com/office/drawing/2014/main" id="{7B1B3C2E-1597-4474-885B-5C43B0234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1" y="3540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18">
                  <a:extLst>
                    <a:ext uri="{FF2B5EF4-FFF2-40B4-BE49-F238E27FC236}">
                      <a16:creationId xmlns:a16="http://schemas.microsoft.com/office/drawing/2014/main" id="{4E38119C-C8F8-4861-9577-9057A7504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9" y="3548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19">
                  <a:extLst>
                    <a:ext uri="{FF2B5EF4-FFF2-40B4-BE49-F238E27FC236}">
                      <a16:creationId xmlns:a16="http://schemas.microsoft.com/office/drawing/2014/main" id="{E5099CD8-96A2-42BC-AA07-4CA5D1AA1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1" y="3572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20">
                  <a:extLst>
                    <a:ext uri="{FF2B5EF4-FFF2-40B4-BE49-F238E27FC236}">
                      <a16:creationId xmlns:a16="http://schemas.microsoft.com/office/drawing/2014/main" id="{07F2636A-AF08-4BA9-830B-C0766FC7BF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" y="3468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21">
                  <a:extLst>
                    <a:ext uri="{FF2B5EF4-FFF2-40B4-BE49-F238E27FC236}">
                      <a16:creationId xmlns:a16="http://schemas.microsoft.com/office/drawing/2014/main" id="{F1652DAA-337B-4A67-B2A0-41CBFAEDBF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" y="3508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22">
                  <a:extLst>
                    <a:ext uri="{FF2B5EF4-FFF2-40B4-BE49-F238E27FC236}">
                      <a16:creationId xmlns:a16="http://schemas.microsoft.com/office/drawing/2014/main" id="{03A9D920-A6C4-40DF-984F-F0DB117E94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4" y="3636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23">
                  <a:extLst>
                    <a:ext uri="{FF2B5EF4-FFF2-40B4-BE49-F238E27FC236}">
                      <a16:creationId xmlns:a16="http://schemas.microsoft.com/office/drawing/2014/main" id="{AC01D116-A55F-417A-8ACB-8439A2A2D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4" y="3636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24">
                  <a:extLst>
                    <a:ext uri="{FF2B5EF4-FFF2-40B4-BE49-F238E27FC236}">
                      <a16:creationId xmlns:a16="http://schemas.microsoft.com/office/drawing/2014/main" id="{1039E94F-E67A-4B32-A2C7-CAB9D272BF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9" y="3548"/>
                  <a:ext cx="32" cy="32"/>
                </a:xfrm>
                <a:custGeom>
                  <a:avLst/>
                  <a:gdLst>
                    <a:gd name="T0" fmla="*/ 16 w 32"/>
                    <a:gd name="T1" fmla="*/ 0 h 32"/>
                    <a:gd name="T2" fmla="*/ 16 w 32"/>
                    <a:gd name="T3" fmla="*/ 0 h 32"/>
                    <a:gd name="T4" fmla="*/ 8 w 32"/>
                    <a:gd name="T5" fmla="*/ 2 h 32"/>
                    <a:gd name="T6" fmla="*/ 4 w 32"/>
                    <a:gd name="T7" fmla="*/ 4 h 32"/>
                    <a:gd name="T8" fmla="*/ 0 w 32"/>
                    <a:gd name="T9" fmla="*/ 10 h 32"/>
                    <a:gd name="T10" fmla="*/ 0 w 32"/>
                    <a:gd name="T11" fmla="*/ 16 h 32"/>
                    <a:gd name="T12" fmla="*/ 2 w 32"/>
                    <a:gd name="T13" fmla="*/ 22 h 32"/>
                    <a:gd name="T14" fmla="*/ 6 w 32"/>
                    <a:gd name="T15" fmla="*/ 26 h 32"/>
                    <a:gd name="T16" fmla="*/ 10 w 32"/>
                    <a:gd name="T17" fmla="*/ 30 h 32"/>
                    <a:gd name="T18" fmla="*/ 16 w 32"/>
                    <a:gd name="T19" fmla="*/ 32 h 32"/>
                    <a:gd name="T20" fmla="*/ 16 w 32"/>
                    <a:gd name="T21" fmla="*/ 32 h 32"/>
                    <a:gd name="T22" fmla="*/ 22 w 32"/>
                    <a:gd name="T23" fmla="*/ 30 h 32"/>
                    <a:gd name="T24" fmla="*/ 26 w 32"/>
                    <a:gd name="T25" fmla="*/ 26 h 32"/>
                    <a:gd name="T26" fmla="*/ 30 w 32"/>
                    <a:gd name="T27" fmla="*/ 22 h 32"/>
                    <a:gd name="T28" fmla="*/ 32 w 32"/>
                    <a:gd name="T29" fmla="*/ 16 h 32"/>
                    <a:gd name="T30" fmla="*/ 32 w 32"/>
                    <a:gd name="T31" fmla="*/ 10 h 32"/>
                    <a:gd name="T32" fmla="*/ 28 w 32"/>
                    <a:gd name="T33" fmla="*/ 4 h 32"/>
                    <a:gd name="T34" fmla="*/ 24 w 32"/>
                    <a:gd name="T35" fmla="*/ 2 h 32"/>
                    <a:gd name="T36" fmla="*/ 16 w 32"/>
                    <a:gd name="T37" fmla="*/ 0 h 32"/>
                    <a:gd name="T38" fmla="*/ 16 w 32"/>
                    <a:gd name="T3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6" y="26"/>
                      </a:lnTo>
                      <a:lnTo>
                        <a:pt x="10" y="30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2" y="30"/>
                      </a:lnTo>
                      <a:lnTo>
                        <a:pt x="26" y="26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0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25">
                  <a:extLst>
                    <a:ext uri="{FF2B5EF4-FFF2-40B4-BE49-F238E27FC236}">
                      <a16:creationId xmlns:a16="http://schemas.microsoft.com/office/drawing/2014/main" id="{636E4DF9-22CE-4DAE-ABD8-9774592B5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8" y="3434"/>
                  <a:ext cx="58" cy="186"/>
                </a:xfrm>
                <a:custGeom>
                  <a:avLst/>
                  <a:gdLst>
                    <a:gd name="T0" fmla="*/ 22 w 58"/>
                    <a:gd name="T1" fmla="*/ 2 h 186"/>
                    <a:gd name="T2" fmla="*/ 22 w 58"/>
                    <a:gd name="T3" fmla="*/ 2 h 186"/>
                    <a:gd name="T4" fmla="*/ 18 w 58"/>
                    <a:gd name="T5" fmla="*/ 6 h 186"/>
                    <a:gd name="T6" fmla="*/ 16 w 58"/>
                    <a:gd name="T7" fmla="*/ 16 h 186"/>
                    <a:gd name="T8" fmla="*/ 10 w 58"/>
                    <a:gd name="T9" fmla="*/ 40 h 186"/>
                    <a:gd name="T10" fmla="*/ 8 w 58"/>
                    <a:gd name="T11" fmla="*/ 68 h 186"/>
                    <a:gd name="T12" fmla="*/ 6 w 58"/>
                    <a:gd name="T13" fmla="*/ 90 h 186"/>
                    <a:gd name="T14" fmla="*/ 6 w 58"/>
                    <a:gd name="T15" fmla="*/ 90 h 186"/>
                    <a:gd name="T16" fmla="*/ 4 w 58"/>
                    <a:gd name="T17" fmla="*/ 116 h 186"/>
                    <a:gd name="T18" fmla="*/ 2 w 58"/>
                    <a:gd name="T19" fmla="*/ 148 h 186"/>
                    <a:gd name="T20" fmla="*/ 0 w 58"/>
                    <a:gd name="T21" fmla="*/ 176 h 186"/>
                    <a:gd name="T22" fmla="*/ 2 w 58"/>
                    <a:gd name="T23" fmla="*/ 184 h 186"/>
                    <a:gd name="T24" fmla="*/ 4 w 58"/>
                    <a:gd name="T25" fmla="*/ 186 h 186"/>
                    <a:gd name="T26" fmla="*/ 6 w 58"/>
                    <a:gd name="T27" fmla="*/ 186 h 186"/>
                    <a:gd name="T28" fmla="*/ 6 w 58"/>
                    <a:gd name="T29" fmla="*/ 186 h 186"/>
                    <a:gd name="T30" fmla="*/ 8 w 58"/>
                    <a:gd name="T31" fmla="*/ 184 h 186"/>
                    <a:gd name="T32" fmla="*/ 10 w 58"/>
                    <a:gd name="T33" fmla="*/ 180 h 186"/>
                    <a:gd name="T34" fmla="*/ 14 w 58"/>
                    <a:gd name="T35" fmla="*/ 166 h 186"/>
                    <a:gd name="T36" fmla="*/ 22 w 58"/>
                    <a:gd name="T37" fmla="*/ 124 h 186"/>
                    <a:gd name="T38" fmla="*/ 30 w 58"/>
                    <a:gd name="T39" fmla="*/ 80 h 186"/>
                    <a:gd name="T40" fmla="*/ 34 w 58"/>
                    <a:gd name="T41" fmla="*/ 62 h 186"/>
                    <a:gd name="T42" fmla="*/ 38 w 58"/>
                    <a:gd name="T43" fmla="*/ 50 h 186"/>
                    <a:gd name="T44" fmla="*/ 38 w 58"/>
                    <a:gd name="T45" fmla="*/ 50 h 186"/>
                    <a:gd name="T46" fmla="*/ 42 w 58"/>
                    <a:gd name="T47" fmla="*/ 44 h 186"/>
                    <a:gd name="T48" fmla="*/ 46 w 58"/>
                    <a:gd name="T49" fmla="*/ 38 h 186"/>
                    <a:gd name="T50" fmla="*/ 54 w 58"/>
                    <a:gd name="T51" fmla="*/ 34 h 186"/>
                    <a:gd name="T52" fmla="*/ 58 w 58"/>
                    <a:gd name="T53" fmla="*/ 30 h 186"/>
                    <a:gd name="T54" fmla="*/ 54 w 58"/>
                    <a:gd name="T55" fmla="*/ 26 h 186"/>
                    <a:gd name="T56" fmla="*/ 54 w 58"/>
                    <a:gd name="T57" fmla="*/ 26 h 186"/>
                    <a:gd name="T58" fmla="*/ 38 w 58"/>
                    <a:gd name="T59" fmla="*/ 8 h 186"/>
                    <a:gd name="T60" fmla="*/ 30 w 58"/>
                    <a:gd name="T61" fmla="*/ 2 h 186"/>
                    <a:gd name="T62" fmla="*/ 26 w 58"/>
                    <a:gd name="T63" fmla="*/ 0 h 186"/>
                    <a:gd name="T64" fmla="*/ 22 w 58"/>
                    <a:gd name="T65" fmla="*/ 2 h 186"/>
                    <a:gd name="T66" fmla="*/ 22 w 58"/>
                    <a:gd name="T67" fmla="*/ 2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8" h="186">
                      <a:moveTo>
                        <a:pt x="22" y="2"/>
                      </a:moveTo>
                      <a:lnTo>
                        <a:pt x="22" y="2"/>
                      </a:lnTo>
                      <a:lnTo>
                        <a:pt x="18" y="6"/>
                      </a:lnTo>
                      <a:lnTo>
                        <a:pt x="16" y="16"/>
                      </a:lnTo>
                      <a:lnTo>
                        <a:pt x="10" y="40"/>
                      </a:lnTo>
                      <a:lnTo>
                        <a:pt x="8" y="68"/>
                      </a:lnTo>
                      <a:lnTo>
                        <a:pt x="6" y="90"/>
                      </a:lnTo>
                      <a:lnTo>
                        <a:pt x="6" y="90"/>
                      </a:lnTo>
                      <a:lnTo>
                        <a:pt x="4" y="116"/>
                      </a:lnTo>
                      <a:lnTo>
                        <a:pt x="2" y="148"/>
                      </a:lnTo>
                      <a:lnTo>
                        <a:pt x="0" y="176"/>
                      </a:lnTo>
                      <a:lnTo>
                        <a:pt x="2" y="184"/>
                      </a:lnTo>
                      <a:lnTo>
                        <a:pt x="4" y="186"/>
                      </a:lnTo>
                      <a:lnTo>
                        <a:pt x="6" y="186"/>
                      </a:lnTo>
                      <a:lnTo>
                        <a:pt x="6" y="186"/>
                      </a:lnTo>
                      <a:lnTo>
                        <a:pt x="8" y="184"/>
                      </a:lnTo>
                      <a:lnTo>
                        <a:pt x="10" y="180"/>
                      </a:lnTo>
                      <a:lnTo>
                        <a:pt x="14" y="166"/>
                      </a:lnTo>
                      <a:lnTo>
                        <a:pt x="22" y="124"/>
                      </a:lnTo>
                      <a:lnTo>
                        <a:pt x="30" y="80"/>
                      </a:lnTo>
                      <a:lnTo>
                        <a:pt x="34" y="62"/>
                      </a:lnTo>
                      <a:lnTo>
                        <a:pt x="38" y="50"/>
                      </a:lnTo>
                      <a:lnTo>
                        <a:pt x="38" y="50"/>
                      </a:lnTo>
                      <a:lnTo>
                        <a:pt x="42" y="44"/>
                      </a:lnTo>
                      <a:lnTo>
                        <a:pt x="46" y="38"/>
                      </a:lnTo>
                      <a:lnTo>
                        <a:pt x="54" y="34"/>
                      </a:lnTo>
                      <a:lnTo>
                        <a:pt x="58" y="30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38" y="8"/>
                      </a:lnTo>
                      <a:lnTo>
                        <a:pt x="30" y="2"/>
                      </a:ln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2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26">
                  <a:extLst>
                    <a:ext uri="{FF2B5EF4-FFF2-40B4-BE49-F238E27FC236}">
                      <a16:creationId xmlns:a16="http://schemas.microsoft.com/office/drawing/2014/main" id="{74D064CC-8161-4158-A8C8-E60665EBE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8" y="3452"/>
                  <a:ext cx="138" cy="178"/>
                </a:xfrm>
                <a:custGeom>
                  <a:avLst/>
                  <a:gdLst>
                    <a:gd name="T0" fmla="*/ 50 w 138"/>
                    <a:gd name="T1" fmla="*/ 0 h 178"/>
                    <a:gd name="T2" fmla="*/ 36 w 138"/>
                    <a:gd name="T3" fmla="*/ 8 h 178"/>
                    <a:gd name="T4" fmla="*/ 34 w 138"/>
                    <a:gd name="T5" fmla="*/ 16 h 178"/>
                    <a:gd name="T6" fmla="*/ 34 w 138"/>
                    <a:gd name="T7" fmla="*/ 48 h 178"/>
                    <a:gd name="T8" fmla="*/ 36 w 138"/>
                    <a:gd name="T9" fmla="*/ 74 h 178"/>
                    <a:gd name="T10" fmla="*/ 34 w 138"/>
                    <a:gd name="T11" fmla="*/ 88 h 178"/>
                    <a:gd name="T12" fmla="*/ 30 w 138"/>
                    <a:gd name="T13" fmla="*/ 92 h 178"/>
                    <a:gd name="T14" fmla="*/ 24 w 138"/>
                    <a:gd name="T15" fmla="*/ 98 h 178"/>
                    <a:gd name="T16" fmla="*/ 18 w 138"/>
                    <a:gd name="T17" fmla="*/ 104 h 178"/>
                    <a:gd name="T18" fmla="*/ 4 w 138"/>
                    <a:gd name="T19" fmla="*/ 128 h 178"/>
                    <a:gd name="T20" fmla="*/ 2 w 138"/>
                    <a:gd name="T21" fmla="*/ 136 h 178"/>
                    <a:gd name="T22" fmla="*/ 2 w 138"/>
                    <a:gd name="T23" fmla="*/ 168 h 178"/>
                    <a:gd name="T24" fmla="*/ 4 w 138"/>
                    <a:gd name="T25" fmla="*/ 176 h 178"/>
                    <a:gd name="T26" fmla="*/ 10 w 138"/>
                    <a:gd name="T27" fmla="*/ 176 h 178"/>
                    <a:gd name="T28" fmla="*/ 26 w 138"/>
                    <a:gd name="T29" fmla="*/ 170 h 178"/>
                    <a:gd name="T30" fmla="*/ 42 w 138"/>
                    <a:gd name="T31" fmla="*/ 168 h 178"/>
                    <a:gd name="T32" fmla="*/ 96 w 138"/>
                    <a:gd name="T33" fmla="*/ 170 h 178"/>
                    <a:gd name="T34" fmla="*/ 114 w 138"/>
                    <a:gd name="T35" fmla="*/ 168 h 178"/>
                    <a:gd name="T36" fmla="*/ 126 w 138"/>
                    <a:gd name="T37" fmla="*/ 166 h 178"/>
                    <a:gd name="T38" fmla="*/ 136 w 138"/>
                    <a:gd name="T39" fmla="*/ 162 h 178"/>
                    <a:gd name="T40" fmla="*/ 138 w 138"/>
                    <a:gd name="T41" fmla="*/ 144 h 178"/>
                    <a:gd name="T42" fmla="*/ 134 w 138"/>
                    <a:gd name="T43" fmla="*/ 102 h 178"/>
                    <a:gd name="T44" fmla="*/ 130 w 138"/>
                    <a:gd name="T45" fmla="*/ 80 h 178"/>
                    <a:gd name="T46" fmla="*/ 130 w 138"/>
                    <a:gd name="T47" fmla="*/ 78 h 178"/>
                    <a:gd name="T48" fmla="*/ 122 w 138"/>
                    <a:gd name="T49" fmla="*/ 80 h 178"/>
                    <a:gd name="T50" fmla="*/ 110 w 138"/>
                    <a:gd name="T51" fmla="*/ 84 h 178"/>
                    <a:gd name="T52" fmla="*/ 98 w 138"/>
                    <a:gd name="T53" fmla="*/ 88 h 178"/>
                    <a:gd name="T54" fmla="*/ 96 w 138"/>
                    <a:gd name="T55" fmla="*/ 92 h 178"/>
                    <a:gd name="T56" fmla="*/ 98 w 138"/>
                    <a:gd name="T57" fmla="*/ 96 h 178"/>
                    <a:gd name="T58" fmla="*/ 104 w 138"/>
                    <a:gd name="T59" fmla="*/ 102 h 178"/>
                    <a:gd name="T60" fmla="*/ 112 w 138"/>
                    <a:gd name="T61" fmla="*/ 104 h 178"/>
                    <a:gd name="T62" fmla="*/ 114 w 138"/>
                    <a:gd name="T63" fmla="*/ 112 h 178"/>
                    <a:gd name="T64" fmla="*/ 114 w 138"/>
                    <a:gd name="T65" fmla="*/ 124 h 178"/>
                    <a:gd name="T66" fmla="*/ 114 w 138"/>
                    <a:gd name="T67" fmla="*/ 138 h 178"/>
                    <a:gd name="T68" fmla="*/ 110 w 138"/>
                    <a:gd name="T69" fmla="*/ 142 h 178"/>
                    <a:gd name="T70" fmla="*/ 106 w 138"/>
                    <a:gd name="T71" fmla="*/ 144 h 178"/>
                    <a:gd name="T72" fmla="*/ 82 w 138"/>
                    <a:gd name="T73" fmla="*/ 142 h 178"/>
                    <a:gd name="T74" fmla="*/ 66 w 138"/>
                    <a:gd name="T75" fmla="*/ 136 h 178"/>
                    <a:gd name="T76" fmla="*/ 62 w 138"/>
                    <a:gd name="T77" fmla="*/ 124 h 178"/>
                    <a:gd name="T78" fmla="*/ 56 w 138"/>
                    <a:gd name="T79" fmla="*/ 82 h 178"/>
                    <a:gd name="T80" fmla="*/ 58 w 138"/>
                    <a:gd name="T81" fmla="*/ 64 h 178"/>
                    <a:gd name="T82" fmla="*/ 60 w 138"/>
                    <a:gd name="T83" fmla="*/ 22 h 178"/>
                    <a:gd name="T84" fmla="*/ 56 w 138"/>
                    <a:gd name="T85" fmla="*/ 4 h 178"/>
                    <a:gd name="T86" fmla="*/ 52 w 138"/>
                    <a:gd name="T87" fmla="*/ 0 h 178"/>
                    <a:gd name="T88" fmla="*/ 50 w 138"/>
                    <a:gd name="T89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38" h="178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38" y="6"/>
                      </a:lnTo>
                      <a:lnTo>
                        <a:pt x="36" y="8"/>
                      </a:lnTo>
                      <a:lnTo>
                        <a:pt x="34" y="16"/>
                      </a:lnTo>
                      <a:lnTo>
                        <a:pt x="34" y="16"/>
                      </a:lnTo>
                      <a:lnTo>
                        <a:pt x="32" y="28"/>
                      </a:lnTo>
                      <a:lnTo>
                        <a:pt x="34" y="48"/>
                      </a:lnTo>
                      <a:lnTo>
                        <a:pt x="34" y="48"/>
                      </a:lnTo>
                      <a:lnTo>
                        <a:pt x="36" y="74"/>
                      </a:lnTo>
                      <a:lnTo>
                        <a:pt x="36" y="82"/>
                      </a:lnTo>
                      <a:lnTo>
                        <a:pt x="34" y="88"/>
                      </a:lnTo>
                      <a:lnTo>
                        <a:pt x="34" y="88"/>
                      </a:lnTo>
                      <a:lnTo>
                        <a:pt x="30" y="92"/>
                      </a:lnTo>
                      <a:lnTo>
                        <a:pt x="28" y="94"/>
                      </a:lnTo>
                      <a:lnTo>
                        <a:pt x="24" y="98"/>
                      </a:lnTo>
                      <a:lnTo>
                        <a:pt x="18" y="104"/>
                      </a:lnTo>
                      <a:lnTo>
                        <a:pt x="18" y="104"/>
                      </a:lnTo>
                      <a:lnTo>
                        <a:pt x="8" y="120"/>
                      </a:lnTo>
                      <a:lnTo>
                        <a:pt x="4" y="128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0" y="154"/>
                      </a:lnTo>
                      <a:lnTo>
                        <a:pt x="2" y="168"/>
                      </a:lnTo>
                      <a:lnTo>
                        <a:pt x="2" y="168"/>
                      </a:lnTo>
                      <a:lnTo>
                        <a:pt x="4" y="176"/>
                      </a:lnTo>
                      <a:lnTo>
                        <a:pt x="4" y="178"/>
                      </a:lnTo>
                      <a:lnTo>
                        <a:pt x="10" y="176"/>
                      </a:lnTo>
                      <a:lnTo>
                        <a:pt x="10" y="176"/>
                      </a:lnTo>
                      <a:lnTo>
                        <a:pt x="26" y="170"/>
                      </a:lnTo>
                      <a:lnTo>
                        <a:pt x="42" y="168"/>
                      </a:lnTo>
                      <a:lnTo>
                        <a:pt x="42" y="168"/>
                      </a:lnTo>
                      <a:lnTo>
                        <a:pt x="76" y="170"/>
                      </a:lnTo>
                      <a:lnTo>
                        <a:pt x="96" y="170"/>
                      </a:lnTo>
                      <a:lnTo>
                        <a:pt x="106" y="170"/>
                      </a:lnTo>
                      <a:lnTo>
                        <a:pt x="114" y="168"/>
                      </a:lnTo>
                      <a:lnTo>
                        <a:pt x="114" y="168"/>
                      </a:lnTo>
                      <a:lnTo>
                        <a:pt x="126" y="166"/>
                      </a:lnTo>
                      <a:lnTo>
                        <a:pt x="134" y="164"/>
                      </a:lnTo>
                      <a:lnTo>
                        <a:pt x="136" y="162"/>
                      </a:lnTo>
                      <a:lnTo>
                        <a:pt x="138" y="160"/>
                      </a:lnTo>
                      <a:lnTo>
                        <a:pt x="138" y="144"/>
                      </a:lnTo>
                      <a:lnTo>
                        <a:pt x="138" y="144"/>
                      </a:lnTo>
                      <a:lnTo>
                        <a:pt x="134" y="102"/>
                      </a:lnTo>
                      <a:lnTo>
                        <a:pt x="132" y="88"/>
                      </a:lnTo>
                      <a:lnTo>
                        <a:pt x="130" y="80"/>
                      </a:lnTo>
                      <a:lnTo>
                        <a:pt x="130" y="80"/>
                      </a:lnTo>
                      <a:lnTo>
                        <a:pt x="130" y="78"/>
                      </a:lnTo>
                      <a:lnTo>
                        <a:pt x="130" y="76"/>
                      </a:lnTo>
                      <a:lnTo>
                        <a:pt x="122" y="80"/>
                      </a:lnTo>
                      <a:lnTo>
                        <a:pt x="122" y="80"/>
                      </a:lnTo>
                      <a:lnTo>
                        <a:pt x="110" y="84"/>
                      </a:lnTo>
                      <a:lnTo>
                        <a:pt x="102" y="86"/>
                      </a:lnTo>
                      <a:lnTo>
                        <a:pt x="98" y="88"/>
                      </a:lnTo>
                      <a:lnTo>
                        <a:pt x="96" y="90"/>
                      </a:lnTo>
                      <a:lnTo>
                        <a:pt x="96" y="92"/>
                      </a:lnTo>
                      <a:lnTo>
                        <a:pt x="98" y="96"/>
                      </a:lnTo>
                      <a:lnTo>
                        <a:pt x="98" y="96"/>
                      </a:lnTo>
                      <a:lnTo>
                        <a:pt x="102" y="100"/>
                      </a:lnTo>
                      <a:lnTo>
                        <a:pt x="104" y="102"/>
                      </a:lnTo>
                      <a:lnTo>
                        <a:pt x="110" y="102"/>
                      </a:lnTo>
                      <a:lnTo>
                        <a:pt x="112" y="104"/>
                      </a:lnTo>
                      <a:lnTo>
                        <a:pt x="114" y="104"/>
                      </a:lnTo>
                      <a:lnTo>
                        <a:pt x="114" y="112"/>
                      </a:lnTo>
                      <a:lnTo>
                        <a:pt x="114" y="112"/>
                      </a:lnTo>
                      <a:lnTo>
                        <a:pt x="114" y="124"/>
                      </a:lnTo>
                      <a:lnTo>
                        <a:pt x="114" y="134"/>
                      </a:lnTo>
                      <a:lnTo>
                        <a:pt x="114" y="138"/>
                      </a:lnTo>
                      <a:lnTo>
                        <a:pt x="112" y="140"/>
                      </a:lnTo>
                      <a:lnTo>
                        <a:pt x="110" y="142"/>
                      </a:lnTo>
                      <a:lnTo>
                        <a:pt x="106" y="144"/>
                      </a:lnTo>
                      <a:lnTo>
                        <a:pt x="106" y="144"/>
                      </a:lnTo>
                      <a:lnTo>
                        <a:pt x="94" y="144"/>
                      </a:lnTo>
                      <a:lnTo>
                        <a:pt x="82" y="142"/>
                      </a:lnTo>
                      <a:lnTo>
                        <a:pt x="72" y="140"/>
                      </a:lnTo>
                      <a:lnTo>
                        <a:pt x="66" y="136"/>
                      </a:lnTo>
                      <a:lnTo>
                        <a:pt x="66" y="136"/>
                      </a:lnTo>
                      <a:lnTo>
                        <a:pt x="62" y="124"/>
                      </a:lnTo>
                      <a:lnTo>
                        <a:pt x="58" y="104"/>
                      </a:lnTo>
                      <a:lnTo>
                        <a:pt x="56" y="82"/>
                      </a:lnTo>
                      <a:lnTo>
                        <a:pt x="58" y="64"/>
                      </a:lnTo>
                      <a:lnTo>
                        <a:pt x="58" y="64"/>
                      </a:lnTo>
                      <a:lnTo>
                        <a:pt x="60" y="44"/>
                      </a:lnTo>
                      <a:lnTo>
                        <a:pt x="60" y="22"/>
                      </a:lnTo>
                      <a:lnTo>
                        <a:pt x="58" y="12"/>
                      </a:lnTo>
                      <a:lnTo>
                        <a:pt x="56" y="4"/>
                      </a:lnTo>
                      <a:lnTo>
                        <a:pt x="54" y="0"/>
                      </a:lnTo>
                      <a:lnTo>
                        <a:pt x="52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27">
                  <a:extLst>
                    <a:ext uri="{FF2B5EF4-FFF2-40B4-BE49-F238E27FC236}">
                      <a16:creationId xmlns:a16="http://schemas.microsoft.com/office/drawing/2014/main" id="{F5DC99EA-4ACB-4621-A60A-E2A2C41F8E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4" y="3522"/>
                  <a:ext cx="74" cy="136"/>
                </a:xfrm>
                <a:custGeom>
                  <a:avLst/>
                  <a:gdLst>
                    <a:gd name="T0" fmla="*/ 32 w 74"/>
                    <a:gd name="T1" fmla="*/ 2 h 136"/>
                    <a:gd name="T2" fmla="*/ 32 w 74"/>
                    <a:gd name="T3" fmla="*/ 2 h 136"/>
                    <a:gd name="T4" fmla="*/ 22 w 74"/>
                    <a:gd name="T5" fmla="*/ 14 h 136"/>
                    <a:gd name="T6" fmla="*/ 14 w 74"/>
                    <a:gd name="T7" fmla="*/ 24 h 136"/>
                    <a:gd name="T8" fmla="*/ 12 w 74"/>
                    <a:gd name="T9" fmla="*/ 30 h 136"/>
                    <a:gd name="T10" fmla="*/ 12 w 74"/>
                    <a:gd name="T11" fmla="*/ 34 h 136"/>
                    <a:gd name="T12" fmla="*/ 12 w 74"/>
                    <a:gd name="T13" fmla="*/ 38 h 136"/>
                    <a:gd name="T14" fmla="*/ 16 w 74"/>
                    <a:gd name="T15" fmla="*/ 42 h 136"/>
                    <a:gd name="T16" fmla="*/ 16 w 74"/>
                    <a:gd name="T17" fmla="*/ 42 h 136"/>
                    <a:gd name="T18" fmla="*/ 32 w 74"/>
                    <a:gd name="T19" fmla="*/ 50 h 136"/>
                    <a:gd name="T20" fmla="*/ 38 w 74"/>
                    <a:gd name="T21" fmla="*/ 56 h 136"/>
                    <a:gd name="T22" fmla="*/ 40 w 74"/>
                    <a:gd name="T23" fmla="*/ 66 h 136"/>
                    <a:gd name="T24" fmla="*/ 40 w 74"/>
                    <a:gd name="T25" fmla="*/ 66 h 136"/>
                    <a:gd name="T26" fmla="*/ 44 w 74"/>
                    <a:gd name="T27" fmla="*/ 76 h 136"/>
                    <a:gd name="T28" fmla="*/ 46 w 74"/>
                    <a:gd name="T29" fmla="*/ 82 h 136"/>
                    <a:gd name="T30" fmla="*/ 48 w 74"/>
                    <a:gd name="T31" fmla="*/ 86 h 136"/>
                    <a:gd name="T32" fmla="*/ 48 w 74"/>
                    <a:gd name="T33" fmla="*/ 88 h 136"/>
                    <a:gd name="T34" fmla="*/ 40 w 74"/>
                    <a:gd name="T35" fmla="*/ 98 h 136"/>
                    <a:gd name="T36" fmla="*/ 40 w 74"/>
                    <a:gd name="T37" fmla="*/ 98 h 136"/>
                    <a:gd name="T38" fmla="*/ 26 w 74"/>
                    <a:gd name="T39" fmla="*/ 108 h 136"/>
                    <a:gd name="T40" fmla="*/ 12 w 74"/>
                    <a:gd name="T41" fmla="*/ 118 h 136"/>
                    <a:gd name="T42" fmla="*/ 2 w 74"/>
                    <a:gd name="T43" fmla="*/ 124 h 136"/>
                    <a:gd name="T44" fmla="*/ 0 w 74"/>
                    <a:gd name="T45" fmla="*/ 128 h 136"/>
                    <a:gd name="T46" fmla="*/ 0 w 74"/>
                    <a:gd name="T47" fmla="*/ 130 h 136"/>
                    <a:gd name="T48" fmla="*/ 0 w 74"/>
                    <a:gd name="T49" fmla="*/ 130 h 136"/>
                    <a:gd name="T50" fmla="*/ 2 w 74"/>
                    <a:gd name="T51" fmla="*/ 132 h 136"/>
                    <a:gd name="T52" fmla="*/ 6 w 74"/>
                    <a:gd name="T53" fmla="*/ 134 h 136"/>
                    <a:gd name="T54" fmla="*/ 18 w 74"/>
                    <a:gd name="T55" fmla="*/ 136 h 136"/>
                    <a:gd name="T56" fmla="*/ 30 w 74"/>
                    <a:gd name="T57" fmla="*/ 134 h 136"/>
                    <a:gd name="T58" fmla="*/ 36 w 74"/>
                    <a:gd name="T59" fmla="*/ 132 h 136"/>
                    <a:gd name="T60" fmla="*/ 40 w 74"/>
                    <a:gd name="T61" fmla="*/ 130 h 136"/>
                    <a:gd name="T62" fmla="*/ 40 w 74"/>
                    <a:gd name="T63" fmla="*/ 130 h 136"/>
                    <a:gd name="T64" fmla="*/ 50 w 74"/>
                    <a:gd name="T65" fmla="*/ 116 h 136"/>
                    <a:gd name="T66" fmla="*/ 64 w 74"/>
                    <a:gd name="T67" fmla="*/ 94 h 136"/>
                    <a:gd name="T68" fmla="*/ 70 w 74"/>
                    <a:gd name="T69" fmla="*/ 82 h 136"/>
                    <a:gd name="T70" fmla="*/ 74 w 74"/>
                    <a:gd name="T71" fmla="*/ 70 h 136"/>
                    <a:gd name="T72" fmla="*/ 74 w 74"/>
                    <a:gd name="T73" fmla="*/ 58 h 136"/>
                    <a:gd name="T74" fmla="*/ 72 w 74"/>
                    <a:gd name="T75" fmla="*/ 50 h 136"/>
                    <a:gd name="T76" fmla="*/ 72 w 74"/>
                    <a:gd name="T77" fmla="*/ 50 h 136"/>
                    <a:gd name="T78" fmla="*/ 62 w 74"/>
                    <a:gd name="T79" fmla="*/ 32 h 136"/>
                    <a:gd name="T80" fmla="*/ 54 w 74"/>
                    <a:gd name="T81" fmla="*/ 14 h 136"/>
                    <a:gd name="T82" fmla="*/ 48 w 74"/>
                    <a:gd name="T83" fmla="*/ 6 h 136"/>
                    <a:gd name="T84" fmla="*/ 44 w 74"/>
                    <a:gd name="T85" fmla="*/ 0 h 136"/>
                    <a:gd name="T86" fmla="*/ 38 w 74"/>
                    <a:gd name="T87" fmla="*/ 0 h 136"/>
                    <a:gd name="T88" fmla="*/ 32 w 74"/>
                    <a:gd name="T89" fmla="*/ 2 h 136"/>
                    <a:gd name="T90" fmla="*/ 32 w 74"/>
                    <a:gd name="T91" fmla="*/ 2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4" h="136">
                      <a:moveTo>
                        <a:pt x="32" y="2"/>
                      </a:moveTo>
                      <a:lnTo>
                        <a:pt x="32" y="2"/>
                      </a:lnTo>
                      <a:lnTo>
                        <a:pt x="22" y="14"/>
                      </a:lnTo>
                      <a:lnTo>
                        <a:pt x="14" y="24"/>
                      </a:lnTo>
                      <a:lnTo>
                        <a:pt x="12" y="30"/>
                      </a:lnTo>
                      <a:lnTo>
                        <a:pt x="12" y="34"/>
                      </a:lnTo>
                      <a:lnTo>
                        <a:pt x="12" y="38"/>
                      </a:lnTo>
                      <a:lnTo>
                        <a:pt x="16" y="42"/>
                      </a:lnTo>
                      <a:lnTo>
                        <a:pt x="16" y="42"/>
                      </a:lnTo>
                      <a:lnTo>
                        <a:pt x="32" y="50"/>
                      </a:lnTo>
                      <a:lnTo>
                        <a:pt x="38" y="56"/>
                      </a:lnTo>
                      <a:lnTo>
                        <a:pt x="40" y="66"/>
                      </a:lnTo>
                      <a:lnTo>
                        <a:pt x="40" y="66"/>
                      </a:lnTo>
                      <a:lnTo>
                        <a:pt x="44" y="76"/>
                      </a:lnTo>
                      <a:lnTo>
                        <a:pt x="46" y="82"/>
                      </a:lnTo>
                      <a:lnTo>
                        <a:pt x="48" y="86"/>
                      </a:lnTo>
                      <a:lnTo>
                        <a:pt x="48" y="88"/>
                      </a:lnTo>
                      <a:lnTo>
                        <a:pt x="40" y="98"/>
                      </a:lnTo>
                      <a:lnTo>
                        <a:pt x="40" y="98"/>
                      </a:lnTo>
                      <a:lnTo>
                        <a:pt x="26" y="108"/>
                      </a:lnTo>
                      <a:lnTo>
                        <a:pt x="12" y="118"/>
                      </a:lnTo>
                      <a:lnTo>
                        <a:pt x="2" y="124"/>
                      </a:lnTo>
                      <a:lnTo>
                        <a:pt x="0" y="128"/>
                      </a:lnTo>
                      <a:lnTo>
                        <a:pt x="0" y="130"/>
                      </a:lnTo>
                      <a:lnTo>
                        <a:pt x="0" y="130"/>
                      </a:lnTo>
                      <a:lnTo>
                        <a:pt x="2" y="132"/>
                      </a:lnTo>
                      <a:lnTo>
                        <a:pt x="6" y="134"/>
                      </a:lnTo>
                      <a:lnTo>
                        <a:pt x="18" y="136"/>
                      </a:lnTo>
                      <a:lnTo>
                        <a:pt x="30" y="134"/>
                      </a:lnTo>
                      <a:lnTo>
                        <a:pt x="36" y="132"/>
                      </a:lnTo>
                      <a:lnTo>
                        <a:pt x="40" y="130"/>
                      </a:lnTo>
                      <a:lnTo>
                        <a:pt x="40" y="130"/>
                      </a:lnTo>
                      <a:lnTo>
                        <a:pt x="50" y="116"/>
                      </a:lnTo>
                      <a:lnTo>
                        <a:pt x="64" y="94"/>
                      </a:lnTo>
                      <a:lnTo>
                        <a:pt x="70" y="82"/>
                      </a:lnTo>
                      <a:lnTo>
                        <a:pt x="74" y="70"/>
                      </a:lnTo>
                      <a:lnTo>
                        <a:pt x="74" y="58"/>
                      </a:lnTo>
                      <a:lnTo>
                        <a:pt x="72" y="50"/>
                      </a:lnTo>
                      <a:lnTo>
                        <a:pt x="72" y="50"/>
                      </a:lnTo>
                      <a:lnTo>
                        <a:pt x="62" y="32"/>
                      </a:lnTo>
                      <a:lnTo>
                        <a:pt x="54" y="14"/>
                      </a:lnTo>
                      <a:lnTo>
                        <a:pt x="48" y="6"/>
                      </a:lnTo>
                      <a:lnTo>
                        <a:pt x="44" y="0"/>
                      </a:lnTo>
                      <a:lnTo>
                        <a:pt x="38" y="0"/>
                      </a:lnTo>
                      <a:lnTo>
                        <a:pt x="32" y="2"/>
                      </a:lnTo>
                      <a:lnTo>
                        <a:pt x="3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28">
                  <a:extLst>
                    <a:ext uri="{FF2B5EF4-FFF2-40B4-BE49-F238E27FC236}">
                      <a16:creationId xmlns:a16="http://schemas.microsoft.com/office/drawing/2014/main" id="{B76F428D-D86E-4CBC-92CC-8FD7DE38D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8" y="3362"/>
                  <a:ext cx="451" cy="292"/>
                </a:xfrm>
                <a:custGeom>
                  <a:avLst/>
                  <a:gdLst>
                    <a:gd name="T0" fmla="*/ 18 w 451"/>
                    <a:gd name="T1" fmla="*/ 182 h 292"/>
                    <a:gd name="T2" fmla="*/ 2 w 451"/>
                    <a:gd name="T3" fmla="*/ 202 h 292"/>
                    <a:gd name="T4" fmla="*/ 2 w 451"/>
                    <a:gd name="T5" fmla="*/ 238 h 292"/>
                    <a:gd name="T6" fmla="*/ 24 w 451"/>
                    <a:gd name="T7" fmla="*/ 240 h 292"/>
                    <a:gd name="T8" fmla="*/ 52 w 451"/>
                    <a:gd name="T9" fmla="*/ 238 h 292"/>
                    <a:gd name="T10" fmla="*/ 48 w 451"/>
                    <a:gd name="T11" fmla="*/ 252 h 292"/>
                    <a:gd name="T12" fmla="*/ 42 w 451"/>
                    <a:gd name="T13" fmla="*/ 266 h 292"/>
                    <a:gd name="T14" fmla="*/ 10 w 451"/>
                    <a:gd name="T15" fmla="*/ 270 h 292"/>
                    <a:gd name="T16" fmla="*/ 14 w 451"/>
                    <a:gd name="T17" fmla="*/ 282 h 292"/>
                    <a:gd name="T18" fmla="*/ 34 w 451"/>
                    <a:gd name="T19" fmla="*/ 292 h 292"/>
                    <a:gd name="T20" fmla="*/ 56 w 451"/>
                    <a:gd name="T21" fmla="*/ 276 h 292"/>
                    <a:gd name="T22" fmla="*/ 90 w 451"/>
                    <a:gd name="T23" fmla="*/ 234 h 292"/>
                    <a:gd name="T24" fmla="*/ 154 w 451"/>
                    <a:gd name="T25" fmla="*/ 234 h 292"/>
                    <a:gd name="T26" fmla="*/ 186 w 451"/>
                    <a:gd name="T27" fmla="*/ 258 h 292"/>
                    <a:gd name="T28" fmla="*/ 211 w 451"/>
                    <a:gd name="T29" fmla="*/ 252 h 292"/>
                    <a:gd name="T30" fmla="*/ 235 w 451"/>
                    <a:gd name="T31" fmla="*/ 226 h 292"/>
                    <a:gd name="T32" fmla="*/ 245 w 451"/>
                    <a:gd name="T33" fmla="*/ 214 h 292"/>
                    <a:gd name="T34" fmla="*/ 259 w 451"/>
                    <a:gd name="T35" fmla="*/ 210 h 292"/>
                    <a:gd name="T36" fmla="*/ 285 w 451"/>
                    <a:gd name="T37" fmla="*/ 226 h 292"/>
                    <a:gd name="T38" fmla="*/ 323 w 451"/>
                    <a:gd name="T39" fmla="*/ 210 h 292"/>
                    <a:gd name="T40" fmla="*/ 355 w 451"/>
                    <a:gd name="T41" fmla="*/ 186 h 292"/>
                    <a:gd name="T42" fmla="*/ 387 w 451"/>
                    <a:gd name="T43" fmla="*/ 178 h 292"/>
                    <a:gd name="T44" fmla="*/ 449 w 451"/>
                    <a:gd name="T45" fmla="*/ 162 h 292"/>
                    <a:gd name="T46" fmla="*/ 447 w 451"/>
                    <a:gd name="T47" fmla="*/ 146 h 292"/>
                    <a:gd name="T48" fmla="*/ 427 w 451"/>
                    <a:gd name="T49" fmla="*/ 136 h 292"/>
                    <a:gd name="T50" fmla="*/ 377 w 451"/>
                    <a:gd name="T51" fmla="*/ 158 h 292"/>
                    <a:gd name="T52" fmla="*/ 367 w 451"/>
                    <a:gd name="T53" fmla="*/ 136 h 292"/>
                    <a:gd name="T54" fmla="*/ 347 w 451"/>
                    <a:gd name="T55" fmla="*/ 32 h 292"/>
                    <a:gd name="T56" fmla="*/ 327 w 451"/>
                    <a:gd name="T57" fmla="*/ 10 h 292"/>
                    <a:gd name="T58" fmla="*/ 283 w 451"/>
                    <a:gd name="T59" fmla="*/ 0 h 292"/>
                    <a:gd name="T60" fmla="*/ 255 w 451"/>
                    <a:gd name="T61" fmla="*/ 10 h 292"/>
                    <a:gd name="T62" fmla="*/ 257 w 451"/>
                    <a:gd name="T63" fmla="*/ 30 h 292"/>
                    <a:gd name="T64" fmla="*/ 275 w 451"/>
                    <a:gd name="T65" fmla="*/ 32 h 292"/>
                    <a:gd name="T66" fmla="*/ 299 w 451"/>
                    <a:gd name="T67" fmla="*/ 26 h 292"/>
                    <a:gd name="T68" fmla="*/ 321 w 451"/>
                    <a:gd name="T69" fmla="*/ 58 h 292"/>
                    <a:gd name="T70" fmla="*/ 331 w 451"/>
                    <a:gd name="T71" fmla="*/ 100 h 292"/>
                    <a:gd name="T72" fmla="*/ 341 w 451"/>
                    <a:gd name="T73" fmla="*/ 144 h 292"/>
                    <a:gd name="T74" fmla="*/ 335 w 451"/>
                    <a:gd name="T75" fmla="*/ 156 h 292"/>
                    <a:gd name="T76" fmla="*/ 323 w 451"/>
                    <a:gd name="T77" fmla="*/ 154 h 292"/>
                    <a:gd name="T78" fmla="*/ 291 w 451"/>
                    <a:gd name="T79" fmla="*/ 146 h 292"/>
                    <a:gd name="T80" fmla="*/ 267 w 451"/>
                    <a:gd name="T81" fmla="*/ 156 h 292"/>
                    <a:gd name="T82" fmla="*/ 249 w 451"/>
                    <a:gd name="T83" fmla="*/ 176 h 292"/>
                    <a:gd name="T84" fmla="*/ 235 w 451"/>
                    <a:gd name="T85" fmla="*/ 176 h 292"/>
                    <a:gd name="T86" fmla="*/ 211 w 451"/>
                    <a:gd name="T87" fmla="*/ 154 h 292"/>
                    <a:gd name="T88" fmla="*/ 178 w 451"/>
                    <a:gd name="T89" fmla="*/ 130 h 292"/>
                    <a:gd name="T90" fmla="*/ 166 w 451"/>
                    <a:gd name="T91" fmla="*/ 116 h 292"/>
                    <a:gd name="T92" fmla="*/ 166 w 451"/>
                    <a:gd name="T93" fmla="*/ 84 h 292"/>
                    <a:gd name="T94" fmla="*/ 154 w 451"/>
                    <a:gd name="T95" fmla="*/ 82 h 292"/>
                    <a:gd name="T96" fmla="*/ 120 w 451"/>
                    <a:gd name="T97" fmla="*/ 88 h 292"/>
                    <a:gd name="T98" fmla="*/ 114 w 451"/>
                    <a:gd name="T99" fmla="*/ 98 h 292"/>
                    <a:gd name="T100" fmla="*/ 130 w 451"/>
                    <a:gd name="T101" fmla="*/ 122 h 292"/>
                    <a:gd name="T102" fmla="*/ 142 w 451"/>
                    <a:gd name="T103" fmla="*/ 134 h 292"/>
                    <a:gd name="T104" fmla="*/ 128 w 451"/>
                    <a:gd name="T105" fmla="*/ 144 h 292"/>
                    <a:gd name="T106" fmla="*/ 108 w 451"/>
                    <a:gd name="T107" fmla="*/ 154 h 292"/>
                    <a:gd name="T108" fmla="*/ 100 w 451"/>
                    <a:gd name="T109" fmla="*/ 190 h 292"/>
                    <a:gd name="T110" fmla="*/ 94 w 451"/>
                    <a:gd name="T111" fmla="*/ 210 h 292"/>
                    <a:gd name="T112" fmla="*/ 82 w 451"/>
                    <a:gd name="T113" fmla="*/ 210 h 292"/>
                    <a:gd name="T114" fmla="*/ 66 w 451"/>
                    <a:gd name="T115" fmla="*/ 186 h 292"/>
                    <a:gd name="T116" fmla="*/ 58 w 451"/>
                    <a:gd name="T117" fmla="*/ 170 h 292"/>
                    <a:gd name="T118" fmla="*/ 50 w 451"/>
                    <a:gd name="T119" fmla="*/ 170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51" h="292">
                      <a:moveTo>
                        <a:pt x="50" y="170"/>
                      </a:moveTo>
                      <a:lnTo>
                        <a:pt x="50" y="170"/>
                      </a:lnTo>
                      <a:lnTo>
                        <a:pt x="32" y="176"/>
                      </a:lnTo>
                      <a:lnTo>
                        <a:pt x="18" y="182"/>
                      </a:lnTo>
                      <a:lnTo>
                        <a:pt x="12" y="184"/>
                      </a:lnTo>
                      <a:lnTo>
                        <a:pt x="6" y="190"/>
                      </a:lnTo>
                      <a:lnTo>
                        <a:pt x="4" y="194"/>
                      </a:lnTo>
                      <a:lnTo>
                        <a:pt x="2" y="202"/>
                      </a:lnTo>
                      <a:lnTo>
                        <a:pt x="2" y="202"/>
                      </a:lnTo>
                      <a:lnTo>
                        <a:pt x="0" y="230"/>
                      </a:lnTo>
                      <a:lnTo>
                        <a:pt x="2" y="234"/>
                      </a:lnTo>
                      <a:lnTo>
                        <a:pt x="2" y="238"/>
                      </a:lnTo>
                      <a:lnTo>
                        <a:pt x="6" y="240"/>
                      </a:lnTo>
                      <a:lnTo>
                        <a:pt x="10" y="242"/>
                      </a:lnTo>
                      <a:lnTo>
                        <a:pt x="10" y="242"/>
                      </a:lnTo>
                      <a:lnTo>
                        <a:pt x="24" y="240"/>
                      </a:lnTo>
                      <a:lnTo>
                        <a:pt x="38" y="236"/>
                      </a:lnTo>
                      <a:lnTo>
                        <a:pt x="44" y="236"/>
                      </a:lnTo>
                      <a:lnTo>
                        <a:pt x="50" y="236"/>
                      </a:lnTo>
                      <a:lnTo>
                        <a:pt x="52" y="238"/>
                      </a:lnTo>
                      <a:lnTo>
                        <a:pt x="50" y="242"/>
                      </a:lnTo>
                      <a:lnTo>
                        <a:pt x="50" y="242"/>
                      </a:lnTo>
                      <a:lnTo>
                        <a:pt x="48" y="248"/>
                      </a:lnTo>
                      <a:lnTo>
                        <a:pt x="48" y="252"/>
                      </a:lnTo>
                      <a:lnTo>
                        <a:pt x="48" y="258"/>
                      </a:lnTo>
                      <a:lnTo>
                        <a:pt x="48" y="264"/>
                      </a:lnTo>
                      <a:lnTo>
                        <a:pt x="46" y="264"/>
                      </a:lnTo>
                      <a:lnTo>
                        <a:pt x="42" y="266"/>
                      </a:lnTo>
                      <a:lnTo>
                        <a:pt x="42" y="266"/>
                      </a:lnTo>
                      <a:lnTo>
                        <a:pt x="30" y="268"/>
                      </a:lnTo>
                      <a:lnTo>
                        <a:pt x="18" y="268"/>
                      </a:lnTo>
                      <a:lnTo>
                        <a:pt x="10" y="270"/>
                      </a:lnTo>
                      <a:lnTo>
                        <a:pt x="10" y="272"/>
                      </a:lnTo>
                      <a:lnTo>
                        <a:pt x="10" y="274"/>
                      </a:lnTo>
                      <a:lnTo>
                        <a:pt x="10" y="274"/>
                      </a:lnTo>
                      <a:lnTo>
                        <a:pt x="14" y="282"/>
                      </a:lnTo>
                      <a:lnTo>
                        <a:pt x="20" y="290"/>
                      </a:lnTo>
                      <a:lnTo>
                        <a:pt x="24" y="292"/>
                      </a:lnTo>
                      <a:lnTo>
                        <a:pt x="30" y="292"/>
                      </a:lnTo>
                      <a:lnTo>
                        <a:pt x="34" y="292"/>
                      </a:lnTo>
                      <a:lnTo>
                        <a:pt x="42" y="290"/>
                      </a:lnTo>
                      <a:lnTo>
                        <a:pt x="42" y="290"/>
                      </a:lnTo>
                      <a:lnTo>
                        <a:pt x="50" y="284"/>
                      </a:lnTo>
                      <a:lnTo>
                        <a:pt x="56" y="276"/>
                      </a:lnTo>
                      <a:lnTo>
                        <a:pt x="68" y="258"/>
                      </a:lnTo>
                      <a:lnTo>
                        <a:pt x="80" y="240"/>
                      </a:lnTo>
                      <a:lnTo>
                        <a:pt x="84" y="236"/>
                      </a:lnTo>
                      <a:lnTo>
                        <a:pt x="90" y="234"/>
                      </a:lnTo>
                      <a:lnTo>
                        <a:pt x="90" y="234"/>
                      </a:lnTo>
                      <a:lnTo>
                        <a:pt x="106" y="234"/>
                      </a:lnTo>
                      <a:lnTo>
                        <a:pt x="128" y="234"/>
                      </a:lnTo>
                      <a:lnTo>
                        <a:pt x="154" y="234"/>
                      </a:lnTo>
                      <a:lnTo>
                        <a:pt x="154" y="234"/>
                      </a:lnTo>
                      <a:lnTo>
                        <a:pt x="164" y="244"/>
                      </a:lnTo>
                      <a:lnTo>
                        <a:pt x="174" y="252"/>
                      </a:lnTo>
                      <a:lnTo>
                        <a:pt x="186" y="258"/>
                      </a:lnTo>
                      <a:lnTo>
                        <a:pt x="186" y="258"/>
                      </a:lnTo>
                      <a:lnTo>
                        <a:pt x="194" y="258"/>
                      </a:lnTo>
                      <a:lnTo>
                        <a:pt x="203" y="256"/>
                      </a:lnTo>
                      <a:lnTo>
                        <a:pt x="211" y="252"/>
                      </a:lnTo>
                      <a:lnTo>
                        <a:pt x="219" y="246"/>
                      </a:lnTo>
                      <a:lnTo>
                        <a:pt x="231" y="234"/>
                      </a:lnTo>
                      <a:lnTo>
                        <a:pt x="235" y="230"/>
                      </a:lnTo>
                      <a:lnTo>
                        <a:pt x="235" y="226"/>
                      </a:lnTo>
                      <a:lnTo>
                        <a:pt x="235" y="226"/>
                      </a:lnTo>
                      <a:lnTo>
                        <a:pt x="235" y="224"/>
                      </a:lnTo>
                      <a:lnTo>
                        <a:pt x="237" y="220"/>
                      </a:lnTo>
                      <a:lnTo>
                        <a:pt x="245" y="214"/>
                      </a:lnTo>
                      <a:lnTo>
                        <a:pt x="253" y="210"/>
                      </a:lnTo>
                      <a:lnTo>
                        <a:pt x="257" y="210"/>
                      </a:lnTo>
                      <a:lnTo>
                        <a:pt x="259" y="210"/>
                      </a:lnTo>
                      <a:lnTo>
                        <a:pt x="259" y="210"/>
                      </a:lnTo>
                      <a:lnTo>
                        <a:pt x="263" y="214"/>
                      </a:lnTo>
                      <a:lnTo>
                        <a:pt x="271" y="220"/>
                      </a:lnTo>
                      <a:lnTo>
                        <a:pt x="281" y="226"/>
                      </a:lnTo>
                      <a:lnTo>
                        <a:pt x="285" y="226"/>
                      </a:lnTo>
                      <a:lnTo>
                        <a:pt x="291" y="226"/>
                      </a:lnTo>
                      <a:lnTo>
                        <a:pt x="291" y="226"/>
                      </a:lnTo>
                      <a:lnTo>
                        <a:pt x="305" y="222"/>
                      </a:lnTo>
                      <a:lnTo>
                        <a:pt x="323" y="210"/>
                      </a:lnTo>
                      <a:lnTo>
                        <a:pt x="323" y="210"/>
                      </a:lnTo>
                      <a:lnTo>
                        <a:pt x="335" y="200"/>
                      </a:lnTo>
                      <a:lnTo>
                        <a:pt x="347" y="190"/>
                      </a:lnTo>
                      <a:lnTo>
                        <a:pt x="355" y="186"/>
                      </a:lnTo>
                      <a:lnTo>
                        <a:pt x="363" y="182"/>
                      </a:lnTo>
                      <a:lnTo>
                        <a:pt x="375" y="180"/>
                      </a:lnTo>
                      <a:lnTo>
                        <a:pt x="387" y="178"/>
                      </a:lnTo>
                      <a:lnTo>
                        <a:pt x="387" y="178"/>
                      </a:lnTo>
                      <a:lnTo>
                        <a:pt x="413" y="176"/>
                      </a:lnTo>
                      <a:lnTo>
                        <a:pt x="435" y="170"/>
                      </a:lnTo>
                      <a:lnTo>
                        <a:pt x="443" y="166"/>
                      </a:lnTo>
                      <a:lnTo>
                        <a:pt x="449" y="162"/>
                      </a:lnTo>
                      <a:lnTo>
                        <a:pt x="451" y="158"/>
                      </a:lnTo>
                      <a:lnTo>
                        <a:pt x="451" y="154"/>
                      </a:lnTo>
                      <a:lnTo>
                        <a:pt x="451" y="154"/>
                      </a:lnTo>
                      <a:lnTo>
                        <a:pt x="447" y="146"/>
                      </a:lnTo>
                      <a:lnTo>
                        <a:pt x="441" y="138"/>
                      </a:lnTo>
                      <a:lnTo>
                        <a:pt x="437" y="136"/>
                      </a:lnTo>
                      <a:lnTo>
                        <a:pt x="431" y="134"/>
                      </a:lnTo>
                      <a:lnTo>
                        <a:pt x="427" y="136"/>
                      </a:lnTo>
                      <a:lnTo>
                        <a:pt x="419" y="138"/>
                      </a:lnTo>
                      <a:lnTo>
                        <a:pt x="419" y="138"/>
                      </a:lnTo>
                      <a:lnTo>
                        <a:pt x="389" y="154"/>
                      </a:lnTo>
                      <a:lnTo>
                        <a:pt x="377" y="158"/>
                      </a:lnTo>
                      <a:lnTo>
                        <a:pt x="373" y="156"/>
                      </a:lnTo>
                      <a:lnTo>
                        <a:pt x="371" y="154"/>
                      </a:lnTo>
                      <a:lnTo>
                        <a:pt x="371" y="154"/>
                      </a:lnTo>
                      <a:lnTo>
                        <a:pt x="367" y="136"/>
                      </a:lnTo>
                      <a:lnTo>
                        <a:pt x="363" y="106"/>
                      </a:lnTo>
                      <a:lnTo>
                        <a:pt x="363" y="106"/>
                      </a:lnTo>
                      <a:lnTo>
                        <a:pt x="355" y="56"/>
                      </a:lnTo>
                      <a:lnTo>
                        <a:pt x="347" y="32"/>
                      </a:lnTo>
                      <a:lnTo>
                        <a:pt x="343" y="24"/>
                      </a:lnTo>
                      <a:lnTo>
                        <a:pt x="339" y="18"/>
                      </a:lnTo>
                      <a:lnTo>
                        <a:pt x="339" y="18"/>
                      </a:lnTo>
                      <a:lnTo>
                        <a:pt x="327" y="10"/>
                      </a:lnTo>
                      <a:lnTo>
                        <a:pt x="309" y="4"/>
                      </a:lnTo>
                      <a:lnTo>
                        <a:pt x="301" y="0"/>
                      </a:lnTo>
                      <a:lnTo>
                        <a:pt x="291" y="0"/>
                      </a:lnTo>
                      <a:lnTo>
                        <a:pt x="283" y="0"/>
                      </a:lnTo>
                      <a:lnTo>
                        <a:pt x="275" y="2"/>
                      </a:lnTo>
                      <a:lnTo>
                        <a:pt x="275" y="2"/>
                      </a:lnTo>
                      <a:lnTo>
                        <a:pt x="263" y="8"/>
                      </a:lnTo>
                      <a:lnTo>
                        <a:pt x="255" y="10"/>
                      </a:lnTo>
                      <a:lnTo>
                        <a:pt x="249" y="12"/>
                      </a:lnTo>
                      <a:lnTo>
                        <a:pt x="251" y="18"/>
                      </a:lnTo>
                      <a:lnTo>
                        <a:pt x="251" y="18"/>
                      </a:lnTo>
                      <a:lnTo>
                        <a:pt x="257" y="30"/>
                      </a:lnTo>
                      <a:lnTo>
                        <a:pt x="261" y="32"/>
                      </a:lnTo>
                      <a:lnTo>
                        <a:pt x="267" y="34"/>
                      </a:lnTo>
                      <a:lnTo>
                        <a:pt x="267" y="34"/>
                      </a:lnTo>
                      <a:lnTo>
                        <a:pt x="275" y="32"/>
                      </a:lnTo>
                      <a:lnTo>
                        <a:pt x="285" y="28"/>
                      </a:lnTo>
                      <a:lnTo>
                        <a:pt x="295" y="26"/>
                      </a:lnTo>
                      <a:lnTo>
                        <a:pt x="299" y="26"/>
                      </a:lnTo>
                      <a:lnTo>
                        <a:pt x="299" y="26"/>
                      </a:lnTo>
                      <a:lnTo>
                        <a:pt x="303" y="30"/>
                      </a:lnTo>
                      <a:lnTo>
                        <a:pt x="311" y="40"/>
                      </a:lnTo>
                      <a:lnTo>
                        <a:pt x="319" y="52"/>
                      </a:lnTo>
                      <a:lnTo>
                        <a:pt x="321" y="58"/>
                      </a:lnTo>
                      <a:lnTo>
                        <a:pt x="323" y="66"/>
                      </a:lnTo>
                      <a:lnTo>
                        <a:pt x="323" y="66"/>
                      </a:lnTo>
                      <a:lnTo>
                        <a:pt x="325" y="82"/>
                      </a:lnTo>
                      <a:lnTo>
                        <a:pt x="331" y="100"/>
                      </a:lnTo>
                      <a:lnTo>
                        <a:pt x="337" y="118"/>
                      </a:lnTo>
                      <a:lnTo>
                        <a:pt x="339" y="130"/>
                      </a:lnTo>
                      <a:lnTo>
                        <a:pt x="339" y="130"/>
                      </a:lnTo>
                      <a:lnTo>
                        <a:pt x="341" y="144"/>
                      </a:lnTo>
                      <a:lnTo>
                        <a:pt x="341" y="150"/>
                      </a:lnTo>
                      <a:lnTo>
                        <a:pt x="339" y="154"/>
                      </a:lnTo>
                      <a:lnTo>
                        <a:pt x="339" y="154"/>
                      </a:lnTo>
                      <a:lnTo>
                        <a:pt x="335" y="156"/>
                      </a:lnTo>
                      <a:lnTo>
                        <a:pt x="331" y="156"/>
                      </a:lnTo>
                      <a:lnTo>
                        <a:pt x="327" y="154"/>
                      </a:lnTo>
                      <a:lnTo>
                        <a:pt x="323" y="154"/>
                      </a:lnTo>
                      <a:lnTo>
                        <a:pt x="323" y="154"/>
                      </a:lnTo>
                      <a:lnTo>
                        <a:pt x="319" y="154"/>
                      </a:lnTo>
                      <a:lnTo>
                        <a:pt x="311" y="150"/>
                      </a:lnTo>
                      <a:lnTo>
                        <a:pt x="303" y="148"/>
                      </a:lnTo>
                      <a:lnTo>
                        <a:pt x="291" y="146"/>
                      </a:lnTo>
                      <a:lnTo>
                        <a:pt x="291" y="146"/>
                      </a:lnTo>
                      <a:lnTo>
                        <a:pt x="285" y="146"/>
                      </a:lnTo>
                      <a:lnTo>
                        <a:pt x="279" y="150"/>
                      </a:lnTo>
                      <a:lnTo>
                        <a:pt x="267" y="156"/>
                      </a:lnTo>
                      <a:lnTo>
                        <a:pt x="251" y="170"/>
                      </a:lnTo>
                      <a:lnTo>
                        <a:pt x="251" y="170"/>
                      </a:lnTo>
                      <a:lnTo>
                        <a:pt x="249" y="174"/>
                      </a:lnTo>
                      <a:lnTo>
                        <a:pt x="249" y="176"/>
                      </a:lnTo>
                      <a:lnTo>
                        <a:pt x="249" y="178"/>
                      </a:lnTo>
                      <a:lnTo>
                        <a:pt x="243" y="178"/>
                      </a:lnTo>
                      <a:lnTo>
                        <a:pt x="243" y="178"/>
                      </a:lnTo>
                      <a:lnTo>
                        <a:pt x="235" y="176"/>
                      </a:lnTo>
                      <a:lnTo>
                        <a:pt x="227" y="172"/>
                      </a:lnTo>
                      <a:lnTo>
                        <a:pt x="219" y="164"/>
                      </a:lnTo>
                      <a:lnTo>
                        <a:pt x="211" y="154"/>
                      </a:lnTo>
                      <a:lnTo>
                        <a:pt x="211" y="154"/>
                      </a:lnTo>
                      <a:lnTo>
                        <a:pt x="203" y="144"/>
                      </a:lnTo>
                      <a:lnTo>
                        <a:pt x="196" y="136"/>
                      </a:lnTo>
                      <a:lnTo>
                        <a:pt x="188" y="132"/>
                      </a:lnTo>
                      <a:lnTo>
                        <a:pt x="178" y="130"/>
                      </a:lnTo>
                      <a:lnTo>
                        <a:pt x="178" y="130"/>
                      </a:lnTo>
                      <a:lnTo>
                        <a:pt x="174" y="128"/>
                      </a:lnTo>
                      <a:lnTo>
                        <a:pt x="170" y="124"/>
                      </a:lnTo>
                      <a:lnTo>
                        <a:pt x="166" y="116"/>
                      </a:lnTo>
                      <a:lnTo>
                        <a:pt x="162" y="98"/>
                      </a:lnTo>
                      <a:lnTo>
                        <a:pt x="162" y="98"/>
                      </a:lnTo>
                      <a:lnTo>
                        <a:pt x="164" y="92"/>
                      </a:lnTo>
                      <a:lnTo>
                        <a:pt x="166" y="84"/>
                      </a:lnTo>
                      <a:lnTo>
                        <a:pt x="166" y="82"/>
                      </a:lnTo>
                      <a:lnTo>
                        <a:pt x="164" y="80"/>
                      </a:lnTo>
                      <a:lnTo>
                        <a:pt x="160" y="80"/>
                      </a:lnTo>
                      <a:lnTo>
                        <a:pt x="154" y="82"/>
                      </a:lnTo>
                      <a:lnTo>
                        <a:pt x="154" y="82"/>
                      </a:lnTo>
                      <a:lnTo>
                        <a:pt x="138" y="86"/>
                      </a:lnTo>
                      <a:lnTo>
                        <a:pt x="124" y="86"/>
                      </a:lnTo>
                      <a:lnTo>
                        <a:pt x="120" y="88"/>
                      </a:lnTo>
                      <a:lnTo>
                        <a:pt x="116" y="90"/>
                      </a:lnTo>
                      <a:lnTo>
                        <a:pt x="114" y="94"/>
                      </a:lnTo>
                      <a:lnTo>
                        <a:pt x="114" y="98"/>
                      </a:lnTo>
                      <a:lnTo>
                        <a:pt x="114" y="98"/>
                      </a:lnTo>
                      <a:lnTo>
                        <a:pt x="118" y="108"/>
                      </a:lnTo>
                      <a:lnTo>
                        <a:pt x="122" y="116"/>
                      </a:lnTo>
                      <a:lnTo>
                        <a:pt x="130" y="122"/>
                      </a:lnTo>
                      <a:lnTo>
                        <a:pt x="130" y="122"/>
                      </a:lnTo>
                      <a:lnTo>
                        <a:pt x="140" y="126"/>
                      </a:lnTo>
                      <a:lnTo>
                        <a:pt x="142" y="128"/>
                      </a:lnTo>
                      <a:lnTo>
                        <a:pt x="142" y="132"/>
                      </a:lnTo>
                      <a:lnTo>
                        <a:pt x="142" y="134"/>
                      </a:lnTo>
                      <a:lnTo>
                        <a:pt x="138" y="138"/>
                      </a:lnTo>
                      <a:lnTo>
                        <a:pt x="138" y="138"/>
                      </a:lnTo>
                      <a:lnTo>
                        <a:pt x="134" y="142"/>
                      </a:lnTo>
                      <a:lnTo>
                        <a:pt x="128" y="144"/>
                      </a:lnTo>
                      <a:lnTo>
                        <a:pt x="120" y="146"/>
                      </a:lnTo>
                      <a:lnTo>
                        <a:pt x="116" y="148"/>
                      </a:lnTo>
                      <a:lnTo>
                        <a:pt x="112" y="150"/>
                      </a:lnTo>
                      <a:lnTo>
                        <a:pt x="108" y="154"/>
                      </a:lnTo>
                      <a:lnTo>
                        <a:pt x="106" y="162"/>
                      </a:lnTo>
                      <a:lnTo>
                        <a:pt x="106" y="162"/>
                      </a:lnTo>
                      <a:lnTo>
                        <a:pt x="102" y="178"/>
                      </a:lnTo>
                      <a:lnTo>
                        <a:pt x="100" y="190"/>
                      </a:lnTo>
                      <a:lnTo>
                        <a:pt x="98" y="202"/>
                      </a:lnTo>
                      <a:lnTo>
                        <a:pt x="98" y="202"/>
                      </a:lnTo>
                      <a:lnTo>
                        <a:pt x="96" y="204"/>
                      </a:lnTo>
                      <a:lnTo>
                        <a:pt x="94" y="210"/>
                      </a:lnTo>
                      <a:lnTo>
                        <a:pt x="88" y="212"/>
                      </a:lnTo>
                      <a:lnTo>
                        <a:pt x="86" y="212"/>
                      </a:lnTo>
                      <a:lnTo>
                        <a:pt x="82" y="210"/>
                      </a:lnTo>
                      <a:lnTo>
                        <a:pt x="82" y="210"/>
                      </a:lnTo>
                      <a:lnTo>
                        <a:pt x="70" y="198"/>
                      </a:lnTo>
                      <a:lnTo>
                        <a:pt x="66" y="192"/>
                      </a:lnTo>
                      <a:lnTo>
                        <a:pt x="66" y="186"/>
                      </a:lnTo>
                      <a:lnTo>
                        <a:pt x="66" y="186"/>
                      </a:lnTo>
                      <a:lnTo>
                        <a:pt x="66" y="178"/>
                      </a:lnTo>
                      <a:lnTo>
                        <a:pt x="62" y="174"/>
                      </a:lnTo>
                      <a:lnTo>
                        <a:pt x="58" y="170"/>
                      </a:lnTo>
                      <a:lnTo>
                        <a:pt x="58" y="170"/>
                      </a:lnTo>
                      <a:lnTo>
                        <a:pt x="62" y="166"/>
                      </a:lnTo>
                      <a:lnTo>
                        <a:pt x="62" y="166"/>
                      </a:lnTo>
                      <a:lnTo>
                        <a:pt x="60" y="166"/>
                      </a:lnTo>
                      <a:lnTo>
                        <a:pt x="50" y="170"/>
                      </a:lnTo>
                      <a:lnTo>
                        <a:pt x="5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29">
                  <a:extLst>
                    <a:ext uri="{FF2B5EF4-FFF2-40B4-BE49-F238E27FC236}">
                      <a16:creationId xmlns:a16="http://schemas.microsoft.com/office/drawing/2014/main" id="{9A1F8A15-B64A-4B45-AC6E-BD194D36D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4" y="3524"/>
                  <a:ext cx="408" cy="152"/>
                </a:xfrm>
                <a:custGeom>
                  <a:avLst/>
                  <a:gdLst>
                    <a:gd name="T0" fmla="*/ 54 w 408"/>
                    <a:gd name="T1" fmla="*/ 32 h 152"/>
                    <a:gd name="T2" fmla="*/ 44 w 408"/>
                    <a:gd name="T3" fmla="*/ 44 h 152"/>
                    <a:gd name="T4" fmla="*/ 52 w 408"/>
                    <a:gd name="T5" fmla="*/ 54 h 152"/>
                    <a:gd name="T6" fmla="*/ 62 w 408"/>
                    <a:gd name="T7" fmla="*/ 74 h 152"/>
                    <a:gd name="T8" fmla="*/ 60 w 408"/>
                    <a:gd name="T9" fmla="*/ 92 h 152"/>
                    <a:gd name="T10" fmla="*/ 50 w 408"/>
                    <a:gd name="T11" fmla="*/ 116 h 152"/>
                    <a:gd name="T12" fmla="*/ 42 w 408"/>
                    <a:gd name="T13" fmla="*/ 134 h 152"/>
                    <a:gd name="T14" fmla="*/ 30 w 408"/>
                    <a:gd name="T15" fmla="*/ 136 h 152"/>
                    <a:gd name="T16" fmla="*/ 0 w 408"/>
                    <a:gd name="T17" fmla="*/ 138 h 152"/>
                    <a:gd name="T18" fmla="*/ 6 w 408"/>
                    <a:gd name="T19" fmla="*/ 144 h 152"/>
                    <a:gd name="T20" fmla="*/ 44 w 408"/>
                    <a:gd name="T21" fmla="*/ 148 h 152"/>
                    <a:gd name="T22" fmla="*/ 60 w 408"/>
                    <a:gd name="T23" fmla="*/ 140 h 152"/>
                    <a:gd name="T24" fmla="*/ 88 w 408"/>
                    <a:gd name="T25" fmla="*/ 102 h 152"/>
                    <a:gd name="T26" fmla="*/ 94 w 408"/>
                    <a:gd name="T27" fmla="*/ 96 h 152"/>
                    <a:gd name="T28" fmla="*/ 194 w 408"/>
                    <a:gd name="T29" fmla="*/ 100 h 152"/>
                    <a:gd name="T30" fmla="*/ 214 w 408"/>
                    <a:gd name="T31" fmla="*/ 104 h 152"/>
                    <a:gd name="T32" fmla="*/ 226 w 408"/>
                    <a:gd name="T33" fmla="*/ 140 h 152"/>
                    <a:gd name="T34" fmla="*/ 246 w 408"/>
                    <a:gd name="T35" fmla="*/ 152 h 152"/>
                    <a:gd name="T36" fmla="*/ 266 w 408"/>
                    <a:gd name="T37" fmla="*/ 144 h 152"/>
                    <a:gd name="T38" fmla="*/ 302 w 408"/>
                    <a:gd name="T39" fmla="*/ 112 h 152"/>
                    <a:gd name="T40" fmla="*/ 382 w 408"/>
                    <a:gd name="T41" fmla="*/ 110 h 152"/>
                    <a:gd name="T42" fmla="*/ 398 w 408"/>
                    <a:gd name="T43" fmla="*/ 104 h 152"/>
                    <a:gd name="T44" fmla="*/ 408 w 408"/>
                    <a:gd name="T45" fmla="*/ 66 h 152"/>
                    <a:gd name="T46" fmla="*/ 404 w 408"/>
                    <a:gd name="T47" fmla="*/ 40 h 152"/>
                    <a:gd name="T48" fmla="*/ 390 w 408"/>
                    <a:gd name="T49" fmla="*/ 32 h 152"/>
                    <a:gd name="T50" fmla="*/ 354 w 408"/>
                    <a:gd name="T51" fmla="*/ 26 h 152"/>
                    <a:gd name="T52" fmla="*/ 338 w 408"/>
                    <a:gd name="T53" fmla="*/ 34 h 152"/>
                    <a:gd name="T54" fmla="*/ 320 w 408"/>
                    <a:gd name="T55" fmla="*/ 60 h 152"/>
                    <a:gd name="T56" fmla="*/ 306 w 408"/>
                    <a:gd name="T57" fmla="*/ 82 h 152"/>
                    <a:gd name="T58" fmla="*/ 302 w 408"/>
                    <a:gd name="T59" fmla="*/ 72 h 152"/>
                    <a:gd name="T60" fmla="*/ 300 w 408"/>
                    <a:gd name="T61" fmla="*/ 52 h 152"/>
                    <a:gd name="T62" fmla="*/ 286 w 408"/>
                    <a:gd name="T63" fmla="*/ 40 h 152"/>
                    <a:gd name="T64" fmla="*/ 230 w 408"/>
                    <a:gd name="T65" fmla="*/ 30 h 152"/>
                    <a:gd name="T66" fmla="*/ 178 w 408"/>
                    <a:gd name="T67" fmla="*/ 38 h 152"/>
                    <a:gd name="T68" fmla="*/ 160 w 408"/>
                    <a:gd name="T69" fmla="*/ 34 h 152"/>
                    <a:gd name="T70" fmla="*/ 158 w 408"/>
                    <a:gd name="T71" fmla="*/ 6 h 152"/>
                    <a:gd name="T72" fmla="*/ 150 w 408"/>
                    <a:gd name="T73" fmla="*/ 0 h 152"/>
                    <a:gd name="T74" fmla="*/ 118 w 408"/>
                    <a:gd name="T75" fmla="*/ 8 h 152"/>
                    <a:gd name="T76" fmla="*/ 116 w 408"/>
                    <a:gd name="T77" fmla="*/ 16 h 152"/>
                    <a:gd name="T78" fmla="*/ 120 w 408"/>
                    <a:gd name="T79" fmla="*/ 54 h 152"/>
                    <a:gd name="T80" fmla="*/ 118 w 408"/>
                    <a:gd name="T81" fmla="*/ 64 h 152"/>
                    <a:gd name="T82" fmla="*/ 100 w 408"/>
                    <a:gd name="T83" fmla="*/ 72 h 152"/>
                    <a:gd name="T84" fmla="*/ 88 w 408"/>
                    <a:gd name="T85" fmla="*/ 62 h 152"/>
                    <a:gd name="T86" fmla="*/ 72 w 408"/>
                    <a:gd name="T87" fmla="*/ 26 h 152"/>
                    <a:gd name="T88" fmla="*/ 62 w 408"/>
                    <a:gd name="T89" fmla="*/ 24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08" h="152">
                      <a:moveTo>
                        <a:pt x="62" y="24"/>
                      </a:moveTo>
                      <a:lnTo>
                        <a:pt x="62" y="24"/>
                      </a:lnTo>
                      <a:lnTo>
                        <a:pt x="54" y="32"/>
                      </a:lnTo>
                      <a:lnTo>
                        <a:pt x="48" y="36"/>
                      </a:lnTo>
                      <a:lnTo>
                        <a:pt x="44" y="42"/>
                      </a:lnTo>
                      <a:lnTo>
                        <a:pt x="44" y="44"/>
                      </a:lnTo>
                      <a:lnTo>
                        <a:pt x="46" y="48"/>
                      </a:lnTo>
                      <a:lnTo>
                        <a:pt x="46" y="48"/>
                      </a:lnTo>
                      <a:lnTo>
                        <a:pt x="52" y="54"/>
                      </a:lnTo>
                      <a:lnTo>
                        <a:pt x="58" y="60"/>
                      </a:lnTo>
                      <a:lnTo>
                        <a:pt x="62" y="68"/>
                      </a:lnTo>
                      <a:lnTo>
                        <a:pt x="62" y="74"/>
                      </a:lnTo>
                      <a:lnTo>
                        <a:pt x="62" y="80"/>
                      </a:lnTo>
                      <a:lnTo>
                        <a:pt x="62" y="80"/>
                      </a:lnTo>
                      <a:lnTo>
                        <a:pt x="60" y="92"/>
                      </a:lnTo>
                      <a:lnTo>
                        <a:pt x="54" y="104"/>
                      </a:lnTo>
                      <a:lnTo>
                        <a:pt x="54" y="104"/>
                      </a:lnTo>
                      <a:lnTo>
                        <a:pt x="50" y="116"/>
                      </a:lnTo>
                      <a:lnTo>
                        <a:pt x="46" y="126"/>
                      </a:lnTo>
                      <a:lnTo>
                        <a:pt x="44" y="130"/>
                      </a:lnTo>
                      <a:lnTo>
                        <a:pt x="42" y="134"/>
                      </a:lnTo>
                      <a:lnTo>
                        <a:pt x="36" y="136"/>
                      </a:lnTo>
                      <a:lnTo>
                        <a:pt x="30" y="136"/>
                      </a:lnTo>
                      <a:lnTo>
                        <a:pt x="30" y="136"/>
                      </a:lnTo>
                      <a:lnTo>
                        <a:pt x="4" y="136"/>
                      </a:lnTo>
                      <a:lnTo>
                        <a:pt x="0" y="138"/>
                      </a:lnTo>
                      <a:lnTo>
                        <a:pt x="0" y="138"/>
                      </a:lnTo>
                      <a:lnTo>
                        <a:pt x="2" y="142"/>
                      </a:lnTo>
                      <a:lnTo>
                        <a:pt x="6" y="144"/>
                      </a:lnTo>
                      <a:lnTo>
                        <a:pt x="6" y="144"/>
                      </a:lnTo>
                      <a:lnTo>
                        <a:pt x="18" y="148"/>
                      </a:lnTo>
                      <a:lnTo>
                        <a:pt x="32" y="150"/>
                      </a:lnTo>
                      <a:lnTo>
                        <a:pt x="44" y="148"/>
                      </a:lnTo>
                      <a:lnTo>
                        <a:pt x="54" y="144"/>
                      </a:lnTo>
                      <a:lnTo>
                        <a:pt x="54" y="144"/>
                      </a:lnTo>
                      <a:lnTo>
                        <a:pt x="60" y="140"/>
                      </a:lnTo>
                      <a:lnTo>
                        <a:pt x="66" y="134"/>
                      </a:lnTo>
                      <a:lnTo>
                        <a:pt x="78" y="116"/>
                      </a:lnTo>
                      <a:lnTo>
                        <a:pt x="88" y="102"/>
                      </a:lnTo>
                      <a:lnTo>
                        <a:pt x="92" y="98"/>
                      </a:lnTo>
                      <a:lnTo>
                        <a:pt x="94" y="96"/>
                      </a:lnTo>
                      <a:lnTo>
                        <a:pt x="94" y="96"/>
                      </a:lnTo>
                      <a:lnTo>
                        <a:pt x="114" y="96"/>
                      </a:lnTo>
                      <a:lnTo>
                        <a:pt x="154" y="98"/>
                      </a:lnTo>
                      <a:lnTo>
                        <a:pt x="194" y="100"/>
                      </a:lnTo>
                      <a:lnTo>
                        <a:pt x="208" y="102"/>
                      </a:lnTo>
                      <a:lnTo>
                        <a:pt x="214" y="104"/>
                      </a:lnTo>
                      <a:lnTo>
                        <a:pt x="214" y="104"/>
                      </a:lnTo>
                      <a:lnTo>
                        <a:pt x="216" y="116"/>
                      </a:lnTo>
                      <a:lnTo>
                        <a:pt x="222" y="132"/>
                      </a:lnTo>
                      <a:lnTo>
                        <a:pt x="226" y="140"/>
                      </a:lnTo>
                      <a:lnTo>
                        <a:pt x="230" y="146"/>
                      </a:lnTo>
                      <a:lnTo>
                        <a:pt x="238" y="152"/>
                      </a:lnTo>
                      <a:lnTo>
                        <a:pt x="246" y="152"/>
                      </a:lnTo>
                      <a:lnTo>
                        <a:pt x="246" y="152"/>
                      </a:lnTo>
                      <a:lnTo>
                        <a:pt x="256" y="150"/>
                      </a:lnTo>
                      <a:lnTo>
                        <a:pt x="266" y="144"/>
                      </a:lnTo>
                      <a:lnTo>
                        <a:pt x="284" y="130"/>
                      </a:lnTo>
                      <a:lnTo>
                        <a:pt x="302" y="112"/>
                      </a:lnTo>
                      <a:lnTo>
                        <a:pt x="302" y="112"/>
                      </a:lnTo>
                      <a:lnTo>
                        <a:pt x="316" y="112"/>
                      </a:lnTo>
                      <a:lnTo>
                        <a:pt x="350" y="112"/>
                      </a:lnTo>
                      <a:lnTo>
                        <a:pt x="382" y="110"/>
                      </a:lnTo>
                      <a:lnTo>
                        <a:pt x="394" y="108"/>
                      </a:lnTo>
                      <a:lnTo>
                        <a:pt x="396" y="106"/>
                      </a:lnTo>
                      <a:lnTo>
                        <a:pt x="398" y="104"/>
                      </a:lnTo>
                      <a:lnTo>
                        <a:pt x="398" y="104"/>
                      </a:lnTo>
                      <a:lnTo>
                        <a:pt x="402" y="90"/>
                      </a:lnTo>
                      <a:lnTo>
                        <a:pt x="408" y="66"/>
                      </a:lnTo>
                      <a:lnTo>
                        <a:pt x="408" y="54"/>
                      </a:lnTo>
                      <a:lnTo>
                        <a:pt x="406" y="44"/>
                      </a:lnTo>
                      <a:lnTo>
                        <a:pt x="404" y="40"/>
                      </a:lnTo>
                      <a:lnTo>
                        <a:pt x="400" y="36"/>
                      </a:lnTo>
                      <a:lnTo>
                        <a:pt x="396" y="34"/>
                      </a:lnTo>
                      <a:lnTo>
                        <a:pt x="390" y="32"/>
                      </a:lnTo>
                      <a:lnTo>
                        <a:pt x="390" y="32"/>
                      </a:lnTo>
                      <a:lnTo>
                        <a:pt x="368" y="28"/>
                      </a:lnTo>
                      <a:lnTo>
                        <a:pt x="354" y="26"/>
                      </a:lnTo>
                      <a:lnTo>
                        <a:pt x="348" y="28"/>
                      </a:lnTo>
                      <a:lnTo>
                        <a:pt x="344" y="30"/>
                      </a:lnTo>
                      <a:lnTo>
                        <a:pt x="338" y="34"/>
                      </a:lnTo>
                      <a:lnTo>
                        <a:pt x="334" y="40"/>
                      </a:lnTo>
                      <a:lnTo>
                        <a:pt x="334" y="40"/>
                      </a:lnTo>
                      <a:lnTo>
                        <a:pt x="320" y="60"/>
                      </a:lnTo>
                      <a:lnTo>
                        <a:pt x="310" y="72"/>
                      </a:lnTo>
                      <a:lnTo>
                        <a:pt x="310" y="72"/>
                      </a:lnTo>
                      <a:lnTo>
                        <a:pt x="306" y="82"/>
                      </a:lnTo>
                      <a:lnTo>
                        <a:pt x="304" y="82"/>
                      </a:lnTo>
                      <a:lnTo>
                        <a:pt x="304" y="82"/>
                      </a:lnTo>
                      <a:lnTo>
                        <a:pt x="302" y="72"/>
                      </a:lnTo>
                      <a:lnTo>
                        <a:pt x="302" y="72"/>
                      </a:lnTo>
                      <a:lnTo>
                        <a:pt x="300" y="60"/>
                      </a:lnTo>
                      <a:lnTo>
                        <a:pt x="300" y="52"/>
                      </a:lnTo>
                      <a:lnTo>
                        <a:pt x="296" y="46"/>
                      </a:lnTo>
                      <a:lnTo>
                        <a:pt x="286" y="40"/>
                      </a:lnTo>
                      <a:lnTo>
                        <a:pt x="286" y="40"/>
                      </a:lnTo>
                      <a:lnTo>
                        <a:pt x="270" y="36"/>
                      </a:lnTo>
                      <a:lnTo>
                        <a:pt x="250" y="32"/>
                      </a:lnTo>
                      <a:lnTo>
                        <a:pt x="230" y="30"/>
                      </a:lnTo>
                      <a:lnTo>
                        <a:pt x="214" y="32"/>
                      </a:lnTo>
                      <a:lnTo>
                        <a:pt x="214" y="32"/>
                      </a:lnTo>
                      <a:lnTo>
                        <a:pt x="178" y="38"/>
                      </a:lnTo>
                      <a:lnTo>
                        <a:pt x="158" y="40"/>
                      </a:lnTo>
                      <a:lnTo>
                        <a:pt x="158" y="40"/>
                      </a:lnTo>
                      <a:lnTo>
                        <a:pt x="160" y="34"/>
                      </a:lnTo>
                      <a:lnTo>
                        <a:pt x="160" y="20"/>
                      </a:lnTo>
                      <a:lnTo>
                        <a:pt x="160" y="12"/>
                      </a:lnTo>
                      <a:lnTo>
                        <a:pt x="158" y="6"/>
                      </a:lnTo>
                      <a:lnTo>
                        <a:pt x="156" y="2"/>
                      </a:lnTo>
                      <a:lnTo>
                        <a:pt x="150" y="0"/>
                      </a:lnTo>
                      <a:lnTo>
                        <a:pt x="150" y="0"/>
                      </a:lnTo>
                      <a:lnTo>
                        <a:pt x="130" y="0"/>
                      </a:lnTo>
                      <a:lnTo>
                        <a:pt x="122" y="2"/>
                      </a:lnTo>
                      <a:lnTo>
                        <a:pt x="118" y="8"/>
                      </a:lnTo>
                      <a:lnTo>
                        <a:pt x="118" y="8"/>
                      </a:lnTo>
                      <a:lnTo>
                        <a:pt x="116" y="14"/>
                      </a:lnTo>
                      <a:lnTo>
                        <a:pt x="116" y="16"/>
                      </a:lnTo>
                      <a:lnTo>
                        <a:pt x="118" y="32"/>
                      </a:lnTo>
                      <a:lnTo>
                        <a:pt x="118" y="32"/>
                      </a:lnTo>
                      <a:lnTo>
                        <a:pt x="120" y="54"/>
                      </a:lnTo>
                      <a:lnTo>
                        <a:pt x="120" y="60"/>
                      </a:lnTo>
                      <a:lnTo>
                        <a:pt x="118" y="64"/>
                      </a:lnTo>
                      <a:lnTo>
                        <a:pt x="118" y="64"/>
                      </a:lnTo>
                      <a:lnTo>
                        <a:pt x="114" y="68"/>
                      </a:lnTo>
                      <a:lnTo>
                        <a:pt x="106" y="72"/>
                      </a:lnTo>
                      <a:lnTo>
                        <a:pt x="100" y="72"/>
                      </a:lnTo>
                      <a:lnTo>
                        <a:pt x="94" y="72"/>
                      </a:lnTo>
                      <a:lnTo>
                        <a:pt x="94" y="72"/>
                      </a:lnTo>
                      <a:lnTo>
                        <a:pt x="88" y="62"/>
                      </a:lnTo>
                      <a:lnTo>
                        <a:pt x="80" y="42"/>
                      </a:lnTo>
                      <a:lnTo>
                        <a:pt x="76" y="34"/>
                      </a:lnTo>
                      <a:lnTo>
                        <a:pt x="72" y="26"/>
                      </a:lnTo>
                      <a:lnTo>
                        <a:pt x="66" y="22"/>
                      </a:lnTo>
                      <a:lnTo>
                        <a:pt x="64" y="22"/>
                      </a:lnTo>
                      <a:lnTo>
                        <a:pt x="62" y="24"/>
                      </a:lnTo>
                      <a:lnTo>
                        <a:pt x="62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4" name="Rectangle 5">
              <a:extLst>
                <a:ext uri="{FF2B5EF4-FFF2-40B4-BE49-F238E27FC236}">
                  <a16:creationId xmlns:a16="http://schemas.microsoft.com/office/drawing/2014/main" id="{3931D601-2062-4284-9DF3-298FD63BD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804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C832956E-7F98-41F9-BA7F-F9F8C587538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6F250D80-FD00-43C4-988E-3B9FA037066D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206" name="フリーフォーム 4">
                <a:extLst>
                  <a:ext uri="{FF2B5EF4-FFF2-40B4-BE49-F238E27FC236}">
                    <a16:creationId xmlns:a16="http://schemas.microsoft.com/office/drawing/2014/main" id="{8C12B9DB-483D-47DB-8E6F-6382C6045709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フリーフォーム 6">
                <a:extLst>
                  <a:ext uri="{FF2B5EF4-FFF2-40B4-BE49-F238E27FC236}">
                    <a16:creationId xmlns:a16="http://schemas.microsoft.com/office/drawing/2014/main" id="{E44903AB-4375-42B8-970D-5C8B38802257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" name="フリーフォーム 7">
                <a:extLst>
                  <a:ext uri="{FF2B5EF4-FFF2-40B4-BE49-F238E27FC236}">
                    <a16:creationId xmlns:a16="http://schemas.microsoft.com/office/drawing/2014/main" id="{1D09AF7C-91A1-4B1D-8877-41F61754B063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218" name="フリーフォーム 8">
                <a:extLst>
                  <a:ext uri="{FF2B5EF4-FFF2-40B4-BE49-F238E27FC236}">
                    <a16:creationId xmlns:a16="http://schemas.microsoft.com/office/drawing/2014/main" id="{5B693317-B204-4CB1-A511-13617C2BC79C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フリーフォーム 9">
                <a:extLst>
                  <a:ext uri="{FF2B5EF4-FFF2-40B4-BE49-F238E27FC236}">
                    <a16:creationId xmlns:a16="http://schemas.microsoft.com/office/drawing/2014/main" id="{DDA874DC-52B4-484C-A031-67CDC901590F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0" name="フリーフォーム 10">
                <a:extLst>
                  <a:ext uri="{FF2B5EF4-FFF2-40B4-BE49-F238E27FC236}">
                    <a16:creationId xmlns:a16="http://schemas.microsoft.com/office/drawing/2014/main" id="{4E2CD6E7-8489-4884-98A6-53AA901F0BD5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フリーフォーム 11">
                <a:extLst>
                  <a:ext uri="{FF2B5EF4-FFF2-40B4-BE49-F238E27FC236}">
                    <a16:creationId xmlns:a16="http://schemas.microsoft.com/office/drawing/2014/main" id="{B484E99F-6545-49B1-A850-AB020E69432B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フリーフォーム 12">
                <a:extLst>
                  <a:ext uri="{FF2B5EF4-FFF2-40B4-BE49-F238E27FC236}">
                    <a16:creationId xmlns:a16="http://schemas.microsoft.com/office/drawing/2014/main" id="{4E27DD55-82D4-4593-A1BE-CAA5CA310C3D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" name="フリーフォーム 13">
                <a:extLst>
                  <a:ext uri="{FF2B5EF4-FFF2-40B4-BE49-F238E27FC236}">
                    <a16:creationId xmlns:a16="http://schemas.microsoft.com/office/drawing/2014/main" id="{9C0BB2CD-A40C-4B34-8CA7-4E76AC96AA54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フリーフォーム 14">
                <a:extLst>
                  <a:ext uri="{FF2B5EF4-FFF2-40B4-BE49-F238E27FC236}">
                    <a16:creationId xmlns:a16="http://schemas.microsoft.com/office/drawing/2014/main" id="{68D5E073-263A-4BB5-914A-D0F81CD0C6F1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5" name="フリーフォーム 15">
                <a:extLst>
                  <a:ext uri="{FF2B5EF4-FFF2-40B4-BE49-F238E27FC236}">
                    <a16:creationId xmlns:a16="http://schemas.microsoft.com/office/drawing/2014/main" id="{C8B781FF-E8E6-483E-BB5C-CC1727781EC7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6" name="フリーフォーム 18">
                <a:extLst>
                  <a:ext uri="{FF2B5EF4-FFF2-40B4-BE49-F238E27FC236}">
                    <a16:creationId xmlns:a16="http://schemas.microsoft.com/office/drawing/2014/main" id="{0C9F8B04-69F8-4649-B2AF-F2CDF5BD7434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7" name="フリーフォーム 27">
                <a:extLst>
                  <a:ext uri="{FF2B5EF4-FFF2-40B4-BE49-F238E27FC236}">
                    <a16:creationId xmlns:a16="http://schemas.microsoft.com/office/drawing/2014/main" id="{046AB7B4-3240-45E0-B8B4-0A3FAE58A95A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28">
                <a:extLst>
                  <a:ext uri="{FF2B5EF4-FFF2-40B4-BE49-F238E27FC236}">
                    <a16:creationId xmlns:a16="http://schemas.microsoft.com/office/drawing/2014/main" id="{76E477CE-C6DF-40CD-B9EF-B75DA91440AD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9" name="フリーフォーム 29">
                <a:extLst>
                  <a:ext uri="{FF2B5EF4-FFF2-40B4-BE49-F238E27FC236}">
                    <a16:creationId xmlns:a16="http://schemas.microsoft.com/office/drawing/2014/main" id="{B163511E-9C53-438F-AEAE-DC105F71F802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30">
                <a:extLst>
                  <a:ext uri="{FF2B5EF4-FFF2-40B4-BE49-F238E27FC236}">
                    <a16:creationId xmlns:a16="http://schemas.microsoft.com/office/drawing/2014/main" id="{141C4964-5070-47B0-952C-49775B898904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" name="フリーフォーム 1023">
                <a:extLst>
                  <a:ext uri="{FF2B5EF4-FFF2-40B4-BE49-F238E27FC236}">
                    <a16:creationId xmlns:a16="http://schemas.microsoft.com/office/drawing/2014/main" id="{F5DA605F-9A9F-4AC2-A7A5-7605874DE361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1024">
                <a:extLst>
                  <a:ext uri="{FF2B5EF4-FFF2-40B4-BE49-F238E27FC236}">
                    <a16:creationId xmlns:a16="http://schemas.microsoft.com/office/drawing/2014/main" id="{1E78435F-A911-47E5-92BC-62D8F45FF869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3" name="フリーフォーム 1026">
                <a:extLst>
                  <a:ext uri="{FF2B5EF4-FFF2-40B4-BE49-F238E27FC236}">
                    <a16:creationId xmlns:a16="http://schemas.microsoft.com/office/drawing/2014/main" id="{9B728884-EA34-4843-B4AA-A8ADB94AC9E0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1027">
                <a:extLst>
                  <a:ext uri="{FF2B5EF4-FFF2-40B4-BE49-F238E27FC236}">
                    <a16:creationId xmlns:a16="http://schemas.microsoft.com/office/drawing/2014/main" id="{00B0D512-6A91-42F4-B84B-407863179219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5" name="フリーフォーム 1028">
                <a:extLst>
                  <a:ext uri="{FF2B5EF4-FFF2-40B4-BE49-F238E27FC236}">
                    <a16:creationId xmlns:a16="http://schemas.microsoft.com/office/drawing/2014/main" id="{688F88B4-B1DD-401F-9FDF-A9FDBFD03BEC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" name="フリーフォーム 1029">
                <a:extLst>
                  <a:ext uri="{FF2B5EF4-FFF2-40B4-BE49-F238E27FC236}">
                    <a16:creationId xmlns:a16="http://schemas.microsoft.com/office/drawing/2014/main" id="{8A775BF4-7F58-4FDF-9735-D0A58EA6A830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7" name="フリーフォーム 1030">
                <a:extLst>
                  <a:ext uri="{FF2B5EF4-FFF2-40B4-BE49-F238E27FC236}">
                    <a16:creationId xmlns:a16="http://schemas.microsoft.com/office/drawing/2014/main" id="{C35D611F-8E52-40D5-9DF9-617FAE054106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" name="フリーフォーム 1031">
                <a:extLst>
                  <a:ext uri="{FF2B5EF4-FFF2-40B4-BE49-F238E27FC236}">
                    <a16:creationId xmlns:a16="http://schemas.microsoft.com/office/drawing/2014/main" id="{118B870B-D3D2-41F9-B7E9-62DDACDA0E62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" name="フリーフォーム 1033">
                <a:extLst>
                  <a:ext uri="{FF2B5EF4-FFF2-40B4-BE49-F238E27FC236}">
                    <a16:creationId xmlns:a16="http://schemas.microsoft.com/office/drawing/2014/main" id="{791F5BB9-0B7B-4F9C-BD35-07B6A76D07C5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" name="フリーフォーム 1034">
                <a:extLst>
                  <a:ext uri="{FF2B5EF4-FFF2-40B4-BE49-F238E27FC236}">
                    <a16:creationId xmlns:a16="http://schemas.microsoft.com/office/drawing/2014/main" id="{F269B610-7ACD-449E-A7DF-E4E95C4C2EFD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" name="フリーフォーム 1035">
                <a:extLst>
                  <a:ext uri="{FF2B5EF4-FFF2-40B4-BE49-F238E27FC236}">
                    <a16:creationId xmlns:a16="http://schemas.microsoft.com/office/drawing/2014/main" id="{20C5AC52-7502-4BAD-B19C-DE812E5ED68D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2" name="フリーフォーム 1036">
                <a:extLst>
                  <a:ext uri="{FF2B5EF4-FFF2-40B4-BE49-F238E27FC236}">
                    <a16:creationId xmlns:a16="http://schemas.microsoft.com/office/drawing/2014/main" id="{40C1EE32-DC52-4AFD-A0A5-9AE177E269BA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37">
                <a:extLst>
                  <a:ext uri="{FF2B5EF4-FFF2-40B4-BE49-F238E27FC236}">
                    <a16:creationId xmlns:a16="http://schemas.microsoft.com/office/drawing/2014/main" id="{06D94ECB-C909-440C-BFCC-C4DDD7A79E6B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4" name="フリーフォーム 1038">
                <a:extLst>
                  <a:ext uri="{FF2B5EF4-FFF2-40B4-BE49-F238E27FC236}">
                    <a16:creationId xmlns:a16="http://schemas.microsoft.com/office/drawing/2014/main" id="{B678D068-1692-4AD1-9FAF-073DAD0BF89E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1039">
                <a:extLst>
                  <a:ext uri="{FF2B5EF4-FFF2-40B4-BE49-F238E27FC236}">
                    <a16:creationId xmlns:a16="http://schemas.microsoft.com/office/drawing/2014/main" id="{9DC8D7C9-5299-4E8E-8A78-75169FDA5F81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6" name="フリーフォーム 1040">
                <a:extLst>
                  <a:ext uri="{FF2B5EF4-FFF2-40B4-BE49-F238E27FC236}">
                    <a16:creationId xmlns:a16="http://schemas.microsoft.com/office/drawing/2014/main" id="{86C37400-B0B5-4532-92F8-B7412AE8642C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7" name="フリーフォーム 1041">
                <a:extLst>
                  <a:ext uri="{FF2B5EF4-FFF2-40B4-BE49-F238E27FC236}">
                    <a16:creationId xmlns:a16="http://schemas.microsoft.com/office/drawing/2014/main" id="{742BF8EF-C6D1-42BF-97CC-909B924BC2F1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42">
                <a:extLst>
                  <a:ext uri="{FF2B5EF4-FFF2-40B4-BE49-F238E27FC236}">
                    <a16:creationId xmlns:a16="http://schemas.microsoft.com/office/drawing/2014/main" id="{8DB9A052-438C-4C61-8081-FBF3702C3926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9" name="フリーフォーム 1043">
                <a:extLst>
                  <a:ext uri="{FF2B5EF4-FFF2-40B4-BE49-F238E27FC236}">
                    <a16:creationId xmlns:a16="http://schemas.microsoft.com/office/drawing/2014/main" id="{667A91E6-7368-443A-9410-3E895357AA02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0" name="フリーフォーム 1044">
                <a:extLst>
                  <a:ext uri="{FF2B5EF4-FFF2-40B4-BE49-F238E27FC236}">
                    <a16:creationId xmlns:a16="http://schemas.microsoft.com/office/drawing/2014/main" id="{809A2942-B624-4B5E-856D-E3FA970177D0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1" name="フリーフォーム 1045">
                <a:extLst>
                  <a:ext uri="{FF2B5EF4-FFF2-40B4-BE49-F238E27FC236}">
                    <a16:creationId xmlns:a16="http://schemas.microsoft.com/office/drawing/2014/main" id="{9684075A-2B12-4BE8-BA40-B12F3AAF8C3F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2" name="フリーフォーム 1047">
                <a:extLst>
                  <a:ext uri="{FF2B5EF4-FFF2-40B4-BE49-F238E27FC236}">
                    <a16:creationId xmlns:a16="http://schemas.microsoft.com/office/drawing/2014/main" id="{973D5B08-4237-42BB-A4E8-C396A17BB0EE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3" name="フリーフォーム 1048">
                <a:extLst>
                  <a:ext uri="{FF2B5EF4-FFF2-40B4-BE49-F238E27FC236}">
                    <a16:creationId xmlns:a16="http://schemas.microsoft.com/office/drawing/2014/main" id="{886AB040-96C1-4796-89B2-7C6B7B40FF51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4" name="フリーフォーム 1049">
                <a:extLst>
                  <a:ext uri="{FF2B5EF4-FFF2-40B4-BE49-F238E27FC236}">
                    <a16:creationId xmlns:a16="http://schemas.microsoft.com/office/drawing/2014/main" id="{C09DE992-3AA7-4487-98D4-CA5C51704C00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フリーフォーム 1050">
                <a:extLst>
                  <a:ext uri="{FF2B5EF4-FFF2-40B4-BE49-F238E27FC236}">
                    <a16:creationId xmlns:a16="http://schemas.microsoft.com/office/drawing/2014/main" id="{A3E9E06F-471E-4685-99EE-AAC1A5DF7EA5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6" name="フリーフォーム 1052">
                <a:extLst>
                  <a:ext uri="{FF2B5EF4-FFF2-40B4-BE49-F238E27FC236}">
                    <a16:creationId xmlns:a16="http://schemas.microsoft.com/office/drawing/2014/main" id="{49279500-A001-49FC-8CDB-CF3CB70969F5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7" name="フリーフォーム 1055">
                <a:extLst>
                  <a:ext uri="{FF2B5EF4-FFF2-40B4-BE49-F238E27FC236}">
                    <a16:creationId xmlns:a16="http://schemas.microsoft.com/office/drawing/2014/main" id="{1A3EAFAA-E14A-4C29-B29F-A9C2133831DC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フリーフォーム 1056">
                <a:extLst>
                  <a:ext uri="{FF2B5EF4-FFF2-40B4-BE49-F238E27FC236}">
                    <a16:creationId xmlns:a16="http://schemas.microsoft.com/office/drawing/2014/main" id="{0C909345-DD76-405F-B1DD-237C5F6160EF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フリーフォーム 1057">
                <a:extLst>
                  <a:ext uri="{FF2B5EF4-FFF2-40B4-BE49-F238E27FC236}">
                    <a16:creationId xmlns:a16="http://schemas.microsoft.com/office/drawing/2014/main" id="{6B20AAA0-11B8-4DE0-9907-B7F833DDD39D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1058">
                <a:extLst>
                  <a:ext uri="{FF2B5EF4-FFF2-40B4-BE49-F238E27FC236}">
                    <a16:creationId xmlns:a16="http://schemas.microsoft.com/office/drawing/2014/main" id="{F1585F75-5084-4278-8D53-A9D5500CB732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フリーフォーム 1059">
                <a:extLst>
                  <a:ext uri="{FF2B5EF4-FFF2-40B4-BE49-F238E27FC236}">
                    <a16:creationId xmlns:a16="http://schemas.microsoft.com/office/drawing/2014/main" id="{3B59C161-5C67-4F3A-8106-C0E0EF42C440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2" name="フリーフォーム 1060">
                <a:extLst>
                  <a:ext uri="{FF2B5EF4-FFF2-40B4-BE49-F238E27FC236}">
                    <a16:creationId xmlns:a16="http://schemas.microsoft.com/office/drawing/2014/main" id="{CCB2BB6C-0C13-4922-9EDB-D95BC641CB6E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3" name="フリーフォーム 1061">
                <a:extLst>
                  <a:ext uri="{FF2B5EF4-FFF2-40B4-BE49-F238E27FC236}">
                    <a16:creationId xmlns:a16="http://schemas.microsoft.com/office/drawing/2014/main" id="{CD4AD759-82AA-4363-BB43-6AC903840163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4" name="フリーフォーム 1062">
                <a:extLst>
                  <a:ext uri="{FF2B5EF4-FFF2-40B4-BE49-F238E27FC236}">
                    <a16:creationId xmlns:a16="http://schemas.microsoft.com/office/drawing/2014/main" id="{55BA7909-03E7-4B04-9418-DA946B2DA691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5" name="フリーフォーム 1063">
                <a:extLst>
                  <a:ext uri="{FF2B5EF4-FFF2-40B4-BE49-F238E27FC236}">
                    <a16:creationId xmlns:a16="http://schemas.microsoft.com/office/drawing/2014/main" id="{481EADF9-0B61-48B6-B3A3-7E41767E5D88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6" name="フリーフォーム 1064">
                <a:extLst>
                  <a:ext uri="{FF2B5EF4-FFF2-40B4-BE49-F238E27FC236}">
                    <a16:creationId xmlns:a16="http://schemas.microsoft.com/office/drawing/2014/main" id="{E8C1CEFE-64EF-4ABF-974E-2D2DAC227D03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7" name="フリーフォーム 1065">
                <a:extLst>
                  <a:ext uri="{FF2B5EF4-FFF2-40B4-BE49-F238E27FC236}">
                    <a16:creationId xmlns:a16="http://schemas.microsoft.com/office/drawing/2014/main" id="{74294159-7D16-475B-9938-E72DA3D9C70D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フリーフォーム 1066">
                <a:extLst>
                  <a:ext uri="{FF2B5EF4-FFF2-40B4-BE49-F238E27FC236}">
                    <a16:creationId xmlns:a16="http://schemas.microsoft.com/office/drawing/2014/main" id="{0B5E4454-9C9D-4D7D-A009-7B195DC886D8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1067">
                <a:extLst>
                  <a:ext uri="{FF2B5EF4-FFF2-40B4-BE49-F238E27FC236}">
                    <a16:creationId xmlns:a16="http://schemas.microsoft.com/office/drawing/2014/main" id="{17712AA1-A39E-43D4-94C1-665C5002A62A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0" name="フリーフォーム 1069">
                <a:extLst>
                  <a:ext uri="{FF2B5EF4-FFF2-40B4-BE49-F238E27FC236}">
                    <a16:creationId xmlns:a16="http://schemas.microsoft.com/office/drawing/2014/main" id="{1A6294EF-06B6-4650-8A61-47A4FB3933FE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1" name="フリーフォーム 1071">
                <a:extLst>
                  <a:ext uri="{FF2B5EF4-FFF2-40B4-BE49-F238E27FC236}">
                    <a16:creationId xmlns:a16="http://schemas.microsoft.com/office/drawing/2014/main" id="{17D6E329-148D-469E-BB25-F805DBCA1E0A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2" name="フリーフォーム 1072">
                <a:extLst>
                  <a:ext uri="{FF2B5EF4-FFF2-40B4-BE49-F238E27FC236}">
                    <a16:creationId xmlns:a16="http://schemas.microsoft.com/office/drawing/2014/main" id="{7E300C62-8838-43C0-B7EE-D1DD9A7D9098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1073">
                <a:extLst>
                  <a:ext uri="{FF2B5EF4-FFF2-40B4-BE49-F238E27FC236}">
                    <a16:creationId xmlns:a16="http://schemas.microsoft.com/office/drawing/2014/main" id="{AF27FB39-7BA2-49CA-A433-3388ED8CE354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4" name="フリーフォーム 1074">
                <a:extLst>
                  <a:ext uri="{FF2B5EF4-FFF2-40B4-BE49-F238E27FC236}">
                    <a16:creationId xmlns:a16="http://schemas.microsoft.com/office/drawing/2014/main" id="{B4900699-B454-4E25-805C-3016410DF4EB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1075">
                <a:extLst>
                  <a:ext uri="{FF2B5EF4-FFF2-40B4-BE49-F238E27FC236}">
                    <a16:creationId xmlns:a16="http://schemas.microsoft.com/office/drawing/2014/main" id="{0AEB4C25-69A9-42CD-BCF6-1E709E19A0DB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6" name="フリーフォーム 1076">
                <a:extLst>
                  <a:ext uri="{FF2B5EF4-FFF2-40B4-BE49-F238E27FC236}">
                    <a16:creationId xmlns:a16="http://schemas.microsoft.com/office/drawing/2014/main" id="{30058472-6E2C-4BA4-BA36-4BAA36BC579F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1077">
                <a:extLst>
                  <a:ext uri="{FF2B5EF4-FFF2-40B4-BE49-F238E27FC236}">
                    <a16:creationId xmlns:a16="http://schemas.microsoft.com/office/drawing/2014/main" id="{4A4557CD-0FDD-483E-A049-8E6F38445D03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8" name="フリーフォーム 1078">
                <a:extLst>
                  <a:ext uri="{FF2B5EF4-FFF2-40B4-BE49-F238E27FC236}">
                    <a16:creationId xmlns:a16="http://schemas.microsoft.com/office/drawing/2014/main" id="{9ACB08DD-4399-4C55-B065-B26AECB57A96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1079">
                <a:extLst>
                  <a:ext uri="{FF2B5EF4-FFF2-40B4-BE49-F238E27FC236}">
                    <a16:creationId xmlns:a16="http://schemas.microsoft.com/office/drawing/2014/main" id="{CE24E4D4-655E-4895-9AAF-68C36EC0F31E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0" name="フリーフォーム 1080">
                <a:extLst>
                  <a:ext uri="{FF2B5EF4-FFF2-40B4-BE49-F238E27FC236}">
                    <a16:creationId xmlns:a16="http://schemas.microsoft.com/office/drawing/2014/main" id="{4C1BA95E-D973-4E0C-B03E-275C988E30A4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1" name="フリーフォーム 1081">
                <a:extLst>
                  <a:ext uri="{FF2B5EF4-FFF2-40B4-BE49-F238E27FC236}">
                    <a16:creationId xmlns:a16="http://schemas.microsoft.com/office/drawing/2014/main" id="{5D42B57D-1B29-43B0-95A6-82AB310311AD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フリーフォーム 1082">
                <a:extLst>
                  <a:ext uri="{FF2B5EF4-FFF2-40B4-BE49-F238E27FC236}">
                    <a16:creationId xmlns:a16="http://schemas.microsoft.com/office/drawing/2014/main" id="{A58D4154-EFB2-4CD0-B2A0-CAF026FB4AEA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1083">
                <a:extLst>
                  <a:ext uri="{FF2B5EF4-FFF2-40B4-BE49-F238E27FC236}">
                    <a16:creationId xmlns:a16="http://schemas.microsoft.com/office/drawing/2014/main" id="{EB6C18EF-FBCE-468F-AD6A-9F145D6C5BA8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フリーフォーム 1084">
                <a:extLst>
                  <a:ext uri="{FF2B5EF4-FFF2-40B4-BE49-F238E27FC236}">
                    <a16:creationId xmlns:a16="http://schemas.microsoft.com/office/drawing/2014/main" id="{CEBFF1DD-D4DC-4D58-8702-5DEA832441FE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フリーフォーム 1085">
                <a:extLst>
                  <a:ext uri="{FF2B5EF4-FFF2-40B4-BE49-F238E27FC236}">
                    <a16:creationId xmlns:a16="http://schemas.microsoft.com/office/drawing/2014/main" id="{7CB387C0-E4C9-4383-8635-FF32CA16E0DB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6" name="フリーフォーム 1086">
                <a:extLst>
                  <a:ext uri="{FF2B5EF4-FFF2-40B4-BE49-F238E27FC236}">
                    <a16:creationId xmlns:a16="http://schemas.microsoft.com/office/drawing/2014/main" id="{B1BFDC15-B639-4579-B61A-A3A150086ABE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7" name="フリーフォーム 1087">
                <a:extLst>
                  <a:ext uri="{FF2B5EF4-FFF2-40B4-BE49-F238E27FC236}">
                    <a16:creationId xmlns:a16="http://schemas.microsoft.com/office/drawing/2014/main" id="{FCF36419-5643-4E93-BABC-D52C42BA9AAD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8" name="フリーフォーム 1088">
                <a:extLst>
                  <a:ext uri="{FF2B5EF4-FFF2-40B4-BE49-F238E27FC236}">
                    <a16:creationId xmlns:a16="http://schemas.microsoft.com/office/drawing/2014/main" id="{0C960A39-B24D-49EF-A040-EF67E8FA9930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9" name="フリーフォーム 1089">
                <a:extLst>
                  <a:ext uri="{FF2B5EF4-FFF2-40B4-BE49-F238E27FC236}">
                    <a16:creationId xmlns:a16="http://schemas.microsoft.com/office/drawing/2014/main" id="{F48A78DF-C123-494A-B343-39BD1F898287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0" name="フリーフォーム 1090">
                <a:extLst>
                  <a:ext uri="{FF2B5EF4-FFF2-40B4-BE49-F238E27FC236}">
                    <a16:creationId xmlns:a16="http://schemas.microsoft.com/office/drawing/2014/main" id="{03402D9A-418D-4FF0-8843-40F1F4447544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1" name="フリーフォーム 1091">
                <a:extLst>
                  <a:ext uri="{FF2B5EF4-FFF2-40B4-BE49-F238E27FC236}">
                    <a16:creationId xmlns:a16="http://schemas.microsoft.com/office/drawing/2014/main" id="{E4B994F8-F016-4384-ACA1-0B896453C8AC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フリーフォーム 1092">
                <a:extLst>
                  <a:ext uri="{FF2B5EF4-FFF2-40B4-BE49-F238E27FC236}">
                    <a16:creationId xmlns:a16="http://schemas.microsoft.com/office/drawing/2014/main" id="{24B7D9A3-62A1-48E3-AB15-4F5605159A95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フリーフォーム 1094">
                <a:extLst>
                  <a:ext uri="{FF2B5EF4-FFF2-40B4-BE49-F238E27FC236}">
                    <a16:creationId xmlns:a16="http://schemas.microsoft.com/office/drawing/2014/main" id="{DED73F12-BF1F-4BF8-B6A8-B0E633EC5111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4" name="フリーフォーム 1097">
                <a:extLst>
                  <a:ext uri="{FF2B5EF4-FFF2-40B4-BE49-F238E27FC236}">
                    <a16:creationId xmlns:a16="http://schemas.microsoft.com/office/drawing/2014/main" id="{ECBC723F-E4C0-4FF0-BD55-C3752D96EE71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5" name="フリーフォーム 1100">
                <a:extLst>
                  <a:ext uri="{FF2B5EF4-FFF2-40B4-BE49-F238E27FC236}">
                    <a16:creationId xmlns:a16="http://schemas.microsoft.com/office/drawing/2014/main" id="{DEF70C61-BA26-46F0-B209-92FE13EC606C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6" name="フリーフォーム 1101">
                <a:extLst>
                  <a:ext uri="{FF2B5EF4-FFF2-40B4-BE49-F238E27FC236}">
                    <a16:creationId xmlns:a16="http://schemas.microsoft.com/office/drawing/2014/main" id="{8EEDBABA-F6F0-40A3-9752-CEB364346823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7" name="フリーフォーム 1102">
                <a:extLst>
                  <a:ext uri="{FF2B5EF4-FFF2-40B4-BE49-F238E27FC236}">
                    <a16:creationId xmlns:a16="http://schemas.microsoft.com/office/drawing/2014/main" id="{DEB9C83F-66F6-4366-96FA-5ACF661C7E55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8" name="フリーフォーム 1103">
                <a:extLst>
                  <a:ext uri="{FF2B5EF4-FFF2-40B4-BE49-F238E27FC236}">
                    <a16:creationId xmlns:a16="http://schemas.microsoft.com/office/drawing/2014/main" id="{3999B2BC-0106-43F0-99AD-656363E5550F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9" name="フリーフォーム 1104">
                <a:extLst>
                  <a:ext uri="{FF2B5EF4-FFF2-40B4-BE49-F238E27FC236}">
                    <a16:creationId xmlns:a16="http://schemas.microsoft.com/office/drawing/2014/main" id="{B34EFCCC-22AC-4E3D-8B01-BAE499C2AFF9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0" name="フリーフォーム 1105">
                <a:extLst>
                  <a:ext uri="{FF2B5EF4-FFF2-40B4-BE49-F238E27FC236}">
                    <a16:creationId xmlns:a16="http://schemas.microsoft.com/office/drawing/2014/main" id="{B69FB6A6-98F2-4B99-8D60-7C87282F4325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1" name="フリーフォーム 1106">
                <a:extLst>
                  <a:ext uri="{FF2B5EF4-FFF2-40B4-BE49-F238E27FC236}">
                    <a16:creationId xmlns:a16="http://schemas.microsoft.com/office/drawing/2014/main" id="{AD716B9F-C7C9-4557-AEDD-29FB68F19684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2" name="フリーフォーム 1109">
                <a:extLst>
                  <a:ext uri="{FF2B5EF4-FFF2-40B4-BE49-F238E27FC236}">
                    <a16:creationId xmlns:a16="http://schemas.microsoft.com/office/drawing/2014/main" id="{C7103F67-06E5-472C-8B56-E5743CECA58A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3" name="フリーフォーム 1110">
                <a:extLst>
                  <a:ext uri="{FF2B5EF4-FFF2-40B4-BE49-F238E27FC236}">
                    <a16:creationId xmlns:a16="http://schemas.microsoft.com/office/drawing/2014/main" id="{4CE993BA-FDDE-4E28-99A7-A9A611B66C16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4" name="フリーフォーム 1111">
                <a:extLst>
                  <a:ext uri="{FF2B5EF4-FFF2-40B4-BE49-F238E27FC236}">
                    <a16:creationId xmlns:a16="http://schemas.microsoft.com/office/drawing/2014/main" id="{714CA022-4A1B-4044-9F76-3779D1BDEEC8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5" name="フリーフォーム 1112">
                <a:extLst>
                  <a:ext uri="{FF2B5EF4-FFF2-40B4-BE49-F238E27FC236}">
                    <a16:creationId xmlns:a16="http://schemas.microsoft.com/office/drawing/2014/main" id="{1A1484A2-8069-4D14-804E-DCB5F79565B1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6" name="フリーフォーム 1113">
                <a:extLst>
                  <a:ext uri="{FF2B5EF4-FFF2-40B4-BE49-F238E27FC236}">
                    <a16:creationId xmlns:a16="http://schemas.microsoft.com/office/drawing/2014/main" id="{06066C7D-944D-4E97-9BAC-A7FB7DCF1787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7" name="フリーフォーム 1114">
                <a:extLst>
                  <a:ext uri="{FF2B5EF4-FFF2-40B4-BE49-F238E27FC236}">
                    <a16:creationId xmlns:a16="http://schemas.microsoft.com/office/drawing/2014/main" id="{B6E2B7A1-1293-4F3F-A0E5-1C4AD33AED5B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8" name="フリーフォーム 1115">
                <a:extLst>
                  <a:ext uri="{FF2B5EF4-FFF2-40B4-BE49-F238E27FC236}">
                    <a16:creationId xmlns:a16="http://schemas.microsoft.com/office/drawing/2014/main" id="{8960BA7E-9F06-40C2-B0BC-37FF79FBEBDA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9" name="フリーフォーム 1116">
                <a:extLst>
                  <a:ext uri="{FF2B5EF4-FFF2-40B4-BE49-F238E27FC236}">
                    <a16:creationId xmlns:a16="http://schemas.microsoft.com/office/drawing/2014/main" id="{22140D43-A518-499F-B07C-569E50E9F5A4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0" name="フリーフォーム 1117">
                <a:extLst>
                  <a:ext uri="{FF2B5EF4-FFF2-40B4-BE49-F238E27FC236}">
                    <a16:creationId xmlns:a16="http://schemas.microsoft.com/office/drawing/2014/main" id="{B07BB1D1-4C2A-489A-A5CC-4EE9A8C5CA9B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1" name="フリーフォーム 1118">
                <a:extLst>
                  <a:ext uri="{FF2B5EF4-FFF2-40B4-BE49-F238E27FC236}">
                    <a16:creationId xmlns:a16="http://schemas.microsoft.com/office/drawing/2014/main" id="{8F6E216B-C11F-455C-8774-ED7600591B4D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1119">
                <a:extLst>
                  <a:ext uri="{FF2B5EF4-FFF2-40B4-BE49-F238E27FC236}">
                    <a16:creationId xmlns:a16="http://schemas.microsoft.com/office/drawing/2014/main" id="{CEF595CB-C9E5-4B29-B12B-1C712F0B76A9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フリーフォーム 1120">
                <a:extLst>
                  <a:ext uri="{FF2B5EF4-FFF2-40B4-BE49-F238E27FC236}">
                    <a16:creationId xmlns:a16="http://schemas.microsoft.com/office/drawing/2014/main" id="{E60981C4-6115-45D1-88BD-8A2067271545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1121">
                <a:extLst>
                  <a:ext uri="{FF2B5EF4-FFF2-40B4-BE49-F238E27FC236}">
                    <a16:creationId xmlns:a16="http://schemas.microsoft.com/office/drawing/2014/main" id="{30D27035-4AB8-43D0-A7A2-E82D93B3C236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5" name="フリーフォーム 1122">
                <a:extLst>
                  <a:ext uri="{FF2B5EF4-FFF2-40B4-BE49-F238E27FC236}">
                    <a16:creationId xmlns:a16="http://schemas.microsoft.com/office/drawing/2014/main" id="{3E0DB368-8E06-478C-8FB3-EAF35F0C7589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1123">
                <a:extLst>
                  <a:ext uri="{FF2B5EF4-FFF2-40B4-BE49-F238E27FC236}">
                    <a16:creationId xmlns:a16="http://schemas.microsoft.com/office/drawing/2014/main" id="{AB26A163-530F-4247-AABE-2E6DDB879682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7" name="フリーフォーム 1124">
                <a:extLst>
                  <a:ext uri="{FF2B5EF4-FFF2-40B4-BE49-F238E27FC236}">
                    <a16:creationId xmlns:a16="http://schemas.microsoft.com/office/drawing/2014/main" id="{5588FF61-6E91-4463-A331-2E9FC5892133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1125">
                <a:extLst>
                  <a:ext uri="{FF2B5EF4-FFF2-40B4-BE49-F238E27FC236}">
                    <a16:creationId xmlns:a16="http://schemas.microsoft.com/office/drawing/2014/main" id="{86492696-8494-4004-9310-E0790D91D965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9" name="フリーフォーム 1126">
                <a:extLst>
                  <a:ext uri="{FF2B5EF4-FFF2-40B4-BE49-F238E27FC236}">
                    <a16:creationId xmlns:a16="http://schemas.microsoft.com/office/drawing/2014/main" id="{AE54454A-8573-40FF-B490-E85F39E1B4FA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1128">
                <a:extLst>
                  <a:ext uri="{FF2B5EF4-FFF2-40B4-BE49-F238E27FC236}">
                    <a16:creationId xmlns:a16="http://schemas.microsoft.com/office/drawing/2014/main" id="{8C75A68A-4B26-43FF-BB2A-7D12E78B3117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1129">
                <a:extLst>
                  <a:ext uri="{FF2B5EF4-FFF2-40B4-BE49-F238E27FC236}">
                    <a16:creationId xmlns:a16="http://schemas.microsoft.com/office/drawing/2014/main" id="{5CA3F735-B2F7-4CF0-8B56-15BAB9098230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2" name="フリーフォーム 1130">
                <a:extLst>
                  <a:ext uri="{FF2B5EF4-FFF2-40B4-BE49-F238E27FC236}">
                    <a16:creationId xmlns:a16="http://schemas.microsoft.com/office/drawing/2014/main" id="{64395588-0B30-49AB-A5E3-54B5E6BDD148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3" name="フリーフォーム 1131">
                <a:extLst>
                  <a:ext uri="{FF2B5EF4-FFF2-40B4-BE49-F238E27FC236}">
                    <a16:creationId xmlns:a16="http://schemas.microsoft.com/office/drawing/2014/main" id="{2DF21E9D-C467-4D7F-B77A-3965C36CC2AF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フリーフォーム 1132">
                <a:extLst>
                  <a:ext uri="{FF2B5EF4-FFF2-40B4-BE49-F238E27FC236}">
                    <a16:creationId xmlns:a16="http://schemas.microsoft.com/office/drawing/2014/main" id="{81563530-01FE-41B1-B2DB-346398B4CABA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1133">
                <a:extLst>
                  <a:ext uri="{FF2B5EF4-FFF2-40B4-BE49-F238E27FC236}">
                    <a16:creationId xmlns:a16="http://schemas.microsoft.com/office/drawing/2014/main" id="{1FE120DD-EFD5-4CD8-8DBD-E82207C13BCE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6" name="フリーフォーム 1134">
                <a:extLst>
                  <a:ext uri="{FF2B5EF4-FFF2-40B4-BE49-F238E27FC236}">
                    <a16:creationId xmlns:a16="http://schemas.microsoft.com/office/drawing/2014/main" id="{FA6DC96A-B490-4C51-B750-5BC2DC28F335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7" name="フリーフォーム 1136">
                <a:extLst>
                  <a:ext uri="{FF2B5EF4-FFF2-40B4-BE49-F238E27FC236}">
                    <a16:creationId xmlns:a16="http://schemas.microsoft.com/office/drawing/2014/main" id="{2AF65447-F6A3-4703-80E6-4223A3CDED62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8" name="フリーフォーム 1137">
                <a:extLst>
                  <a:ext uri="{FF2B5EF4-FFF2-40B4-BE49-F238E27FC236}">
                    <a16:creationId xmlns:a16="http://schemas.microsoft.com/office/drawing/2014/main" id="{93D5E6F9-8688-44F3-89BF-9E42D6FD5C4B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9" name="フリーフォーム 1139">
                <a:extLst>
                  <a:ext uri="{FF2B5EF4-FFF2-40B4-BE49-F238E27FC236}">
                    <a16:creationId xmlns:a16="http://schemas.microsoft.com/office/drawing/2014/main" id="{EC1A4143-3A0B-4040-AAE8-C80892CD330B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0" name="フリーフォーム 1140">
                <a:extLst>
                  <a:ext uri="{FF2B5EF4-FFF2-40B4-BE49-F238E27FC236}">
                    <a16:creationId xmlns:a16="http://schemas.microsoft.com/office/drawing/2014/main" id="{07483597-AA58-42B1-847E-635772CD3F2F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1" name="フリーフォーム 1141">
                <a:extLst>
                  <a:ext uri="{FF2B5EF4-FFF2-40B4-BE49-F238E27FC236}">
                    <a16:creationId xmlns:a16="http://schemas.microsoft.com/office/drawing/2014/main" id="{577956FB-C830-4E06-B0C8-99CE561CB139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2" name="フリーフォーム 1142">
                <a:extLst>
                  <a:ext uri="{FF2B5EF4-FFF2-40B4-BE49-F238E27FC236}">
                    <a16:creationId xmlns:a16="http://schemas.microsoft.com/office/drawing/2014/main" id="{A3A08BDB-6949-40E6-996D-827C8E194F89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3" name="フリーフォーム 1143">
                <a:extLst>
                  <a:ext uri="{FF2B5EF4-FFF2-40B4-BE49-F238E27FC236}">
                    <a16:creationId xmlns:a16="http://schemas.microsoft.com/office/drawing/2014/main" id="{D3A80E86-A886-4223-A2A9-4E93EC625B12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4" name="フリーフォーム 1144">
                <a:extLst>
                  <a:ext uri="{FF2B5EF4-FFF2-40B4-BE49-F238E27FC236}">
                    <a16:creationId xmlns:a16="http://schemas.microsoft.com/office/drawing/2014/main" id="{FC86E705-6285-4D9E-9DE7-D47FE8E8C939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1" name="フリーフォーム 1145">
                <a:extLst>
                  <a:ext uri="{FF2B5EF4-FFF2-40B4-BE49-F238E27FC236}">
                    <a16:creationId xmlns:a16="http://schemas.microsoft.com/office/drawing/2014/main" id="{3552F9AC-6772-4F80-BD40-DD88D2A2D0E1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2" name="フリーフォーム 1146">
                <a:extLst>
                  <a:ext uri="{FF2B5EF4-FFF2-40B4-BE49-F238E27FC236}">
                    <a16:creationId xmlns:a16="http://schemas.microsoft.com/office/drawing/2014/main" id="{1C61F810-8BD6-4F69-A850-C8DF3D327398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3" name="フリーフォーム 1147">
                <a:extLst>
                  <a:ext uri="{FF2B5EF4-FFF2-40B4-BE49-F238E27FC236}">
                    <a16:creationId xmlns:a16="http://schemas.microsoft.com/office/drawing/2014/main" id="{B949F1EF-143F-4CC5-8F70-5C562A39EC92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4" name="フリーフォーム 1148">
                <a:extLst>
                  <a:ext uri="{FF2B5EF4-FFF2-40B4-BE49-F238E27FC236}">
                    <a16:creationId xmlns:a16="http://schemas.microsoft.com/office/drawing/2014/main" id="{341BFF92-FE05-4C99-95E1-98F3198169BF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5" name="フリーフォーム 1149">
                <a:extLst>
                  <a:ext uri="{FF2B5EF4-FFF2-40B4-BE49-F238E27FC236}">
                    <a16:creationId xmlns:a16="http://schemas.microsoft.com/office/drawing/2014/main" id="{A760A3FA-C462-45D0-9506-EFAC3AEFB4F5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6" name="フリーフォーム 1150">
                <a:extLst>
                  <a:ext uri="{FF2B5EF4-FFF2-40B4-BE49-F238E27FC236}">
                    <a16:creationId xmlns:a16="http://schemas.microsoft.com/office/drawing/2014/main" id="{C6428DE3-1405-4E56-A721-5D76CADAA476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7" name="フリーフォーム 1170">
                <a:extLst>
                  <a:ext uri="{FF2B5EF4-FFF2-40B4-BE49-F238E27FC236}">
                    <a16:creationId xmlns:a16="http://schemas.microsoft.com/office/drawing/2014/main" id="{A1E8C382-9C92-42A9-8659-D792264E9D0B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8" name="フリーフォーム 1171">
                <a:extLst>
                  <a:ext uri="{FF2B5EF4-FFF2-40B4-BE49-F238E27FC236}">
                    <a16:creationId xmlns:a16="http://schemas.microsoft.com/office/drawing/2014/main" id="{FC0C69CD-EEEE-43FB-8B08-D01769718280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9" name="フリーフォーム 1172">
                <a:extLst>
                  <a:ext uri="{FF2B5EF4-FFF2-40B4-BE49-F238E27FC236}">
                    <a16:creationId xmlns:a16="http://schemas.microsoft.com/office/drawing/2014/main" id="{61CF597A-CF03-40C9-9D6B-9B7F9ECEAAEE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0" name="フリーフォーム 1173">
                <a:extLst>
                  <a:ext uri="{FF2B5EF4-FFF2-40B4-BE49-F238E27FC236}">
                    <a16:creationId xmlns:a16="http://schemas.microsoft.com/office/drawing/2014/main" id="{B3506ECD-227A-4876-BBEA-3E3165C0925C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1" name="フリーフォーム 1174">
                <a:extLst>
                  <a:ext uri="{FF2B5EF4-FFF2-40B4-BE49-F238E27FC236}">
                    <a16:creationId xmlns:a16="http://schemas.microsoft.com/office/drawing/2014/main" id="{0F48972F-4B2B-425D-B31A-E2EBF72F5441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2" name="フリーフォーム 1175">
                <a:extLst>
                  <a:ext uri="{FF2B5EF4-FFF2-40B4-BE49-F238E27FC236}">
                    <a16:creationId xmlns:a16="http://schemas.microsoft.com/office/drawing/2014/main" id="{6B21BDFE-36AC-4AB6-A464-F7EA70288F87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3" name="フリーフォーム 1177">
                <a:extLst>
                  <a:ext uri="{FF2B5EF4-FFF2-40B4-BE49-F238E27FC236}">
                    <a16:creationId xmlns:a16="http://schemas.microsoft.com/office/drawing/2014/main" id="{73B7381D-B371-41BB-A044-E3DA69D106EB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4" name="フリーフォーム 1178">
                <a:extLst>
                  <a:ext uri="{FF2B5EF4-FFF2-40B4-BE49-F238E27FC236}">
                    <a16:creationId xmlns:a16="http://schemas.microsoft.com/office/drawing/2014/main" id="{EC8138CC-8E31-4BCD-8DF7-A6FAADFF7536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5" name="フリーフォーム 1179">
                <a:extLst>
                  <a:ext uri="{FF2B5EF4-FFF2-40B4-BE49-F238E27FC236}">
                    <a16:creationId xmlns:a16="http://schemas.microsoft.com/office/drawing/2014/main" id="{9A74648C-644B-4F6B-A7A2-028B9C910CA2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6" name="フリーフォーム 1180">
                <a:extLst>
                  <a:ext uri="{FF2B5EF4-FFF2-40B4-BE49-F238E27FC236}">
                    <a16:creationId xmlns:a16="http://schemas.microsoft.com/office/drawing/2014/main" id="{05F3800B-E8B9-4844-9F7E-DF0D85EB114D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7" name="フリーフォーム 1184">
                <a:extLst>
                  <a:ext uri="{FF2B5EF4-FFF2-40B4-BE49-F238E27FC236}">
                    <a16:creationId xmlns:a16="http://schemas.microsoft.com/office/drawing/2014/main" id="{EBEE4694-9E52-4F4D-BCBA-EEA10614FA7B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8" name="フリーフォーム 1185">
                <a:extLst>
                  <a:ext uri="{FF2B5EF4-FFF2-40B4-BE49-F238E27FC236}">
                    <a16:creationId xmlns:a16="http://schemas.microsoft.com/office/drawing/2014/main" id="{36007BBC-C730-4B4E-9B88-8D30C43E54B5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9" name="フリーフォーム 1186">
                <a:extLst>
                  <a:ext uri="{FF2B5EF4-FFF2-40B4-BE49-F238E27FC236}">
                    <a16:creationId xmlns:a16="http://schemas.microsoft.com/office/drawing/2014/main" id="{DE6880E3-EB02-46E9-BE6B-6CB5FFE414B4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0" name="フリーフォーム 1187">
                <a:extLst>
                  <a:ext uri="{FF2B5EF4-FFF2-40B4-BE49-F238E27FC236}">
                    <a16:creationId xmlns:a16="http://schemas.microsoft.com/office/drawing/2014/main" id="{221C9C70-4F15-4244-BB40-381717959907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1" name="フリーフォーム 1188">
                <a:extLst>
                  <a:ext uri="{FF2B5EF4-FFF2-40B4-BE49-F238E27FC236}">
                    <a16:creationId xmlns:a16="http://schemas.microsoft.com/office/drawing/2014/main" id="{BCA75FFF-9851-49A9-BF70-9252E1411C38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2" name="フリーフォーム 1189">
                <a:extLst>
                  <a:ext uri="{FF2B5EF4-FFF2-40B4-BE49-F238E27FC236}">
                    <a16:creationId xmlns:a16="http://schemas.microsoft.com/office/drawing/2014/main" id="{950618C5-B7F6-47CA-97E1-C439400E937F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3" name="フリーフォーム 1190">
                <a:extLst>
                  <a:ext uri="{FF2B5EF4-FFF2-40B4-BE49-F238E27FC236}">
                    <a16:creationId xmlns:a16="http://schemas.microsoft.com/office/drawing/2014/main" id="{10611898-EF39-4B3D-8814-6DD6FA277808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4" name="フリーフォーム 1191">
                <a:extLst>
                  <a:ext uri="{FF2B5EF4-FFF2-40B4-BE49-F238E27FC236}">
                    <a16:creationId xmlns:a16="http://schemas.microsoft.com/office/drawing/2014/main" id="{07E0AF05-59FC-4927-B9BC-BB043608F413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5" name="フリーフォーム 1192">
                <a:extLst>
                  <a:ext uri="{FF2B5EF4-FFF2-40B4-BE49-F238E27FC236}">
                    <a16:creationId xmlns:a16="http://schemas.microsoft.com/office/drawing/2014/main" id="{BDF2395A-5407-44DB-BE9E-54CC143FDB1D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6" name="フリーフォーム 1193">
                <a:extLst>
                  <a:ext uri="{FF2B5EF4-FFF2-40B4-BE49-F238E27FC236}">
                    <a16:creationId xmlns:a16="http://schemas.microsoft.com/office/drawing/2014/main" id="{717F54D9-E65D-44DE-B5FD-309C26D2B535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7" name="フリーフォーム 1194">
                <a:extLst>
                  <a:ext uri="{FF2B5EF4-FFF2-40B4-BE49-F238E27FC236}">
                    <a16:creationId xmlns:a16="http://schemas.microsoft.com/office/drawing/2014/main" id="{FA8C3942-2599-4FF3-AF3A-D573820F937F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8" name="フリーフォーム 1195">
                <a:extLst>
                  <a:ext uri="{FF2B5EF4-FFF2-40B4-BE49-F238E27FC236}">
                    <a16:creationId xmlns:a16="http://schemas.microsoft.com/office/drawing/2014/main" id="{D0E72F8F-F87D-4A0D-8E3C-A43C61166983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9" name="フリーフォーム 1197">
                <a:extLst>
                  <a:ext uri="{FF2B5EF4-FFF2-40B4-BE49-F238E27FC236}">
                    <a16:creationId xmlns:a16="http://schemas.microsoft.com/office/drawing/2014/main" id="{0771ADBE-BFCC-433B-B499-B542599BA114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0" name="フリーフォーム 1199">
                <a:extLst>
                  <a:ext uri="{FF2B5EF4-FFF2-40B4-BE49-F238E27FC236}">
                    <a16:creationId xmlns:a16="http://schemas.microsoft.com/office/drawing/2014/main" id="{1EB7B53D-D179-410F-B23A-00F4C6028EDE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1" name="フリーフォーム 1200">
                <a:extLst>
                  <a:ext uri="{FF2B5EF4-FFF2-40B4-BE49-F238E27FC236}">
                    <a16:creationId xmlns:a16="http://schemas.microsoft.com/office/drawing/2014/main" id="{80814F1F-986B-4451-889B-296F6BDEAB01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2" name="フリーフォーム 1201">
                <a:extLst>
                  <a:ext uri="{FF2B5EF4-FFF2-40B4-BE49-F238E27FC236}">
                    <a16:creationId xmlns:a16="http://schemas.microsoft.com/office/drawing/2014/main" id="{B896CFCC-E8E0-4C55-8907-27848AF673D0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3" name="フリーフォーム 1202">
                <a:extLst>
                  <a:ext uri="{FF2B5EF4-FFF2-40B4-BE49-F238E27FC236}">
                    <a16:creationId xmlns:a16="http://schemas.microsoft.com/office/drawing/2014/main" id="{1032712F-72DE-4024-BF4C-50253A2D7D5D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4" name="フリーフォーム 1203">
                <a:extLst>
                  <a:ext uri="{FF2B5EF4-FFF2-40B4-BE49-F238E27FC236}">
                    <a16:creationId xmlns:a16="http://schemas.microsoft.com/office/drawing/2014/main" id="{7C2405B6-79BE-4038-9573-79A7B02B0216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5" name="フリーフォーム 1204">
                <a:extLst>
                  <a:ext uri="{FF2B5EF4-FFF2-40B4-BE49-F238E27FC236}">
                    <a16:creationId xmlns:a16="http://schemas.microsoft.com/office/drawing/2014/main" id="{3B6FCF68-2A61-4EBC-8F55-FA5A94F51323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9FB86D8E-BF5C-4937-ADAD-59C65FFC4BC9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A9EE4062-7DC8-48C6-ACDE-3281251C7A97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02FF2659-255F-4E1C-82F1-A97CF49B00A8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CEC5960A-C964-4ABF-8C2B-CF8B81145935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486" name="矢印: 下 485">
            <a:extLst>
              <a:ext uri="{FF2B5EF4-FFF2-40B4-BE49-F238E27FC236}">
                <a16:creationId xmlns:a16="http://schemas.microsoft.com/office/drawing/2014/main" id="{3A8B3415-031A-4041-A757-CC524BAC7E96}"/>
              </a:ext>
            </a:extLst>
          </p:cNvPr>
          <p:cNvSpPr/>
          <p:nvPr/>
        </p:nvSpPr>
        <p:spPr>
          <a:xfrm>
            <a:off x="1913044" y="2339724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87" name="正方形/長方形 486">
            <a:extLst>
              <a:ext uri="{FF2B5EF4-FFF2-40B4-BE49-F238E27FC236}">
                <a16:creationId xmlns:a16="http://schemas.microsoft.com/office/drawing/2014/main" id="{A86655E5-6525-4314-8088-CE724320D4FF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8" name="テキスト ボックス 487">
            <a:extLst>
              <a:ext uri="{FF2B5EF4-FFF2-40B4-BE49-F238E27FC236}">
                <a16:creationId xmlns:a16="http://schemas.microsoft.com/office/drawing/2014/main" id="{04A04FFF-B4A7-4174-A51F-CA45B8B729A7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答え：エジプト・アラブ共和国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233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問題⑥どの国の国旗でしょうか？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ヒント：首都はアディスアベバです。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35554D4E-DBBD-4C2D-8093-0EF914FD685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B6B39CC1-5757-4726-BCB9-68AEDFBC46F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90250C16-2683-42CE-865F-85E8A971464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F7530DD2-02FD-45C5-B9A9-95F5CE2E277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4" name="円: 塗りつぶしなし 23">
            <a:extLst>
              <a:ext uri="{FF2B5EF4-FFF2-40B4-BE49-F238E27FC236}">
                <a16:creationId xmlns:a16="http://schemas.microsoft.com/office/drawing/2014/main" id="{EE903A8F-939C-44F9-9FDE-E29F6CD1529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0EF8D9DD-C506-4721-B025-EF58706CD6DE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B7B8A039-1AEB-42C9-A691-DE1EA1FAF4C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84A30760-3C8B-40DF-95C1-CA11530DD21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円: 塗りつぶしなし 27">
            <a:extLst>
              <a:ext uri="{FF2B5EF4-FFF2-40B4-BE49-F238E27FC236}">
                <a16:creationId xmlns:a16="http://schemas.microsoft.com/office/drawing/2014/main" id="{F33818D1-DE53-4928-BB94-D568A8BFCBD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円: 塗りつぶしなし 28">
            <a:extLst>
              <a:ext uri="{FF2B5EF4-FFF2-40B4-BE49-F238E27FC236}">
                <a16:creationId xmlns:a16="http://schemas.microsoft.com/office/drawing/2014/main" id="{538571A0-DEE4-4C9E-9DD5-405746A96FF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0" name="円: 塗りつぶしなし 29">
            <a:extLst>
              <a:ext uri="{FF2B5EF4-FFF2-40B4-BE49-F238E27FC236}">
                <a16:creationId xmlns:a16="http://schemas.microsoft.com/office/drawing/2014/main" id="{817766FE-DB85-480D-8E4A-84E27CFA116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6353078D-31A7-4D6F-9121-E07C093F7699}"/>
              </a:ext>
            </a:extLst>
          </p:cNvPr>
          <p:cNvGrpSpPr/>
          <p:nvPr/>
        </p:nvGrpSpPr>
        <p:grpSpPr>
          <a:xfrm>
            <a:off x="3195789" y="1804938"/>
            <a:ext cx="5330130" cy="3549368"/>
            <a:chOff x="2810700" y="2636466"/>
            <a:chExt cx="1981701" cy="1319629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0C4730D0-C03D-487D-BB54-14A9DD769232}"/>
                </a:ext>
              </a:extLst>
            </p:cNvPr>
            <p:cNvGrpSpPr/>
            <p:nvPr/>
          </p:nvGrpSpPr>
          <p:grpSpPr>
            <a:xfrm>
              <a:off x="2811143" y="2637675"/>
              <a:ext cx="1981258" cy="1317570"/>
              <a:chOff x="3656856" y="2102757"/>
              <a:chExt cx="1981258" cy="1317570"/>
            </a:xfrm>
          </p:grpSpPr>
          <p:grpSp>
            <p:nvGrpSpPr>
              <p:cNvPr id="53" name="Group 68">
                <a:extLst>
                  <a:ext uri="{FF2B5EF4-FFF2-40B4-BE49-F238E27FC236}">
                    <a16:creationId xmlns:a16="http://schemas.microsoft.com/office/drawing/2014/main" id="{DC40037D-81F9-4B35-BB73-0E14B6C078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6856" y="2102757"/>
                <a:ext cx="1981258" cy="1317570"/>
                <a:chOff x="353" y="2341"/>
                <a:chExt cx="182" cy="545"/>
              </a:xfrm>
            </p:grpSpPr>
            <p:sp>
              <p:nvSpPr>
                <p:cNvPr id="57" name="Rectangle 69">
                  <a:extLst>
                    <a:ext uri="{FF2B5EF4-FFF2-40B4-BE49-F238E27FC236}">
                      <a16:creationId xmlns:a16="http://schemas.microsoft.com/office/drawing/2014/main" id="{FE7B0109-98A5-447A-85FD-E4604482EB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Rectangle 70">
                  <a:extLst>
                    <a:ext uri="{FF2B5EF4-FFF2-40B4-BE49-F238E27FC236}">
                      <a16:creationId xmlns:a16="http://schemas.microsoft.com/office/drawing/2014/main" id="{E158D6E6-2F44-47B7-81A8-E9665C008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Rectangle 71">
                  <a:extLst>
                    <a:ext uri="{FF2B5EF4-FFF2-40B4-BE49-F238E27FC236}">
                      <a16:creationId xmlns:a16="http://schemas.microsoft.com/office/drawing/2014/main" id="{4734DF28-0C32-42CC-ABA5-28FCD2C9A4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7EE5DA98-2065-4284-A124-2B9AD11C595B}"/>
                  </a:ext>
                </a:extLst>
              </p:cNvPr>
              <p:cNvGrpSpPr/>
              <p:nvPr/>
            </p:nvGrpSpPr>
            <p:grpSpPr>
              <a:xfrm>
                <a:off x="4209450" y="2323507"/>
                <a:ext cx="876070" cy="876070"/>
                <a:chOff x="1068658" y="1062664"/>
                <a:chExt cx="4660606" cy="4660605"/>
              </a:xfrm>
            </p:grpSpPr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9C4B81C5-CE96-48AE-A735-2E58FF645027}"/>
                    </a:ext>
                  </a:extLst>
                </p:cNvPr>
                <p:cNvSpPr/>
                <p:nvPr/>
              </p:nvSpPr>
              <p:spPr bwMode="auto">
                <a:xfrm>
                  <a:off x="1068658" y="1062664"/>
                  <a:ext cx="4660606" cy="4660605"/>
                </a:xfrm>
                <a:prstGeom prst="ellipse">
                  <a:avLst/>
                </a:prstGeom>
                <a:solidFill>
                  <a:srgbClr val="0033CC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B7163B69-C1A3-4233-9EE9-9AFFFA0C620B}"/>
                    </a:ext>
                  </a:extLst>
                </p:cNvPr>
                <p:cNvSpPr/>
                <p:nvPr/>
              </p:nvSpPr>
              <p:spPr bwMode="auto">
                <a:xfrm>
                  <a:off x="1628416" y="1529102"/>
                  <a:ext cx="3548915" cy="3735134"/>
                </a:xfrm>
                <a:custGeom>
                  <a:avLst/>
                  <a:gdLst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2600390 w 3548915"/>
                    <a:gd name="connsiteY4" fmla="*/ 2100346 h 3735134"/>
                    <a:gd name="connsiteX5" fmla="*/ 3548915 w 3548915"/>
                    <a:gd name="connsiteY5" fmla="*/ 2417569 h 3735134"/>
                    <a:gd name="connsiteX6" fmla="*/ 3524952 w 3548915"/>
                    <a:gd name="connsiteY6" fmla="*/ 2489220 h 3735134"/>
                    <a:gd name="connsiteX7" fmla="*/ 2576427 w 3548915"/>
                    <a:gd name="connsiteY7" fmla="*/ 2171998 h 3735134"/>
                    <a:gd name="connsiteX8" fmla="*/ 948526 w 3548915"/>
                    <a:gd name="connsiteY8" fmla="*/ 2087643 h 3735134"/>
                    <a:gd name="connsiteX9" fmla="*/ 972488 w 3548915"/>
                    <a:gd name="connsiteY9" fmla="*/ 2159295 h 3735134"/>
                    <a:gd name="connsiteX10" fmla="*/ 23963 w 3548915"/>
                    <a:gd name="connsiteY10" fmla="*/ 2476517 h 3735134"/>
                    <a:gd name="connsiteX11" fmla="*/ 0 w 3548915"/>
                    <a:gd name="connsiteY11" fmla="*/ 2404866 h 3735134"/>
                    <a:gd name="connsiteX12" fmla="*/ 2214009 w 3548915"/>
                    <a:gd name="connsiteY12" fmla="*/ 2065901 h 3735134"/>
                    <a:gd name="connsiteX13" fmla="*/ 2266684 w 3548915"/>
                    <a:gd name="connsiteY13" fmla="*/ 2225591 h 3735134"/>
                    <a:gd name="connsiteX14" fmla="*/ 1903272 w 3548915"/>
                    <a:gd name="connsiteY14" fmla="*/ 2495979 h 3735134"/>
                    <a:gd name="connsiteX15" fmla="*/ 2777782 w 3548915"/>
                    <a:gd name="connsiteY15" fmla="*/ 3147690 h 3735134"/>
                    <a:gd name="connsiteX16" fmla="*/ 2856936 w 3548915"/>
                    <a:gd name="connsiteY16" fmla="*/ 3395047 h 3735134"/>
                    <a:gd name="connsiteX17" fmla="*/ 1770546 w 3548915"/>
                    <a:gd name="connsiteY17" fmla="*/ 2593573 h 3735134"/>
                    <a:gd name="connsiteX18" fmla="*/ 982995 w 3548915"/>
                    <a:gd name="connsiteY18" fmla="*/ 3174580 h 3735134"/>
                    <a:gd name="connsiteX19" fmla="*/ 1073002 w 3548915"/>
                    <a:gd name="connsiteY19" fmla="*/ 2911674 h 3735134"/>
                    <a:gd name="connsiteX20" fmla="*/ 1723283 w 3548915"/>
                    <a:gd name="connsiteY20" fmla="*/ 2431935 h 3735134"/>
                    <a:gd name="connsiteX21" fmla="*/ 1722396 w 3548915"/>
                    <a:gd name="connsiteY21" fmla="*/ 2430739 h 3735134"/>
                    <a:gd name="connsiteX22" fmla="*/ 297813 w 3548915"/>
                    <a:gd name="connsiteY22" fmla="*/ 1507103 h 3735134"/>
                    <a:gd name="connsiteX23" fmla="*/ 564183 w 3548915"/>
                    <a:gd name="connsiteY23" fmla="*/ 1507103 h 3735134"/>
                    <a:gd name="connsiteX24" fmla="*/ 1233150 w 3548915"/>
                    <a:gd name="connsiteY24" fmla="*/ 2000613 h 3735134"/>
                    <a:gd name="connsiteX25" fmla="*/ 1233690 w 3548915"/>
                    <a:gd name="connsiteY25" fmla="*/ 1999885 h 3735134"/>
                    <a:gd name="connsiteX26" fmla="*/ 1716225 w 3548915"/>
                    <a:gd name="connsiteY26" fmla="*/ 2358502 h 3735134"/>
                    <a:gd name="connsiteX27" fmla="*/ 1582498 w 3548915"/>
                    <a:gd name="connsiteY27" fmla="*/ 2458596 h 3735134"/>
                    <a:gd name="connsiteX28" fmla="*/ 1232668 w 3548915"/>
                    <a:gd name="connsiteY28" fmla="*/ 2198807 h 3735134"/>
                    <a:gd name="connsiteX29" fmla="*/ 983396 w 3548915"/>
                    <a:gd name="connsiteY29" fmla="*/ 2977778 h 3735134"/>
                    <a:gd name="connsiteX30" fmla="*/ 991532 w 3548915"/>
                    <a:gd name="connsiteY30" fmla="*/ 2971778 h 3735134"/>
                    <a:gd name="connsiteX31" fmla="*/ 901525 w 3548915"/>
                    <a:gd name="connsiteY31" fmla="*/ 3234684 h 3735134"/>
                    <a:gd name="connsiteX32" fmla="*/ 684155 w 3548915"/>
                    <a:gd name="connsiteY32" fmla="*/ 3395047 h 3735134"/>
                    <a:gd name="connsiteX33" fmla="*/ 1099129 w 3548915"/>
                    <a:gd name="connsiteY33" fmla="*/ 2098250 h 3735134"/>
                    <a:gd name="connsiteX34" fmla="*/ 3528363 w 3548915"/>
                    <a:gd name="connsiteY34" fmla="*/ 1296791 h 3735134"/>
                    <a:gd name="connsiteX35" fmla="*/ 2441962 w 3548915"/>
                    <a:gd name="connsiteY35" fmla="*/ 2098250 h 3735134"/>
                    <a:gd name="connsiteX36" fmla="*/ 2746432 w 3548915"/>
                    <a:gd name="connsiteY36" fmla="*/ 3049723 h 3735134"/>
                    <a:gd name="connsiteX37" fmla="*/ 2524964 w 3548915"/>
                    <a:gd name="connsiteY37" fmla="*/ 2875491 h 3735134"/>
                    <a:gd name="connsiteX38" fmla="*/ 2257022 w 3548915"/>
                    <a:gd name="connsiteY38" fmla="*/ 2038178 h 3735134"/>
                    <a:gd name="connsiteX39" fmla="*/ 2257924 w 3548915"/>
                    <a:gd name="connsiteY39" fmla="*/ 2037511 h 3735134"/>
                    <a:gd name="connsiteX40" fmla="*/ 2095620 w 3548915"/>
                    <a:gd name="connsiteY40" fmla="*/ 1510187 h 3735134"/>
                    <a:gd name="connsiteX41" fmla="*/ 2265508 w 3548915"/>
                    <a:gd name="connsiteY41" fmla="*/ 1517797 h 3735134"/>
                    <a:gd name="connsiteX42" fmla="*/ 2394522 w 3548915"/>
                    <a:gd name="connsiteY42" fmla="*/ 1936465 h 3735134"/>
                    <a:gd name="connsiteX43" fmla="*/ 3259249 w 3548915"/>
                    <a:gd name="connsiteY43" fmla="*/ 1296794 h 3735134"/>
                    <a:gd name="connsiteX44" fmla="*/ 1659804 w 3548915"/>
                    <a:gd name="connsiteY44" fmla="*/ 346087 h 3735134"/>
                    <a:gd name="connsiteX45" fmla="*/ 1742486 w 3548915"/>
                    <a:gd name="connsiteY45" fmla="*/ 605576 h 3735134"/>
                    <a:gd name="connsiteX46" fmla="*/ 1480898 w 3548915"/>
                    <a:gd name="connsiteY46" fmla="*/ 1423071 h 3735134"/>
                    <a:gd name="connsiteX47" fmla="*/ 1481362 w 3548915"/>
                    <a:gd name="connsiteY47" fmla="*/ 1423223 h 3735134"/>
                    <a:gd name="connsiteX48" fmla="*/ 1299808 w 3548915"/>
                    <a:gd name="connsiteY48" fmla="*/ 1977704 h 3735134"/>
                    <a:gd name="connsiteX49" fmla="*/ 1161743 w 3548915"/>
                    <a:gd name="connsiteY49" fmla="*/ 1877812 h 3735134"/>
                    <a:gd name="connsiteX50" fmla="*/ 1301465 w 3548915"/>
                    <a:gd name="connsiteY50" fmla="*/ 1456408 h 3735134"/>
                    <a:gd name="connsiteX51" fmla="*/ 219718 w 3548915"/>
                    <a:gd name="connsiteY51" fmla="*/ 1449492 h 3735134"/>
                    <a:gd name="connsiteX52" fmla="*/ 12728 w 3548915"/>
                    <a:gd name="connsiteY52" fmla="*/ 1296791 h 3735134"/>
                    <a:gd name="connsiteX53" fmla="*/ 1355587 w 3548915"/>
                    <a:gd name="connsiteY53" fmla="*/ 1296802 h 3735134"/>
                    <a:gd name="connsiteX54" fmla="*/ 707833 w 3548915"/>
                    <a:gd name="connsiteY54" fmla="*/ 335288 h 3735134"/>
                    <a:gd name="connsiteX55" fmla="*/ 1298133 w 3548915"/>
                    <a:gd name="connsiteY55" fmla="*/ 1142675 h 3735134"/>
                    <a:gd name="connsiteX56" fmla="*/ 1237143 w 3548915"/>
                    <a:gd name="connsiteY56" fmla="*/ 1187266 h 3735134"/>
                    <a:gd name="connsiteX57" fmla="*/ 646843 w 3548915"/>
                    <a:gd name="connsiteY57" fmla="*/ 379879 h 3735134"/>
                    <a:gd name="connsiteX58" fmla="*/ 2838514 w 3548915"/>
                    <a:gd name="connsiteY58" fmla="*/ 335285 h 3735134"/>
                    <a:gd name="connsiteX59" fmla="*/ 2899504 w 3548915"/>
                    <a:gd name="connsiteY59" fmla="*/ 379876 h 3735134"/>
                    <a:gd name="connsiteX60" fmla="*/ 2309204 w 3548915"/>
                    <a:gd name="connsiteY60" fmla="*/ 1187263 h 3735134"/>
                    <a:gd name="connsiteX61" fmla="*/ 2248214 w 3548915"/>
                    <a:gd name="connsiteY61" fmla="*/ 1142672 h 3735134"/>
                    <a:gd name="connsiteX62" fmla="*/ 1770546 w 3548915"/>
                    <a:gd name="connsiteY62" fmla="*/ 0 h 3735134"/>
                    <a:gd name="connsiteX63" fmla="*/ 2185504 w 3548915"/>
                    <a:gd name="connsiteY63" fmla="*/ 1296802 h 3735134"/>
                    <a:gd name="connsiteX64" fmla="*/ 3164359 w 3548915"/>
                    <a:gd name="connsiteY64" fmla="*/ 1296794 h 3735134"/>
                    <a:gd name="connsiteX65" fmla="*/ 2954074 w 3548915"/>
                    <a:gd name="connsiteY65" fmla="*/ 1457477 h 3735134"/>
                    <a:gd name="connsiteX66" fmla="*/ 2100449 w 3548915"/>
                    <a:gd name="connsiteY66" fmla="*/ 1457484 h 3735134"/>
                    <a:gd name="connsiteX67" fmla="*/ 2100449 w 3548915"/>
                    <a:gd name="connsiteY67" fmla="*/ 1457754 h 3735134"/>
                    <a:gd name="connsiteX68" fmla="*/ 1521979 w 3548915"/>
                    <a:gd name="connsiteY68" fmla="*/ 1457754 h 3735134"/>
                    <a:gd name="connsiteX69" fmla="*/ 1579129 w 3548915"/>
                    <a:gd name="connsiteY69" fmla="*/ 1297442 h 3735134"/>
                    <a:gd name="connsiteX70" fmla="*/ 2020634 w 3548915"/>
                    <a:gd name="connsiteY70" fmla="*/ 1297442 h 3735134"/>
                    <a:gd name="connsiteX71" fmla="*/ 1690100 w 3548915"/>
                    <a:gd name="connsiteY71" fmla="*/ 251406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257924 w 3548915"/>
                    <a:gd name="connsiteY44" fmla="*/ 2037511 h 3735134"/>
                    <a:gd name="connsiteX45" fmla="*/ 2095620 w 3548915"/>
                    <a:gd name="connsiteY45" fmla="*/ 1510187 h 3735134"/>
                    <a:gd name="connsiteX46" fmla="*/ 2265508 w 3548915"/>
                    <a:gd name="connsiteY46" fmla="*/ 1517797 h 3735134"/>
                    <a:gd name="connsiteX47" fmla="*/ 2394522 w 3548915"/>
                    <a:gd name="connsiteY47" fmla="*/ 1936465 h 3735134"/>
                    <a:gd name="connsiteX48" fmla="*/ 3259249 w 3548915"/>
                    <a:gd name="connsiteY48" fmla="*/ 1296794 h 3735134"/>
                    <a:gd name="connsiteX49" fmla="*/ 3528363 w 3548915"/>
                    <a:gd name="connsiteY49" fmla="*/ 1296791 h 3735134"/>
                    <a:gd name="connsiteX50" fmla="*/ 1659804 w 3548915"/>
                    <a:gd name="connsiteY50" fmla="*/ 346087 h 3735134"/>
                    <a:gd name="connsiteX51" fmla="*/ 1742486 w 3548915"/>
                    <a:gd name="connsiteY51" fmla="*/ 605576 h 3735134"/>
                    <a:gd name="connsiteX52" fmla="*/ 1480898 w 3548915"/>
                    <a:gd name="connsiteY52" fmla="*/ 1423071 h 3735134"/>
                    <a:gd name="connsiteX53" fmla="*/ 1299808 w 3548915"/>
                    <a:gd name="connsiteY53" fmla="*/ 1977704 h 3735134"/>
                    <a:gd name="connsiteX54" fmla="*/ 1161743 w 3548915"/>
                    <a:gd name="connsiteY54" fmla="*/ 1877812 h 3735134"/>
                    <a:gd name="connsiteX55" fmla="*/ 1301465 w 3548915"/>
                    <a:gd name="connsiteY55" fmla="*/ 1456408 h 3735134"/>
                    <a:gd name="connsiteX56" fmla="*/ 219718 w 3548915"/>
                    <a:gd name="connsiteY56" fmla="*/ 1449492 h 3735134"/>
                    <a:gd name="connsiteX57" fmla="*/ 12728 w 3548915"/>
                    <a:gd name="connsiteY57" fmla="*/ 1296791 h 3735134"/>
                    <a:gd name="connsiteX58" fmla="*/ 1355587 w 3548915"/>
                    <a:gd name="connsiteY58" fmla="*/ 1296802 h 3735134"/>
                    <a:gd name="connsiteX59" fmla="*/ 1659804 w 3548915"/>
                    <a:gd name="connsiteY59" fmla="*/ 346087 h 3735134"/>
                    <a:gd name="connsiteX60" fmla="*/ 707833 w 3548915"/>
                    <a:gd name="connsiteY60" fmla="*/ 335288 h 3735134"/>
                    <a:gd name="connsiteX61" fmla="*/ 1298133 w 3548915"/>
                    <a:gd name="connsiteY61" fmla="*/ 1142675 h 3735134"/>
                    <a:gd name="connsiteX62" fmla="*/ 1237143 w 3548915"/>
                    <a:gd name="connsiteY62" fmla="*/ 1187266 h 3735134"/>
                    <a:gd name="connsiteX63" fmla="*/ 646843 w 3548915"/>
                    <a:gd name="connsiteY63" fmla="*/ 379879 h 3735134"/>
                    <a:gd name="connsiteX64" fmla="*/ 707833 w 3548915"/>
                    <a:gd name="connsiteY64" fmla="*/ 335288 h 3735134"/>
                    <a:gd name="connsiteX65" fmla="*/ 2838514 w 3548915"/>
                    <a:gd name="connsiteY65" fmla="*/ 335285 h 3735134"/>
                    <a:gd name="connsiteX66" fmla="*/ 2899504 w 3548915"/>
                    <a:gd name="connsiteY66" fmla="*/ 379876 h 3735134"/>
                    <a:gd name="connsiteX67" fmla="*/ 2309204 w 3548915"/>
                    <a:gd name="connsiteY67" fmla="*/ 1187263 h 3735134"/>
                    <a:gd name="connsiteX68" fmla="*/ 2248214 w 3548915"/>
                    <a:gd name="connsiteY68" fmla="*/ 1142672 h 3735134"/>
                    <a:gd name="connsiteX69" fmla="*/ 2838514 w 3548915"/>
                    <a:gd name="connsiteY69" fmla="*/ 335285 h 3735134"/>
                    <a:gd name="connsiteX70" fmla="*/ 1770546 w 3548915"/>
                    <a:gd name="connsiteY70" fmla="*/ 0 h 3735134"/>
                    <a:gd name="connsiteX71" fmla="*/ 2185504 w 3548915"/>
                    <a:gd name="connsiteY71" fmla="*/ 1296802 h 3735134"/>
                    <a:gd name="connsiteX72" fmla="*/ 3164359 w 3548915"/>
                    <a:gd name="connsiteY72" fmla="*/ 1296794 h 3735134"/>
                    <a:gd name="connsiteX73" fmla="*/ 2954074 w 3548915"/>
                    <a:gd name="connsiteY73" fmla="*/ 1457477 h 3735134"/>
                    <a:gd name="connsiteX74" fmla="*/ 2100449 w 3548915"/>
                    <a:gd name="connsiteY74" fmla="*/ 1457484 h 3735134"/>
                    <a:gd name="connsiteX75" fmla="*/ 2100449 w 3548915"/>
                    <a:gd name="connsiteY75" fmla="*/ 1457754 h 3735134"/>
                    <a:gd name="connsiteX76" fmla="*/ 1521979 w 3548915"/>
                    <a:gd name="connsiteY76" fmla="*/ 1457754 h 3735134"/>
                    <a:gd name="connsiteX77" fmla="*/ 1579129 w 3548915"/>
                    <a:gd name="connsiteY77" fmla="*/ 1297442 h 3735134"/>
                    <a:gd name="connsiteX78" fmla="*/ 2020634 w 3548915"/>
                    <a:gd name="connsiteY78" fmla="*/ 1297442 h 3735134"/>
                    <a:gd name="connsiteX79" fmla="*/ 1690100 w 3548915"/>
                    <a:gd name="connsiteY79" fmla="*/ 251406 h 3735134"/>
                    <a:gd name="connsiteX80" fmla="*/ 1770546 w 3548915"/>
                    <a:gd name="connsiteY80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257924 w 3548915"/>
                    <a:gd name="connsiteY44" fmla="*/ 2037511 h 3735134"/>
                    <a:gd name="connsiteX45" fmla="*/ 2095620 w 3548915"/>
                    <a:gd name="connsiteY45" fmla="*/ 1510187 h 3735134"/>
                    <a:gd name="connsiteX46" fmla="*/ 2265508 w 3548915"/>
                    <a:gd name="connsiteY46" fmla="*/ 1517797 h 3735134"/>
                    <a:gd name="connsiteX47" fmla="*/ 2394522 w 3548915"/>
                    <a:gd name="connsiteY47" fmla="*/ 1936465 h 3735134"/>
                    <a:gd name="connsiteX48" fmla="*/ 3259249 w 3548915"/>
                    <a:gd name="connsiteY48" fmla="*/ 1296794 h 3735134"/>
                    <a:gd name="connsiteX49" fmla="*/ 3528363 w 3548915"/>
                    <a:gd name="connsiteY49" fmla="*/ 1296791 h 3735134"/>
                    <a:gd name="connsiteX50" fmla="*/ 1659804 w 3548915"/>
                    <a:gd name="connsiteY50" fmla="*/ 346087 h 3735134"/>
                    <a:gd name="connsiteX51" fmla="*/ 1742486 w 3548915"/>
                    <a:gd name="connsiteY51" fmla="*/ 605576 h 3735134"/>
                    <a:gd name="connsiteX52" fmla="*/ 1299808 w 3548915"/>
                    <a:gd name="connsiteY52" fmla="*/ 1977704 h 3735134"/>
                    <a:gd name="connsiteX53" fmla="*/ 1161743 w 3548915"/>
                    <a:gd name="connsiteY53" fmla="*/ 1877812 h 3735134"/>
                    <a:gd name="connsiteX54" fmla="*/ 1301465 w 3548915"/>
                    <a:gd name="connsiteY54" fmla="*/ 1456408 h 3735134"/>
                    <a:gd name="connsiteX55" fmla="*/ 219718 w 3548915"/>
                    <a:gd name="connsiteY55" fmla="*/ 1449492 h 3735134"/>
                    <a:gd name="connsiteX56" fmla="*/ 12728 w 3548915"/>
                    <a:gd name="connsiteY56" fmla="*/ 1296791 h 3735134"/>
                    <a:gd name="connsiteX57" fmla="*/ 1355587 w 3548915"/>
                    <a:gd name="connsiteY57" fmla="*/ 1296802 h 3735134"/>
                    <a:gd name="connsiteX58" fmla="*/ 1659804 w 3548915"/>
                    <a:gd name="connsiteY58" fmla="*/ 346087 h 3735134"/>
                    <a:gd name="connsiteX59" fmla="*/ 707833 w 3548915"/>
                    <a:gd name="connsiteY59" fmla="*/ 335288 h 3735134"/>
                    <a:gd name="connsiteX60" fmla="*/ 1298133 w 3548915"/>
                    <a:gd name="connsiteY60" fmla="*/ 1142675 h 3735134"/>
                    <a:gd name="connsiteX61" fmla="*/ 1237143 w 3548915"/>
                    <a:gd name="connsiteY61" fmla="*/ 1187266 h 3735134"/>
                    <a:gd name="connsiteX62" fmla="*/ 646843 w 3548915"/>
                    <a:gd name="connsiteY62" fmla="*/ 379879 h 3735134"/>
                    <a:gd name="connsiteX63" fmla="*/ 707833 w 3548915"/>
                    <a:gd name="connsiteY63" fmla="*/ 335288 h 3735134"/>
                    <a:gd name="connsiteX64" fmla="*/ 2838514 w 3548915"/>
                    <a:gd name="connsiteY64" fmla="*/ 335285 h 3735134"/>
                    <a:gd name="connsiteX65" fmla="*/ 2899504 w 3548915"/>
                    <a:gd name="connsiteY65" fmla="*/ 379876 h 3735134"/>
                    <a:gd name="connsiteX66" fmla="*/ 2309204 w 3548915"/>
                    <a:gd name="connsiteY66" fmla="*/ 1187263 h 3735134"/>
                    <a:gd name="connsiteX67" fmla="*/ 2248214 w 3548915"/>
                    <a:gd name="connsiteY67" fmla="*/ 1142672 h 3735134"/>
                    <a:gd name="connsiteX68" fmla="*/ 2838514 w 3548915"/>
                    <a:gd name="connsiteY68" fmla="*/ 335285 h 3735134"/>
                    <a:gd name="connsiteX69" fmla="*/ 1770546 w 3548915"/>
                    <a:gd name="connsiteY69" fmla="*/ 0 h 3735134"/>
                    <a:gd name="connsiteX70" fmla="*/ 2185504 w 3548915"/>
                    <a:gd name="connsiteY70" fmla="*/ 1296802 h 3735134"/>
                    <a:gd name="connsiteX71" fmla="*/ 3164359 w 3548915"/>
                    <a:gd name="connsiteY71" fmla="*/ 1296794 h 3735134"/>
                    <a:gd name="connsiteX72" fmla="*/ 2954074 w 3548915"/>
                    <a:gd name="connsiteY72" fmla="*/ 1457477 h 3735134"/>
                    <a:gd name="connsiteX73" fmla="*/ 2100449 w 3548915"/>
                    <a:gd name="connsiteY73" fmla="*/ 1457484 h 3735134"/>
                    <a:gd name="connsiteX74" fmla="*/ 2100449 w 3548915"/>
                    <a:gd name="connsiteY74" fmla="*/ 1457754 h 3735134"/>
                    <a:gd name="connsiteX75" fmla="*/ 1521979 w 3548915"/>
                    <a:gd name="connsiteY75" fmla="*/ 1457754 h 3735134"/>
                    <a:gd name="connsiteX76" fmla="*/ 1579129 w 3548915"/>
                    <a:gd name="connsiteY76" fmla="*/ 1297442 h 3735134"/>
                    <a:gd name="connsiteX77" fmla="*/ 2020634 w 3548915"/>
                    <a:gd name="connsiteY77" fmla="*/ 1297442 h 3735134"/>
                    <a:gd name="connsiteX78" fmla="*/ 1690100 w 3548915"/>
                    <a:gd name="connsiteY78" fmla="*/ 251406 h 3735134"/>
                    <a:gd name="connsiteX79" fmla="*/ 1770546 w 3548915"/>
                    <a:gd name="connsiteY79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257924 w 3548915"/>
                    <a:gd name="connsiteY44" fmla="*/ 2037511 h 3735134"/>
                    <a:gd name="connsiteX45" fmla="*/ 2095620 w 3548915"/>
                    <a:gd name="connsiteY45" fmla="*/ 1510187 h 3735134"/>
                    <a:gd name="connsiteX46" fmla="*/ 2265508 w 3548915"/>
                    <a:gd name="connsiteY46" fmla="*/ 1517797 h 3735134"/>
                    <a:gd name="connsiteX47" fmla="*/ 2394522 w 3548915"/>
                    <a:gd name="connsiteY47" fmla="*/ 1936465 h 3735134"/>
                    <a:gd name="connsiteX48" fmla="*/ 3259249 w 3548915"/>
                    <a:gd name="connsiteY48" fmla="*/ 1296794 h 3735134"/>
                    <a:gd name="connsiteX49" fmla="*/ 3528363 w 3548915"/>
                    <a:gd name="connsiteY49" fmla="*/ 1296791 h 3735134"/>
                    <a:gd name="connsiteX50" fmla="*/ 1659804 w 3548915"/>
                    <a:gd name="connsiteY50" fmla="*/ 346087 h 3735134"/>
                    <a:gd name="connsiteX51" fmla="*/ 1742486 w 3548915"/>
                    <a:gd name="connsiteY51" fmla="*/ 605576 h 3735134"/>
                    <a:gd name="connsiteX52" fmla="*/ 1299808 w 3548915"/>
                    <a:gd name="connsiteY52" fmla="*/ 1977704 h 3735134"/>
                    <a:gd name="connsiteX53" fmla="*/ 1161743 w 3548915"/>
                    <a:gd name="connsiteY53" fmla="*/ 1877812 h 3735134"/>
                    <a:gd name="connsiteX54" fmla="*/ 1301465 w 3548915"/>
                    <a:gd name="connsiteY54" fmla="*/ 1456408 h 3735134"/>
                    <a:gd name="connsiteX55" fmla="*/ 219718 w 3548915"/>
                    <a:gd name="connsiteY55" fmla="*/ 1449492 h 3735134"/>
                    <a:gd name="connsiteX56" fmla="*/ 12728 w 3548915"/>
                    <a:gd name="connsiteY56" fmla="*/ 1296791 h 3735134"/>
                    <a:gd name="connsiteX57" fmla="*/ 1355587 w 3548915"/>
                    <a:gd name="connsiteY57" fmla="*/ 1296802 h 3735134"/>
                    <a:gd name="connsiteX58" fmla="*/ 1659804 w 3548915"/>
                    <a:gd name="connsiteY58" fmla="*/ 346087 h 3735134"/>
                    <a:gd name="connsiteX59" fmla="*/ 707833 w 3548915"/>
                    <a:gd name="connsiteY59" fmla="*/ 335288 h 3735134"/>
                    <a:gd name="connsiteX60" fmla="*/ 1298133 w 3548915"/>
                    <a:gd name="connsiteY60" fmla="*/ 1142675 h 3735134"/>
                    <a:gd name="connsiteX61" fmla="*/ 1237143 w 3548915"/>
                    <a:gd name="connsiteY61" fmla="*/ 1187266 h 3735134"/>
                    <a:gd name="connsiteX62" fmla="*/ 646843 w 3548915"/>
                    <a:gd name="connsiteY62" fmla="*/ 379879 h 3735134"/>
                    <a:gd name="connsiteX63" fmla="*/ 707833 w 3548915"/>
                    <a:gd name="connsiteY63" fmla="*/ 335288 h 3735134"/>
                    <a:gd name="connsiteX64" fmla="*/ 2838514 w 3548915"/>
                    <a:gd name="connsiteY64" fmla="*/ 335285 h 3735134"/>
                    <a:gd name="connsiteX65" fmla="*/ 2899504 w 3548915"/>
                    <a:gd name="connsiteY65" fmla="*/ 379876 h 3735134"/>
                    <a:gd name="connsiteX66" fmla="*/ 2309204 w 3548915"/>
                    <a:gd name="connsiteY66" fmla="*/ 1187263 h 3735134"/>
                    <a:gd name="connsiteX67" fmla="*/ 2248214 w 3548915"/>
                    <a:gd name="connsiteY67" fmla="*/ 1142672 h 3735134"/>
                    <a:gd name="connsiteX68" fmla="*/ 2838514 w 3548915"/>
                    <a:gd name="connsiteY68" fmla="*/ 335285 h 3735134"/>
                    <a:gd name="connsiteX69" fmla="*/ 1770546 w 3548915"/>
                    <a:gd name="connsiteY69" fmla="*/ 0 h 3735134"/>
                    <a:gd name="connsiteX70" fmla="*/ 2185504 w 3548915"/>
                    <a:gd name="connsiteY70" fmla="*/ 1296802 h 3735134"/>
                    <a:gd name="connsiteX71" fmla="*/ 3164359 w 3548915"/>
                    <a:gd name="connsiteY71" fmla="*/ 1296794 h 3735134"/>
                    <a:gd name="connsiteX72" fmla="*/ 2954074 w 3548915"/>
                    <a:gd name="connsiteY72" fmla="*/ 1457477 h 3735134"/>
                    <a:gd name="connsiteX73" fmla="*/ 2100449 w 3548915"/>
                    <a:gd name="connsiteY73" fmla="*/ 1457484 h 3735134"/>
                    <a:gd name="connsiteX74" fmla="*/ 1521979 w 3548915"/>
                    <a:gd name="connsiteY74" fmla="*/ 1457754 h 3735134"/>
                    <a:gd name="connsiteX75" fmla="*/ 1579129 w 3548915"/>
                    <a:gd name="connsiteY75" fmla="*/ 1297442 h 3735134"/>
                    <a:gd name="connsiteX76" fmla="*/ 2020634 w 3548915"/>
                    <a:gd name="connsiteY76" fmla="*/ 1297442 h 3735134"/>
                    <a:gd name="connsiteX77" fmla="*/ 1690100 w 3548915"/>
                    <a:gd name="connsiteY77" fmla="*/ 251406 h 3735134"/>
                    <a:gd name="connsiteX78" fmla="*/ 1770546 w 3548915"/>
                    <a:gd name="connsiteY78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257924 w 3548915"/>
                    <a:gd name="connsiteY44" fmla="*/ 2037511 h 3735134"/>
                    <a:gd name="connsiteX45" fmla="*/ 2095620 w 3548915"/>
                    <a:gd name="connsiteY45" fmla="*/ 1510187 h 3735134"/>
                    <a:gd name="connsiteX46" fmla="*/ 2265508 w 3548915"/>
                    <a:gd name="connsiteY46" fmla="*/ 1517797 h 3735134"/>
                    <a:gd name="connsiteX47" fmla="*/ 2394522 w 3548915"/>
                    <a:gd name="connsiteY47" fmla="*/ 1936465 h 3735134"/>
                    <a:gd name="connsiteX48" fmla="*/ 3259249 w 3548915"/>
                    <a:gd name="connsiteY48" fmla="*/ 1296794 h 3735134"/>
                    <a:gd name="connsiteX49" fmla="*/ 3528363 w 3548915"/>
                    <a:gd name="connsiteY49" fmla="*/ 1296791 h 3735134"/>
                    <a:gd name="connsiteX50" fmla="*/ 1659804 w 3548915"/>
                    <a:gd name="connsiteY50" fmla="*/ 346087 h 3735134"/>
                    <a:gd name="connsiteX51" fmla="*/ 1742486 w 3548915"/>
                    <a:gd name="connsiteY51" fmla="*/ 605576 h 3735134"/>
                    <a:gd name="connsiteX52" fmla="*/ 1299808 w 3548915"/>
                    <a:gd name="connsiteY52" fmla="*/ 1977704 h 3735134"/>
                    <a:gd name="connsiteX53" fmla="*/ 1161743 w 3548915"/>
                    <a:gd name="connsiteY53" fmla="*/ 1877812 h 3735134"/>
                    <a:gd name="connsiteX54" fmla="*/ 1301465 w 3548915"/>
                    <a:gd name="connsiteY54" fmla="*/ 1456408 h 3735134"/>
                    <a:gd name="connsiteX55" fmla="*/ 219718 w 3548915"/>
                    <a:gd name="connsiteY55" fmla="*/ 1449492 h 3735134"/>
                    <a:gd name="connsiteX56" fmla="*/ 12728 w 3548915"/>
                    <a:gd name="connsiteY56" fmla="*/ 1296791 h 3735134"/>
                    <a:gd name="connsiteX57" fmla="*/ 1355587 w 3548915"/>
                    <a:gd name="connsiteY57" fmla="*/ 1296802 h 3735134"/>
                    <a:gd name="connsiteX58" fmla="*/ 1659804 w 3548915"/>
                    <a:gd name="connsiteY58" fmla="*/ 346087 h 3735134"/>
                    <a:gd name="connsiteX59" fmla="*/ 707833 w 3548915"/>
                    <a:gd name="connsiteY59" fmla="*/ 335288 h 3735134"/>
                    <a:gd name="connsiteX60" fmla="*/ 1298133 w 3548915"/>
                    <a:gd name="connsiteY60" fmla="*/ 1142675 h 3735134"/>
                    <a:gd name="connsiteX61" fmla="*/ 1237143 w 3548915"/>
                    <a:gd name="connsiteY61" fmla="*/ 1187266 h 3735134"/>
                    <a:gd name="connsiteX62" fmla="*/ 646843 w 3548915"/>
                    <a:gd name="connsiteY62" fmla="*/ 379879 h 3735134"/>
                    <a:gd name="connsiteX63" fmla="*/ 707833 w 3548915"/>
                    <a:gd name="connsiteY63" fmla="*/ 335288 h 3735134"/>
                    <a:gd name="connsiteX64" fmla="*/ 2838514 w 3548915"/>
                    <a:gd name="connsiteY64" fmla="*/ 335285 h 3735134"/>
                    <a:gd name="connsiteX65" fmla="*/ 2899504 w 3548915"/>
                    <a:gd name="connsiteY65" fmla="*/ 379876 h 3735134"/>
                    <a:gd name="connsiteX66" fmla="*/ 2309204 w 3548915"/>
                    <a:gd name="connsiteY66" fmla="*/ 1187263 h 3735134"/>
                    <a:gd name="connsiteX67" fmla="*/ 2248214 w 3548915"/>
                    <a:gd name="connsiteY67" fmla="*/ 1142672 h 3735134"/>
                    <a:gd name="connsiteX68" fmla="*/ 2838514 w 3548915"/>
                    <a:gd name="connsiteY68" fmla="*/ 335285 h 3735134"/>
                    <a:gd name="connsiteX69" fmla="*/ 1770546 w 3548915"/>
                    <a:gd name="connsiteY69" fmla="*/ 0 h 3735134"/>
                    <a:gd name="connsiteX70" fmla="*/ 2185504 w 3548915"/>
                    <a:gd name="connsiteY70" fmla="*/ 1296802 h 3735134"/>
                    <a:gd name="connsiteX71" fmla="*/ 3164359 w 3548915"/>
                    <a:gd name="connsiteY71" fmla="*/ 1296794 h 3735134"/>
                    <a:gd name="connsiteX72" fmla="*/ 2954074 w 3548915"/>
                    <a:gd name="connsiteY72" fmla="*/ 1457477 h 3735134"/>
                    <a:gd name="connsiteX73" fmla="*/ 1521979 w 3548915"/>
                    <a:gd name="connsiteY73" fmla="*/ 1457754 h 3735134"/>
                    <a:gd name="connsiteX74" fmla="*/ 1579129 w 3548915"/>
                    <a:gd name="connsiteY74" fmla="*/ 1297442 h 3735134"/>
                    <a:gd name="connsiteX75" fmla="*/ 2020634 w 3548915"/>
                    <a:gd name="connsiteY75" fmla="*/ 1297442 h 3735134"/>
                    <a:gd name="connsiteX76" fmla="*/ 1690100 w 3548915"/>
                    <a:gd name="connsiteY76" fmla="*/ 251406 h 3735134"/>
                    <a:gd name="connsiteX77" fmla="*/ 1770546 w 3548915"/>
                    <a:gd name="connsiteY77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257022 w 3548915"/>
                    <a:gd name="connsiteY43" fmla="*/ 2038178 h 3735134"/>
                    <a:gd name="connsiteX44" fmla="*/ 2095620 w 3548915"/>
                    <a:gd name="connsiteY44" fmla="*/ 1510187 h 3735134"/>
                    <a:gd name="connsiteX45" fmla="*/ 2265508 w 3548915"/>
                    <a:gd name="connsiteY45" fmla="*/ 1517797 h 3735134"/>
                    <a:gd name="connsiteX46" fmla="*/ 2394522 w 3548915"/>
                    <a:gd name="connsiteY46" fmla="*/ 1936465 h 3735134"/>
                    <a:gd name="connsiteX47" fmla="*/ 3259249 w 3548915"/>
                    <a:gd name="connsiteY47" fmla="*/ 1296794 h 3735134"/>
                    <a:gd name="connsiteX48" fmla="*/ 3528363 w 3548915"/>
                    <a:gd name="connsiteY48" fmla="*/ 1296791 h 3735134"/>
                    <a:gd name="connsiteX49" fmla="*/ 1659804 w 3548915"/>
                    <a:gd name="connsiteY49" fmla="*/ 346087 h 3735134"/>
                    <a:gd name="connsiteX50" fmla="*/ 1742486 w 3548915"/>
                    <a:gd name="connsiteY50" fmla="*/ 605576 h 3735134"/>
                    <a:gd name="connsiteX51" fmla="*/ 1299808 w 3548915"/>
                    <a:gd name="connsiteY51" fmla="*/ 1977704 h 3735134"/>
                    <a:gd name="connsiteX52" fmla="*/ 1161743 w 3548915"/>
                    <a:gd name="connsiteY52" fmla="*/ 1877812 h 3735134"/>
                    <a:gd name="connsiteX53" fmla="*/ 1301465 w 3548915"/>
                    <a:gd name="connsiteY53" fmla="*/ 1456408 h 3735134"/>
                    <a:gd name="connsiteX54" fmla="*/ 219718 w 3548915"/>
                    <a:gd name="connsiteY54" fmla="*/ 1449492 h 3735134"/>
                    <a:gd name="connsiteX55" fmla="*/ 12728 w 3548915"/>
                    <a:gd name="connsiteY55" fmla="*/ 1296791 h 3735134"/>
                    <a:gd name="connsiteX56" fmla="*/ 1355587 w 3548915"/>
                    <a:gd name="connsiteY56" fmla="*/ 1296802 h 3735134"/>
                    <a:gd name="connsiteX57" fmla="*/ 1659804 w 3548915"/>
                    <a:gd name="connsiteY57" fmla="*/ 346087 h 3735134"/>
                    <a:gd name="connsiteX58" fmla="*/ 707833 w 3548915"/>
                    <a:gd name="connsiteY58" fmla="*/ 335288 h 3735134"/>
                    <a:gd name="connsiteX59" fmla="*/ 1298133 w 3548915"/>
                    <a:gd name="connsiteY59" fmla="*/ 1142675 h 3735134"/>
                    <a:gd name="connsiteX60" fmla="*/ 1237143 w 3548915"/>
                    <a:gd name="connsiteY60" fmla="*/ 1187266 h 3735134"/>
                    <a:gd name="connsiteX61" fmla="*/ 646843 w 3548915"/>
                    <a:gd name="connsiteY61" fmla="*/ 379879 h 3735134"/>
                    <a:gd name="connsiteX62" fmla="*/ 707833 w 3548915"/>
                    <a:gd name="connsiteY62" fmla="*/ 335288 h 3735134"/>
                    <a:gd name="connsiteX63" fmla="*/ 2838514 w 3548915"/>
                    <a:gd name="connsiteY63" fmla="*/ 335285 h 3735134"/>
                    <a:gd name="connsiteX64" fmla="*/ 2899504 w 3548915"/>
                    <a:gd name="connsiteY64" fmla="*/ 379876 h 3735134"/>
                    <a:gd name="connsiteX65" fmla="*/ 2309204 w 3548915"/>
                    <a:gd name="connsiteY65" fmla="*/ 1187263 h 3735134"/>
                    <a:gd name="connsiteX66" fmla="*/ 2248214 w 3548915"/>
                    <a:gd name="connsiteY66" fmla="*/ 1142672 h 3735134"/>
                    <a:gd name="connsiteX67" fmla="*/ 2838514 w 3548915"/>
                    <a:gd name="connsiteY67" fmla="*/ 335285 h 3735134"/>
                    <a:gd name="connsiteX68" fmla="*/ 1770546 w 3548915"/>
                    <a:gd name="connsiteY68" fmla="*/ 0 h 3735134"/>
                    <a:gd name="connsiteX69" fmla="*/ 2185504 w 3548915"/>
                    <a:gd name="connsiteY69" fmla="*/ 1296802 h 3735134"/>
                    <a:gd name="connsiteX70" fmla="*/ 3164359 w 3548915"/>
                    <a:gd name="connsiteY70" fmla="*/ 1296794 h 3735134"/>
                    <a:gd name="connsiteX71" fmla="*/ 2954074 w 3548915"/>
                    <a:gd name="connsiteY71" fmla="*/ 1457477 h 3735134"/>
                    <a:gd name="connsiteX72" fmla="*/ 1521979 w 3548915"/>
                    <a:gd name="connsiteY72" fmla="*/ 1457754 h 3735134"/>
                    <a:gd name="connsiteX73" fmla="*/ 1579129 w 3548915"/>
                    <a:gd name="connsiteY73" fmla="*/ 1297442 h 3735134"/>
                    <a:gd name="connsiteX74" fmla="*/ 2020634 w 3548915"/>
                    <a:gd name="connsiteY74" fmla="*/ 1297442 h 3735134"/>
                    <a:gd name="connsiteX75" fmla="*/ 1690100 w 3548915"/>
                    <a:gd name="connsiteY75" fmla="*/ 251406 h 3735134"/>
                    <a:gd name="connsiteX76" fmla="*/ 1770546 w 3548915"/>
                    <a:gd name="connsiteY76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91532 w 3548915"/>
                    <a:gd name="connsiteY34" fmla="*/ 2971778 h 3735134"/>
                    <a:gd name="connsiteX35" fmla="*/ 901525 w 3548915"/>
                    <a:gd name="connsiteY35" fmla="*/ 3234684 h 3735134"/>
                    <a:gd name="connsiteX36" fmla="*/ 684155 w 3548915"/>
                    <a:gd name="connsiteY36" fmla="*/ 3395047 h 3735134"/>
                    <a:gd name="connsiteX37" fmla="*/ 1099129 w 3548915"/>
                    <a:gd name="connsiteY37" fmla="*/ 2098250 h 3735134"/>
                    <a:gd name="connsiteX38" fmla="*/ 297813 w 3548915"/>
                    <a:gd name="connsiteY38" fmla="*/ 1507103 h 3735134"/>
                    <a:gd name="connsiteX39" fmla="*/ 3528363 w 3548915"/>
                    <a:gd name="connsiteY39" fmla="*/ 1296791 h 3735134"/>
                    <a:gd name="connsiteX40" fmla="*/ 2441962 w 3548915"/>
                    <a:gd name="connsiteY40" fmla="*/ 2098250 h 3735134"/>
                    <a:gd name="connsiteX41" fmla="*/ 2746432 w 3548915"/>
                    <a:gd name="connsiteY41" fmla="*/ 3049723 h 3735134"/>
                    <a:gd name="connsiteX42" fmla="*/ 2524964 w 3548915"/>
                    <a:gd name="connsiteY42" fmla="*/ 2875491 h 3735134"/>
                    <a:gd name="connsiteX43" fmla="*/ 2095620 w 3548915"/>
                    <a:gd name="connsiteY43" fmla="*/ 1510187 h 3735134"/>
                    <a:gd name="connsiteX44" fmla="*/ 2265508 w 3548915"/>
                    <a:gd name="connsiteY44" fmla="*/ 1517797 h 3735134"/>
                    <a:gd name="connsiteX45" fmla="*/ 2394522 w 3548915"/>
                    <a:gd name="connsiteY45" fmla="*/ 1936465 h 3735134"/>
                    <a:gd name="connsiteX46" fmla="*/ 3259249 w 3548915"/>
                    <a:gd name="connsiteY46" fmla="*/ 1296794 h 3735134"/>
                    <a:gd name="connsiteX47" fmla="*/ 3528363 w 3548915"/>
                    <a:gd name="connsiteY47" fmla="*/ 1296791 h 3735134"/>
                    <a:gd name="connsiteX48" fmla="*/ 1659804 w 3548915"/>
                    <a:gd name="connsiteY48" fmla="*/ 346087 h 3735134"/>
                    <a:gd name="connsiteX49" fmla="*/ 1742486 w 3548915"/>
                    <a:gd name="connsiteY49" fmla="*/ 605576 h 3735134"/>
                    <a:gd name="connsiteX50" fmla="*/ 1299808 w 3548915"/>
                    <a:gd name="connsiteY50" fmla="*/ 1977704 h 3735134"/>
                    <a:gd name="connsiteX51" fmla="*/ 1161743 w 3548915"/>
                    <a:gd name="connsiteY51" fmla="*/ 1877812 h 3735134"/>
                    <a:gd name="connsiteX52" fmla="*/ 1301465 w 3548915"/>
                    <a:gd name="connsiteY52" fmla="*/ 1456408 h 3735134"/>
                    <a:gd name="connsiteX53" fmla="*/ 219718 w 3548915"/>
                    <a:gd name="connsiteY53" fmla="*/ 1449492 h 3735134"/>
                    <a:gd name="connsiteX54" fmla="*/ 12728 w 3548915"/>
                    <a:gd name="connsiteY54" fmla="*/ 1296791 h 3735134"/>
                    <a:gd name="connsiteX55" fmla="*/ 1355587 w 3548915"/>
                    <a:gd name="connsiteY55" fmla="*/ 1296802 h 3735134"/>
                    <a:gd name="connsiteX56" fmla="*/ 1659804 w 3548915"/>
                    <a:gd name="connsiteY56" fmla="*/ 346087 h 3735134"/>
                    <a:gd name="connsiteX57" fmla="*/ 707833 w 3548915"/>
                    <a:gd name="connsiteY57" fmla="*/ 335288 h 3735134"/>
                    <a:gd name="connsiteX58" fmla="*/ 1298133 w 3548915"/>
                    <a:gd name="connsiteY58" fmla="*/ 1142675 h 3735134"/>
                    <a:gd name="connsiteX59" fmla="*/ 1237143 w 3548915"/>
                    <a:gd name="connsiteY59" fmla="*/ 1187266 h 3735134"/>
                    <a:gd name="connsiteX60" fmla="*/ 646843 w 3548915"/>
                    <a:gd name="connsiteY60" fmla="*/ 379879 h 3735134"/>
                    <a:gd name="connsiteX61" fmla="*/ 707833 w 3548915"/>
                    <a:gd name="connsiteY61" fmla="*/ 335288 h 3735134"/>
                    <a:gd name="connsiteX62" fmla="*/ 2838514 w 3548915"/>
                    <a:gd name="connsiteY62" fmla="*/ 335285 h 3735134"/>
                    <a:gd name="connsiteX63" fmla="*/ 2899504 w 3548915"/>
                    <a:gd name="connsiteY63" fmla="*/ 379876 h 3735134"/>
                    <a:gd name="connsiteX64" fmla="*/ 2309204 w 3548915"/>
                    <a:gd name="connsiteY64" fmla="*/ 1187263 h 3735134"/>
                    <a:gd name="connsiteX65" fmla="*/ 2248214 w 3548915"/>
                    <a:gd name="connsiteY65" fmla="*/ 1142672 h 3735134"/>
                    <a:gd name="connsiteX66" fmla="*/ 2838514 w 3548915"/>
                    <a:gd name="connsiteY66" fmla="*/ 335285 h 3735134"/>
                    <a:gd name="connsiteX67" fmla="*/ 1770546 w 3548915"/>
                    <a:gd name="connsiteY67" fmla="*/ 0 h 3735134"/>
                    <a:gd name="connsiteX68" fmla="*/ 2185504 w 3548915"/>
                    <a:gd name="connsiteY68" fmla="*/ 1296802 h 3735134"/>
                    <a:gd name="connsiteX69" fmla="*/ 3164359 w 3548915"/>
                    <a:gd name="connsiteY69" fmla="*/ 1296794 h 3735134"/>
                    <a:gd name="connsiteX70" fmla="*/ 2954074 w 3548915"/>
                    <a:gd name="connsiteY70" fmla="*/ 1457477 h 3735134"/>
                    <a:gd name="connsiteX71" fmla="*/ 1521979 w 3548915"/>
                    <a:gd name="connsiteY71" fmla="*/ 1457754 h 3735134"/>
                    <a:gd name="connsiteX72" fmla="*/ 1579129 w 3548915"/>
                    <a:gd name="connsiteY72" fmla="*/ 1297442 h 3735134"/>
                    <a:gd name="connsiteX73" fmla="*/ 2020634 w 3548915"/>
                    <a:gd name="connsiteY73" fmla="*/ 1297442 h 3735134"/>
                    <a:gd name="connsiteX74" fmla="*/ 1690100 w 3548915"/>
                    <a:gd name="connsiteY74" fmla="*/ 251406 h 3735134"/>
                    <a:gd name="connsiteX75" fmla="*/ 1770546 w 3548915"/>
                    <a:gd name="connsiteY75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83396 w 3548915"/>
                    <a:gd name="connsiteY33" fmla="*/ 2977778 h 3735134"/>
                    <a:gd name="connsiteX34" fmla="*/ 901525 w 3548915"/>
                    <a:gd name="connsiteY34" fmla="*/ 3234684 h 3735134"/>
                    <a:gd name="connsiteX35" fmla="*/ 684155 w 3548915"/>
                    <a:gd name="connsiteY35" fmla="*/ 3395047 h 3735134"/>
                    <a:gd name="connsiteX36" fmla="*/ 1099129 w 3548915"/>
                    <a:gd name="connsiteY36" fmla="*/ 2098250 h 3735134"/>
                    <a:gd name="connsiteX37" fmla="*/ 297813 w 3548915"/>
                    <a:gd name="connsiteY37" fmla="*/ 1507103 h 3735134"/>
                    <a:gd name="connsiteX38" fmla="*/ 3528363 w 3548915"/>
                    <a:gd name="connsiteY38" fmla="*/ 1296791 h 3735134"/>
                    <a:gd name="connsiteX39" fmla="*/ 2441962 w 3548915"/>
                    <a:gd name="connsiteY39" fmla="*/ 2098250 h 3735134"/>
                    <a:gd name="connsiteX40" fmla="*/ 2746432 w 3548915"/>
                    <a:gd name="connsiteY40" fmla="*/ 3049723 h 3735134"/>
                    <a:gd name="connsiteX41" fmla="*/ 2524964 w 3548915"/>
                    <a:gd name="connsiteY41" fmla="*/ 2875491 h 3735134"/>
                    <a:gd name="connsiteX42" fmla="*/ 2095620 w 3548915"/>
                    <a:gd name="connsiteY42" fmla="*/ 1510187 h 3735134"/>
                    <a:gd name="connsiteX43" fmla="*/ 2265508 w 3548915"/>
                    <a:gd name="connsiteY43" fmla="*/ 1517797 h 3735134"/>
                    <a:gd name="connsiteX44" fmla="*/ 2394522 w 3548915"/>
                    <a:gd name="connsiteY44" fmla="*/ 1936465 h 3735134"/>
                    <a:gd name="connsiteX45" fmla="*/ 3259249 w 3548915"/>
                    <a:gd name="connsiteY45" fmla="*/ 1296794 h 3735134"/>
                    <a:gd name="connsiteX46" fmla="*/ 3528363 w 3548915"/>
                    <a:gd name="connsiteY46" fmla="*/ 1296791 h 3735134"/>
                    <a:gd name="connsiteX47" fmla="*/ 1659804 w 3548915"/>
                    <a:gd name="connsiteY47" fmla="*/ 346087 h 3735134"/>
                    <a:gd name="connsiteX48" fmla="*/ 1742486 w 3548915"/>
                    <a:gd name="connsiteY48" fmla="*/ 605576 h 3735134"/>
                    <a:gd name="connsiteX49" fmla="*/ 1299808 w 3548915"/>
                    <a:gd name="connsiteY49" fmla="*/ 1977704 h 3735134"/>
                    <a:gd name="connsiteX50" fmla="*/ 1161743 w 3548915"/>
                    <a:gd name="connsiteY50" fmla="*/ 1877812 h 3735134"/>
                    <a:gd name="connsiteX51" fmla="*/ 1301465 w 3548915"/>
                    <a:gd name="connsiteY51" fmla="*/ 1456408 h 3735134"/>
                    <a:gd name="connsiteX52" fmla="*/ 219718 w 3548915"/>
                    <a:gd name="connsiteY52" fmla="*/ 1449492 h 3735134"/>
                    <a:gd name="connsiteX53" fmla="*/ 12728 w 3548915"/>
                    <a:gd name="connsiteY53" fmla="*/ 1296791 h 3735134"/>
                    <a:gd name="connsiteX54" fmla="*/ 1355587 w 3548915"/>
                    <a:gd name="connsiteY54" fmla="*/ 1296802 h 3735134"/>
                    <a:gd name="connsiteX55" fmla="*/ 1659804 w 3548915"/>
                    <a:gd name="connsiteY55" fmla="*/ 346087 h 3735134"/>
                    <a:gd name="connsiteX56" fmla="*/ 707833 w 3548915"/>
                    <a:gd name="connsiteY56" fmla="*/ 335288 h 3735134"/>
                    <a:gd name="connsiteX57" fmla="*/ 1298133 w 3548915"/>
                    <a:gd name="connsiteY57" fmla="*/ 1142675 h 3735134"/>
                    <a:gd name="connsiteX58" fmla="*/ 1237143 w 3548915"/>
                    <a:gd name="connsiteY58" fmla="*/ 1187266 h 3735134"/>
                    <a:gd name="connsiteX59" fmla="*/ 646843 w 3548915"/>
                    <a:gd name="connsiteY59" fmla="*/ 379879 h 3735134"/>
                    <a:gd name="connsiteX60" fmla="*/ 707833 w 3548915"/>
                    <a:gd name="connsiteY60" fmla="*/ 335288 h 3735134"/>
                    <a:gd name="connsiteX61" fmla="*/ 2838514 w 3548915"/>
                    <a:gd name="connsiteY61" fmla="*/ 335285 h 3735134"/>
                    <a:gd name="connsiteX62" fmla="*/ 2899504 w 3548915"/>
                    <a:gd name="connsiteY62" fmla="*/ 379876 h 3735134"/>
                    <a:gd name="connsiteX63" fmla="*/ 2309204 w 3548915"/>
                    <a:gd name="connsiteY63" fmla="*/ 1187263 h 3735134"/>
                    <a:gd name="connsiteX64" fmla="*/ 2248214 w 3548915"/>
                    <a:gd name="connsiteY64" fmla="*/ 1142672 h 3735134"/>
                    <a:gd name="connsiteX65" fmla="*/ 2838514 w 3548915"/>
                    <a:gd name="connsiteY65" fmla="*/ 335285 h 3735134"/>
                    <a:gd name="connsiteX66" fmla="*/ 1770546 w 3548915"/>
                    <a:gd name="connsiteY66" fmla="*/ 0 h 3735134"/>
                    <a:gd name="connsiteX67" fmla="*/ 2185504 w 3548915"/>
                    <a:gd name="connsiteY67" fmla="*/ 1296802 h 3735134"/>
                    <a:gd name="connsiteX68" fmla="*/ 3164359 w 3548915"/>
                    <a:gd name="connsiteY68" fmla="*/ 1296794 h 3735134"/>
                    <a:gd name="connsiteX69" fmla="*/ 2954074 w 3548915"/>
                    <a:gd name="connsiteY69" fmla="*/ 1457477 h 3735134"/>
                    <a:gd name="connsiteX70" fmla="*/ 1521979 w 3548915"/>
                    <a:gd name="connsiteY70" fmla="*/ 1457754 h 3735134"/>
                    <a:gd name="connsiteX71" fmla="*/ 1579129 w 3548915"/>
                    <a:gd name="connsiteY71" fmla="*/ 1297442 h 3735134"/>
                    <a:gd name="connsiteX72" fmla="*/ 2020634 w 3548915"/>
                    <a:gd name="connsiteY72" fmla="*/ 1297442 h 3735134"/>
                    <a:gd name="connsiteX73" fmla="*/ 1690100 w 3548915"/>
                    <a:gd name="connsiteY73" fmla="*/ 251406 h 3735134"/>
                    <a:gd name="connsiteX74" fmla="*/ 1770546 w 3548915"/>
                    <a:gd name="connsiteY74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233690 w 3548915"/>
                    <a:gd name="connsiteY29" fmla="*/ 1999885 h 3735134"/>
                    <a:gd name="connsiteX30" fmla="*/ 1716225 w 3548915"/>
                    <a:gd name="connsiteY30" fmla="*/ 2358502 h 3735134"/>
                    <a:gd name="connsiteX31" fmla="*/ 1582498 w 3548915"/>
                    <a:gd name="connsiteY31" fmla="*/ 2458596 h 3735134"/>
                    <a:gd name="connsiteX32" fmla="*/ 1232668 w 3548915"/>
                    <a:gd name="connsiteY32" fmla="*/ 2198807 h 3735134"/>
                    <a:gd name="connsiteX33" fmla="*/ 901525 w 3548915"/>
                    <a:gd name="connsiteY33" fmla="*/ 3234684 h 3735134"/>
                    <a:gd name="connsiteX34" fmla="*/ 684155 w 3548915"/>
                    <a:gd name="connsiteY34" fmla="*/ 3395047 h 3735134"/>
                    <a:gd name="connsiteX35" fmla="*/ 1099129 w 3548915"/>
                    <a:gd name="connsiteY35" fmla="*/ 2098250 h 3735134"/>
                    <a:gd name="connsiteX36" fmla="*/ 297813 w 3548915"/>
                    <a:gd name="connsiteY36" fmla="*/ 1507103 h 3735134"/>
                    <a:gd name="connsiteX37" fmla="*/ 3528363 w 3548915"/>
                    <a:gd name="connsiteY37" fmla="*/ 1296791 h 3735134"/>
                    <a:gd name="connsiteX38" fmla="*/ 2441962 w 3548915"/>
                    <a:gd name="connsiteY38" fmla="*/ 2098250 h 3735134"/>
                    <a:gd name="connsiteX39" fmla="*/ 2746432 w 3548915"/>
                    <a:gd name="connsiteY39" fmla="*/ 3049723 h 3735134"/>
                    <a:gd name="connsiteX40" fmla="*/ 2524964 w 3548915"/>
                    <a:gd name="connsiteY40" fmla="*/ 2875491 h 3735134"/>
                    <a:gd name="connsiteX41" fmla="*/ 2095620 w 3548915"/>
                    <a:gd name="connsiteY41" fmla="*/ 1510187 h 3735134"/>
                    <a:gd name="connsiteX42" fmla="*/ 2265508 w 3548915"/>
                    <a:gd name="connsiteY42" fmla="*/ 1517797 h 3735134"/>
                    <a:gd name="connsiteX43" fmla="*/ 2394522 w 3548915"/>
                    <a:gd name="connsiteY43" fmla="*/ 1936465 h 3735134"/>
                    <a:gd name="connsiteX44" fmla="*/ 3259249 w 3548915"/>
                    <a:gd name="connsiteY44" fmla="*/ 1296794 h 3735134"/>
                    <a:gd name="connsiteX45" fmla="*/ 3528363 w 3548915"/>
                    <a:gd name="connsiteY45" fmla="*/ 1296791 h 3735134"/>
                    <a:gd name="connsiteX46" fmla="*/ 1659804 w 3548915"/>
                    <a:gd name="connsiteY46" fmla="*/ 346087 h 3735134"/>
                    <a:gd name="connsiteX47" fmla="*/ 1742486 w 3548915"/>
                    <a:gd name="connsiteY47" fmla="*/ 605576 h 3735134"/>
                    <a:gd name="connsiteX48" fmla="*/ 1299808 w 3548915"/>
                    <a:gd name="connsiteY48" fmla="*/ 1977704 h 3735134"/>
                    <a:gd name="connsiteX49" fmla="*/ 1161743 w 3548915"/>
                    <a:gd name="connsiteY49" fmla="*/ 1877812 h 3735134"/>
                    <a:gd name="connsiteX50" fmla="*/ 1301465 w 3548915"/>
                    <a:gd name="connsiteY50" fmla="*/ 1456408 h 3735134"/>
                    <a:gd name="connsiteX51" fmla="*/ 219718 w 3548915"/>
                    <a:gd name="connsiteY51" fmla="*/ 1449492 h 3735134"/>
                    <a:gd name="connsiteX52" fmla="*/ 12728 w 3548915"/>
                    <a:gd name="connsiteY52" fmla="*/ 1296791 h 3735134"/>
                    <a:gd name="connsiteX53" fmla="*/ 1355587 w 3548915"/>
                    <a:gd name="connsiteY53" fmla="*/ 1296802 h 3735134"/>
                    <a:gd name="connsiteX54" fmla="*/ 1659804 w 3548915"/>
                    <a:gd name="connsiteY54" fmla="*/ 346087 h 3735134"/>
                    <a:gd name="connsiteX55" fmla="*/ 707833 w 3548915"/>
                    <a:gd name="connsiteY55" fmla="*/ 335288 h 3735134"/>
                    <a:gd name="connsiteX56" fmla="*/ 1298133 w 3548915"/>
                    <a:gd name="connsiteY56" fmla="*/ 1142675 h 3735134"/>
                    <a:gd name="connsiteX57" fmla="*/ 1237143 w 3548915"/>
                    <a:gd name="connsiteY57" fmla="*/ 1187266 h 3735134"/>
                    <a:gd name="connsiteX58" fmla="*/ 646843 w 3548915"/>
                    <a:gd name="connsiteY58" fmla="*/ 379879 h 3735134"/>
                    <a:gd name="connsiteX59" fmla="*/ 707833 w 3548915"/>
                    <a:gd name="connsiteY59" fmla="*/ 335288 h 3735134"/>
                    <a:gd name="connsiteX60" fmla="*/ 2838514 w 3548915"/>
                    <a:gd name="connsiteY60" fmla="*/ 335285 h 3735134"/>
                    <a:gd name="connsiteX61" fmla="*/ 2899504 w 3548915"/>
                    <a:gd name="connsiteY61" fmla="*/ 379876 h 3735134"/>
                    <a:gd name="connsiteX62" fmla="*/ 2309204 w 3548915"/>
                    <a:gd name="connsiteY62" fmla="*/ 1187263 h 3735134"/>
                    <a:gd name="connsiteX63" fmla="*/ 2248214 w 3548915"/>
                    <a:gd name="connsiteY63" fmla="*/ 1142672 h 3735134"/>
                    <a:gd name="connsiteX64" fmla="*/ 2838514 w 3548915"/>
                    <a:gd name="connsiteY64" fmla="*/ 335285 h 3735134"/>
                    <a:gd name="connsiteX65" fmla="*/ 1770546 w 3548915"/>
                    <a:gd name="connsiteY65" fmla="*/ 0 h 3735134"/>
                    <a:gd name="connsiteX66" fmla="*/ 2185504 w 3548915"/>
                    <a:gd name="connsiteY66" fmla="*/ 1296802 h 3735134"/>
                    <a:gd name="connsiteX67" fmla="*/ 3164359 w 3548915"/>
                    <a:gd name="connsiteY67" fmla="*/ 1296794 h 3735134"/>
                    <a:gd name="connsiteX68" fmla="*/ 2954074 w 3548915"/>
                    <a:gd name="connsiteY68" fmla="*/ 1457477 h 3735134"/>
                    <a:gd name="connsiteX69" fmla="*/ 1521979 w 3548915"/>
                    <a:gd name="connsiteY69" fmla="*/ 1457754 h 3735134"/>
                    <a:gd name="connsiteX70" fmla="*/ 1579129 w 3548915"/>
                    <a:gd name="connsiteY70" fmla="*/ 1297442 h 3735134"/>
                    <a:gd name="connsiteX71" fmla="*/ 2020634 w 3548915"/>
                    <a:gd name="connsiteY71" fmla="*/ 1297442 h 3735134"/>
                    <a:gd name="connsiteX72" fmla="*/ 1690100 w 3548915"/>
                    <a:gd name="connsiteY72" fmla="*/ 251406 h 3735134"/>
                    <a:gd name="connsiteX73" fmla="*/ 1770546 w 3548915"/>
                    <a:gd name="connsiteY73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233150 w 3548915"/>
                    <a:gd name="connsiteY28" fmla="*/ 2000613 h 3735134"/>
                    <a:gd name="connsiteX29" fmla="*/ 1716225 w 3548915"/>
                    <a:gd name="connsiteY29" fmla="*/ 2358502 h 3735134"/>
                    <a:gd name="connsiteX30" fmla="*/ 1582498 w 3548915"/>
                    <a:gd name="connsiteY30" fmla="*/ 2458596 h 3735134"/>
                    <a:gd name="connsiteX31" fmla="*/ 1232668 w 3548915"/>
                    <a:gd name="connsiteY31" fmla="*/ 2198807 h 3735134"/>
                    <a:gd name="connsiteX32" fmla="*/ 901525 w 3548915"/>
                    <a:gd name="connsiteY32" fmla="*/ 3234684 h 3735134"/>
                    <a:gd name="connsiteX33" fmla="*/ 684155 w 3548915"/>
                    <a:gd name="connsiteY33" fmla="*/ 3395047 h 3735134"/>
                    <a:gd name="connsiteX34" fmla="*/ 1099129 w 3548915"/>
                    <a:gd name="connsiteY34" fmla="*/ 2098250 h 3735134"/>
                    <a:gd name="connsiteX35" fmla="*/ 297813 w 3548915"/>
                    <a:gd name="connsiteY35" fmla="*/ 1507103 h 3735134"/>
                    <a:gd name="connsiteX36" fmla="*/ 3528363 w 3548915"/>
                    <a:gd name="connsiteY36" fmla="*/ 1296791 h 3735134"/>
                    <a:gd name="connsiteX37" fmla="*/ 2441962 w 3548915"/>
                    <a:gd name="connsiteY37" fmla="*/ 2098250 h 3735134"/>
                    <a:gd name="connsiteX38" fmla="*/ 2746432 w 3548915"/>
                    <a:gd name="connsiteY38" fmla="*/ 3049723 h 3735134"/>
                    <a:gd name="connsiteX39" fmla="*/ 2524964 w 3548915"/>
                    <a:gd name="connsiteY39" fmla="*/ 2875491 h 3735134"/>
                    <a:gd name="connsiteX40" fmla="*/ 2095620 w 3548915"/>
                    <a:gd name="connsiteY40" fmla="*/ 1510187 h 3735134"/>
                    <a:gd name="connsiteX41" fmla="*/ 2265508 w 3548915"/>
                    <a:gd name="connsiteY41" fmla="*/ 1517797 h 3735134"/>
                    <a:gd name="connsiteX42" fmla="*/ 2394522 w 3548915"/>
                    <a:gd name="connsiteY42" fmla="*/ 1936465 h 3735134"/>
                    <a:gd name="connsiteX43" fmla="*/ 3259249 w 3548915"/>
                    <a:gd name="connsiteY43" fmla="*/ 1296794 h 3735134"/>
                    <a:gd name="connsiteX44" fmla="*/ 3528363 w 3548915"/>
                    <a:gd name="connsiteY44" fmla="*/ 1296791 h 3735134"/>
                    <a:gd name="connsiteX45" fmla="*/ 1659804 w 3548915"/>
                    <a:gd name="connsiteY45" fmla="*/ 346087 h 3735134"/>
                    <a:gd name="connsiteX46" fmla="*/ 1742486 w 3548915"/>
                    <a:gd name="connsiteY46" fmla="*/ 605576 h 3735134"/>
                    <a:gd name="connsiteX47" fmla="*/ 1299808 w 3548915"/>
                    <a:gd name="connsiteY47" fmla="*/ 1977704 h 3735134"/>
                    <a:gd name="connsiteX48" fmla="*/ 1161743 w 3548915"/>
                    <a:gd name="connsiteY48" fmla="*/ 1877812 h 3735134"/>
                    <a:gd name="connsiteX49" fmla="*/ 1301465 w 3548915"/>
                    <a:gd name="connsiteY49" fmla="*/ 1456408 h 3735134"/>
                    <a:gd name="connsiteX50" fmla="*/ 219718 w 3548915"/>
                    <a:gd name="connsiteY50" fmla="*/ 1449492 h 3735134"/>
                    <a:gd name="connsiteX51" fmla="*/ 12728 w 3548915"/>
                    <a:gd name="connsiteY51" fmla="*/ 1296791 h 3735134"/>
                    <a:gd name="connsiteX52" fmla="*/ 1355587 w 3548915"/>
                    <a:gd name="connsiteY52" fmla="*/ 1296802 h 3735134"/>
                    <a:gd name="connsiteX53" fmla="*/ 1659804 w 3548915"/>
                    <a:gd name="connsiteY53" fmla="*/ 346087 h 3735134"/>
                    <a:gd name="connsiteX54" fmla="*/ 707833 w 3548915"/>
                    <a:gd name="connsiteY54" fmla="*/ 335288 h 3735134"/>
                    <a:gd name="connsiteX55" fmla="*/ 1298133 w 3548915"/>
                    <a:gd name="connsiteY55" fmla="*/ 1142675 h 3735134"/>
                    <a:gd name="connsiteX56" fmla="*/ 1237143 w 3548915"/>
                    <a:gd name="connsiteY56" fmla="*/ 1187266 h 3735134"/>
                    <a:gd name="connsiteX57" fmla="*/ 646843 w 3548915"/>
                    <a:gd name="connsiteY57" fmla="*/ 379879 h 3735134"/>
                    <a:gd name="connsiteX58" fmla="*/ 707833 w 3548915"/>
                    <a:gd name="connsiteY58" fmla="*/ 335288 h 3735134"/>
                    <a:gd name="connsiteX59" fmla="*/ 2838514 w 3548915"/>
                    <a:gd name="connsiteY59" fmla="*/ 335285 h 3735134"/>
                    <a:gd name="connsiteX60" fmla="*/ 2899504 w 3548915"/>
                    <a:gd name="connsiteY60" fmla="*/ 379876 h 3735134"/>
                    <a:gd name="connsiteX61" fmla="*/ 2309204 w 3548915"/>
                    <a:gd name="connsiteY61" fmla="*/ 1187263 h 3735134"/>
                    <a:gd name="connsiteX62" fmla="*/ 2248214 w 3548915"/>
                    <a:gd name="connsiteY62" fmla="*/ 1142672 h 3735134"/>
                    <a:gd name="connsiteX63" fmla="*/ 2838514 w 3548915"/>
                    <a:gd name="connsiteY63" fmla="*/ 335285 h 3735134"/>
                    <a:gd name="connsiteX64" fmla="*/ 1770546 w 3548915"/>
                    <a:gd name="connsiteY64" fmla="*/ 0 h 3735134"/>
                    <a:gd name="connsiteX65" fmla="*/ 2185504 w 3548915"/>
                    <a:gd name="connsiteY65" fmla="*/ 1296802 h 3735134"/>
                    <a:gd name="connsiteX66" fmla="*/ 3164359 w 3548915"/>
                    <a:gd name="connsiteY66" fmla="*/ 1296794 h 3735134"/>
                    <a:gd name="connsiteX67" fmla="*/ 2954074 w 3548915"/>
                    <a:gd name="connsiteY67" fmla="*/ 1457477 h 3735134"/>
                    <a:gd name="connsiteX68" fmla="*/ 1521979 w 3548915"/>
                    <a:gd name="connsiteY68" fmla="*/ 1457754 h 3735134"/>
                    <a:gd name="connsiteX69" fmla="*/ 1579129 w 3548915"/>
                    <a:gd name="connsiteY69" fmla="*/ 1297442 h 3735134"/>
                    <a:gd name="connsiteX70" fmla="*/ 2020634 w 3548915"/>
                    <a:gd name="connsiteY70" fmla="*/ 1297442 h 3735134"/>
                    <a:gd name="connsiteX71" fmla="*/ 1690100 w 3548915"/>
                    <a:gd name="connsiteY71" fmla="*/ 251406 h 3735134"/>
                    <a:gd name="connsiteX72" fmla="*/ 1770546 w 3548915"/>
                    <a:gd name="connsiteY72" fmla="*/ 0 h 3735134"/>
                    <a:gd name="connsiteX0" fmla="*/ 1736760 w 3548915"/>
                    <a:gd name="connsiteY0" fmla="*/ 2734970 h 3735134"/>
                    <a:gd name="connsiteX1" fmla="*/ 1812312 w 3548915"/>
                    <a:gd name="connsiteY1" fmla="*/ 2734970 h 3735134"/>
                    <a:gd name="connsiteX2" fmla="*/ 1812312 w 3548915"/>
                    <a:gd name="connsiteY2" fmla="*/ 3735134 h 3735134"/>
                    <a:gd name="connsiteX3" fmla="*/ 1736760 w 3548915"/>
                    <a:gd name="connsiteY3" fmla="*/ 3735134 h 3735134"/>
                    <a:gd name="connsiteX4" fmla="*/ 1736760 w 3548915"/>
                    <a:gd name="connsiteY4" fmla="*/ 2734970 h 3735134"/>
                    <a:gd name="connsiteX5" fmla="*/ 2600390 w 3548915"/>
                    <a:gd name="connsiteY5" fmla="*/ 2100346 h 3735134"/>
                    <a:gd name="connsiteX6" fmla="*/ 3548915 w 3548915"/>
                    <a:gd name="connsiteY6" fmla="*/ 2417569 h 3735134"/>
                    <a:gd name="connsiteX7" fmla="*/ 3524952 w 3548915"/>
                    <a:gd name="connsiteY7" fmla="*/ 2489220 h 3735134"/>
                    <a:gd name="connsiteX8" fmla="*/ 2576427 w 3548915"/>
                    <a:gd name="connsiteY8" fmla="*/ 2171998 h 3735134"/>
                    <a:gd name="connsiteX9" fmla="*/ 2600390 w 3548915"/>
                    <a:gd name="connsiteY9" fmla="*/ 2100346 h 3735134"/>
                    <a:gd name="connsiteX10" fmla="*/ 948526 w 3548915"/>
                    <a:gd name="connsiteY10" fmla="*/ 2087643 h 3735134"/>
                    <a:gd name="connsiteX11" fmla="*/ 972488 w 3548915"/>
                    <a:gd name="connsiteY11" fmla="*/ 2159295 h 3735134"/>
                    <a:gd name="connsiteX12" fmla="*/ 23963 w 3548915"/>
                    <a:gd name="connsiteY12" fmla="*/ 2476517 h 3735134"/>
                    <a:gd name="connsiteX13" fmla="*/ 0 w 3548915"/>
                    <a:gd name="connsiteY13" fmla="*/ 2404866 h 3735134"/>
                    <a:gd name="connsiteX14" fmla="*/ 948526 w 3548915"/>
                    <a:gd name="connsiteY14" fmla="*/ 2087643 h 3735134"/>
                    <a:gd name="connsiteX15" fmla="*/ 2214009 w 3548915"/>
                    <a:gd name="connsiteY15" fmla="*/ 2065901 h 3735134"/>
                    <a:gd name="connsiteX16" fmla="*/ 2266684 w 3548915"/>
                    <a:gd name="connsiteY16" fmla="*/ 2225591 h 3735134"/>
                    <a:gd name="connsiteX17" fmla="*/ 1903272 w 3548915"/>
                    <a:gd name="connsiteY17" fmla="*/ 2495979 h 3735134"/>
                    <a:gd name="connsiteX18" fmla="*/ 2777782 w 3548915"/>
                    <a:gd name="connsiteY18" fmla="*/ 3147690 h 3735134"/>
                    <a:gd name="connsiteX19" fmla="*/ 2856936 w 3548915"/>
                    <a:gd name="connsiteY19" fmla="*/ 3395047 h 3735134"/>
                    <a:gd name="connsiteX20" fmla="*/ 1770546 w 3548915"/>
                    <a:gd name="connsiteY20" fmla="*/ 2593573 h 3735134"/>
                    <a:gd name="connsiteX21" fmla="*/ 982995 w 3548915"/>
                    <a:gd name="connsiteY21" fmla="*/ 3174580 h 3735134"/>
                    <a:gd name="connsiteX22" fmla="*/ 1073002 w 3548915"/>
                    <a:gd name="connsiteY22" fmla="*/ 2911674 h 3735134"/>
                    <a:gd name="connsiteX23" fmla="*/ 1723283 w 3548915"/>
                    <a:gd name="connsiteY23" fmla="*/ 2431935 h 3735134"/>
                    <a:gd name="connsiteX24" fmla="*/ 1722396 w 3548915"/>
                    <a:gd name="connsiteY24" fmla="*/ 2430739 h 3735134"/>
                    <a:gd name="connsiteX25" fmla="*/ 2214009 w 3548915"/>
                    <a:gd name="connsiteY25" fmla="*/ 2065901 h 3735134"/>
                    <a:gd name="connsiteX26" fmla="*/ 297813 w 3548915"/>
                    <a:gd name="connsiteY26" fmla="*/ 1507103 h 3735134"/>
                    <a:gd name="connsiteX27" fmla="*/ 564183 w 3548915"/>
                    <a:gd name="connsiteY27" fmla="*/ 1507103 h 3735134"/>
                    <a:gd name="connsiteX28" fmla="*/ 1716225 w 3548915"/>
                    <a:gd name="connsiteY28" fmla="*/ 2358502 h 3735134"/>
                    <a:gd name="connsiteX29" fmla="*/ 1582498 w 3548915"/>
                    <a:gd name="connsiteY29" fmla="*/ 2458596 h 3735134"/>
                    <a:gd name="connsiteX30" fmla="*/ 1232668 w 3548915"/>
                    <a:gd name="connsiteY30" fmla="*/ 2198807 h 3735134"/>
                    <a:gd name="connsiteX31" fmla="*/ 901525 w 3548915"/>
                    <a:gd name="connsiteY31" fmla="*/ 3234684 h 3735134"/>
                    <a:gd name="connsiteX32" fmla="*/ 684155 w 3548915"/>
                    <a:gd name="connsiteY32" fmla="*/ 3395047 h 3735134"/>
                    <a:gd name="connsiteX33" fmla="*/ 1099129 w 3548915"/>
                    <a:gd name="connsiteY33" fmla="*/ 2098250 h 3735134"/>
                    <a:gd name="connsiteX34" fmla="*/ 297813 w 3548915"/>
                    <a:gd name="connsiteY34" fmla="*/ 1507103 h 3735134"/>
                    <a:gd name="connsiteX35" fmla="*/ 3528363 w 3548915"/>
                    <a:gd name="connsiteY35" fmla="*/ 1296791 h 3735134"/>
                    <a:gd name="connsiteX36" fmla="*/ 2441962 w 3548915"/>
                    <a:gd name="connsiteY36" fmla="*/ 2098250 h 3735134"/>
                    <a:gd name="connsiteX37" fmla="*/ 2746432 w 3548915"/>
                    <a:gd name="connsiteY37" fmla="*/ 3049723 h 3735134"/>
                    <a:gd name="connsiteX38" fmla="*/ 2524964 w 3548915"/>
                    <a:gd name="connsiteY38" fmla="*/ 2875491 h 3735134"/>
                    <a:gd name="connsiteX39" fmla="*/ 2095620 w 3548915"/>
                    <a:gd name="connsiteY39" fmla="*/ 1510187 h 3735134"/>
                    <a:gd name="connsiteX40" fmla="*/ 2265508 w 3548915"/>
                    <a:gd name="connsiteY40" fmla="*/ 1517797 h 3735134"/>
                    <a:gd name="connsiteX41" fmla="*/ 2394522 w 3548915"/>
                    <a:gd name="connsiteY41" fmla="*/ 1936465 h 3735134"/>
                    <a:gd name="connsiteX42" fmla="*/ 3259249 w 3548915"/>
                    <a:gd name="connsiteY42" fmla="*/ 1296794 h 3735134"/>
                    <a:gd name="connsiteX43" fmla="*/ 3528363 w 3548915"/>
                    <a:gd name="connsiteY43" fmla="*/ 1296791 h 3735134"/>
                    <a:gd name="connsiteX44" fmla="*/ 1659804 w 3548915"/>
                    <a:gd name="connsiteY44" fmla="*/ 346087 h 3735134"/>
                    <a:gd name="connsiteX45" fmla="*/ 1742486 w 3548915"/>
                    <a:gd name="connsiteY45" fmla="*/ 605576 h 3735134"/>
                    <a:gd name="connsiteX46" fmla="*/ 1299808 w 3548915"/>
                    <a:gd name="connsiteY46" fmla="*/ 1977704 h 3735134"/>
                    <a:gd name="connsiteX47" fmla="*/ 1161743 w 3548915"/>
                    <a:gd name="connsiteY47" fmla="*/ 1877812 h 3735134"/>
                    <a:gd name="connsiteX48" fmla="*/ 1301465 w 3548915"/>
                    <a:gd name="connsiteY48" fmla="*/ 1456408 h 3735134"/>
                    <a:gd name="connsiteX49" fmla="*/ 219718 w 3548915"/>
                    <a:gd name="connsiteY49" fmla="*/ 1449492 h 3735134"/>
                    <a:gd name="connsiteX50" fmla="*/ 12728 w 3548915"/>
                    <a:gd name="connsiteY50" fmla="*/ 1296791 h 3735134"/>
                    <a:gd name="connsiteX51" fmla="*/ 1355587 w 3548915"/>
                    <a:gd name="connsiteY51" fmla="*/ 1296802 h 3735134"/>
                    <a:gd name="connsiteX52" fmla="*/ 1659804 w 3548915"/>
                    <a:gd name="connsiteY52" fmla="*/ 346087 h 3735134"/>
                    <a:gd name="connsiteX53" fmla="*/ 707833 w 3548915"/>
                    <a:gd name="connsiteY53" fmla="*/ 335288 h 3735134"/>
                    <a:gd name="connsiteX54" fmla="*/ 1298133 w 3548915"/>
                    <a:gd name="connsiteY54" fmla="*/ 1142675 h 3735134"/>
                    <a:gd name="connsiteX55" fmla="*/ 1237143 w 3548915"/>
                    <a:gd name="connsiteY55" fmla="*/ 1187266 h 3735134"/>
                    <a:gd name="connsiteX56" fmla="*/ 646843 w 3548915"/>
                    <a:gd name="connsiteY56" fmla="*/ 379879 h 3735134"/>
                    <a:gd name="connsiteX57" fmla="*/ 707833 w 3548915"/>
                    <a:gd name="connsiteY57" fmla="*/ 335288 h 3735134"/>
                    <a:gd name="connsiteX58" fmla="*/ 2838514 w 3548915"/>
                    <a:gd name="connsiteY58" fmla="*/ 335285 h 3735134"/>
                    <a:gd name="connsiteX59" fmla="*/ 2899504 w 3548915"/>
                    <a:gd name="connsiteY59" fmla="*/ 379876 h 3735134"/>
                    <a:gd name="connsiteX60" fmla="*/ 2309204 w 3548915"/>
                    <a:gd name="connsiteY60" fmla="*/ 1187263 h 3735134"/>
                    <a:gd name="connsiteX61" fmla="*/ 2248214 w 3548915"/>
                    <a:gd name="connsiteY61" fmla="*/ 1142672 h 3735134"/>
                    <a:gd name="connsiteX62" fmla="*/ 2838514 w 3548915"/>
                    <a:gd name="connsiteY62" fmla="*/ 335285 h 3735134"/>
                    <a:gd name="connsiteX63" fmla="*/ 1770546 w 3548915"/>
                    <a:gd name="connsiteY63" fmla="*/ 0 h 3735134"/>
                    <a:gd name="connsiteX64" fmla="*/ 2185504 w 3548915"/>
                    <a:gd name="connsiteY64" fmla="*/ 1296802 h 3735134"/>
                    <a:gd name="connsiteX65" fmla="*/ 3164359 w 3548915"/>
                    <a:gd name="connsiteY65" fmla="*/ 1296794 h 3735134"/>
                    <a:gd name="connsiteX66" fmla="*/ 2954074 w 3548915"/>
                    <a:gd name="connsiteY66" fmla="*/ 1457477 h 3735134"/>
                    <a:gd name="connsiteX67" fmla="*/ 1521979 w 3548915"/>
                    <a:gd name="connsiteY67" fmla="*/ 1457754 h 3735134"/>
                    <a:gd name="connsiteX68" fmla="*/ 1579129 w 3548915"/>
                    <a:gd name="connsiteY68" fmla="*/ 1297442 h 3735134"/>
                    <a:gd name="connsiteX69" fmla="*/ 2020634 w 3548915"/>
                    <a:gd name="connsiteY69" fmla="*/ 1297442 h 3735134"/>
                    <a:gd name="connsiteX70" fmla="*/ 1690100 w 3548915"/>
                    <a:gd name="connsiteY70" fmla="*/ 251406 h 3735134"/>
                    <a:gd name="connsiteX71" fmla="*/ 1770546 w 3548915"/>
                    <a:gd name="connsiteY71" fmla="*/ 0 h 373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3548915" h="3735134">
                      <a:moveTo>
                        <a:pt x="1736760" y="2734970"/>
                      </a:moveTo>
                      <a:lnTo>
                        <a:pt x="1812312" y="2734970"/>
                      </a:lnTo>
                      <a:lnTo>
                        <a:pt x="1812312" y="3735134"/>
                      </a:lnTo>
                      <a:lnTo>
                        <a:pt x="1736760" y="3735134"/>
                      </a:lnTo>
                      <a:lnTo>
                        <a:pt x="1736760" y="2734970"/>
                      </a:lnTo>
                      <a:close/>
                      <a:moveTo>
                        <a:pt x="2600390" y="2100346"/>
                      </a:moveTo>
                      <a:lnTo>
                        <a:pt x="3548915" y="2417569"/>
                      </a:lnTo>
                      <a:lnTo>
                        <a:pt x="3524952" y="2489220"/>
                      </a:lnTo>
                      <a:lnTo>
                        <a:pt x="2576427" y="2171998"/>
                      </a:lnTo>
                      <a:lnTo>
                        <a:pt x="2600390" y="2100346"/>
                      </a:lnTo>
                      <a:close/>
                      <a:moveTo>
                        <a:pt x="948526" y="2087643"/>
                      </a:moveTo>
                      <a:lnTo>
                        <a:pt x="972488" y="2159295"/>
                      </a:lnTo>
                      <a:lnTo>
                        <a:pt x="23963" y="2476517"/>
                      </a:lnTo>
                      <a:lnTo>
                        <a:pt x="0" y="2404866"/>
                      </a:lnTo>
                      <a:lnTo>
                        <a:pt x="948526" y="2087643"/>
                      </a:lnTo>
                      <a:close/>
                      <a:moveTo>
                        <a:pt x="2214009" y="2065901"/>
                      </a:moveTo>
                      <a:lnTo>
                        <a:pt x="2266684" y="2225591"/>
                      </a:lnTo>
                      <a:lnTo>
                        <a:pt x="1903272" y="2495979"/>
                      </a:lnTo>
                      <a:lnTo>
                        <a:pt x="2777782" y="3147690"/>
                      </a:lnTo>
                      <a:lnTo>
                        <a:pt x="2856936" y="3395047"/>
                      </a:lnTo>
                      <a:lnTo>
                        <a:pt x="1770546" y="2593573"/>
                      </a:lnTo>
                      <a:lnTo>
                        <a:pt x="982995" y="3174580"/>
                      </a:lnTo>
                      <a:lnTo>
                        <a:pt x="1073002" y="2911674"/>
                      </a:lnTo>
                      <a:lnTo>
                        <a:pt x="1723283" y="2431935"/>
                      </a:lnTo>
                      <a:lnTo>
                        <a:pt x="1722396" y="2430739"/>
                      </a:lnTo>
                      <a:lnTo>
                        <a:pt x="2214009" y="2065901"/>
                      </a:lnTo>
                      <a:close/>
                      <a:moveTo>
                        <a:pt x="297813" y="1507103"/>
                      </a:moveTo>
                      <a:lnTo>
                        <a:pt x="564183" y="1507103"/>
                      </a:lnTo>
                      <a:lnTo>
                        <a:pt x="1716225" y="2358502"/>
                      </a:lnTo>
                      <a:lnTo>
                        <a:pt x="1582498" y="2458596"/>
                      </a:lnTo>
                      <a:lnTo>
                        <a:pt x="1232668" y="2198807"/>
                      </a:lnTo>
                      <a:lnTo>
                        <a:pt x="901525" y="3234684"/>
                      </a:lnTo>
                      <a:lnTo>
                        <a:pt x="684155" y="3395047"/>
                      </a:lnTo>
                      <a:lnTo>
                        <a:pt x="1099129" y="2098250"/>
                      </a:lnTo>
                      <a:lnTo>
                        <a:pt x="297813" y="1507103"/>
                      </a:lnTo>
                      <a:close/>
                      <a:moveTo>
                        <a:pt x="3528363" y="1296791"/>
                      </a:moveTo>
                      <a:lnTo>
                        <a:pt x="2441962" y="2098250"/>
                      </a:lnTo>
                      <a:lnTo>
                        <a:pt x="2746432" y="3049723"/>
                      </a:lnTo>
                      <a:lnTo>
                        <a:pt x="2524964" y="2875491"/>
                      </a:lnTo>
                      <a:lnTo>
                        <a:pt x="2095620" y="1510187"/>
                      </a:lnTo>
                      <a:lnTo>
                        <a:pt x="2265508" y="1517797"/>
                      </a:lnTo>
                      <a:lnTo>
                        <a:pt x="2394522" y="1936465"/>
                      </a:lnTo>
                      <a:lnTo>
                        <a:pt x="3259249" y="1296794"/>
                      </a:lnTo>
                      <a:lnTo>
                        <a:pt x="3528363" y="1296791"/>
                      </a:lnTo>
                      <a:close/>
                      <a:moveTo>
                        <a:pt x="1659804" y="346087"/>
                      </a:moveTo>
                      <a:lnTo>
                        <a:pt x="1742486" y="605576"/>
                      </a:lnTo>
                      <a:lnTo>
                        <a:pt x="1299808" y="1977704"/>
                      </a:lnTo>
                      <a:lnTo>
                        <a:pt x="1161743" y="1877812"/>
                      </a:lnTo>
                      <a:lnTo>
                        <a:pt x="1301465" y="1456408"/>
                      </a:lnTo>
                      <a:lnTo>
                        <a:pt x="219718" y="1449492"/>
                      </a:lnTo>
                      <a:lnTo>
                        <a:pt x="12728" y="1296791"/>
                      </a:lnTo>
                      <a:lnTo>
                        <a:pt x="1355587" y="1296802"/>
                      </a:lnTo>
                      <a:lnTo>
                        <a:pt x="1659804" y="346087"/>
                      </a:lnTo>
                      <a:close/>
                      <a:moveTo>
                        <a:pt x="707833" y="335288"/>
                      </a:moveTo>
                      <a:lnTo>
                        <a:pt x="1298133" y="1142675"/>
                      </a:lnTo>
                      <a:lnTo>
                        <a:pt x="1237143" y="1187266"/>
                      </a:lnTo>
                      <a:lnTo>
                        <a:pt x="646843" y="379879"/>
                      </a:lnTo>
                      <a:lnTo>
                        <a:pt x="707833" y="335288"/>
                      </a:lnTo>
                      <a:close/>
                      <a:moveTo>
                        <a:pt x="2838514" y="335285"/>
                      </a:moveTo>
                      <a:lnTo>
                        <a:pt x="2899504" y="379876"/>
                      </a:lnTo>
                      <a:lnTo>
                        <a:pt x="2309204" y="1187263"/>
                      </a:lnTo>
                      <a:lnTo>
                        <a:pt x="2248214" y="1142672"/>
                      </a:lnTo>
                      <a:lnTo>
                        <a:pt x="2838514" y="335285"/>
                      </a:lnTo>
                      <a:close/>
                      <a:moveTo>
                        <a:pt x="1770546" y="0"/>
                      </a:moveTo>
                      <a:lnTo>
                        <a:pt x="2185504" y="1296802"/>
                      </a:lnTo>
                      <a:lnTo>
                        <a:pt x="3164359" y="1296794"/>
                      </a:lnTo>
                      <a:lnTo>
                        <a:pt x="2954074" y="1457477"/>
                      </a:lnTo>
                      <a:lnTo>
                        <a:pt x="1521979" y="1457754"/>
                      </a:lnTo>
                      <a:lnTo>
                        <a:pt x="1579129" y="1297442"/>
                      </a:lnTo>
                      <a:lnTo>
                        <a:pt x="2020634" y="1297442"/>
                      </a:lnTo>
                      <a:lnTo>
                        <a:pt x="1690100" y="251406"/>
                      </a:lnTo>
                      <a:lnTo>
                        <a:pt x="177054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52" name="Rectangle 9">
              <a:extLst>
                <a:ext uri="{FF2B5EF4-FFF2-40B4-BE49-F238E27FC236}">
                  <a16:creationId xmlns:a16="http://schemas.microsoft.com/office/drawing/2014/main" id="{BC3A3F78-FA8D-486E-A63F-28D4D0A15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407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A20CE724-2DEF-4D0A-9FA9-4FE8287C818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0023A40E-BFC6-40CB-BAEB-53A823667DA4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206" name="フリーフォーム 4">
                <a:extLst>
                  <a:ext uri="{FF2B5EF4-FFF2-40B4-BE49-F238E27FC236}">
                    <a16:creationId xmlns:a16="http://schemas.microsoft.com/office/drawing/2014/main" id="{F4C9E8BF-7EC9-41CB-B4E4-E73C687BBB54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フリーフォーム 6">
                <a:extLst>
                  <a:ext uri="{FF2B5EF4-FFF2-40B4-BE49-F238E27FC236}">
                    <a16:creationId xmlns:a16="http://schemas.microsoft.com/office/drawing/2014/main" id="{C73F259D-0C8E-4430-969E-7342E0189CE4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" name="フリーフォーム 7">
                <a:extLst>
                  <a:ext uri="{FF2B5EF4-FFF2-40B4-BE49-F238E27FC236}">
                    <a16:creationId xmlns:a16="http://schemas.microsoft.com/office/drawing/2014/main" id="{4F501A1C-CF48-4F60-8E65-1E65CC9426D4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218" name="フリーフォーム 8">
                <a:extLst>
                  <a:ext uri="{FF2B5EF4-FFF2-40B4-BE49-F238E27FC236}">
                    <a16:creationId xmlns:a16="http://schemas.microsoft.com/office/drawing/2014/main" id="{6C9733D3-BC9C-4A25-B2D4-CA3CE41D270A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フリーフォーム 9">
                <a:extLst>
                  <a:ext uri="{FF2B5EF4-FFF2-40B4-BE49-F238E27FC236}">
                    <a16:creationId xmlns:a16="http://schemas.microsoft.com/office/drawing/2014/main" id="{221730BE-493D-49A2-9761-1565244A530E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0" name="フリーフォーム 10">
                <a:extLst>
                  <a:ext uri="{FF2B5EF4-FFF2-40B4-BE49-F238E27FC236}">
                    <a16:creationId xmlns:a16="http://schemas.microsoft.com/office/drawing/2014/main" id="{D76A851B-0EC0-40D3-AEBF-628682D7D043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フリーフォーム 11">
                <a:extLst>
                  <a:ext uri="{FF2B5EF4-FFF2-40B4-BE49-F238E27FC236}">
                    <a16:creationId xmlns:a16="http://schemas.microsoft.com/office/drawing/2014/main" id="{6EF1C614-EEF5-444B-BC52-3AB971464ACF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フリーフォーム 12">
                <a:extLst>
                  <a:ext uri="{FF2B5EF4-FFF2-40B4-BE49-F238E27FC236}">
                    <a16:creationId xmlns:a16="http://schemas.microsoft.com/office/drawing/2014/main" id="{40B15606-6BF1-4AE3-9C4D-0CD837E57EF5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" name="フリーフォーム 13">
                <a:extLst>
                  <a:ext uri="{FF2B5EF4-FFF2-40B4-BE49-F238E27FC236}">
                    <a16:creationId xmlns:a16="http://schemas.microsoft.com/office/drawing/2014/main" id="{4C497CC3-79B5-4EAE-B01B-0FD97D23C5FE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フリーフォーム 14">
                <a:extLst>
                  <a:ext uri="{FF2B5EF4-FFF2-40B4-BE49-F238E27FC236}">
                    <a16:creationId xmlns:a16="http://schemas.microsoft.com/office/drawing/2014/main" id="{7B113149-BAE0-42F7-B37D-A63858F1D323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5" name="フリーフォーム 15">
                <a:extLst>
                  <a:ext uri="{FF2B5EF4-FFF2-40B4-BE49-F238E27FC236}">
                    <a16:creationId xmlns:a16="http://schemas.microsoft.com/office/drawing/2014/main" id="{A35AD263-D1D9-453A-8749-156E9A90FB6F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6" name="フリーフォーム 18">
                <a:extLst>
                  <a:ext uri="{FF2B5EF4-FFF2-40B4-BE49-F238E27FC236}">
                    <a16:creationId xmlns:a16="http://schemas.microsoft.com/office/drawing/2014/main" id="{13853E03-F8D1-4976-AB4C-BB4C6E803159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7" name="フリーフォーム 27">
                <a:extLst>
                  <a:ext uri="{FF2B5EF4-FFF2-40B4-BE49-F238E27FC236}">
                    <a16:creationId xmlns:a16="http://schemas.microsoft.com/office/drawing/2014/main" id="{3E591ED7-77E0-4F29-8E8A-5649E446E1A8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28">
                <a:extLst>
                  <a:ext uri="{FF2B5EF4-FFF2-40B4-BE49-F238E27FC236}">
                    <a16:creationId xmlns:a16="http://schemas.microsoft.com/office/drawing/2014/main" id="{BEA8D909-4BAE-403A-B728-A4E2728FEE86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9" name="フリーフォーム 29">
                <a:extLst>
                  <a:ext uri="{FF2B5EF4-FFF2-40B4-BE49-F238E27FC236}">
                    <a16:creationId xmlns:a16="http://schemas.microsoft.com/office/drawing/2014/main" id="{AEA6A851-2760-45C7-B8A9-47ADDEC25543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30">
                <a:extLst>
                  <a:ext uri="{FF2B5EF4-FFF2-40B4-BE49-F238E27FC236}">
                    <a16:creationId xmlns:a16="http://schemas.microsoft.com/office/drawing/2014/main" id="{088FC4F9-EA6C-4E3D-8DEE-52ACEFF88DE1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" name="フリーフォーム 1023">
                <a:extLst>
                  <a:ext uri="{FF2B5EF4-FFF2-40B4-BE49-F238E27FC236}">
                    <a16:creationId xmlns:a16="http://schemas.microsoft.com/office/drawing/2014/main" id="{0BE2B7B6-4212-4CF7-B081-A26C7932BF74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1024">
                <a:extLst>
                  <a:ext uri="{FF2B5EF4-FFF2-40B4-BE49-F238E27FC236}">
                    <a16:creationId xmlns:a16="http://schemas.microsoft.com/office/drawing/2014/main" id="{97FB6D97-FE69-401E-B410-87EE4B433C50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3" name="フリーフォーム 1026">
                <a:extLst>
                  <a:ext uri="{FF2B5EF4-FFF2-40B4-BE49-F238E27FC236}">
                    <a16:creationId xmlns:a16="http://schemas.microsoft.com/office/drawing/2014/main" id="{31257868-2ACE-4CDF-84B6-E2C338ACD984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1027">
                <a:extLst>
                  <a:ext uri="{FF2B5EF4-FFF2-40B4-BE49-F238E27FC236}">
                    <a16:creationId xmlns:a16="http://schemas.microsoft.com/office/drawing/2014/main" id="{AC5BE6B8-C0F7-49FB-96B6-D65905233A7D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5" name="フリーフォーム 1028">
                <a:extLst>
                  <a:ext uri="{FF2B5EF4-FFF2-40B4-BE49-F238E27FC236}">
                    <a16:creationId xmlns:a16="http://schemas.microsoft.com/office/drawing/2014/main" id="{9D0356ED-5D1C-48DD-8A58-0FA2960001D8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" name="フリーフォーム 1029">
                <a:extLst>
                  <a:ext uri="{FF2B5EF4-FFF2-40B4-BE49-F238E27FC236}">
                    <a16:creationId xmlns:a16="http://schemas.microsoft.com/office/drawing/2014/main" id="{26C95D39-C8F5-4E28-A6B4-32135242140B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7" name="フリーフォーム 1030">
                <a:extLst>
                  <a:ext uri="{FF2B5EF4-FFF2-40B4-BE49-F238E27FC236}">
                    <a16:creationId xmlns:a16="http://schemas.microsoft.com/office/drawing/2014/main" id="{5C579B2E-3DD9-4620-ACBB-8B07E1D9F8DB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" name="フリーフォーム 1031">
                <a:extLst>
                  <a:ext uri="{FF2B5EF4-FFF2-40B4-BE49-F238E27FC236}">
                    <a16:creationId xmlns:a16="http://schemas.microsoft.com/office/drawing/2014/main" id="{E697E6D4-6727-4D87-88DE-CB4CA0247B9B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" name="フリーフォーム 1033">
                <a:extLst>
                  <a:ext uri="{FF2B5EF4-FFF2-40B4-BE49-F238E27FC236}">
                    <a16:creationId xmlns:a16="http://schemas.microsoft.com/office/drawing/2014/main" id="{59714C1C-5A96-427E-997F-0F823DE73452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" name="フリーフォーム 1034">
                <a:extLst>
                  <a:ext uri="{FF2B5EF4-FFF2-40B4-BE49-F238E27FC236}">
                    <a16:creationId xmlns:a16="http://schemas.microsoft.com/office/drawing/2014/main" id="{A1B461D0-A47D-4117-AF2B-B82809E5835C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" name="フリーフォーム 1035">
                <a:extLst>
                  <a:ext uri="{FF2B5EF4-FFF2-40B4-BE49-F238E27FC236}">
                    <a16:creationId xmlns:a16="http://schemas.microsoft.com/office/drawing/2014/main" id="{7EBD3F67-2B9F-4AF3-ACB2-A493D2FA77BA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2" name="フリーフォーム 1036">
                <a:extLst>
                  <a:ext uri="{FF2B5EF4-FFF2-40B4-BE49-F238E27FC236}">
                    <a16:creationId xmlns:a16="http://schemas.microsoft.com/office/drawing/2014/main" id="{12D07148-54F6-43AC-AF0C-7BBDA10E277B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37">
                <a:extLst>
                  <a:ext uri="{FF2B5EF4-FFF2-40B4-BE49-F238E27FC236}">
                    <a16:creationId xmlns:a16="http://schemas.microsoft.com/office/drawing/2014/main" id="{375EEC47-73BA-4950-8C7D-987C5B0F7A07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4" name="フリーフォーム 1038">
                <a:extLst>
                  <a:ext uri="{FF2B5EF4-FFF2-40B4-BE49-F238E27FC236}">
                    <a16:creationId xmlns:a16="http://schemas.microsoft.com/office/drawing/2014/main" id="{10D914CE-6015-4AEB-B551-9A7A9A5DD5A0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1039">
                <a:extLst>
                  <a:ext uri="{FF2B5EF4-FFF2-40B4-BE49-F238E27FC236}">
                    <a16:creationId xmlns:a16="http://schemas.microsoft.com/office/drawing/2014/main" id="{B84CB39B-1303-4994-B940-B64BCDEF1814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6" name="フリーフォーム 1040">
                <a:extLst>
                  <a:ext uri="{FF2B5EF4-FFF2-40B4-BE49-F238E27FC236}">
                    <a16:creationId xmlns:a16="http://schemas.microsoft.com/office/drawing/2014/main" id="{8D822BA1-FA73-47A6-8D83-75B14DE7B902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7" name="フリーフォーム 1041">
                <a:extLst>
                  <a:ext uri="{FF2B5EF4-FFF2-40B4-BE49-F238E27FC236}">
                    <a16:creationId xmlns:a16="http://schemas.microsoft.com/office/drawing/2014/main" id="{147C1482-4C79-4A80-9EDE-36B7D672A662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42">
                <a:extLst>
                  <a:ext uri="{FF2B5EF4-FFF2-40B4-BE49-F238E27FC236}">
                    <a16:creationId xmlns:a16="http://schemas.microsoft.com/office/drawing/2014/main" id="{EC9A0A89-9740-40C4-BB2D-ACD7703D00D7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9" name="フリーフォーム 1043">
                <a:extLst>
                  <a:ext uri="{FF2B5EF4-FFF2-40B4-BE49-F238E27FC236}">
                    <a16:creationId xmlns:a16="http://schemas.microsoft.com/office/drawing/2014/main" id="{32EC210F-383D-4B16-8404-7A5C92D13CEC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0" name="フリーフォーム 1044">
                <a:extLst>
                  <a:ext uri="{FF2B5EF4-FFF2-40B4-BE49-F238E27FC236}">
                    <a16:creationId xmlns:a16="http://schemas.microsoft.com/office/drawing/2014/main" id="{E3F3B972-A524-4E5A-BFB6-23968030D133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1" name="フリーフォーム 1045">
                <a:extLst>
                  <a:ext uri="{FF2B5EF4-FFF2-40B4-BE49-F238E27FC236}">
                    <a16:creationId xmlns:a16="http://schemas.microsoft.com/office/drawing/2014/main" id="{107814B4-6C32-49AC-B7D8-A05BA9FAF555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2" name="フリーフォーム 1047">
                <a:extLst>
                  <a:ext uri="{FF2B5EF4-FFF2-40B4-BE49-F238E27FC236}">
                    <a16:creationId xmlns:a16="http://schemas.microsoft.com/office/drawing/2014/main" id="{7CF74836-B15F-4D5C-8646-C8D008E9658C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3" name="フリーフォーム 1048">
                <a:extLst>
                  <a:ext uri="{FF2B5EF4-FFF2-40B4-BE49-F238E27FC236}">
                    <a16:creationId xmlns:a16="http://schemas.microsoft.com/office/drawing/2014/main" id="{F219BC69-2086-41D3-93BD-60AC36681202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4" name="フリーフォーム 1049">
                <a:extLst>
                  <a:ext uri="{FF2B5EF4-FFF2-40B4-BE49-F238E27FC236}">
                    <a16:creationId xmlns:a16="http://schemas.microsoft.com/office/drawing/2014/main" id="{3C563C09-65A5-45E8-B1B5-3EF11B4A7552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フリーフォーム 1050">
                <a:extLst>
                  <a:ext uri="{FF2B5EF4-FFF2-40B4-BE49-F238E27FC236}">
                    <a16:creationId xmlns:a16="http://schemas.microsoft.com/office/drawing/2014/main" id="{45AE5EB3-6C52-4CA6-B709-25143E887977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6" name="フリーフォーム 1052">
                <a:extLst>
                  <a:ext uri="{FF2B5EF4-FFF2-40B4-BE49-F238E27FC236}">
                    <a16:creationId xmlns:a16="http://schemas.microsoft.com/office/drawing/2014/main" id="{DCB86AE7-500F-4438-B1B5-FE2440AFA991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7" name="フリーフォーム 1055">
                <a:extLst>
                  <a:ext uri="{FF2B5EF4-FFF2-40B4-BE49-F238E27FC236}">
                    <a16:creationId xmlns:a16="http://schemas.microsoft.com/office/drawing/2014/main" id="{58CE78B5-B1B4-485D-AD4E-D17636F0825D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フリーフォーム 1056">
                <a:extLst>
                  <a:ext uri="{FF2B5EF4-FFF2-40B4-BE49-F238E27FC236}">
                    <a16:creationId xmlns:a16="http://schemas.microsoft.com/office/drawing/2014/main" id="{6FF263C3-62C2-4BA3-A945-BA6AEB91ABD7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フリーフォーム 1057">
                <a:extLst>
                  <a:ext uri="{FF2B5EF4-FFF2-40B4-BE49-F238E27FC236}">
                    <a16:creationId xmlns:a16="http://schemas.microsoft.com/office/drawing/2014/main" id="{E1AC21A9-8E06-4936-B879-5B111768D20D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1058">
                <a:extLst>
                  <a:ext uri="{FF2B5EF4-FFF2-40B4-BE49-F238E27FC236}">
                    <a16:creationId xmlns:a16="http://schemas.microsoft.com/office/drawing/2014/main" id="{2C4BEFBD-766D-4FBE-8717-2F1AF926ADAD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フリーフォーム 1059">
                <a:extLst>
                  <a:ext uri="{FF2B5EF4-FFF2-40B4-BE49-F238E27FC236}">
                    <a16:creationId xmlns:a16="http://schemas.microsoft.com/office/drawing/2014/main" id="{E4FF6BD2-84EB-48FD-BD62-9FA3E116F854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2" name="フリーフォーム 1060">
                <a:extLst>
                  <a:ext uri="{FF2B5EF4-FFF2-40B4-BE49-F238E27FC236}">
                    <a16:creationId xmlns:a16="http://schemas.microsoft.com/office/drawing/2014/main" id="{8308159D-7A64-486A-BAFC-65AE6CDE49F2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3" name="フリーフォーム 1061">
                <a:extLst>
                  <a:ext uri="{FF2B5EF4-FFF2-40B4-BE49-F238E27FC236}">
                    <a16:creationId xmlns:a16="http://schemas.microsoft.com/office/drawing/2014/main" id="{E92BDDD6-4F58-4359-BABB-DB3DFDF36C49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4" name="フリーフォーム 1062">
                <a:extLst>
                  <a:ext uri="{FF2B5EF4-FFF2-40B4-BE49-F238E27FC236}">
                    <a16:creationId xmlns:a16="http://schemas.microsoft.com/office/drawing/2014/main" id="{F0BFDBA9-7741-4EBE-8D4A-1E44262A1FEE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5" name="フリーフォーム 1063">
                <a:extLst>
                  <a:ext uri="{FF2B5EF4-FFF2-40B4-BE49-F238E27FC236}">
                    <a16:creationId xmlns:a16="http://schemas.microsoft.com/office/drawing/2014/main" id="{1106AA07-8DB1-43FC-ACBB-33A5B0B1C865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6" name="フリーフォーム 1064">
                <a:extLst>
                  <a:ext uri="{FF2B5EF4-FFF2-40B4-BE49-F238E27FC236}">
                    <a16:creationId xmlns:a16="http://schemas.microsoft.com/office/drawing/2014/main" id="{724FB1D1-FD2C-42F7-BA11-C345104181FA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7" name="フリーフォーム 1065">
                <a:extLst>
                  <a:ext uri="{FF2B5EF4-FFF2-40B4-BE49-F238E27FC236}">
                    <a16:creationId xmlns:a16="http://schemas.microsoft.com/office/drawing/2014/main" id="{D5F85B85-8B6D-4F28-9266-4D0B5B0679F8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フリーフォーム 1066">
                <a:extLst>
                  <a:ext uri="{FF2B5EF4-FFF2-40B4-BE49-F238E27FC236}">
                    <a16:creationId xmlns:a16="http://schemas.microsoft.com/office/drawing/2014/main" id="{7A4C86F5-A7AD-41DD-A482-75CA0E3B9030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1067">
                <a:extLst>
                  <a:ext uri="{FF2B5EF4-FFF2-40B4-BE49-F238E27FC236}">
                    <a16:creationId xmlns:a16="http://schemas.microsoft.com/office/drawing/2014/main" id="{7E5696B3-0F70-4445-9E00-3FA034AFE0CC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0" name="フリーフォーム 1069">
                <a:extLst>
                  <a:ext uri="{FF2B5EF4-FFF2-40B4-BE49-F238E27FC236}">
                    <a16:creationId xmlns:a16="http://schemas.microsoft.com/office/drawing/2014/main" id="{FF21E1CE-9CEE-45C5-B08B-A0EBCB2A138D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1" name="フリーフォーム 1071">
                <a:extLst>
                  <a:ext uri="{FF2B5EF4-FFF2-40B4-BE49-F238E27FC236}">
                    <a16:creationId xmlns:a16="http://schemas.microsoft.com/office/drawing/2014/main" id="{7DE07008-B520-44AA-B62C-B49CF4763CCD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2" name="フリーフォーム 1072">
                <a:extLst>
                  <a:ext uri="{FF2B5EF4-FFF2-40B4-BE49-F238E27FC236}">
                    <a16:creationId xmlns:a16="http://schemas.microsoft.com/office/drawing/2014/main" id="{394AEA96-3B4D-4C66-8CD7-3573ECD9D677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1073">
                <a:extLst>
                  <a:ext uri="{FF2B5EF4-FFF2-40B4-BE49-F238E27FC236}">
                    <a16:creationId xmlns:a16="http://schemas.microsoft.com/office/drawing/2014/main" id="{BCC0D7A5-5B30-463B-BB4A-A54F574ABA9E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4" name="フリーフォーム 1074">
                <a:extLst>
                  <a:ext uri="{FF2B5EF4-FFF2-40B4-BE49-F238E27FC236}">
                    <a16:creationId xmlns:a16="http://schemas.microsoft.com/office/drawing/2014/main" id="{0B38A305-7827-406E-9D1A-954851FF6190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1075">
                <a:extLst>
                  <a:ext uri="{FF2B5EF4-FFF2-40B4-BE49-F238E27FC236}">
                    <a16:creationId xmlns:a16="http://schemas.microsoft.com/office/drawing/2014/main" id="{777A3AAC-DFB0-4F6D-A51C-1D1A7DB0D1C3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6" name="フリーフォーム 1076">
                <a:extLst>
                  <a:ext uri="{FF2B5EF4-FFF2-40B4-BE49-F238E27FC236}">
                    <a16:creationId xmlns:a16="http://schemas.microsoft.com/office/drawing/2014/main" id="{8C0B4F3A-EE3D-42F4-ADC9-174C8DD5021D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1077">
                <a:extLst>
                  <a:ext uri="{FF2B5EF4-FFF2-40B4-BE49-F238E27FC236}">
                    <a16:creationId xmlns:a16="http://schemas.microsoft.com/office/drawing/2014/main" id="{F9E62D3F-B506-4DDA-AA1C-FF36AF0D61C2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8" name="フリーフォーム 1078">
                <a:extLst>
                  <a:ext uri="{FF2B5EF4-FFF2-40B4-BE49-F238E27FC236}">
                    <a16:creationId xmlns:a16="http://schemas.microsoft.com/office/drawing/2014/main" id="{849B2D69-53BC-40CF-8D07-5648BF93DE97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1079">
                <a:extLst>
                  <a:ext uri="{FF2B5EF4-FFF2-40B4-BE49-F238E27FC236}">
                    <a16:creationId xmlns:a16="http://schemas.microsoft.com/office/drawing/2014/main" id="{B7ECD41E-DFB0-4F58-A4D1-A56B9CB0DF44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0" name="フリーフォーム 1080">
                <a:extLst>
                  <a:ext uri="{FF2B5EF4-FFF2-40B4-BE49-F238E27FC236}">
                    <a16:creationId xmlns:a16="http://schemas.microsoft.com/office/drawing/2014/main" id="{0F27C311-3292-495F-8CD0-7C33F1F97B21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1" name="フリーフォーム 1081">
                <a:extLst>
                  <a:ext uri="{FF2B5EF4-FFF2-40B4-BE49-F238E27FC236}">
                    <a16:creationId xmlns:a16="http://schemas.microsoft.com/office/drawing/2014/main" id="{08F0F45E-C51A-4582-9C77-D4887205F43D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フリーフォーム 1082">
                <a:extLst>
                  <a:ext uri="{FF2B5EF4-FFF2-40B4-BE49-F238E27FC236}">
                    <a16:creationId xmlns:a16="http://schemas.microsoft.com/office/drawing/2014/main" id="{67E02DE5-2325-4C26-97C9-212787E2838F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1083">
                <a:extLst>
                  <a:ext uri="{FF2B5EF4-FFF2-40B4-BE49-F238E27FC236}">
                    <a16:creationId xmlns:a16="http://schemas.microsoft.com/office/drawing/2014/main" id="{24AC823B-28ED-43CD-A41F-FC02EAA833DF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フリーフォーム 1084">
                <a:extLst>
                  <a:ext uri="{FF2B5EF4-FFF2-40B4-BE49-F238E27FC236}">
                    <a16:creationId xmlns:a16="http://schemas.microsoft.com/office/drawing/2014/main" id="{FFB0C406-1534-477E-A42F-E1E1DFEA044E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フリーフォーム 1085">
                <a:extLst>
                  <a:ext uri="{FF2B5EF4-FFF2-40B4-BE49-F238E27FC236}">
                    <a16:creationId xmlns:a16="http://schemas.microsoft.com/office/drawing/2014/main" id="{F277FAC0-50A4-4D8B-9491-E739B1586D1D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6" name="フリーフォーム 1086">
                <a:extLst>
                  <a:ext uri="{FF2B5EF4-FFF2-40B4-BE49-F238E27FC236}">
                    <a16:creationId xmlns:a16="http://schemas.microsoft.com/office/drawing/2014/main" id="{05DEDEDB-AC7D-44B9-B6C9-E4E1963477D7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7" name="フリーフォーム 1087">
                <a:extLst>
                  <a:ext uri="{FF2B5EF4-FFF2-40B4-BE49-F238E27FC236}">
                    <a16:creationId xmlns:a16="http://schemas.microsoft.com/office/drawing/2014/main" id="{A37EB58C-C3B1-4E5A-9440-B3D35F59D0E3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8" name="フリーフォーム 1088">
                <a:extLst>
                  <a:ext uri="{FF2B5EF4-FFF2-40B4-BE49-F238E27FC236}">
                    <a16:creationId xmlns:a16="http://schemas.microsoft.com/office/drawing/2014/main" id="{D447B524-33D9-4E21-9694-E0CEF6F50824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9" name="フリーフォーム 1089">
                <a:extLst>
                  <a:ext uri="{FF2B5EF4-FFF2-40B4-BE49-F238E27FC236}">
                    <a16:creationId xmlns:a16="http://schemas.microsoft.com/office/drawing/2014/main" id="{2BB0C70F-867B-496E-8965-35AFD2FAB884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0" name="フリーフォーム 1090">
                <a:extLst>
                  <a:ext uri="{FF2B5EF4-FFF2-40B4-BE49-F238E27FC236}">
                    <a16:creationId xmlns:a16="http://schemas.microsoft.com/office/drawing/2014/main" id="{DA58B0DB-7320-4370-88EE-96363281C775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1" name="フリーフォーム 1091">
                <a:extLst>
                  <a:ext uri="{FF2B5EF4-FFF2-40B4-BE49-F238E27FC236}">
                    <a16:creationId xmlns:a16="http://schemas.microsoft.com/office/drawing/2014/main" id="{C8C349D9-0ECB-4859-A5D6-280F4B16035A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フリーフォーム 1092">
                <a:extLst>
                  <a:ext uri="{FF2B5EF4-FFF2-40B4-BE49-F238E27FC236}">
                    <a16:creationId xmlns:a16="http://schemas.microsoft.com/office/drawing/2014/main" id="{BB43C953-FE98-4875-A73E-6BE01861266C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フリーフォーム 1094">
                <a:extLst>
                  <a:ext uri="{FF2B5EF4-FFF2-40B4-BE49-F238E27FC236}">
                    <a16:creationId xmlns:a16="http://schemas.microsoft.com/office/drawing/2014/main" id="{49C0A88E-8A65-4608-8A7B-886E0D7FB85F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4" name="フリーフォーム 1097">
                <a:extLst>
                  <a:ext uri="{FF2B5EF4-FFF2-40B4-BE49-F238E27FC236}">
                    <a16:creationId xmlns:a16="http://schemas.microsoft.com/office/drawing/2014/main" id="{BBE00CBD-0694-45AB-AA48-DCFE9B78FEFE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5" name="フリーフォーム 1100">
                <a:extLst>
                  <a:ext uri="{FF2B5EF4-FFF2-40B4-BE49-F238E27FC236}">
                    <a16:creationId xmlns:a16="http://schemas.microsoft.com/office/drawing/2014/main" id="{A7299427-0C84-4AC3-A610-E272EBCAE5DD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6" name="フリーフォーム 1101">
                <a:extLst>
                  <a:ext uri="{FF2B5EF4-FFF2-40B4-BE49-F238E27FC236}">
                    <a16:creationId xmlns:a16="http://schemas.microsoft.com/office/drawing/2014/main" id="{89A98BE5-627C-4C54-A9F7-CDA4E0E8CFC3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7" name="フリーフォーム 1102">
                <a:extLst>
                  <a:ext uri="{FF2B5EF4-FFF2-40B4-BE49-F238E27FC236}">
                    <a16:creationId xmlns:a16="http://schemas.microsoft.com/office/drawing/2014/main" id="{B14D00BD-15CB-4D59-AE00-D0ABBC775E0A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8" name="フリーフォーム 1103">
                <a:extLst>
                  <a:ext uri="{FF2B5EF4-FFF2-40B4-BE49-F238E27FC236}">
                    <a16:creationId xmlns:a16="http://schemas.microsoft.com/office/drawing/2014/main" id="{82DC01CD-5E94-426E-A19B-A8C87EBE8350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9" name="フリーフォーム 1104">
                <a:extLst>
                  <a:ext uri="{FF2B5EF4-FFF2-40B4-BE49-F238E27FC236}">
                    <a16:creationId xmlns:a16="http://schemas.microsoft.com/office/drawing/2014/main" id="{CE192823-D3F0-4FE7-91F4-B3D9831B76F9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0" name="フリーフォーム 1105">
                <a:extLst>
                  <a:ext uri="{FF2B5EF4-FFF2-40B4-BE49-F238E27FC236}">
                    <a16:creationId xmlns:a16="http://schemas.microsoft.com/office/drawing/2014/main" id="{F8AB8054-107D-4FDB-AA53-F263A158DAB1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1" name="フリーフォーム 1106">
                <a:extLst>
                  <a:ext uri="{FF2B5EF4-FFF2-40B4-BE49-F238E27FC236}">
                    <a16:creationId xmlns:a16="http://schemas.microsoft.com/office/drawing/2014/main" id="{F87DF6EF-30A5-4FFA-8424-BA0930A4D78F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2" name="フリーフォーム 1109">
                <a:extLst>
                  <a:ext uri="{FF2B5EF4-FFF2-40B4-BE49-F238E27FC236}">
                    <a16:creationId xmlns:a16="http://schemas.microsoft.com/office/drawing/2014/main" id="{E4A20CDB-5139-4DF1-918D-C28712799182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3" name="フリーフォーム 1110">
                <a:extLst>
                  <a:ext uri="{FF2B5EF4-FFF2-40B4-BE49-F238E27FC236}">
                    <a16:creationId xmlns:a16="http://schemas.microsoft.com/office/drawing/2014/main" id="{F9AC0D51-3BBF-4B05-8105-74640111F979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4" name="フリーフォーム 1111">
                <a:extLst>
                  <a:ext uri="{FF2B5EF4-FFF2-40B4-BE49-F238E27FC236}">
                    <a16:creationId xmlns:a16="http://schemas.microsoft.com/office/drawing/2014/main" id="{606B9297-FD7D-4E5A-8489-4936FA85F474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5" name="フリーフォーム 1112">
                <a:extLst>
                  <a:ext uri="{FF2B5EF4-FFF2-40B4-BE49-F238E27FC236}">
                    <a16:creationId xmlns:a16="http://schemas.microsoft.com/office/drawing/2014/main" id="{5B1CFB30-F8A2-4D32-B7DC-49E90573984F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6" name="フリーフォーム 1113">
                <a:extLst>
                  <a:ext uri="{FF2B5EF4-FFF2-40B4-BE49-F238E27FC236}">
                    <a16:creationId xmlns:a16="http://schemas.microsoft.com/office/drawing/2014/main" id="{A6B92A30-E295-44B4-BB96-B31AA77B4AF0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7" name="フリーフォーム 1114">
                <a:extLst>
                  <a:ext uri="{FF2B5EF4-FFF2-40B4-BE49-F238E27FC236}">
                    <a16:creationId xmlns:a16="http://schemas.microsoft.com/office/drawing/2014/main" id="{8C313942-9B6E-4814-B2F8-D20DDED8855D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8" name="フリーフォーム 1115">
                <a:extLst>
                  <a:ext uri="{FF2B5EF4-FFF2-40B4-BE49-F238E27FC236}">
                    <a16:creationId xmlns:a16="http://schemas.microsoft.com/office/drawing/2014/main" id="{6F7D4DCC-4833-41BA-B7B0-3E59A73ADB2A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9" name="フリーフォーム 1116">
                <a:extLst>
                  <a:ext uri="{FF2B5EF4-FFF2-40B4-BE49-F238E27FC236}">
                    <a16:creationId xmlns:a16="http://schemas.microsoft.com/office/drawing/2014/main" id="{B6FAF067-DA91-40A3-99AC-70888BFC9B85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0" name="フリーフォーム 1117">
                <a:extLst>
                  <a:ext uri="{FF2B5EF4-FFF2-40B4-BE49-F238E27FC236}">
                    <a16:creationId xmlns:a16="http://schemas.microsoft.com/office/drawing/2014/main" id="{F30609F4-316C-4D64-B067-17AC8DAE9A79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1" name="フリーフォーム 1118">
                <a:extLst>
                  <a:ext uri="{FF2B5EF4-FFF2-40B4-BE49-F238E27FC236}">
                    <a16:creationId xmlns:a16="http://schemas.microsoft.com/office/drawing/2014/main" id="{8542D612-D019-41B2-8019-9000380B6A45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1119">
                <a:extLst>
                  <a:ext uri="{FF2B5EF4-FFF2-40B4-BE49-F238E27FC236}">
                    <a16:creationId xmlns:a16="http://schemas.microsoft.com/office/drawing/2014/main" id="{AEF5A095-F4BF-412F-A6BF-EB5B28E9F651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フリーフォーム 1120">
                <a:extLst>
                  <a:ext uri="{FF2B5EF4-FFF2-40B4-BE49-F238E27FC236}">
                    <a16:creationId xmlns:a16="http://schemas.microsoft.com/office/drawing/2014/main" id="{B8E0971C-6136-4592-8A18-717037BAFCEE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1121">
                <a:extLst>
                  <a:ext uri="{FF2B5EF4-FFF2-40B4-BE49-F238E27FC236}">
                    <a16:creationId xmlns:a16="http://schemas.microsoft.com/office/drawing/2014/main" id="{11E90C78-6100-403B-BF45-24605D7E824E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5" name="フリーフォーム 1122">
                <a:extLst>
                  <a:ext uri="{FF2B5EF4-FFF2-40B4-BE49-F238E27FC236}">
                    <a16:creationId xmlns:a16="http://schemas.microsoft.com/office/drawing/2014/main" id="{05A8E9EF-B627-42FC-B3CD-09323AE7D9CB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1123">
                <a:extLst>
                  <a:ext uri="{FF2B5EF4-FFF2-40B4-BE49-F238E27FC236}">
                    <a16:creationId xmlns:a16="http://schemas.microsoft.com/office/drawing/2014/main" id="{127E62C1-D8D8-42FF-A524-FD49BB513406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7" name="フリーフォーム 1124">
                <a:extLst>
                  <a:ext uri="{FF2B5EF4-FFF2-40B4-BE49-F238E27FC236}">
                    <a16:creationId xmlns:a16="http://schemas.microsoft.com/office/drawing/2014/main" id="{23135CE5-3BE9-49D2-9B77-51266EDE3A09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1125">
                <a:extLst>
                  <a:ext uri="{FF2B5EF4-FFF2-40B4-BE49-F238E27FC236}">
                    <a16:creationId xmlns:a16="http://schemas.microsoft.com/office/drawing/2014/main" id="{81DF1F7B-6A62-4D7A-ADB5-38EF9450DDF9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9" name="フリーフォーム 1126">
                <a:extLst>
                  <a:ext uri="{FF2B5EF4-FFF2-40B4-BE49-F238E27FC236}">
                    <a16:creationId xmlns:a16="http://schemas.microsoft.com/office/drawing/2014/main" id="{AA0C9836-B840-4706-AEE9-12EB983221E6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1128">
                <a:extLst>
                  <a:ext uri="{FF2B5EF4-FFF2-40B4-BE49-F238E27FC236}">
                    <a16:creationId xmlns:a16="http://schemas.microsoft.com/office/drawing/2014/main" id="{908859E8-59B4-4B67-B231-2C400A3878D2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1129">
                <a:extLst>
                  <a:ext uri="{FF2B5EF4-FFF2-40B4-BE49-F238E27FC236}">
                    <a16:creationId xmlns:a16="http://schemas.microsoft.com/office/drawing/2014/main" id="{9DFD4757-18AA-4F92-9585-71D04CA40BCC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2" name="フリーフォーム 1130">
                <a:extLst>
                  <a:ext uri="{FF2B5EF4-FFF2-40B4-BE49-F238E27FC236}">
                    <a16:creationId xmlns:a16="http://schemas.microsoft.com/office/drawing/2014/main" id="{320F34D2-633A-4E43-B3DA-3C0B9E1430FF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3" name="フリーフォーム 1131">
                <a:extLst>
                  <a:ext uri="{FF2B5EF4-FFF2-40B4-BE49-F238E27FC236}">
                    <a16:creationId xmlns:a16="http://schemas.microsoft.com/office/drawing/2014/main" id="{4CF3C1D2-83E6-4E0C-A80B-2275494980B9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フリーフォーム 1132">
                <a:extLst>
                  <a:ext uri="{FF2B5EF4-FFF2-40B4-BE49-F238E27FC236}">
                    <a16:creationId xmlns:a16="http://schemas.microsoft.com/office/drawing/2014/main" id="{7960FBE1-5C6C-4C2E-83BE-3A3A21FF065B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1133">
                <a:extLst>
                  <a:ext uri="{FF2B5EF4-FFF2-40B4-BE49-F238E27FC236}">
                    <a16:creationId xmlns:a16="http://schemas.microsoft.com/office/drawing/2014/main" id="{168A6A2D-738D-4CFC-A67D-69E2574400AC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6" name="フリーフォーム 1134">
                <a:extLst>
                  <a:ext uri="{FF2B5EF4-FFF2-40B4-BE49-F238E27FC236}">
                    <a16:creationId xmlns:a16="http://schemas.microsoft.com/office/drawing/2014/main" id="{6F52B380-D231-496B-B17B-EC6E63EBAF05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7" name="フリーフォーム 1136">
                <a:extLst>
                  <a:ext uri="{FF2B5EF4-FFF2-40B4-BE49-F238E27FC236}">
                    <a16:creationId xmlns:a16="http://schemas.microsoft.com/office/drawing/2014/main" id="{6507AB81-5CC6-4F1A-89BC-0FA5B1A9D24E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8" name="フリーフォーム 1137">
                <a:extLst>
                  <a:ext uri="{FF2B5EF4-FFF2-40B4-BE49-F238E27FC236}">
                    <a16:creationId xmlns:a16="http://schemas.microsoft.com/office/drawing/2014/main" id="{5DAC1C12-3524-4FB6-A87C-D8BDECA698C9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9" name="フリーフォーム 1139">
                <a:extLst>
                  <a:ext uri="{FF2B5EF4-FFF2-40B4-BE49-F238E27FC236}">
                    <a16:creationId xmlns:a16="http://schemas.microsoft.com/office/drawing/2014/main" id="{CB2D89D0-B606-4E0F-88E5-5E9F3A5EBE8A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0" name="フリーフォーム 1140">
                <a:extLst>
                  <a:ext uri="{FF2B5EF4-FFF2-40B4-BE49-F238E27FC236}">
                    <a16:creationId xmlns:a16="http://schemas.microsoft.com/office/drawing/2014/main" id="{C9A4BE13-8895-4DEA-A4B0-40270F6946E4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1" name="フリーフォーム 1141">
                <a:extLst>
                  <a:ext uri="{FF2B5EF4-FFF2-40B4-BE49-F238E27FC236}">
                    <a16:creationId xmlns:a16="http://schemas.microsoft.com/office/drawing/2014/main" id="{25EC50E8-04CF-43C3-A34B-CEFA71BAD6AB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2" name="フリーフォーム 1142">
                <a:extLst>
                  <a:ext uri="{FF2B5EF4-FFF2-40B4-BE49-F238E27FC236}">
                    <a16:creationId xmlns:a16="http://schemas.microsoft.com/office/drawing/2014/main" id="{96DA301E-F969-419F-8557-24C7ACD50BE1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3" name="フリーフォーム 1143">
                <a:extLst>
                  <a:ext uri="{FF2B5EF4-FFF2-40B4-BE49-F238E27FC236}">
                    <a16:creationId xmlns:a16="http://schemas.microsoft.com/office/drawing/2014/main" id="{1229B2FB-D372-4271-B9B4-CD4BBAAEDEA1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4" name="フリーフォーム 1144">
                <a:extLst>
                  <a:ext uri="{FF2B5EF4-FFF2-40B4-BE49-F238E27FC236}">
                    <a16:creationId xmlns:a16="http://schemas.microsoft.com/office/drawing/2014/main" id="{889AA722-8490-47EF-84A9-196685925B1E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1" name="フリーフォーム 1145">
                <a:extLst>
                  <a:ext uri="{FF2B5EF4-FFF2-40B4-BE49-F238E27FC236}">
                    <a16:creationId xmlns:a16="http://schemas.microsoft.com/office/drawing/2014/main" id="{7AA13F04-43D7-492F-8A19-C870ECC20419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2" name="フリーフォーム 1146">
                <a:extLst>
                  <a:ext uri="{FF2B5EF4-FFF2-40B4-BE49-F238E27FC236}">
                    <a16:creationId xmlns:a16="http://schemas.microsoft.com/office/drawing/2014/main" id="{18C38C1D-5400-43F9-90D1-76EB2638621D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3" name="フリーフォーム 1147">
                <a:extLst>
                  <a:ext uri="{FF2B5EF4-FFF2-40B4-BE49-F238E27FC236}">
                    <a16:creationId xmlns:a16="http://schemas.microsoft.com/office/drawing/2014/main" id="{DB27ECBA-6B7B-4723-AD8A-14852FCEF966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4" name="フリーフォーム 1148">
                <a:extLst>
                  <a:ext uri="{FF2B5EF4-FFF2-40B4-BE49-F238E27FC236}">
                    <a16:creationId xmlns:a16="http://schemas.microsoft.com/office/drawing/2014/main" id="{08B6EF16-01B2-4C52-B0AD-F73F18A02817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5" name="フリーフォーム 1149">
                <a:extLst>
                  <a:ext uri="{FF2B5EF4-FFF2-40B4-BE49-F238E27FC236}">
                    <a16:creationId xmlns:a16="http://schemas.microsoft.com/office/drawing/2014/main" id="{405FFC64-EB9C-4694-BFF6-ACC225384251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6" name="フリーフォーム 1150">
                <a:extLst>
                  <a:ext uri="{FF2B5EF4-FFF2-40B4-BE49-F238E27FC236}">
                    <a16:creationId xmlns:a16="http://schemas.microsoft.com/office/drawing/2014/main" id="{43155DA6-FEBA-45DE-B893-36DDDCCDAD15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7" name="フリーフォーム 1170">
                <a:extLst>
                  <a:ext uri="{FF2B5EF4-FFF2-40B4-BE49-F238E27FC236}">
                    <a16:creationId xmlns:a16="http://schemas.microsoft.com/office/drawing/2014/main" id="{2D78C845-B14E-495D-92A1-0990B61D9311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8" name="フリーフォーム 1171">
                <a:extLst>
                  <a:ext uri="{FF2B5EF4-FFF2-40B4-BE49-F238E27FC236}">
                    <a16:creationId xmlns:a16="http://schemas.microsoft.com/office/drawing/2014/main" id="{33E20B23-1F58-4649-A4BB-64A510D9FF42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9" name="フリーフォーム 1172">
                <a:extLst>
                  <a:ext uri="{FF2B5EF4-FFF2-40B4-BE49-F238E27FC236}">
                    <a16:creationId xmlns:a16="http://schemas.microsoft.com/office/drawing/2014/main" id="{7AB68CE1-B2C4-428C-9A85-AB77F34739CA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0" name="フリーフォーム 1173">
                <a:extLst>
                  <a:ext uri="{FF2B5EF4-FFF2-40B4-BE49-F238E27FC236}">
                    <a16:creationId xmlns:a16="http://schemas.microsoft.com/office/drawing/2014/main" id="{C936CF44-9562-4CF5-8416-1FB62FFC4E58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1" name="フリーフォーム 1174">
                <a:extLst>
                  <a:ext uri="{FF2B5EF4-FFF2-40B4-BE49-F238E27FC236}">
                    <a16:creationId xmlns:a16="http://schemas.microsoft.com/office/drawing/2014/main" id="{7D60D219-9B76-461A-AAF6-D0F874081A7E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2" name="フリーフォーム 1175">
                <a:extLst>
                  <a:ext uri="{FF2B5EF4-FFF2-40B4-BE49-F238E27FC236}">
                    <a16:creationId xmlns:a16="http://schemas.microsoft.com/office/drawing/2014/main" id="{24563B54-E326-4059-97B0-DBFD0258DF47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3" name="フリーフォーム 1177">
                <a:extLst>
                  <a:ext uri="{FF2B5EF4-FFF2-40B4-BE49-F238E27FC236}">
                    <a16:creationId xmlns:a16="http://schemas.microsoft.com/office/drawing/2014/main" id="{FB8297CD-441C-460A-ACC7-B075920D2BD5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4" name="フリーフォーム 1178">
                <a:extLst>
                  <a:ext uri="{FF2B5EF4-FFF2-40B4-BE49-F238E27FC236}">
                    <a16:creationId xmlns:a16="http://schemas.microsoft.com/office/drawing/2014/main" id="{2875FBEF-BB79-4447-8C3F-39A0FEC64FB2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5" name="フリーフォーム 1179">
                <a:extLst>
                  <a:ext uri="{FF2B5EF4-FFF2-40B4-BE49-F238E27FC236}">
                    <a16:creationId xmlns:a16="http://schemas.microsoft.com/office/drawing/2014/main" id="{C0902948-2F4E-4C80-868C-01D913724313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6" name="フリーフォーム 1180">
                <a:extLst>
                  <a:ext uri="{FF2B5EF4-FFF2-40B4-BE49-F238E27FC236}">
                    <a16:creationId xmlns:a16="http://schemas.microsoft.com/office/drawing/2014/main" id="{9DC2309A-A211-41A6-8DE5-7F52391F96B9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7" name="フリーフォーム 1184">
                <a:extLst>
                  <a:ext uri="{FF2B5EF4-FFF2-40B4-BE49-F238E27FC236}">
                    <a16:creationId xmlns:a16="http://schemas.microsoft.com/office/drawing/2014/main" id="{B06E2CDE-3ECB-434C-8E15-2BD3A25BB51F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8" name="フリーフォーム 1185">
                <a:extLst>
                  <a:ext uri="{FF2B5EF4-FFF2-40B4-BE49-F238E27FC236}">
                    <a16:creationId xmlns:a16="http://schemas.microsoft.com/office/drawing/2014/main" id="{D15744C0-F5D6-4445-AA76-E4281480B55B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9" name="フリーフォーム 1186">
                <a:extLst>
                  <a:ext uri="{FF2B5EF4-FFF2-40B4-BE49-F238E27FC236}">
                    <a16:creationId xmlns:a16="http://schemas.microsoft.com/office/drawing/2014/main" id="{970DD283-6D47-4DBB-9C45-C98508407ED8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0" name="フリーフォーム 1187">
                <a:extLst>
                  <a:ext uri="{FF2B5EF4-FFF2-40B4-BE49-F238E27FC236}">
                    <a16:creationId xmlns:a16="http://schemas.microsoft.com/office/drawing/2014/main" id="{840FDD3B-5D9E-4810-898D-279F1F25DDFE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1" name="フリーフォーム 1188">
                <a:extLst>
                  <a:ext uri="{FF2B5EF4-FFF2-40B4-BE49-F238E27FC236}">
                    <a16:creationId xmlns:a16="http://schemas.microsoft.com/office/drawing/2014/main" id="{2900B759-00C6-4F12-983F-713CEBD21000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2" name="フリーフォーム 1189">
                <a:extLst>
                  <a:ext uri="{FF2B5EF4-FFF2-40B4-BE49-F238E27FC236}">
                    <a16:creationId xmlns:a16="http://schemas.microsoft.com/office/drawing/2014/main" id="{4D417670-166B-42D5-AA64-A671D4654DAA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3" name="フリーフォーム 1190">
                <a:extLst>
                  <a:ext uri="{FF2B5EF4-FFF2-40B4-BE49-F238E27FC236}">
                    <a16:creationId xmlns:a16="http://schemas.microsoft.com/office/drawing/2014/main" id="{4462C9E9-FA32-481B-BC22-863211E0F21A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4" name="フリーフォーム 1191">
                <a:extLst>
                  <a:ext uri="{FF2B5EF4-FFF2-40B4-BE49-F238E27FC236}">
                    <a16:creationId xmlns:a16="http://schemas.microsoft.com/office/drawing/2014/main" id="{A1A8DF3C-E281-417D-B9E6-637AF7C82F4A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5" name="フリーフォーム 1192">
                <a:extLst>
                  <a:ext uri="{FF2B5EF4-FFF2-40B4-BE49-F238E27FC236}">
                    <a16:creationId xmlns:a16="http://schemas.microsoft.com/office/drawing/2014/main" id="{A5C0E97D-76F1-4EEE-8888-37DB4C32511C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6" name="フリーフォーム 1193">
                <a:extLst>
                  <a:ext uri="{FF2B5EF4-FFF2-40B4-BE49-F238E27FC236}">
                    <a16:creationId xmlns:a16="http://schemas.microsoft.com/office/drawing/2014/main" id="{D0C85BA5-F10A-4D50-B154-DD3A4F70027B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7" name="フリーフォーム 1194">
                <a:extLst>
                  <a:ext uri="{FF2B5EF4-FFF2-40B4-BE49-F238E27FC236}">
                    <a16:creationId xmlns:a16="http://schemas.microsoft.com/office/drawing/2014/main" id="{1F264B06-F315-4804-B764-BFD5968725CB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8" name="フリーフォーム 1195">
                <a:extLst>
                  <a:ext uri="{FF2B5EF4-FFF2-40B4-BE49-F238E27FC236}">
                    <a16:creationId xmlns:a16="http://schemas.microsoft.com/office/drawing/2014/main" id="{229D7FA7-0EEC-4860-AF06-A5DE280B0CA0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9" name="フリーフォーム 1197">
                <a:extLst>
                  <a:ext uri="{FF2B5EF4-FFF2-40B4-BE49-F238E27FC236}">
                    <a16:creationId xmlns:a16="http://schemas.microsoft.com/office/drawing/2014/main" id="{4E12D9E7-2CB5-425C-A69A-EFFA737238FD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0" name="フリーフォーム 1199">
                <a:extLst>
                  <a:ext uri="{FF2B5EF4-FFF2-40B4-BE49-F238E27FC236}">
                    <a16:creationId xmlns:a16="http://schemas.microsoft.com/office/drawing/2014/main" id="{39B754B2-AD6A-4C3E-8AF5-8BA3804D1A68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2" name="フリーフォーム 1200">
                <a:extLst>
                  <a:ext uri="{FF2B5EF4-FFF2-40B4-BE49-F238E27FC236}">
                    <a16:creationId xmlns:a16="http://schemas.microsoft.com/office/drawing/2014/main" id="{545F448E-ED49-41FA-A9C3-0B4930191742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3" name="フリーフォーム 1201">
                <a:extLst>
                  <a:ext uri="{FF2B5EF4-FFF2-40B4-BE49-F238E27FC236}">
                    <a16:creationId xmlns:a16="http://schemas.microsoft.com/office/drawing/2014/main" id="{B36D6D1C-5EA1-41F8-AACA-9629342DA6A7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4" name="フリーフォーム 1202">
                <a:extLst>
                  <a:ext uri="{FF2B5EF4-FFF2-40B4-BE49-F238E27FC236}">
                    <a16:creationId xmlns:a16="http://schemas.microsoft.com/office/drawing/2014/main" id="{AC769F55-8CEE-4004-A75C-37F136A03A7D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5" name="フリーフォーム 1203">
                <a:extLst>
                  <a:ext uri="{FF2B5EF4-FFF2-40B4-BE49-F238E27FC236}">
                    <a16:creationId xmlns:a16="http://schemas.microsoft.com/office/drawing/2014/main" id="{1ACBE1E4-06C5-439B-8C88-80A1C8AE1641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6" name="フリーフォーム 1204">
                <a:extLst>
                  <a:ext uri="{FF2B5EF4-FFF2-40B4-BE49-F238E27FC236}">
                    <a16:creationId xmlns:a16="http://schemas.microsoft.com/office/drawing/2014/main" id="{26D5C6CC-0A24-431A-9362-AD003553CC04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9A1F6428-2BA6-4292-944E-ADA1F16E4FF1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581C21AF-F76A-4F80-B7E6-BF1B8B1B1A84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4EE8DD8-FC2E-4485-B9DE-B01428238A08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BC399700-C24A-4FB2-AF4B-682EADAF66CA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487" name="矢印: 下 486">
            <a:extLst>
              <a:ext uri="{FF2B5EF4-FFF2-40B4-BE49-F238E27FC236}">
                <a16:creationId xmlns:a16="http://schemas.microsoft.com/office/drawing/2014/main" id="{7545E874-F714-4922-ACF3-27FD8D02AE84}"/>
              </a:ext>
            </a:extLst>
          </p:cNvPr>
          <p:cNvSpPr/>
          <p:nvPr/>
        </p:nvSpPr>
        <p:spPr>
          <a:xfrm>
            <a:off x="2175855" y="2868512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88" name="正方形/長方形 487">
            <a:extLst>
              <a:ext uri="{FF2B5EF4-FFF2-40B4-BE49-F238E27FC236}">
                <a16:creationId xmlns:a16="http://schemas.microsoft.com/office/drawing/2014/main" id="{F5A08359-C57E-4735-A5DA-10CBB42E9946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6D53C4C2-62E8-4C29-8333-6104E9009E07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答え：エチオピア連邦民主共和国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997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問題⑦どの国の国旗でしょうか？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ヒント：首都はモガディシュです。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58138132-36B9-43E8-BDA5-32CC8714F9B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108037C9-CC02-418D-BFFD-986E939737D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6F65CF98-8692-4084-A1B2-4B2AB26FD29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円: 塗りつぶしなし 27">
            <a:extLst>
              <a:ext uri="{FF2B5EF4-FFF2-40B4-BE49-F238E27FC236}">
                <a16:creationId xmlns:a16="http://schemas.microsoft.com/office/drawing/2014/main" id="{55AF1981-7537-409E-AEFF-29D01EDE522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円: 塗りつぶしなし 28">
            <a:extLst>
              <a:ext uri="{FF2B5EF4-FFF2-40B4-BE49-F238E27FC236}">
                <a16:creationId xmlns:a16="http://schemas.microsoft.com/office/drawing/2014/main" id="{1D9FEAE9-EB5C-42D1-B144-851E9CEB1A3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0" name="円: 塗りつぶしなし 29">
            <a:extLst>
              <a:ext uri="{FF2B5EF4-FFF2-40B4-BE49-F238E27FC236}">
                <a16:creationId xmlns:a16="http://schemas.microsoft.com/office/drawing/2014/main" id="{A0BFF90A-A18A-4A96-AA60-E302BA3D57C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A399B4A9-FF9D-41A7-9A8B-5B99C31B53F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円: 塗りつぶしなし 31">
            <a:extLst>
              <a:ext uri="{FF2B5EF4-FFF2-40B4-BE49-F238E27FC236}">
                <a16:creationId xmlns:a16="http://schemas.microsoft.com/office/drawing/2014/main" id="{06FAEECE-6155-4CA1-8D04-6A8DE1C0524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円: 塗りつぶしなし 32">
            <a:extLst>
              <a:ext uri="{FF2B5EF4-FFF2-40B4-BE49-F238E27FC236}">
                <a16:creationId xmlns:a16="http://schemas.microsoft.com/office/drawing/2014/main" id="{C42C92F7-0F52-45BA-94A5-699062B84FA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4" name="円: 塗りつぶしなし 33">
            <a:extLst>
              <a:ext uri="{FF2B5EF4-FFF2-40B4-BE49-F238E27FC236}">
                <a16:creationId xmlns:a16="http://schemas.microsoft.com/office/drawing/2014/main" id="{20A1A325-1511-49FD-9265-65F26B73FA5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5" name="円: 塗りつぶしなし 34">
            <a:extLst>
              <a:ext uri="{FF2B5EF4-FFF2-40B4-BE49-F238E27FC236}">
                <a16:creationId xmlns:a16="http://schemas.microsoft.com/office/drawing/2014/main" id="{E9DFCDEB-C879-4C2A-BDD9-06BA1555B88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CC82469-F9B4-411E-B88F-08FB4736EC51}"/>
              </a:ext>
            </a:extLst>
          </p:cNvPr>
          <p:cNvGrpSpPr/>
          <p:nvPr/>
        </p:nvGrpSpPr>
        <p:grpSpPr>
          <a:xfrm>
            <a:off x="3210729" y="1805024"/>
            <a:ext cx="5332026" cy="3559644"/>
            <a:chOff x="558415" y="2632647"/>
            <a:chExt cx="1982406" cy="1323448"/>
          </a:xfrm>
        </p:grpSpPr>
        <p:grpSp>
          <p:nvGrpSpPr>
            <p:cNvPr id="42" name="Group 254">
              <a:extLst>
                <a:ext uri="{FF2B5EF4-FFF2-40B4-BE49-F238E27FC236}">
                  <a16:creationId xmlns:a16="http://schemas.microsoft.com/office/drawing/2014/main" id="{D85C3CD8-034D-4F67-8B8B-EB3573F047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415" y="2632647"/>
              <a:ext cx="1982379" cy="1320227"/>
              <a:chOff x="353" y="527"/>
              <a:chExt cx="998" cy="665"/>
            </a:xfrm>
          </p:grpSpPr>
          <p:sp>
            <p:nvSpPr>
              <p:cNvPr id="44" name="Rectangle 3">
                <a:extLst>
                  <a:ext uri="{FF2B5EF4-FFF2-40B4-BE49-F238E27FC236}">
                    <a16:creationId xmlns:a16="http://schemas.microsoft.com/office/drawing/2014/main" id="{7095579F-824B-4F33-8DD0-1F62BB8DD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rgbClr val="3366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253">
                <a:extLst>
                  <a:ext uri="{FF2B5EF4-FFF2-40B4-BE49-F238E27FC236}">
                    <a16:creationId xmlns:a16="http://schemas.microsoft.com/office/drawing/2014/main" id="{EF5EB896-B840-4E9E-93D4-7D6BCA040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" y="709"/>
                <a:ext cx="317" cy="301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3" name="Rectangle 8">
              <a:extLst>
                <a:ext uri="{FF2B5EF4-FFF2-40B4-BE49-F238E27FC236}">
                  <a16:creationId xmlns:a16="http://schemas.microsoft.com/office/drawing/2014/main" id="{DCC00AAF-3451-4D7B-BEA8-0EFF05747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318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FB4B8027-AC9C-4716-B6B6-A29304C45820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61F30AD4-54C1-4F2E-8C12-00EBCA930CE7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206" name="フリーフォーム 4">
                <a:extLst>
                  <a:ext uri="{FF2B5EF4-FFF2-40B4-BE49-F238E27FC236}">
                    <a16:creationId xmlns:a16="http://schemas.microsoft.com/office/drawing/2014/main" id="{EE3041D5-C61F-445B-8504-92DA3C95EF85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フリーフォーム 6">
                <a:extLst>
                  <a:ext uri="{FF2B5EF4-FFF2-40B4-BE49-F238E27FC236}">
                    <a16:creationId xmlns:a16="http://schemas.microsoft.com/office/drawing/2014/main" id="{94C2BECE-4527-45D4-BF9B-C2AC112D93B7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" name="フリーフォーム 7">
                <a:extLst>
                  <a:ext uri="{FF2B5EF4-FFF2-40B4-BE49-F238E27FC236}">
                    <a16:creationId xmlns:a16="http://schemas.microsoft.com/office/drawing/2014/main" id="{96C1AC48-7750-458A-ADEB-24DFE1BA9577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218" name="フリーフォーム 8">
                <a:extLst>
                  <a:ext uri="{FF2B5EF4-FFF2-40B4-BE49-F238E27FC236}">
                    <a16:creationId xmlns:a16="http://schemas.microsoft.com/office/drawing/2014/main" id="{6D06E7D9-A448-4A00-9AF0-E02D44C8D556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フリーフォーム 9">
                <a:extLst>
                  <a:ext uri="{FF2B5EF4-FFF2-40B4-BE49-F238E27FC236}">
                    <a16:creationId xmlns:a16="http://schemas.microsoft.com/office/drawing/2014/main" id="{1B5D9A79-B7B3-45C1-8AA6-1D78BCC5816B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0" name="フリーフォーム 10">
                <a:extLst>
                  <a:ext uri="{FF2B5EF4-FFF2-40B4-BE49-F238E27FC236}">
                    <a16:creationId xmlns:a16="http://schemas.microsoft.com/office/drawing/2014/main" id="{2B5A15AD-A815-4DB1-90B0-59DCABE230FC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フリーフォーム 11">
                <a:extLst>
                  <a:ext uri="{FF2B5EF4-FFF2-40B4-BE49-F238E27FC236}">
                    <a16:creationId xmlns:a16="http://schemas.microsoft.com/office/drawing/2014/main" id="{E32297A1-0650-46D6-BECA-407C5E38F926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フリーフォーム 12">
                <a:extLst>
                  <a:ext uri="{FF2B5EF4-FFF2-40B4-BE49-F238E27FC236}">
                    <a16:creationId xmlns:a16="http://schemas.microsoft.com/office/drawing/2014/main" id="{037F14AE-9AFD-48FC-A9C3-59D0A8A6942E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" name="フリーフォーム 13">
                <a:extLst>
                  <a:ext uri="{FF2B5EF4-FFF2-40B4-BE49-F238E27FC236}">
                    <a16:creationId xmlns:a16="http://schemas.microsoft.com/office/drawing/2014/main" id="{83E3611B-DFC8-4F38-A150-D890B5003821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フリーフォーム 14">
                <a:extLst>
                  <a:ext uri="{FF2B5EF4-FFF2-40B4-BE49-F238E27FC236}">
                    <a16:creationId xmlns:a16="http://schemas.microsoft.com/office/drawing/2014/main" id="{72D82ADC-9910-43C7-9B1A-B8E3F7AE5215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5" name="フリーフォーム 15">
                <a:extLst>
                  <a:ext uri="{FF2B5EF4-FFF2-40B4-BE49-F238E27FC236}">
                    <a16:creationId xmlns:a16="http://schemas.microsoft.com/office/drawing/2014/main" id="{6DAB3431-25D1-49E9-BDA8-FE98DCF21C6D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6" name="フリーフォーム 18">
                <a:extLst>
                  <a:ext uri="{FF2B5EF4-FFF2-40B4-BE49-F238E27FC236}">
                    <a16:creationId xmlns:a16="http://schemas.microsoft.com/office/drawing/2014/main" id="{6238ADBB-A3D5-4E08-A5D6-D846E00EA5BD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7" name="フリーフォーム 27">
                <a:extLst>
                  <a:ext uri="{FF2B5EF4-FFF2-40B4-BE49-F238E27FC236}">
                    <a16:creationId xmlns:a16="http://schemas.microsoft.com/office/drawing/2014/main" id="{4E7F0DEB-C8D4-46D1-B013-04DC1BD9E490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28">
                <a:extLst>
                  <a:ext uri="{FF2B5EF4-FFF2-40B4-BE49-F238E27FC236}">
                    <a16:creationId xmlns:a16="http://schemas.microsoft.com/office/drawing/2014/main" id="{C5DC7095-ADDE-494B-8AEC-C5AAEAACD43D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9" name="フリーフォーム 29">
                <a:extLst>
                  <a:ext uri="{FF2B5EF4-FFF2-40B4-BE49-F238E27FC236}">
                    <a16:creationId xmlns:a16="http://schemas.microsoft.com/office/drawing/2014/main" id="{51738519-02F6-4923-9E76-2465AD6D92D9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30">
                <a:extLst>
                  <a:ext uri="{FF2B5EF4-FFF2-40B4-BE49-F238E27FC236}">
                    <a16:creationId xmlns:a16="http://schemas.microsoft.com/office/drawing/2014/main" id="{3C6AE382-5EBD-48B2-8055-FD6B9A810FB9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" name="フリーフォーム 1023">
                <a:extLst>
                  <a:ext uri="{FF2B5EF4-FFF2-40B4-BE49-F238E27FC236}">
                    <a16:creationId xmlns:a16="http://schemas.microsoft.com/office/drawing/2014/main" id="{087C7505-C4F9-43F4-B6E2-109193424725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1024">
                <a:extLst>
                  <a:ext uri="{FF2B5EF4-FFF2-40B4-BE49-F238E27FC236}">
                    <a16:creationId xmlns:a16="http://schemas.microsoft.com/office/drawing/2014/main" id="{03FB2DF9-AA82-4A53-B234-9146FECEC307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3" name="フリーフォーム 1026">
                <a:extLst>
                  <a:ext uri="{FF2B5EF4-FFF2-40B4-BE49-F238E27FC236}">
                    <a16:creationId xmlns:a16="http://schemas.microsoft.com/office/drawing/2014/main" id="{BADB8064-770B-4ABC-ACB6-ACB158E3257C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1027">
                <a:extLst>
                  <a:ext uri="{FF2B5EF4-FFF2-40B4-BE49-F238E27FC236}">
                    <a16:creationId xmlns:a16="http://schemas.microsoft.com/office/drawing/2014/main" id="{09601792-0790-427E-8135-E88D00977823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5" name="フリーフォーム 1028">
                <a:extLst>
                  <a:ext uri="{FF2B5EF4-FFF2-40B4-BE49-F238E27FC236}">
                    <a16:creationId xmlns:a16="http://schemas.microsoft.com/office/drawing/2014/main" id="{9985DA91-4BC4-42BB-9426-685E193F6386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" name="フリーフォーム 1029">
                <a:extLst>
                  <a:ext uri="{FF2B5EF4-FFF2-40B4-BE49-F238E27FC236}">
                    <a16:creationId xmlns:a16="http://schemas.microsoft.com/office/drawing/2014/main" id="{EB0CE27B-76B3-432D-9AF1-9B70F844C77F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7" name="フリーフォーム 1030">
                <a:extLst>
                  <a:ext uri="{FF2B5EF4-FFF2-40B4-BE49-F238E27FC236}">
                    <a16:creationId xmlns:a16="http://schemas.microsoft.com/office/drawing/2014/main" id="{A5D5854A-C124-4904-928F-2E7441FEFBE3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" name="フリーフォーム 1031">
                <a:extLst>
                  <a:ext uri="{FF2B5EF4-FFF2-40B4-BE49-F238E27FC236}">
                    <a16:creationId xmlns:a16="http://schemas.microsoft.com/office/drawing/2014/main" id="{CF1C7AA9-B9C6-4531-83DA-4997142B7246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" name="フリーフォーム 1033">
                <a:extLst>
                  <a:ext uri="{FF2B5EF4-FFF2-40B4-BE49-F238E27FC236}">
                    <a16:creationId xmlns:a16="http://schemas.microsoft.com/office/drawing/2014/main" id="{AA5998D1-8F8B-4E2B-802A-EF69854D4F05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" name="フリーフォーム 1034">
                <a:extLst>
                  <a:ext uri="{FF2B5EF4-FFF2-40B4-BE49-F238E27FC236}">
                    <a16:creationId xmlns:a16="http://schemas.microsoft.com/office/drawing/2014/main" id="{ED55B484-4817-46AE-8D57-D85EFF00CB2C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" name="フリーフォーム 1035">
                <a:extLst>
                  <a:ext uri="{FF2B5EF4-FFF2-40B4-BE49-F238E27FC236}">
                    <a16:creationId xmlns:a16="http://schemas.microsoft.com/office/drawing/2014/main" id="{C33365CD-058E-49AA-A338-DABD2CEC76C8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2" name="フリーフォーム 1036">
                <a:extLst>
                  <a:ext uri="{FF2B5EF4-FFF2-40B4-BE49-F238E27FC236}">
                    <a16:creationId xmlns:a16="http://schemas.microsoft.com/office/drawing/2014/main" id="{72C023E8-EFAF-4237-8DC5-AA27237D5408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37">
                <a:extLst>
                  <a:ext uri="{FF2B5EF4-FFF2-40B4-BE49-F238E27FC236}">
                    <a16:creationId xmlns:a16="http://schemas.microsoft.com/office/drawing/2014/main" id="{C435FC49-0F93-4DAF-B26F-4E95A28172DF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4" name="フリーフォーム 1038">
                <a:extLst>
                  <a:ext uri="{FF2B5EF4-FFF2-40B4-BE49-F238E27FC236}">
                    <a16:creationId xmlns:a16="http://schemas.microsoft.com/office/drawing/2014/main" id="{9FDB1E9B-161A-4A67-A324-DB75BEEC792E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1039">
                <a:extLst>
                  <a:ext uri="{FF2B5EF4-FFF2-40B4-BE49-F238E27FC236}">
                    <a16:creationId xmlns:a16="http://schemas.microsoft.com/office/drawing/2014/main" id="{F1A7EC50-ADD4-4B20-B3A0-7EA23B786D07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6" name="フリーフォーム 1040">
                <a:extLst>
                  <a:ext uri="{FF2B5EF4-FFF2-40B4-BE49-F238E27FC236}">
                    <a16:creationId xmlns:a16="http://schemas.microsoft.com/office/drawing/2014/main" id="{496402BE-9A0B-4C65-AFD4-5430CB320253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7" name="フリーフォーム 1041">
                <a:extLst>
                  <a:ext uri="{FF2B5EF4-FFF2-40B4-BE49-F238E27FC236}">
                    <a16:creationId xmlns:a16="http://schemas.microsoft.com/office/drawing/2014/main" id="{C5069E33-FBFE-4D03-A6E1-F4262FC0A3BE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42">
                <a:extLst>
                  <a:ext uri="{FF2B5EF4-FFF2-40B4-BE49-F238E27FC236}">
                    <a16:creationId xmlns:a16="http://schemas.microsoft.com/office/drawing/2014/main" id="{40B748E2-B0F4-49FE-B2B7-1FEF931C3AC5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9" name="フリーフォーム 1043">
                <a:extLst>
                  <a:ext uri="{FF2B5EF4-FFF2-40B4-BE49-F238E27FC236}">
                    <a16:creationId xmlns:a16="http://schemas.microsoft.com/office/drawing/2014/main" id="{360AD2A5-2EBA-4ACE-9109-7266575D4CC3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0" name="フリーフォーム 1044">
                <a:extLst>
                  <a:ext uri="{FF2B5EF4-FFF2-40B4-BE49-F238E27FC236}">
                    <a16:creationId xmlns:a16="http://schemas.microsoft.com/office/drawing/2014/main" id="{79D261A3-03A7-4739-AF6E-1FD0DAE0D452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1" name="フリーフォーム 1045">
                <a:extLst>
                  <a:ext uri="{FF2B5EF4-FFF2-40B4-BE49-F238E27FC236}">
                    <a16:creationId xmlns:a16="http://schemas.microsoft.com/office/drawing/2014/main" id="{7E204FA7-D8E6-4F95-A220-CCE46D77E94B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2" name="フリーフォーム 1047">
                <a:extLst>
                  <a:ext uri="{FF2B5EF4-FFF2-40B4-BE49-F238E27FC236}">
                    <a16:creationId xmlns:a16="http://schemas.microsoft.com/office/drawing/2014/main" id="{CC68540D-A234-4697-9090-782343D70733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3" name="フリーフォーム 1048">
                <a:extLst>
                  <a:ext uri="{FF2B5EF4-FFF2-40B4-BE49-F238E27FC236}">
                    <a16:creationId xmlns:a16="http://schemas.microsoft.com/office/drawing/2014/main" id="{91384BFE-B37F-41FA-9476-293187EC2537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4" name="フリーフォーム 1049">
                <a:extLst>
                  <a:ext uri="{FF2B5EF4-FFF2-40B4-BE49-F238E27FC236}">
                    <a16:creationId xmlns:a16="http://schemas.microsoft.com/office/drawing/2014/main" id="{EE821D64-AAE8-4CC2-8FC6-031B2211E0F3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フリーフォーム 1050">
                <a:extLst>
                  <a:ext uri="{FF2B5EF4-FFF2-40B4-BE49-F238E27FC236}">
                    <a16:creationId xmlns:a16="http://schemas.microsoft.com/office/drawing/2014/main" id="{5CA5A2AE-7D76-475D-95EE-8392DC6626C0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6" name="フリーフォーム 1052">
                <a:extLst>
                  <a:ext uri="{FF2B5EF4-FFF2-40B4-BE49-F238E27FC236}">
                    <a16:creationId xmlns:a16="http://schemas.microsoft.com/office/drawing/2014/main" id="{CE8C610B-814A-4D41-8FF5-53CA72CF5632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7" name="フリーフォーム 1055">
                <a:extLst>
                  <a:ext uri="{FF2B5EF4-FFF2-40B4-BE49-F238E27FC236}">
                    <a16:creationId xmlns:a16="http://schemas.microsoft.com/office/drawing/2014/main" id="{EC4337B8-AA03-4AEF-968B-5B97005BB083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フリーフォーム 1056">
                <a:extLst>
                  <a:ext uri="{FF2B5EF4-FFF2-40B4-BE49-F238E27FC236}">
                    <a16:creationId xmlns:a16="http://schemas.microsoft.com/office/drawing/2014/main" id="{A89DCC39-9321-48EB-9C77-DDB8042BE3BC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フリーフォーム 1057">
                <a:extLst>
                  <a:ext uri="{FF2B5EF4-FFF2-40B4-BE49-F238E27FC236}">
                    <a16:creationId xmlns:a16="http://schemas.microsoft.com/office/drawing/2014/main" id="{8604397C-3D15-4DF0-A744-CD2B785C090E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1058">
                <a:extLst>
                  <a:ext uri="{FF2B5EF4-FFF2-40B4-BE49-F238E27FC236}">
                    <a16:creationId xmlns:a16="http://schemas.microsoft.com/office/drawing/2014/main" id="{584B3787-7394-48DD-95F8-829BCE1698F2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フリーフォーム 1059">
                <a:extLst>
                  <a:ext uri="{FF2B5EF4-FFF2-40B4-BE49-F238E27FC236}">
                    <a16:creationId xmlns:a16="http://schemas.microsoft.com/office/drawing/2014/main" id="{AC472C94-C126-4043-B089-23B246C2BB5D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2" name="フリーフォーム 1060">
                <a:extLst>
                  <a:ext uri="{FF2B5EF4-FFF2-40B4-BE49-F238E27FC236}">
                    <a16:creationId xmlns:a16="http://schemas.microsoft.com/office/drawing/2014/main" id="{C336A44E-6B56-4CEB-8AB9-4F03A554FD16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3" name="フリーフォーム 1061">
                <a:extLst>
                  <a:ext uri="{FF2B5EF4-FFF2-40B4-BE49-F238E27FC236}">
                    <a16:creationId xmlns:a16="http://schemas.microsoft.com/office/drawing/2014/main" id="{9F957C38-478A-4397-B71A-E09118D7D502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4" name="フリーフォーム 1062">
                <a:extLst>
                  <a:ext uri="{FF2B5EF4-FFF2-40B4-BE49-F238E27FC236}">
                    <a16:creationId xmlns:a16="http://schemas.microsoft.com/office/drawing/2014/main" id="{B92B3610-4266-484C-880C-1D49524F7A7A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5" name="フリーフォーム 1063">
                <a:extLst>
                  <a:ext uri="{FF2B5EF4-FFF2-40B4-BE49-F238E27FC236}">
                    <a16:creationId xmlns:a16="http://schemas.microsoft.com/office/drawing/2014/main" id="{779B0B96-5DF5-4885-85CB-EE2709418BA9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6" name="フリーフォーム 1064">
                <a:extLst>
                  <a:ext uri="{FF2B5EF4-FFF2-40B4-BE49-F238E27FC236}">
                    <a16:creationId xmlns:a16="http://schemas.microsoft.com/office/drawing/2014/main" id="{617FFE54-930C-4721-91E6-4F3702085F26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7" name="フリーフォーム 1065">
                <a:extLst>
                  <a:ext uri="{FF2B5EF4-FFF2-40B4-BE49-F238E27FC236}">
                    <a16:creationId xmlns:a16="http://schemas.microsoft.com/office/drawing/2014/main" id="{CC85C2BD-6040-4BB0-86F2-AC58A3C99BD3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フリーフォーム 1066">
                <a:extLst>
                  <a:ext uri="{FF2B5EF4-FFF2-40B4-BE49-F238E27FC236}">
                    <a16:creationId xmlns:a16="http://schemas.microsoft.com/office/drawing/2014/main" id="{78F3C24E-3786-49B5-A836-9F9CEB5A2F97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1067">
                <a:extLst>
                  <a:ext uri="{FF2B5EF4-FFF2-40B4-BE49-F238E27FC236}">
                    <a16:creationId xmlns:a16="http://schemas.microsoft.com/office/drawing/2014/main" id="{EF5F806E-E8E7-4DB7-89F2-765BD07092D1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0" name="フリーフォーム 1069">
                <a:extLst>
                  <a:ext uri="{FF2B5EF4-FFF2-40B4-BE49-F238E27FC236}">
                    <a16:creationId xmlns:a16="http://schemas.microsoft.com/office/drawing/2014/main" id="{63EAA76E-10BE-4D88-A082-C611279C7A7B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1" name="フリーフォーム 1071">
                <a:extLst>
                  <a:ext uri="{FF2B5EF4-FFF2-40B4-BE49-F238E27FC236}">
                    <a16:creationId xmlns:a16="http://schemas.microsoft.com/office/drawing/2014/main" id="{C2EE137F-A64E-4418-B682-A89F15516904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2" name="フリーフォーム 1072">
                <a:extLst>
                  <a:ext uri="{FF2B5EF4-FFF2-40B4-BE49-F238E27FC236}">
                    <a16:creationId xmlns:a16="http://schemas.microsoft.com/office/drawing/2014/main" id="{A0DC9BDB-DBBE-4DE2-83B8-9231DEE5E0ED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1073">
                <a:extLst>
                  <a:ext uri="{FF2B5EF4-FFF2-40B4-BE49-F238E27FC236}">
                    <a16:creationId xmlns:a16="http://schemas.microsoft.com/office/drawing/2014/main" id="{A3B52F41-D44F-4914-AA33-C8287E9C2D13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4" name="フリーフォーム 1074">
                <a:extLst>
                  <a:ext uri="{FF2B5EF4-FFF2-40B4-BE49-F238E27FC236}">
                    <a16:creationId xmlns:a16="http://schemas.microsoft.com/office/drawing/2014/main" id="{28A5E083-ACCD-4401-B5B7-64339775AC55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1075">
                <a:extLst>
                  <a:ext uri="{FF2B5EF4-FFF2-40B4-BE49-F238E27FC236}">
                    <a16:creationId xmlns:a16="http://schemas.microsoft.com/office/drawing/2014/main" id="{76BBC8D4-59A8-4E54-A895-8A26D7EB672D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6" name="フリーフォーム 1076">
                <a:extLst>
                  <a:ext uri="{FF2B5EF4-FFF2-40B4-BE49-F238E27FC236}">
                    <a16:creationId xmlns:a16="http://schemas.microsoft.com/office/drawing/2014/main" id="{A4FCBE2C-50F2-480B-97A8-A7C522E44F4B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1077">
                <a:extLst>
                  <a:ext uri="{FF2B5EF4-FFF2-40B4-BE49-F238E27FC236}">
                    <a16:creationId xmlns:a16="http://schemas.microsoft.com/office/drawing/2014/main" id="{566BB55C-D959-4492-8666-8E127B7AAF41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8" name="フリーフォーム 1078">
                <a:extLst>
                  <a:ext uri="{FF2B5EF4-FFF2-40B4-BE49-F238E27FC236}">
                    <a16:creationId xmlns:a16="http://schemas.microsoft.com/office/drawing/2014/main" id="{F2896351-6960-4960-B4A4-1618B3D23FEA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1079">
                <a:extLst>
                  <a:ext uri="{FF2B5EF4-FFF2-40B4-BE49-F238E27FC236}">
                    <a16:creationId xmlns:a16="http://schemas.microsoft.com/office/drawing/2014/main" id="{2798C127-7B6F-482C-824D-38D74AF257C1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0" name="フリーフォーム 1080">
                <a:extLst>
                  <a:ext uri="{FF2B5EF4-FFF2-40B4-BE49-F238E27FC236}">
                    <a16:creationId xmlns:a16="http://schemas.microsoft.com/office/drawing/2014/main" id="{3BA098F6-D33E-49A5-A6D4-CC699FDA7872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1" name="フリーフォーム 1081">
                <a:extLst>
                  <a:ext uri="{FF2B5EF4-FFF2-40B4-BE49-F238E27FC236}">
                    <a16:creationId xmlns:a16="http://schemas.microsoft.com/office/drawing/2014/main" id="{4341DB66-6AB3-4D4A-BCB0-4FE3DA1F3960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フリーフォーム 1082">
                <a:extLst>
                  <a:ext uri="{FF2B5EF4-FFF2-40B4-BE49-F238E27FC236}">
                    <a16:creationId xmlns:a16="http://schemas.microsoft.com/office/drawing/2014/main" id="{11F10ECC-2F15-42F6-A9AB-7C12F78010C4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1083">
                <a:extLst>
                  <a:ext uri="{FF2B5EF4-FFF2-40B4-BE49-F238E27FC236}">
                    <a16:creationId xmlns:a16="http://schemas.microsoft.com/office/drawing/2014/main" id="{EB663AF1-4CAE-4601-ADFA-29F30EC5E388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フリーフォーム 1084">
                <a:extLst>
                  <a:ext uri="{FF2B5EF4-FFF2-40B4-BE49-F238E27FC236}">
                    <a16:creationId xmlns:a16="http://schemas.microsoft.com/office/drawing/2014/main" id="{15023207-730D-43F5-8FFC-69483822E65C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フリーフォーム 1085">
                <a:extLst>
                  <a:ext uri="{FF2B5EF4-FFF2-40B4-BE49-F238E27FC236}">
                    <a16:creationId xmlns:a16="http://schemas.microsoft.com/office/drawing/2014/main" id="{6431A4B5-C3BE-45B7-9910-E023CA5A9CCC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6" name="フリーフォーム 1086">
                <a:extLst>
                  <a:ext uri="{FF2B5EF4-FFF2-40B4-BE49-F238E27FC236}">
                    <a16:creationId xmlns:a16="http://schemas.microsoft.com/office/drawing/2014/main" id="{F39BE66B-EF97-4879-A3D6-5E73A324F04A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7" name="フリーフォーム 1087">
                <a:extLst>
                  <a:ext uri="{FF2B5EF4-FFF2-40B4-BE49-F238E27FC236}">
                    <a16:creationId xmlns:a16="http://schemas.microsoft.com/office/drawing/2014/main" id="{B1E9FC8D-1A76-4B40-A3A1-C43EDDDE9818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8" name="フリーフォーム 1088">
                <a:extLst>
                  <a:ext uri="{FF2B5EF4-FFF2-40B4-BE49-F238E27FC236}">
                    <a16:creationId xmlns:a16="http://schemas.microsoft.com/office/drawing/2014/main" id="{CC0EA72F-8181-4BEE-9874-6304ACC8ECF4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9" name="フリーフォーム 1089">
                <a:extLst>
                  <a:ext uri="{FF2B5EF4-FFF2-40B4-BE49-F238E27FC236}">
                    <a16:creationId xmlns:a16="http://schemas.microsoft.com/office/drawing/2014/main" id="{C91EF30F-B6EA-4B9E-AD7C-F9FA2CCB4E53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0" name="フリーフォーム 1090">
                <a:extLst>
                  <a:ext uri="{FF2B5EF4-FFF2-40B4-BE49-F238E27FC236}">
                    <a16:creationId xmlns:a16="http://schemas.microsoft.com/office/drawing/2014/main" id="{A891A68D-E193-49E9-987B-CDF704EA0C6B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1" name="フリーフォーム 1091">
                <a:extLst>
                  <a:ext uri="{FF2B5EF4-FFF2-40B4-BE49-F238E27FC236}">
                    <a16:creationId xmlns:a16="http://schemas.microsoft.com/office/drawing/2014/main" id="{5A1F7F74-456D-4E1B-B481-2F194335983A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フリーフォーム 1092">
                <a:extLst>
                  <a:ext uri="{FF2B5EF4-FFF2-40B4-BE49-F238E27FC236}">
                    <a16:creationId xmlns:a16="http://schemas.microsoft.com/office/drawing/2014/main" id="{0B7EABC8-C64C-4BF3-94DE-FAF0DA8E622B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フリーフォーム 1094">
                <a:extLst>
                  <a:ext uri="{FF2B5EF4-FFF2-40B4-BE49-F238E27FC236}">
                    <a16:creationId xmlns:a16="http://schemas.microsoft.com/office/drawing/2014/main" id="{2F71293C-D9C1-4EDF-B96B-C0D7B2C25172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4" name="フリーフォーム 1097">
                <a:extLst>
                  <a:ext uri="{FF2B5EF4-FFF2-40B4-BE49-F238E27FC236}">
                    <a16:creationId xmlns:a16="http://schemas.microsoft.com/office/drawing/2014/main" id="{DE0F63A7-6CD3-4CC9-8644-1687CAE7521D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5" name="フリーフォーム 1100">
                <a:extLst>
                  <a:ext uri="{FF2B5EF4-FFF2-40B4-BE49-F238E27FC236}">
                    <a16:creationId xmlns:a16="http://schemas.microsoft.com/office/drawing/2014/main" id="{2C93CF36-04AF-46CE-B7A4-169CCB03E3FC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6" name="フリーフォーム 1101">
                <a:extLst>
                  <a:ext uri="{FF2B5EF4-FFF2-40B4-BE49-F238E27FC236}">
                    <a16:creationId xmlns:a16="http://schemas.microsoft.com/office/drawing/2014/main" id="{48D9D4C9-006C-46C1-8CB5-899C9CEC87E8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7" name="フリーフォーム 1102">
                <a:extLst>
                  <a:ext uri="{FF2B5EF4-FFF2-40B4-BE49-F238E27FC236}">
                    <a16:creationId xmlns:a16="http://schemas.microsoft.com/office/drawing/2014/main" id="{2F32C825-F9EA-4683-88C2-34F7780513E4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8" name="フリーフォーム 1103">
                <a:extLst>
                  <a:ext uri="{FF2B5EF4-FFF2-40B4-BE49-F238E27FC236}">
                    <a16:creationId xmlns:a16="http://schemas.microsoft.com/office/drawing/2014/main" id="{2A0E097B-86B8-4B8E-A3AA-F168DE733002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9" name="フリーフォーム 1104">
                <a:extLst>
                  <a:ext uri="{FF2B5EF4-FFF2-40B4-BE49-F238E27FC236}">
                    <a16:creationId xmlns:a16="http://schemas.microsoft.com/office/drawing/2014/main" id="{E13002EC-7066-4132-9FC1-F0C5676F1767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0" name="フリーフォーム 1105">
                <a:extLst>
                  <a:ext uri="{FF2B5EF4-FFF2-40B4-BE49-F238E27FC236}">
                    <a16:creationId xmlns:a16="http://schemas.microsoft.com/office/drawing/2014/main" id="{443E45CC-2B9B-42C9-9DDA-529B57C4246E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1" name="フリーフォーム 1106">
                <a:extLst>
                  <a:ext uri="{FF2B5EF4-FFF2-40B4-BE49-F238E27FC236}">
                    <a16:creationId xmlns:a16="http://schemas.microsoft.com/office/drawing/2014/main" id="{EDB9F448-E954-4630-B2B0-3E448BA82B02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2" name="フリーフォーム 1109">
                <a:extLst>
                  <a:ext uri="{FF2B5EF4-FFF2-40B4-BE49-F238E27FC236}">
                    <a16:creationId xmlns:a16="http://schemas.microsoft.com/office/drawing/2014/main" id="{5AC3DD42-349E-43A7-898E-9DED04F6B452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3" name="フリーフォーム 1110">
                <a:extLst>
                  <a:ext uri="{FF2B5EF4-FFF2-40B4-BE49-F238E27FC236}">
                    <a16:creationId xmlns:a16="http://schemas.microsoft.com/office/drawing/2014/main" id="{9D6D840B-69EB-4266-B6D3-13EB915AE2C8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4" name="フリーフォーム 1111">
                <a:extLst>
                  <a:ext uri="{FF2B5EF4-FFF2-40B4-BE49-F238E27FC236}">
                    <a16:creationId xmlns:a16="http://schemas.microsoft.com/office/drawing/2014/main" id="{47EB00E7-4100-4280-93AD-CB3E25017D5E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5" name="フリーフォーム 1112">
                <a:extLst>
                  <a:ext uri="{FF2B5EF4-FFF2-40B4-BE49-F238E27FC236}">
                    <a16:creationId xmlns:a16="http://schemas.microsoft.com/office/drawing/2014/main" id="{4452CA79-F30F-454C-B18E-6AA7B6CFE87D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6" name="フリーフォーム 1113">
                <a:extLst>
                  <a:ext uri="{FF2B5EF4-FFF2-40B4-BE49-F238E27FC236}">
                    <a16:creationId xmlns:a16="http://schemas.microsoft.com/office/drawing/2014/main" id="{EFC0D010-4A90-4407-8C31-BAFE0EE65B46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7" name="フリーフォーム 1114">
                <a:extLst>
                  <a:ext uri="{FF2B5EF4-FFF2-40B4-BE49-F238E27FC236}">
                    <a16:creationId xmlns:a16="http://schemas.microsoft.com/office/drawing/2014/main" id="{7F494ACB-43D5-4E67-BA70-A4A5B103B5F5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8" name="フリーフォーム 1115">
                <a:extLst>
                  <a:ext uri="{FF2B5EF4-FFF2-40B4-BE49-F238E27FC236}">
                    <a16:creationId xmlns:a16="http://schemas.microsoft.com/office/drawing/2014/main" id="{E3543442-D8D7-4FE4-A409-0A0DCEC94BB6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9" name="フリーフォーム 1116">
                <a:extLst>
                  <a:ext uri="{FF2B5EF4-FFF2-40B4-BE49-F238E27FC236}">
                    <a16:creationId xmlns:a16="http://schemas.microsoft.com/office/drawing/2014/main" id="{73F6CC24-D983-49ED-99CD-CC3FEBE26C99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0" name="フリーフォーム 1117">
                <a:extLst>
                  <a:ext uri="{FF2B5EF4-FFF2-40B4-BE49-F238E27FC236}">
                    <a16:creationId xmlns:a16="http://schemas.microsoft.com/office/drawing/2014/main" id="{39CAA77A-91AE-44E3-A68E-5B4D4009438B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1" name="フリーフォーム 1118">
                <a:extLst>
                  <a:ext uri="{FF2B5EF4-FFF2-40B4-BE49-F238E27FC236}">
                    <a16:creationId xmlns:a16="http://schemas.microsoft.com/office/drawing/2014/main" id="{9F5ACC69-A002-4038-91B2-13E9000BC041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1119">
                <a:extLst>
                  <a:ext uri="{FF2B5EF4-FFF2-40B4-BE49-F238E27FC236}">
                    <a16:creationId xmlns:a16="http://schemas.microsoft.com/office/drawing/2014/main" id="{D5B82AC8-D07B-44DA-A68B-DB843E4EF6A3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フリーフォーム 1120">
                <a:extLst>
                  <a:ext uri="{FF2B5EF4-FFF2-40B4-BE49-F238E27FC236}">
                    <a16:creationId xmlns:a16="http://schemas.microsoft.com/office/drawing/2014/main" id="{8AD740A3-9272-4786-B343-29D5C32113AF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1121">
                <a:extLst>
                  <a:ext uri="{FF2B5EF4-FFF2-40B4-BE49-F238E27FC236}">
                    <a16:creationId xmlns:a16="http://schemas.microsoft.com/office/drawing/2014/main" id="{45E73F89-D811-4396-9CDD-C770AAC62C72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5" name="フリーフォーム 1122">
                <a:extLst>
                  <a:ext uri="{FF2B5EF4-FFF2-40B4-BE49-F238E27FC236}">
                    <a16:creationId xmlns:a16="http://schemas.microsoft.com/office/drawing/2014/main" id="{A155E4D3-B4B3-418E-9CFD-A54D2DA9A8D7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1123">
                <a:extLst>
                  <a:ext uri="{FF2B5EF4-FFF2-40B4-BE49-F238E27FC236}">
                    <a16:creationId xmlns:a16="http://schemas.microsoft.com/office/drawing/2014/main" id="{7D4EE768-B634-44F6-B50A-9E629FD69475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7" name="フリーフォーム 1124">
                <a:extLst>
                  <a:ext uri="{FF2B5EF4-FFF2-40B4-BE49-F238E27FC236}">
                    <a16:creationId xmlns:a16="http://schemas.microsoft.com/office/drawing/2014/main" id="{1746973F-340E-47FF-B543-A8B25D7DE322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1125">
                <a:extLst>
                  <a:ext uri="{FF2B5EF4-FFF2-40B4-BE49-F238E27FC236}">
                    <a16:creationId xmlns:a16="http://schemas.microsoft.com/office/drawing/2014/main" id="{F18E0FF3-9A39-49FD-B16C-170B8A2AC158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9" name="フリーフォーム 1126">
                <a:extLst>
                  <a:ext uri="{FF2B5EF4-FFF2-40B4-BE49-F238E27FC236}">
                    <a16:creationId xmlns:a16="http://schemas.microsoft.com/office/drawing/2014/main" id="{9D319AFF-0205-4CF9-8E2E-41E9EE40D88D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1128">
                <a:extLst>
                  <a:ext uri="{FF2B5EF4-FFF2-40B4-BE49-F238E27FC236}">
                    <a16:creationId xmlns:a16="http://schemas.microsoft.com/office/drawing/2014/main" id="{D2ED3B5B-5718-47EB-9097-A6DEB4556647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1129">
                <a:extLst>
                  <a:ext uri="{FF2B5EF4-FFF2-40B4-BE49-F238E27FC236}">
                    <a16:creationId xmlns:a16="http://schemas.microsoft.com/office/drawing/2014/main" id="{79B737F4-EBA4-47BC-8F9B-9748EAF534F0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2" name="フリーフォーム 1130">
                <a:extLst>
                  <a:ext uri="{FF2B5EF4-FFF2-40B4-BE49-F238E27FC236}">
                    <a16:creationId xmlns:a16="http://schemas.microsoft.com/office/drawing/2014/main" id="{07A02DB4-1EEF-44A5-AA45-3F86CCBE4A19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3" name="フリーフォーム 1131">
                <a:extLst>
                  <a:ext uri="{FF2B5EF4-FFF2-40B4-BE49-F238E27FC236}">
                    <a16:creationId xmlns:a16="http://schemas.microsoft.com/office/drawing/2014/main" id="{626A125E-FB94-40C4-8359-C97F85208B4E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フリーフォーム 1132">
                <a:extLst>
                  <a:ext uri="{FF2B5EF4-FFF2-40B4-BE49-F238E27FC236}">
                    <a16:creationId xmlns:a16="http://schemas.microsoft.com/office/drawing/2014/main" id="{6DC64F9E-64DD-4558-A9B3-9E75D39F77A0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1133">
                <a:extLst>
                  <a:ext uri="{FF2B5EF4-FFF2-40B4-BE49-F238E27FC236}">
                    <a16:creationId xmlns:a16="http://schemas.microsoft.com/office/drawing/2014/main" id="{9F3C0EE2-3412-4322-8A1D-12A1680469ED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6" name="フリーフォーム 1134">
                <a:extLst>
                  <a:ext uri="{FF2B5EF4-FFF2-40B4-BE49-F238E27FC236}">
                    <a16:creationId xmlns:a16="http://schemas.microsoft.com/office/drawing/2014/main" id="{9C4DD3F1-37F8-4BBC-A2F1-4381C7331442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7" name="フリーフォーム 1136">
                <a:extLst>
                  <a:ext uri="{FF2B5EF4-FFF2-40B4-BE49-F238E27FC236}">
                    <a16:creationId xmlns:a16="http://schemas.microsoft.com/office/drawing/2014/main" id="{CF53F014-BAE2-4572-91BA-CC1BC81AC9F3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8" name="フリーフォーム 1137">
                <a:extLst>
                  <a:ext uri="{FF2B5EF4-FFF2-40B4-BE49-F238E27FC236}">
                    <a16:creationId xmlns:a16="http://schemas.microsoft.com/office/drawing/2014/main" id="{08F22325-E3AB-4FB1-B8B4-48EB1E8151B5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9" name="フリーフォーム 1139">
                <a:extLst>
                  <a:ext uri="{FF2B5EF4-FFF2-40B4-BE49-F238E27FC236}">
                    <a16:creationId xmlns:a16="http://schemas.microsoft.com/office/drawing/2014/main" id="{E636BFA7-BCCC-465D-B6C7-2AE80F4018C7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0" name="フリーフォーム 1140">
                <a:extLst>
                  <a:ext uri="{FF2B5EF4-FFF2-40B4-BE49-F238E27FC236}">
                    <a16:creationId xmlns:a16="http://schemas.microsoft.com/office/drawing/2014/main" id="{C29E64A8-077A-4622-9C2F-ECAEE0FA7790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1" name="フリーフォーム 1141">
                <a:extLst>
                  <a:ext uri="{FF2B5EF4-FFF2-40B4-BE49-F238E27FC236}">
                    <a16:creationId xmlns:a16="http://schemas.microsoft.com/office/drawing/2014/main" id="{CEF7529A-C525-4C5E-8C10-92171B8841A8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2" name="フリーフォーム 1142">
                <a:extLst>
                  <a:ext uri="{FF2B5EF4-FFF2-40B4-BE49-F238E27FC236}">
                    <a16:creationId xmlns:a16="http://schemas.microsoft.com/office/drawing/2014/main" id="{E5B998AB-BC7C-4845-945F-9FCD82E2D5AC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3" name="フリーフォーム 1143">
                <a:extLst>
                  <a:ext uri="{FF2B5EF4-FFF2-40B4-BE49-F238E27FC236}">
                    <a16:creationId xmlns:a16="http://schemas.microsoft.com/office/drawing/2014/main" id="{67D048B1-8C90-420B-BCC9-DC07CFA53362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4" name="フリーフォーム 1144">
                <a:extLst>
                  <a:ext uri="{FF2B5EF4-FFF2-40B4-BE49-F238E27FC236}">
                    <a16:creationId xmlns:a16="http://schemas.microsoft.com/office/drawing/2014/main" id="{57A01FB1-79C8-4813-B764-17E21B064582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1" name="フリーフォーム 1145">
                <a:extLst>
                  <a:ext uri="{FF2B5EF4-FFF2-40B4-BE49-F238E27FC236}">
                    <a16:creationId xmlns:a16="http://schemas.microsoft.com/office/drawing/2014/main" id="{1B4AD68F-F683-4D8C-B567-ADD8835C6740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2" name="フリーフォーム 1146">
                <a:extLst>
                  <a:ext uri="{FF2B5EF4-FFF2-40B4-BE49-F238E27FC236}">
                    <a16:creationId xmlns:a16="http://schemas.microsoft.com/office/drawing/2014/main" id="{A4B7083C-156E-4624-A259-27384A6A9824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3" name="フリーフォーム 1147">
                <a:extLst>
                  <a:ext uri="{FF2B5EF4-FFF2-40B4-BE49-F238E27FC236}">
                    <a16:creationId xmlns:a16="http://schemas.microsoft.com/office/drawing/2014/main" id="{2D971982-ECBC-477B-961F-AD12621BAAF6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4" name="フリーフォーム 1148">
                <a:extLst>
                  <a:ext uri="{FF2B5EF4-FFF2-40B4-BE49-F238E27FC236}">
                    <a16:creationId xmlns:a16="http://schemas.microsoft.com/office/drawing/2014/main" id="{4B7F1588-923D-45E6-B29A-870C6CAC00C5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5" name="フリーフォーム 1149">
                <a:extLst>
                  <a:ext uri="{FF2B5EF4-FFF2-40B4-BE49-F238E27FC236}">
                    <a16:creationId xmlns:a16="http://schemas.microsoft.com/office/drawing/2014/main" id="{F09FFEE4-3561-4C48-A4A8-B080507E2A71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6" name="フリーフォーム 1150">
                <a:extLst>
                  <a:ext uri="{FF2B5EF4-FFF2-40B4-BE49-F238E27FC236}">
                    <a16:creationId xmlns:a16="http://schemas.microsoft.com/office/drawing/2014/main" id="{8E6B6FDC-C831-454E-971E-41A0A0C6280E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7" name="フリーフォーム 1170">
                <a:extLst>
                  <a:ext uri="{FF2B5EF4-FFF2-40B4-BE49-F238E27FC236}">
                    <a16:creationId xmlns:a16="http://schemas.microsoft.com/office/drawing/2014/main" id="{24129188-A4AB-434A-90A8-B5FD762B2C7E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8" name="フリーフォーム 1171">
                <a:extLst>
                  <a:ext uri="{FF2B5EF4-FFF2-40B4-BE49-F238E27FC236}">
                    <a16:creationId xmlns:a16="http://schemas.microsoft.com/office/drawing/2014/main" id="{DFC4752F-F837-4E5D-BAB2-BC4D078DE624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9" name="フリーフォーム 1172">
                <a:extLst>
                  <a:ext uri="{FF2B5EF4-FFF2-40B4-BE49-F238E27FC236}">
                    <a16:creationId xmlns:a16="http://schemas.microsoft.com/office/drawing/2014/main" id="{C0FC4338-778B-42E9-9074-63287BDCBB30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0" name="フリーフォーム 1173">
                <a:extLst>
                  <a:ext uri="{FF2B5EF4-FFF2-40B4-BE49-F238E27FC236}">
                    <a16:creationId xmlns:a16="http://schemas.microsoft.com/office/drawing/2014/main" id="{91C266D0-19C9-4819-9428-DD295B618F68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1" name="フリーフォーム 1174">
                <a:extLst>
                  <a:ext uri="{FF2B5EF4-FFF2-40B4-BE49-F238E27FC236}">
                    <a16:creationId xmlns:a16="http://schemas.microsoft.com/office/drawing/2014/main" id="{092F5F0A-241B-4854-95E8-DF6832DC7B8B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2" name="フリーフォーム 1175">
                <a:extLst>
                  <a:ext uri="{FF2B5EF4-FFF2-40B4-BE49-F238E27FC236}">
                    <a16:creationId xmlns:a16="http://schemas.microsoft.com/office/drawing/2014/main" id="{A5047F8A-42FC-4660-B122-C684E6EB1E85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3" name="フリーフォーム 1177">
                <a:extLst>
                  <a:ext uri="{FF2B5EF4-FFF2-40B4-BE49-F238E27FC236}">
                    <a16:creationId xmlns:a16="http://schemas.microsoft.com/office/drawing/2014/main" id="{5E98F9A1-CADE-4298-BE9B-08D768642B5D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4" name="フリーフォーム 1178">
                <a:extLst>
                  <a:ext uri="{FF2B5EF4-FFF2-40B4-BE49-F238E27FC236}">
                    <a16:creationId xmlns:a16="http://schemas.microsoft.com/office/drawing/2014/main" id="{F7E3D6EB-FD4F-480F-A0DD-6F4A716D08AA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5" name="フリーフォーム 1179">
                <a:extLst>
                  <a:ext uri="{FF2B5EF4-FFF2-40B4-BE49-F238E27FC236}">
                    <a16:creationId xmlns:a16="http://schemas.microsoft.com/office/drawing/2014/main" id="{F85A2DF4-5AC0-4F1E-AA19-48C178ED8CC8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6" name="フリーフォーム 1180">
                <a:extLst>
                  <a:ext uri="{FF2B5EF4-FFF2-40B4-BE49-F238E27FC236}">
                    <a16:creationId xmlns:a16="http://schemas.microsoft.com/office/drawing/2014/main" id="{B780B3A8-D62E-43E8-983B-49B00ACDB4F7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7" name="フリーフォーム 1184">
                <a:extLst>
                  <a:ext uri="{FF2B5EF4-FFF2-40B4-BE49-F238E27FC236}">
                    <a16:creationId xmlns:a16="http://schemas.microsoft.com/office/drawing/2014/main" id="{9491024D-4930-4C73-9E59-E9221EEE3289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8" name="フリーフォーム 1185">
                <a:extLst>
                  <a:ext uri="{FF2B5EF4-FFF2-40B4-BE49-F238E27FC236}">
                    <a16:creationId xmlns:a16="http://schemas.microsoft.com/office/drawing/2014/main" id="{A9F51290-D71A-456E-8FF9-B0BDE91A6146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9" name="フリーフォーム 1186">
                <a:extLst>
                  <a:ext uri="{FF2B5EF4-FFF2-40B4-BE49-F238E27FC236}">
                    <a16:creationId xmlns:a16="http://schemas.microsoft.com/office/drawing/2014/main" id="{81D22799-C6F9-4C40-9A64-F1B0C12A7FCF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0" name="フリーフォーム 1187">
                <a:extLst>
                  <a:ext uri="{FF2B5EF4-FFF2-40B4-BE49-F238E27FC236}">
                    <a16:creationId xmlns:a16="http://schemas.microsoft.com/office/drawing/2014/main" id="{251C6EE9-9F79-4866-B4F1-8BBDCADA6EF3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1" name="フリーフォーム 1188">
                <a:extLst>
                  <a:ext uri="{FF2B5EF4-FFF2-40B4-BE49-F238E27FC236}">
                    <a16:creationId xmlns:a16="http://schemas.microsoft.com/office/drawing/2014/main" id="{25124759-1C03-4826-B3E4-9F7680DABFA0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2" name="フリーフォーム 1189">
                <a:extLst>
                  <a:ext uri="{FF2B5EF4-FFF2-40B4-BE49-F238E27FC236}">
                    <a16:creationId xmlns:a16="http://schemas.microsoft.com/office/drawing/2014/main" id="{6615EC54-126C-4782-BA5B-6F45891BF48D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3" name="フリーフォーム 1190">
                <a:extLst>
                  <a:ext uri="{FF2B5EF4-FFF2-40B4-BE49-F238E27FC236}">
                    <a16:creationId xmlns:a16="http://schemas.microsoft.com/office/drawing/2014/main" id="{6A636EC1-8E2B-486C-9446-3422CDB62410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4" name="フリーフォーム 1191">
                <a:extLst>
                  <a:ext uri="{FF2B5EF4-FFF2-40B4-BE49-F238E27FC236}">
                    <a16:creationId xmlns:a16="http://schemas.microsoft.com/office/drawing/2014/main" id="{3AB638A9-8AC0-4221-949D-8F2113861805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5" name="フリーフォーム 1192">
                <a:extLst>
                  <a:ext uri="{FF2B5EF4-FFF2-40B4-BE49-F238E27FC236}">
                    <a16:creationId xmlns:a16="http://schemas.microsoft.com/office/drawing/2014/main" id="{689A29F5-CD2C-4D67-B419-78D965A21BE7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6" name="フリーフォーム 1193">
                <a:extLst>
                  <a:ext uri="{FF2B5EF4-FFF2-40B4-BE49-F238E27FC236}">
                    <a16:creationId xmlns:a16="http://schemas.microsoft.com/office/drawing/2014/main" id="{E9A1895C-BAE6-409F-9C42-E4F9C01B4974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7" name="フリーフォーム 1194">
                <a:extLst>
                  <a:ext uri="{FF2B5EF4-FFF2-40B4-BE49-F238E27FC236}">
                    <a16:creationId xmlns:a16="http://schemas.microsoft.com/office/drawing/2014/main" id="{41E48472-C385-4393-9CD0-9BC5C9DE8777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8" name="フリーフォーム 1195">
                <a:extLst>
                  <a:ext uri="{FF2B5EF4-FFF2-40B4-BE49-F238E27FC236}">
                    <a16:creationId xmlns:a16="http://schemas.microsoft.com/office/drawing/2014/main" id="{BB60A8A2-00FA-4C5D-B967-51B70717D1AA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9" name="フリーフォーム 1197">
                <a:extLst>
                  <a:ext uri="{FF2B5EF4-FFF2-40B4-BE49-F238E27FC236}">
                    <a16:creationId xmlns:a16="http://schemas.microsoft.com/office/drawing/2014/main" id="{D3C54C2E-C31D-4036-B55E-364EAD4C39B1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0" name="フリーフォーム 1199">
                <a:extLst>
                  <a:ext uri="{FF2B5EF4-FFF2-40B4-BE49-F238E27FC236}">
                    <a16:creationId xmlns:a16="http://schemas.microsoft.com/office/drawing/2014/main" id="{0E1E74A6-CAAF-45AC-898C-444E8935C219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2" name="フリーフォーム 1200">
                <a:extLst>
                  <a:ext uri="{FF2B5EF4-FFF2-40B4-BE49-F238E27FC236}">
                    <a16:creationId xmlns:a16="http://schemas.microsoft.com/office/drawing/2014/main" id="{62B510ED-1E0C-4840-8BD2-5C4D1095325B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3" name="フリーフォーム 1201">
                <a:extLst>
                  <a:ext uri="{FF2B5EF4-FFF2-40B4-BE49-F238E27FC236}">
                    <a16:creationId xmlns:a16="http://schemas.microsoft.com/office/drawing/2014/main" id="{2133084D-1DF7-4650-99C2-4BFE7D688D1F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4" name="フリーフォーム 1202">
                <a:extLst>
                  <a:ext uri="{FF2B5EF4-FFF2-40B4-BE49-F238E27FC236}">
                    <a16:creationId xmlns:a16="http://schemas.microsoft.com/office/drawing/2014/main" id="{3A86AA5E-96DC-4222-B0FA-3E5B5C6B3F46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5" name="フリーフォーム 1203">
                <a:extLst>
                  <a:ext uri="{FF2B5EF4-FFF2-40B4-BE49-F238E27FC236}">
                    <a16:creationId xmlns:a16="http://schemas.microsoft.com/office/drawing/2014/main" id="{BA8E63B3-D028-4EF7-B361-D8DF2C8DBD3F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6" name="フリーフォーム 1204">
                <a:extLst>
                  <a:ext uri="{FF2B5EF4-FFF2-40B4-BE49-F238E27FC236}">
                    <a16:creationId xmlns:a16="http://schemas.microsoft.com/office/drawing/2014/main" id="{76843EEB-210D-4C5A-B82A-55563DCC9E86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5BD4FF04-20BD-4956-A51F-1FE9CF94726A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98CB9F8B-6FDB-43C2-98EE-BA53312498CC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2E89604-D02F-4609-87AE-64D234195E72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84DF568-695A-4E25-8EB0-53B2025DFDAD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487" name="矢印: 下 486">
            <a:extLst>
              <a:ext uri="{FF2B5EF4-FFF2-40B4-BE49-F238E27FC236}">
                <a16:creationId xmlns:a16="http://schemas.microsoft.com/office/drawing/2014/main" id="{4E89B45A-B6D0-4B88-9083-E54AEB1F32D9}"/>
              </a:ext>
            </a:extLst>
          </p:cNvPr>
          <p:cNvSpPr/>
          <p:nvPr/>
        </p:nvSpPr>
        <p:spPr>
          <a:xfrm>
            <a:off x="2466899" y="2948296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88" name="正方形/長方形 487">
            <a:extLst>
              <a:ext uri="{FF2B5EF4-FFF2-40B4-BE49-F238E27FC236}">
                <a16:creationId xmlns:a16="http://schemas.microsoft.com/office/drawing/2014/main" id="{82D74E9C-C3E4-4D5C-A20F-B9F04CF935FD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27633140-B314-465E-B72B-ADC3FB432D29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答え：ソマリア連邦共和国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023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問題⑧どの国の国旗でしょうか？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ヒント：首都はヤムスクロです。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DE5E3B8-589C-4BEF-ADAF-B8A8EB72113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A92BE12B-D68B-4108-924D-B294EB9A9C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7BB90E47-2415-471E-95E9-91BCA56C8EE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7CD0E48C-3487-4363-B700-B304334C915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AE038AEC-3646-441C-8507-CFEA81943F7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A2FAA0DE-75A7-41EC-AEC9-56DE947B425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FEE85DAD-75F1-4A13-9195-CC42594E622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D4131677-41E3-421C-81D6-C87BEE55B3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06997C17-22A9-4329-BB46-BD32D789C07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DDBB1288-84FC-478D-9B39-825744403D5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B6A5DF04-FFCD-4F6E-814D-CAA2FED9750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6A343BC-4866-408D-BCE1-88D58F896E45}"/>
              </a:ext>
            </a:extLst>
          </p:cNvPr>
          <p:cNvGrpSpPr/>
          <p:nvPr/>
        </p:nvGrpSpPr>
        <p:grpSpPr>
          <a:xfrm>
            <a:off x="3199464" y="1819577"/>
            <a:ext cx="5326722" cy="3552522"/>
            <a:chOff x="7311326" y="836613"/>
            <a:chExt cx="1980434" cy="1320800"/>
          </a:xfrm>
        </p:grpSpPr>
        <p:grpSp>
          <p:nvGrpSpPr>
            <p:cNvPr id="38" name="Group 122">
              <a:extLst>
                <a:ext uri="{FF2B5EF4-FFF2-40B4-BE49-F238E27FC236}">
                  <a16:creationId xmlns:a16="http://schemas.microsoft.com/office/drawing/2014/main" id="{8134A7DB-EDAB-41CB-ACA3-1F149AB139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3166" y="836686"/>
              <a:ext cx="1976090" cy="1320727"/>
              <a:chOff x="353" y="1434"/>
              <a:chExt cx="545" cy="182"/>
            </a:xfrm>
          </p:grpSpPr>
          <p:sp>
            <p:nvSpPr>
              <p:cNvPr id="40" name="Rectangle 123">
                <a:extLst>
                  <a:ext uri="{FF2B5EF4-FFF2-40B4-BE49-F238E27FC236}">
                    <a16:creationId xmlns:a16="http://schemas.microsoft.com/office/drawing/2014/main" id="{DB150E7C-204E-41C4-98DF-AA96F9324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124">
                <a:extLst>
                  <a:ext uri="{FF2B5EF4-FFF2-40B4-BE49-F238E27FC236}">
                    <a16:creationId xmlns:a16="http://schemas.microsoft.com/office/drawing/2014/main" id="{BC2990AA-B6BF-4486-99DB-DBEBBFE68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Rectangle 125">
                <a:extLst>
                  <a:ext uri="{FF2B5EF4-FFF2-40B4-BE49-F238E27FC236}">
                    <a16:creationId xmlns:a16="http://schemas.microsoft.com/office/drawing/2014/main" id="{23160DA8-2021-4AEA-BBEA-42AFCC8E7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9" name="Rectangle 5">
              <a:extLst>
                <a:ext uri="{FF2B5EF4-FFF2-40B4-BE49-F238E27FC236}">
                  <a16:creationId xmlns:a16="http://schemas.microsoft.com/office/drawing/2014/main" id="{F98B234B-8980-4A58-A106-44538FBA7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55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3D048B51-3C90-4E9C-ADAB-20CD33623463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6FA914F2-5C1D-415C-A809-6F939A692932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206" name="フリーフォーム 4">
                <a:extLst>
                  <a:ext uri="{FF2B5EF4-FFF2-40B4-BE49-F238E27FC236}">
                    <a16:creationId xmlns:a16="http://schemas.microsoft.com/office/drawing/2014/main" id="{53A99E76-B6FF-4F5C-AC8D-4287D12D1721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フリーフォーム 6">
                <a:extLst>
                  <a:ext uri="{FF2B5EF4-FFF2-40B4-BE49-F238E27FC236}">
                    <a16:creationId xmlns:a16="http://schemas.microsoft.com/office/drawing/2014/main" id="{890FE088-4D32-426B-ACA5-EC4F1D0F07A6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" name="フリーフォーム 7">
                <a:extLst>
                  <a:ext uri="{FF2B5EF4-FFF2-40B4-BE49-F238E27FC236}">
                    <a16:creationId xmlns:a16="http://schemas.microsoft.com/office/drawing/2014/main" id="{D29AA4B1-19C2-4898-AA89-BFFE1EC6575B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218" name="フリーフォーム 8">
                <a:extLst>
                  <a:ext uri="{FF2B5EF4-FFF2-40B4-BE49-F238E27FC236}">
                    <a16:creationId xmlns:a16="http://schemas.microsoft.com/office/drawing/2014/main" id="{BFC1D80E-9903-4BC8-88D3-A46166D7CA90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フリーフォーム 9">
                <a:extLst>
                  <a:ext uri="{FF2B5EF4-FFF2-40B4-BE49-F238E27FC236}">
                    <a16:creationId xmlns:a16="http://schemas.microsoft.com/office/drawing/2014/main" id="{57895872-94ED-498A-8ECF-92ACB5876630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0" name="フリーフォーム 10">
                <a:extLst>
                  <a:ext uri="{FF2B5EF4-FFF2-40B4-BE49-F238E27FC236}">
                    <a16:creationId xmlns:a16="http://schemas.microsoft.com/office/drawing/2014/main" id="{5E99B8B6-DD30-4921-8510-B3AA52C82B12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フリーフォーム 11">
                <a:extLst>
                  <a:ext uri="{FF2B5EF4-FFF2-40B4-BE49-F238E27FC236}">
                    <a16:creationId xmlns:a16="http://schemas.microsoft.com/office/drawing/2014/main" id="{7ADCCF50-264B-4938-B395-C4317B8727A0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フリーフォーム 12">
                <a:extLst>
                  <a:ext uri="{FF2B5EF4-FFF2-40B4-BE49-F238E27FC236}">
                    <a16:creationId xmlns:a16="http://schemas.microsoft.com/office/drawing/2014/main" id="{74A7B609-D9E9-4C0E-A1A0-BECAD1A5B98A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" name="フリーフォーム 13">
                <a:extLst>
                  <a:ext uri="{FF2B5EF4-FFF2-40B4-BE49-F238E27FC236}">
                    <a16:creationId xmlns:a16="http://schemas.microsoft.com/office/drawing/2014/main" id="{9C386B1D-4FB8-432F-B3E9-9FDF804FE812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フリーフォーム 14">
                <a:extLst>
                  <a:ext uri="{FF2B5EF4-FFF2-40B4-BE49-F238E27FC236}">
                    <a16:creationId xmlns:a16="http://schemas.microsoft.com/office/drawing/2014/main" id="{0B4FBF3A-658F-4953-B25E-4DD3F4C42888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5" name="フリーフォーム 15">
                <a:extLst>
                  <a:ext uri="{FF2B5EF4-FFF2-40B4-BE49-F238E27FC236}">
                    <a16:creationId xmlns:a16="http://schemas.microsoft.com/office/drawing/2014/main" id="{A523A4E5-E2D8-4D78-8558-D04978A48093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6" name="フリーフォーム 18">
                <a:extLst>
                  <a:ext uri="{FF2B5EF4-FFF2-40B4-BE49-F238E27FC236}">
                    <a16:creationId xmlns:a16="http://schemas.microsoft.com/office/drawing/2014/main" id="{0160E73F-8885-4842-88B8-4EBD6FA53AA8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7" name="フリーフォーム 27">
                <a:extLst>
                  <a:ext uri="{FF2B5EF4-FFF2-40B4-BE49-F238E27FC236}">
                    <a16:creationId xmlns:a16="http://schemas.microsoft.com/office/drawing/2014/main" id="{0A8E5711-7A8C-4A1F-977D-B0D329A45F86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28">
                <a:extLst>
                  <a:ext uri="{FF2B5EF4-FFF2-40B4-BE49-F238E27FC236}">
                    <a16:creationId xmlns:a16="http://schemas.microsoft.com/office/drawing/2014/main" id="{85E0FB9D-5A57-4503-93EF-07C1239420FE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9" name="フリーフォーム 29">
                <a:extLst>
                  <a:ext uri="{FF2B5EF4-FFF2-40B4-BE49-F238E27FC236}">
                    <a16:creationId xmlns:a16="http://schemas.microsoft.com/office/drawing/2014/main" id="{3F6774A7-E99A-4A47-A218-825EA81A4833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30">
                <a:extLst>
                  <a:ext uri="{FF2B5EF4-FFF2-40B4-BE49-F238E27FC236}">
                    <a16:creationId xmlns:a16="http://schemas.microsoft.com/office/drawing/2014/main" id="{E1A8E426-59C5-4C07-8325-F379A5EBC88D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" name="フリーフォーム 1023">
                <a:extLst>
                  <a:ext uri="{FF2B5EF4-FFF2-40B4-BE49-F238E27FC236}">
                    <a16:creationId xmlns:a16="http://schemas.microsoft.com/office/drawing/2014/main" id="{8D48FDE5-73BC-4F54-AC9D-32ACAA5A8AB9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1024">
                <a:extLst>
                  <a:ext uri="{FF2B5EF4-FFF2-40B4-BE49-F238E27FC236}">
                    <a16:creationId xmlns:a16="http://schemas.microsoft.com/office/drawing/2014/main" id="{B6EFBBBC-8BE7-47C1-AEA5-DDFA875983DB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3" name="フリーフォーム 1026">
                <a:extLst>
                  <a:ext uri="{FF2B5EF4-FFF2-40B4-BE49-F238E27FC236}">
                    <a16:creationId xmlns:a16="http://schemas.microsoft.com/office/drawing/2014/main" id="{63E7D383-4949-4654-9535-6144CE1717D4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1027">
                <a:extLst>
                  <a:ext uri="{FF2B5EF4-FFF2-40B4-BE49-F238E27FC236}">
                    <a16:creationId xmlns:a16="http://schemas.microsoft.com/office/drawing/2014/main" id="{617232FF-CA2E-4D54-A0C7-E0BA2893A6C9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5" name="フリーフォーム 1028">
                <a:extLst>
                  <a:ext uri="{FF2B5EF4-FFF2-40B4-BE49-F238E27FC236}">
                    <a16:creationId xmlns:a16="http://schemas.microsoft.com/office/drawing/2014/main" id="{1058DF2D-7E22-4A94-8F81-BA8070F5B153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" name="フリーフォーム 1029">
                <a:extLst>
                  <a:ext uri="{FF2B5EF4-FFF2-40B4-BE49-F238E27FC236}">
                    <a16:creationId xmlns:a16="http://schemas.microsoft.com/office/drawing/2014/main" id="{6F895F29-9A46-4C0E-B97A-C268FB2AD99B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7" name="フリーフォーム 1030">
                <a:extLst>
                  <a:ext uri="{FF2B5EF4-FFF2-40B4-BE49-F238E27FC236}">
                    <a16:creationId xmlns:a16="http://schemas.microsoft.com/office/drawing/2014/main" id="{F60EFE57-4092-4C81-A42F-A05467DE2107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" name="フリーフォーム 1031">
                <a:extLst>
                  <a:ext uri="{FF2B5EF4-FFF2-40B4-BE49-F238E27FC236}">
                    <a16:creationId xmlns:a16="http://schemas.microsoft.com/office/drawing/2014/main" id="{C00D4E8C-E22F-4190-8200-2B620A7D9B3F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" name="フリーフォーム 1033">
                <a:extLst>
                  <a:ext uri="{FF2B5EF4-FFF2-40B4-BE49-F238E27FC236}">
                    <a16:creationId xmlns:a16="http://schemas.microsoft.com/office/drawing/2014/main" id="{30687DF7-7AF9-4D2B-B6BA-5DC531E9260A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" name="フリーフォーム 1034">
                <a:extLst>
                  <a:ext uri="{FF2B5EF4-FFF2-40B4-BE49-F238E27FC236}">
                    <a16:creationId xmlns:a16="http://schemas.microsoft.com/office/drawing/2014/main" id="{E50713AC-9DEF-4666-A655-74803C8816CD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" name="フリーフォーム 1035">
                <a:extLst>
                  <a:ext uri="{FF2B5EF4-FFF2-40B4-BE49-F238E27FC236}">
                    <a16:creationId xmlns:a16="http://schemas.microsoft.com/office/drawing/2014/main" id="{6EAFF532-6DF1-4DB5-ABD5-F096F6A397E4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2" name="フリーフォーム 1036">
                <a:extLst>
                  <a:ext uri="{FF2B5EF4-FFF2-40B4-BE49-F238E27FC236}">
                    <a16:creationId xmlns:a16="http://schemas.microsoft.com/office/drawing/2014/main" id="{ECCA1CD5-16CC-42FB-9E77-23283D724AB0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37">
                <a:extLst>
                  <a:ext uri="{FF2B5EF4-FFF2-40B4-BE49-F238E27FC236}">
                    <a16:creationId xmlns:a16="http://schemas.microsoft.com/office/drawing/2014/main" id="{9CD4F7A9-EC81-408D-9547-0A17A256ADC0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4" name="フリーフォーム 1038">
                <a:extLst>
                  <a:ext uri="{FF2B5EF4-FFF2-40B4-BE49-F238E27FC236}">
                    <a16:creationId xmlns:a16="http://schemas.microsoft.com/office/drawing/2014/main" id="{613E5B3B-90AE-44AB-B97A-F667062AE999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1039">
                <a:extLst>
                  <a:ext uri="{FF2B5EF4-FFF2-40B4-BE49-F238E27FC236}">
                    <a16:creationId xmlns:a16="http://schemas.microsoft.com/office/drawing/2014/main" id="{174F1DFC-E7E0-4D85-AE53-2B51A29DABBC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6" name="フリーフォーム 1040">
                <a:extLst>
                  <a:ext uri="{FF2B5EF4-FFF2-40B4-BE49-F238E27FC236}">
                    <a16:creationId xmlns:a16="http://schemas.microsoft.com/office/drawing/2014/main" id="{54C06798-4032-4081-B383-013A0DB2E7DC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7" name="フリーフォーム 1041">
                <a:extLst>
                  <a:ext uri="{FF2B5EF4-FFF2-40B4-BE49-F238E27FC236}">
                    <a16:creationId xmlns:a16="http://schemas.microsoft.com/office/drawing/2014/main" id="{4A281353-D5DC-4E45-8E00-1457C79A92D3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42">
                <a:extLst>
                  <a:ext uri="{FF2B5EF4-FFF2-40B4-BE49-F238E27FC236}">
                    <a16:creationId xmlns:a16="http://schemas.microsoft.com/office/drawing/2014/main" id="{729E4FF9-0020-4E51-9E14-0A5803E7D17A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9" name="フリーフォーム 1043">
                <a:extLst>
                  <a:ext uri="{FF2B5EF4-FFF2-40B4-BE49-F238E27FC236}">
                    <a16:creationId xmlns:a16="http://schemas.microsoft.com/office/drawing/2014/main" id="{CFB1C8C8-9136-482B-BC2B-D01602CCFC45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0" name="フリーフォーム 1044">
                <a:extLst>
                  <a:ext uri="{FF2B5EF4-FFF2-40B4-BE49-F238E27FC236}">
                    <a16:creationId xmlns:a16="http://schemas.microsoft.com/office/drawing/2014/main" id="{5E7C2773-1264-44C3-9E74-6B0612E2A45D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1" name="フリーフォーム 1045">
                <a:extLst>
                  <a:ext uri="{FF2B5EF4-FFF2-40B4-BE49-F238E27FC236}">
                    <a16:creationId xmlns:a16="http://schemas.microsoft.com/office/drawing/2014/main" id="{B3735079-DF88-48A8-934D-2E532A6A0878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2" name="フリーフォーム 1047">
                <a:extLst>
                  <a:ext uri="{FF2B5EF4-FFF2-40B4-BE49-F238E27FC236}">
                    <a16:creationId xmlns:a16="http://schemas.microsoft.com/office/drawing/2014/main" id="{B1FA34DC-CE95-44EA-97B5-DE20057E9E1D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3" name="フリーフォーム 1048">
                <a:extLst>
                  <a:ext uri="{FF2B5EF4-FFF2-40B4-BE49-F238E27FC236}">
                    <a16:creationId xmlns:a16="http://schemas.microsoft.com/office/drawing/2014/main" id="{D6384EF7-D8F4-4DD2-B4CA-FF7018E911A4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4" name="フリーフォーム 1049">
                <a:extLst>
                  <a:ext uri="{FF2B5EF4-FFF2-40B4-BE49-F238E27FC236}">
                    <a16:creationId xmlns:a16="http://schemas.microsoft.com/office/drawing/2014/main" id="{D2A3D5BD-73AD-49A3-A8E8-2B653C3D2C47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フリーフォーム 1050">
                <a:extLst>
                  <a:ext uri="{FF2B5EF4-FFF2-40B4-BE49-F238E27FC236}">
                    <a16:creationId xmlns:a16="http://schemas.microsoft.com/office/drawing/2014/main" id="{5748C2D6-416F-483E-8035-A86434DCDD49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6" name="フリーフォーム 1052">
                <a:extLst>
                  <a:ext uri="{FF2B5EF4-FFF2-40B4-BE49-F238E27FC236}">
                    <a16:creationId xmlns:a16="http://schemas.microsoft.com/office/drawing/2014/main" id="{D4F4CE03-531A-40AD-997E-89EFCC206EA3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7" name="フリーフォーム 1055">
                <a:extLst>
                  <a:ext uri="{FF2B5EF4-FFF2-40B4-BE49-F238E27FC236}">
                    <a16:creationId xmlns:a16="http://schemas.microsoft.com/office/drawing/2014/main" id="{E8E6AC9E-CFD2-4008-855B-AC47D106B698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フリーフォーム 1056">
                <a:extLst>
                  <a:ext uri="{FF2B5EF4-FFF2-40B4-BE49-F238E27FC236}">
                    <a16:creationId xmlns:a16="http://schemas.microsoft.com/office/drawing/2014/main" id="{10DCCC86-5F56-440F-A520-15FB457B9A61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フリーフォーム 1057">
                <a:extLst>
                  <a:ext uri="{FF2B5EF4-FFF2-40B4-BE49-F238E27FC236}">
                    <a16:creationId xmlns:a16="http://schemas.microsoft.com/office/drawing/2014/main" id="{B99BFBE2-51CF-4EF4-8840-91FB236A3EA6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1058">
                <a:extLst>
                  <a:ext uri="{FF2B5EF4-FFF2-40B4-BE49-F238E27FC236}">
                    <a16:creationId xmlns:a16="http://schemas.microsoft.com/office/drawing/2014/main" id="{E767090A-D6A4-440D-A6B8-A56144123636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フリーフォーム 1059">
                <a:extLst>
                  <a:ext uri="{FF2B5EF4-FFF2-40B4-BE49-F238E27FC236}">
                    <a16:creationId xmlns:a16="http://schemas.microsoft.com/office/drawing/2014/main" id="{43FDFF9E-AE39-4252-A22A-2F2DE2A9B801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2" name="フリーフォーム 1060">
                <a:extLst>
                  <a:ext uri="{FF2B5EF4-FFF2-40B4-BE49-F238E27FC236}">
                    <a16:creationId xmlns:a16="http://schemas.microsoft.com/office/drawing/2014/main" id="{6E0C6E50-1F98-4B47-B9A9-8A3A61F5C3E3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3" name="フリーフォーム 1061">
                <a:extLst>
                  <a:ext uri="{FF2B5EF4-FFF2-40B4-BE49-F238E27FC236}">
                    <a16:creationId xmlns:a16="http://schemas.microsoft.com/office/drawing/2014/main" id="{2C082BE1-3C31-4574-B3F8-0FD0EC47770E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4" name="フリーフォーム 1062">
                <a:extLst>
                  <a:ext uri="{FF2B5EF4-FFF2-40B4-BE49-F238E27FC236}">
                    <a16:creationId xmlns:a16="http://schemas.microsoft.com/office/drawing/2014/main" id="{D9DE85B1-98E4-4339-B347-5E0D82400AE7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5" name="フリーフォーム 1063">
                <a:extLst>
                  <a:ext uri="{FF2B5EF4-FFF2-40B4-BE49-F238E27FC236}">
                    <a16:creationId xmlns:a16="http://schemas.microsoft.com/office/drawing/2014/main" id="{DB6C6E3B-5E69-4DE9-9EF0-30F5BF902EF6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6" name="フリーフォーム 1064">
                <a:extLst>
                  <a:ext uri="{FF2B5EF4-FFF2-40B4-BE49-F238E27FC236}">
                    <a16:creationId xmlns:a16="http://schemas.microsoft.com/office/drawing/2014/main" id="{CC7568B7-E459-4F95-8335-D2CFF4B1FDFB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7" name="フリーフォーム 1065">
                <a:extLst>
                  <a:ext uri="{FF2B5EF4-FFF2-40B4-BE49-F238E27FC236}">
                    <a16:creationId xmlns:a16="http://schemas.microsoft.com/office/drawing/2014/main" id="{138FF97D-3059-4BD7-9D94-8EC0B80AB97B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フリーフォーム 1066">
                <a:extLst>
                  <a:ext uri="{FF2B5EF4-FFF2-40B4-BE49-F238E27FC236}">
                    <a16:creationId xmlns:a16="http://schemas.microsoft.com/office/drawing/2014/main" id="{F22F16A7-A5E7-45FC-BEE9-72BC790413B5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1067">
                <a:extLst>
                  <a:ext uri="{FF2B5EF4-FFF2-40B4-BE49-F238E27FC236}">
                    <a16:creationId xmlns:a16="http://schemas.microsoft.com/office/drawing/2014/main" id="{7F92440E-625C-4EBD-8046-F20F2734D73A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0" name="フリーフォーム 1069">
                <a:extLst>
                  <a:ext uri="{FF2B5EF4-FFF2-40B4-BE49-F238E27FC236}">
                    <a16:creationId xmlns:a16="http://schemas.microsoft.com/office/drawing/2014/main" id="{A53E5886-D591-43C3-B525-A9C2B589227E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1" name="フリーフォーム 1071">
                <a:extLst>
                  <a:ext uri="{FF2B5EF4-FFF2-40B4-BE49-F238E27FC236}">
                    <a16:creationId xmlns:a16="http://schemas.microsoft.com/office/drawing/2014/main" id="{B76DD020-DD57-4EBB-A816-AA77A2462871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2" name="フリーフォーム 1072">
                <a:extLst>
                  <a:ext uri="{FF2B5EF4-FFF2-40B4-BE49-F238E27FC236}">
                    <a16:creationId xmlns:a16="http://schemas.microsoft.com/office/drawing/2014/main" id="{7C74209B-28F0-4BF3-9119-EC6961FCFCE5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1073">
                <a:extLst>
                  <a:ext uri="{FF2B5EF4-FFF2-40B4-BE49-F238E27FC236}">
                    <a16:creationId xmlns:a16="http://schemas.microsoft.com/office/drawing/2014/main" id="{58239314-EC5F-4A8C-90E3-FFA490F695F8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4" name="フリーフォーム 1074">
                <a:extLst>
                  <a:ext uri="{FF2B5EF4-FFF2-40B4-BE49-F238E27FC236}">
                    <a16:creationId xmlns:a16="http://schemas.microsoft.com/office/drawing/2014/main" id="{AAD0DB67-EB59-4719-AC33-82506ABF835B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1075">
                <a:extLst>
                  <a:ext uri="{FF2B5EF4-FFF2-40B4-BE49-F238E27FC236}">
                    <a16:creationId xmlns:a16="http://schemas.microsoft.com/office/drawing/2014/main" id="{655ACC2E-B58E-4325-B590-F6E547D21276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6" name="フリーフォーム 1076">
                <a:extLst>
                  <a:ext uri="{FF2B5EF4-FFF2-40B4-BE49-F238E27FC236}">
                    <a16:creationId xmlns:a16="http://schemas.microsoft.com/office/drawing/2014/main" id="{8AA87270-001E-4B55-A5D5-D2D7286D13E6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1077">
                <a:extLst>
                  <a:ext uri="{FF2B5EF4-FFF2-40B4-BE49-F238E27FC236}">
                    <a16:creationId xmlns:a16="http://schemas.microsoft.com/office/drawing/2014/main" id="{30CF9153-CA09-4090-A4CF-2D72C5B203CD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8" name="フリーフォーム 1078">
                <a:extLst>
                  <a:ext uri="{FF2B5EF4-FFF2-40B4-BE49-F238E27FC236}">
                    <a16:creationId xmlns:a16="http://schemas.microsoft.com/office/drawing/2014/main" id="{2CE31B4F-D08C-4560-89E6-0AC4FC739715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1079">
                <a:extLst>
                  <a:ext uri="{FF2B5EF4-FFF2-40B4-BE49-F238E27FC236}">
                    <a16:creationId xmlns:a16="http://schemas.microsoft.com/office/drawing/2014/main" id="{2E752FF6-C069-4011-8D80-22EB89D37E2D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0" name="フリーフォーム 1080">
                <a:extLst>
                  <a:ext uri="{FF2B5EF4-FFF2-40B4-BE49-F238E27FC236}">
                    <a16:creationId xmlns:a16="http://schemas.microsoft.com/office/drawing/2014/main" id="{B6C322A9-6735-41D2-8117-028BC2E107A0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1" name="フリーフォーム 1081">
                <a:extLst>
                  <a:ext uri="{FF2B5EF4-FFF2-40B4-BE49-F238E27FC236}">
                    <a16:creationId xmlns:a16="http://schemas.microsoft.com/office/drawing/2014/main" id="{4D52F415-12D1-433A-86A6-6C9E30EB2584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フリーフォーム 1082">
                <a:extLst>
                  <a:ext uri="{FF2B5EF4-FFF2-40B4-BE49-F238E27FC236}">
                    <a16:creationId xmlns:a16="http://schemas.microsoft.com/office/drawing/2014/main" id="{FF596CE3-6017-431E-9DAB-8513818568BC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1083">
                <a:extLst>
                  <a:ext uri="{FF2B5EF4-FFF2-40B4-BE49-F238E27FC236}">
                    <a16:creationId xmlns:a16="http://schemas.microsoft.com/office/drawing/2014/main" id="{6072FDE1-5136-403F-8F83-FA87E64A22DA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フリーフォーム 1084">
                <a:extLst>
                  <a:ext uri="{FF2B5EF4-FFF2-40B4-BE49-F238E27FC236}">
                    <a16:creationId xmlns:a16="http://schemas.microsoft.com/office/drawing/2014/main" id="{03AF46E6-2CA9-4719-A433-4619DE9267B7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フリーフォーム 1085">
                <a:extLst>
                  <a:ext uri="{FF2B5EF4-FFF2-40B4-BE49-F238E27FC236}">
                    <a16:creationId xmlns:a16="http://schemas.microsoft.com/office/drawing/2014/main" id="{368B27EA-C839-46E5-9B23-BD6797AC248B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6" name="フリーフォーム 1086">
                <a:extLst>
                  <a:ext uri="{FF2B5EF4-FFF2-40B4-BE49-F238E27FC236}">
                    <a16:creationId xmlns:a16="http://schemas.microsoft.com/office/drawing/2014/main" id="{996F7CE8-AD91-48E1-BAF0-80AB0FA4D4C6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7" name="フリーフォーム 1087">
                <a:extLst>
                  <a:ext uri="{FF2B5EF4-FFF2-40B4-BE49-F238E27FC236}">
                    <a16:creationId xmlns:a16="http://schemas.microsoft.com/office/drawing/2014/main" id="{63E8870F-0D12-4B64-B3BC-575EF7C74E01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8" name="フリーフォーム 1088">
                <a:extLst>
                  <a:ext uri="{FF2B5EF4-FFF2-40B4-BE49-F238E27FC236}">
                    <a16:creationId xmlns:a16="http://schemas.microsoft.com/office/drawing/2014/main" id="{739FBD1C-C2EA-4728-B953-3C8FAE129A28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9" name="フリーフォーム 1089">
                <a:extLst>
                  <a:ext uri="{FF2B5EF4-FFF2-40B4-BE49-F238E27FC236}">
                    <a16:creationId xmlns:a16="http://schemas.microsoft.com/office/drawing/2014/main" id="{930720A1-A21D-48FF-84EB-6D958CDFDB75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0" name="フリーフォーム 1090">
                <a:extLst>
                  <a:ext uri="{FF2B5EF4-FFF2-40B4-BE49-F238E27FC236}">
                    <a16:creationId xmlns:a16="http://schemas.microsoft.com/office/drawing/2014/main" id="{CE9EA916-8F6A-49AB-AB96-9A776EB479B8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1" name="フリーフォーム 1091">
                <a:extLst>
                  <a:ext uri="{FF2B5EF4-FFF2-40B4-BE49-F238E27FC236}">
                    <a16:creationId xmlns:a16="http://schemas.microsoft.com/office/drawing/2014/main" id="{44F84148-B2F4-4222-A051-939367719313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フリーフォーム 1092">
                <a:extLst>
                  <a:ext uri="{FF2B5EF4-FFF2-40B4-BE49-F238E27FC236}">
                    <a16:creationId xmlns:a16="http://schemas.microsoft.com/office/drawing/2014/main" id="{FA0C8660-EE92-42F0-AC8D-1B839F16D32C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フリーフォーム 1094">
                <a:extLst>
                  <a:ext uri="{FF2B5EF4-FFF2-40B4-BE49-F238E27FC236}">
                    <a16:creationId xmlns:a16="http://schemas.microsoft.com/office/drawing/2014/main" id="{0547CDA2-57D2-4B36-A099-5402384BC0BC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4" name="フリーフォーム 1097">
                <a:extLst>
                  <a:ext uri="{FF2B5EF4-FFF2-40B4-BE49-F238E27FC236}">
                    <a16:creationId xmlns:a16="http://schemas.microsoft.com/office/drawing/2014/main" id="{285B64E6-FF3F-4882-AEF3-9BE2410C33A7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5" name="フリーフォーム 1100">
                <a:extLst>
                  <a:ext uri="{FF2B5EF4-FFF2-40B4-BE49-F238E27FC236}">
                    <a16:creationId xmlns:a16="http://schemas.microsoft.com/office/drawing/2014/main" id="{901B087D-B3CC-4888-B494-5717394FD3D3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6" name="フリーフォーム 1101">
                <a:extLst>
                  <a:ext uri="{FF2B5EF4-FFF2-40B4-BE49-F238E27FC236}">
                    <a16:creationId xmlns:a16="http://schemas.microsoft.com/office/drawing/2014/main" id="{57CAD830-9A46-4BCA-9D9F-A2204F7E1E38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7" name="フリーフォーム 1102">
                <a:extLst>
                  <a:ext uri="{FF2B5EF4-FFF2-40B4-BE49-F238E27FC236}">
                    <a16:creationId xmlns:a16="http://schemas.microsoft.com/office/drawing/2014/main" id="{48B21890-378D-4C5C-BEFA-3A70EDAB82C3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8" name="フリーフォーム 1103">
                <a:extLst>
                  <a:ext uri="{FF2B5EF4-FFF2-40B4-BE49-F238E27FC236}">
                    <a16:creationId xmlns:a16="http://schemas.microsoft.com/office/drawing/2014/main" id="{5152821B-54BC-4BAC-BDC3-A7247CCB87F5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9" name="フリーフォーム 1104">
                <a:extLst>
                  <a:ext uri="{FF2B5EF4-FFF2-40B4-BE49-F238E27FC236}">
                    <a16:creationId xmlns:a16="http://schemas.microsoft.com/office/drawing/2014/main" id="{2E746F59-7CD9-4F95-A7A1-35D13327FB8A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0" name="フリーフォーム 1105">
                <a:extLst>
                  <a:ext uri="{FF2B5EF4-FFF2-40B4-BE49-F238E27FC236}">
                    <a16:creationId xmlns:a16="http://schemas.microsoft.com/office/drawing/2014/main" id="{B0AF1853-1C48-4EE6-9D11-9B008C2EAC98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1" name="フリーフォーム 1106">
                <a:extLst>
                  <a:ext uri="{FF2B5EF4-FFF2-40B4-BE49-F238E27FC236}">
                    <a16:creationId xmlns:a16="http://schemas.microsoft.com/office/drawing/2014/main" id="{6291FF67-2195-42A9-A53D-CC9FFB4AD9B7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2" name="フリーフォーム 1109">
                <a:extLst>
                  <a:ext uri="{FF2B5EF4-FFF2-40B4-BE49-F238E27FC236}">
                    <a16:creationId xmlns:a16="http://schemas.microsoft.com/office/drawing/2014/main" id="{9BD0FCEC-4ACE-49C1-952B-B2D149983FB9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3" name="フリーフォーム 1110">
                <a:extLst>
                  <a:ext uri="{FF2B5EF4-FFF2-40B4-BE49-F238E27FC236}">
                    <a16:creationId xmlns:a16="http://schemas.microsoft.com/office/drawing/2014/main" id="{9CA5FE3B-26FB-40D0-B140-0E9632CFB657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4" name="フリーフォーム 1111">
                <a:extLst>
                  <a:ext uri="{FF2B5EF4-FFF2-40B4-BE49-F238E27FC236}">
                    <a16:creationId xmlns:a16="http://schemas.microsoft.com/office/drawing/2014/main" id="{8C1B6D61-3BA1-4D13-ABC0-AF2C757E0E43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5" name="フリーフォーム 1112">
                <a:extLst>
                  <a:ext uri="{FF2B5EF4-FFF2-40B4-BE49-F238E27FC236}">
                    <a16:creationId xmlns:a16="http://schemas.microsoft.com/office/drawing/2014/main" id="{AF5D8760-059C-4B92-BD0A-22CE8B0024FA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6" name="フリーフォーム 1113">
                <a:extLst>
                  <a:ext uri="{FF2B5EF4-FFF2-40B4-BE49-F238E27FC236}">
                    <a16:creationId xmlns:a16="http://schemas.microsoft.com/office/drawing/2014/main" id="{2F911293-371A-44BB-9EA8-58F22523623F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7" name="フリーフォーム 1114">
                <a:extLst>
                  <a:ext uri="{FF2B5EF4-FFF2-40B4-BE49-F238E27FC236}">
                    <a16:creationId xmlns:a16="http://schemas.microsoft.com/office/drawing/2014/main" id="{5818ACA3-C083-4BAB-A0EB-4D59FCC9D16D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8" name="フリーフォーム 1115">
                <a:extLst>
                  <a:ext uri="{FF2B5EF4-FFF2-40B4-BE49-F238E27FC236}">
                    <a16:creationId xmlns:a16="http://schemas.microsoft.com/office/drawing/2014/main" id="{512982A8-C77A-4845-91E2-D7AD8BC35A2E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9" name="フリーフォーム 1116">
                <a:extLst>
                  <a:ext uri="{FF2B5EF4-FFF2-40B4-BE49-F238E27FC236}">
                    <a16:creationId xmlns:a16="http://schemas.microsoft.com/office/drawing/2014/main" id="{3BEA6F3D-42E8-4764-97A6-665F8142FF54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0" name="フリーフォーム 1117">
                <a:extLst>
                  <a:ext uri="{FF2B5EF4-FFF2-40B4-BE49-F238E27FC236}">
                    <a16:creationId xmlns:a16="http://schemas.microsoft.com/office/drawing/2014/main" id="{97215719-E879-4308-81EE-9819A1AA7F52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1" name="フリーフォーム 1118">
                <a:extLst>
                  <a:ext uri="{FF2B5EF4-FFF2-40B4-BE49-F238E27FC236}">
                    <a16:creationId xmlns:a16="http://schemas.microsoft.com/office/drawing/2014/main" id="{D6E53F7E-785D-4A3D-A588-523785B9DC73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1119">
                <a:extLst>
                  <a:ext uri="{FF2B5EF4-FFF2-40B4-BE49-F238E27FC236}">
                    <a16:creationId xmlns:a16="http://schemas.microsoft.com/office/drawing/2014/main" id="{69869EA6-9496-4CB1-A226-DC9CB36F694F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フリーフォーム 1120">
                <a:extLst>
                  <a:ext uri="{FF2B5EF4-FFF2-40B4-BE49-F238E27FC236}">
                    <a16:creationId xmlns:a16="http://schemas.microsoft.com/office/drawing/2014/main" id="{E0ED75B2-08F0-4A2E-9941-9F166EA3D684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1121">
                <a:extLst>
                  <a:ext uri="{FF2B5EF4-FFF2-40B4-BE49-F238E27FC236}">
                    <a16:creationId xmlns:a16="http://schemas.microsoft.com/office/drawing/2014/main" id="{FCE4E7C4-93C9-4A4F-BDBF-EEA8B97F4037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5" name="フリーフォーム 1122">
                <a:extLst>
                  <a:ext uri="{FF2B5EF4-FFF2-40B4-BE49-F238E27FC236}">
                    <a16:creationId xmlns:a16="http://schemas.microsoft.com/office/drawing/2014/main" id="{6E0F4E42-D8CF-41A8-A820-6982907E0026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1123">
                <a:extLst>
                  <a:ext uri="{FF2B5EF4-FFF2-40B4-BE49-F238E27FC236}">
                    <a16:creationId xmlns:a16="http://schemas.microsoft.com/office/drawing/2014/main" id="{B29B285A-849A-422D-B458-BCD6A9704AEF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7" name="フリーフォーム 1124">
                <a:extLst>
                  <a:ext uri="{FF2B5EF4-FFF2-40B4-BE49-F238E27FC236}">
                    <a16:creationId xmlns:a16="http://schemas.microsoft.com/office/drawing/2014/main" id="{EA2B9135-D6F6-4757-9017-F9E02E6592BF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1125">
                <a:extLst>
                  <a:ext uri="{FF2B5EF4-FFF2-40B4-BE49-F238E27FC236}">
                    <a16:creationId xmlns:a16="http://schemas.microsoft.com/office/drawing/2014/main" id="{DBA02060-A05E-4E8E-9856-D0C147C16490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9" name="フリーフォーム 1126">
                <a:extLst>
                  <a:ext uri="{FF2B5EF4-FFF2-40B4-BE49-F238E27FC236}">
                    <a16:creationId xmlns:a16="http://schemas.microsoft.com/office/drawing/2014/main" id="{3546DA13-3541-42DF-B2BC-E7C59A725685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1128">
                <a:extLst>
                  <a:ext uri="{FF2B5EF4-FFF2-40B4-BE49-F238E27FC236}">
                    <a16:creationId xmlns:a16="http://schemas.microsoft.com/office/drawing/2014/main" id="{88DB14AD-0F6C-4B42-9DD0-50EFE119C1F8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1129">
                <a:extLst>
                  <a:ext uri="{FF2B5EF4-FFF2-40B4-BE49-F238E27FC236}">
                    <a16:creationId xmlns:a16="http://schemas.microsoft.com/office/drawing/2014/main" id="{BB2FACC5-03E8-4577-94D9-BB1E508EFD81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2" name="フリーフォーム 1130">
                <a:extLst>
                  <a:ext uri="{FF2B5EF4-FFF2-40B4-BE49-F238E27FC236}">
                    <a16:creationId xmlns:a16="http://schemas.microsoft.com/office/drawing/2014/main" id="{EEDB4FE5-0D2C-46BD-AE80-C1D346EEEED4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3" name="フリーフォーム 1131">
                <a:extLst>
                  <a:ext uri="{FF2B5EF4-FFF2-40B4-BE49-F238E27FC236}">
                    <a16:creationId xmlns:a16="http://schemas.microsoft.com/office/drawing/2014/main" id="{FBB00A8B-C417-485C-80F4-144E433307B7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フリーフォーム 1132">
                <a:extLst>
                  <a:ext uri="{FF2B5EF4-FFF2-40B4-BE49-F238E27FC236}">
                    <a16:creationId xmlns:a16="http://schemas.microsoft.com/office/drawing/2014/main" id="{5901D6A1-696B-4AA5-8553-4F9F1B44B5B6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1133">
                <a:extLst>
                  <a:ext uri="{FF2B5EF4-FFF2-40B4-BE49-F238E27FC236}">
                    <a16:creationId xmlns:a16="http://schemas.microsoft.com/office/drawing/2014/main" id="{E5AB216B-2BDD-4FFC-821E-30FA6A9634A4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6" name="フリーフォーム 1134">
                <a:extLst>
                  <a:ext uri="{FF2B5EF4-FFF2-40B4-BE49-F238E27FC236}">
                    <a16:creationId xmlns:a16="http://schemas.microsoft.com/office/drawing/2014/main" id="{67EDAC51-38EA-4A9F-BDDB-0D40E513DE36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7" name="フリーフォーム 1136">
                <a:extLst>
                  <a:ext uri="{FF2B5EF4-FFF2-40B4-BE49-F238E27FC236}">
                    <a16:creationId xmlns:a16="http://schemas.microsoft.com/office/drawing/2014/main" id="{9ECC16F6-C994-49BF-8757-3E0D959DCB76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8" name="フリーフォーム 1137">
                <a:extLst>
                  <a:ext uri="{FF2B5EF4-FFF2-40B4-BE49-F238E27FC236}">
                    <a16:creationId xmlns:a16="http://schemas.microsoft.com/office/drawing/2014/main" id="{21CE2A45-BAE8-421B-9F8B-CA8845F995A9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9" name="フリーフォーム 1139">
                <a:extLst>
                  <a:ext uri="{FF2B5EF4-FFF2-40B4-BE49-F238E27FC236}">
                    <a16:creationId xmlns:a16="http://schemas.microsoft.com/office/drawing/2014/main" id="{0DF1295B-12AD-4CC8-B67F-1C87A6AFD2E5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0" name="フリーフォーム 1140">
                <a:extLst>
                  <a:ext uri="{FF2B5EF4-FFF2-40B4-BE49-F238E27FC236}">
                    <a16:creationId xmlns:a16="http://schemas.microsoft.com/office/drawing/2014/main" id="{B1C02E36-019F-4CCA-9D0B-C9640BD09A32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1" name="フリーフォーム 1141">
                <a:extLst>
                  <a:ext uri="{FF2B5EF4-FFF2-40B4-BE49-F238E27FC236}">
                    <a16:creationId xmlns:a16="http://schemas.microsoft.com/office/drawing/2014/main" id="{068BBB33-9B7E-4224-887B-34ABAE6AD64D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2" name="フリーフォーム 1142">
                <a:extLst>
                  <a:ext uri="{FF2B5EF4-FFF2-40B4-BE49-F238E27FC236}">
                    <a16:creationId xmlns:a16="http://schemas.microsoft.com/office/drawing/2014/main" id="{5D0721CD-2C24-448F-BA90-563D7C2B4142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3" name="フリーフォーム 1143">
                <a:extLst>
                  <a:ext uri="{FF2B5EF4-FFF2-40B4-BE49-F238E27FC236}">
                    <a16:creationId xmlns:a16="http://schemas.microsoft.com/office/drawing/2014/main" id="{4FAD8B27-CA73-481B-B697-BB622F4867CB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4" name="フリーフォーム 1144">
                <a:extLst>
                  <a:ext uri="{FF2B5EF4-FFF2-40B4-BE49-F238E27FC236}">
                    <a16:creationId xmlns:a16="http://schemas.microsoft.com/office/drawing/2014/main" id="{B6C12509-1696-4D6B-BF51-3CC2A4A13441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1" name="フリーフォーム 1145">
                <a:extLst>
                  <a:ext uri="{FF2B5EF4-FFF2-40B4-BE49-F238E27FC236}">
                    <a16:creationId xmlns:a16="http://schemas.microsoft.com/office/drawing/2014/main" id="{9205E3A3-114A-4463-8344-50C672231CEA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2" name="フリーフォーム 1146">
                <a:extLst>
                  <a:ext uri="{FF2B5EF4-FFF2-40B4-BE49-F238E27FC236}">
                    <a16:creationId xmlns:a16="http://schemas.microsoft.com/office/drawing/2014/main" id="{890189AE-38DD-44E5-9952-9BD6F9D97B89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3" name="フリーフォーム 1147">
                <a:extLst>
                  <a:ext uri="{FF2B5EF4-FFF2-40B4-BE49-F238E27FC236}">
                    <a16:creationId xmlns:a16="http://schemas.microsoft.com/office/drawing/2014/main" id="{BB916CDC-F2DD-42C8-88C6-39C2298417B7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4" name="フリーフォーム 1148">
                <a:extLst>
                  <a:ext uri="{FF2B5EF4-FFF2-40B4-BE49-F238E27FC236}">
                    <a16:creationId xmlns:a16="http://schemas.microsoft.com/office/drawing/2014/main" id="{B9DB88CF-0197-4C5E-B869-A27212C4D267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5" name="フリーフォーム 1149">
                <a:extLst>
                  <a:ext uri="{FF2B5EF4-FFF2-40B4-BE49-F238E27FC236}">
                    <a16:creationId xmlns:a16="http://schemas.microsoft.com/office/drawing/2014/main" id="{A01C5E15-B9E1-470F-8BFF-42BBFF7D9FCC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6" name="フリーフォーム 1150">
                <a:extLst>
                  <a:ext uri="{FF2B5EF4-FFF2-40B4-BE49-F238E27FC236}">
                    <a16:creationId xmlns:a16="http://schemas.microsoft.com/office/drawing/2014/main" id="{FBFA5187-E6CE-4F0C-9AEE-E3B718842BB7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7" name="フリーフォーム 1170">
                <a:extLst>
                  <a:ext uri="{FF2B5EF4-FFF2-40B4-BE49-F238E27FC236}">
                    <a16:creationId xmlns:a16="http://schemas.microsoft.com/office/drawing/2014/main" id="{8139D77E-AA3F-430F-AF33-EC575089B070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8" name="フリーフォーム 1171">
                <a:extLst>
                  <a:ext uri="{FF2B5EF4-FFF2-40B4-BE49-F238E27FC236}">
                    <a16:creationId xmlns:a16="http://schemas.microsoft.com/office/drawing/2014/main" id="{41BD6169-99EA-444D-BD73-3677DBE214DE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9" name="フリーフォーム 1172">
                <a:extLst>
                  <a:ext uri="{FF2B5EF4-FFF2-40B4-BE49-F238E27FC236}">
                    <a16:creationId xmlns:a16="http://schemas.microsoft.com/office/drawing/2014/main" id="{630A7B9C-375A-4B94-BF59-9A3960046CC7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0" name="フリーフォーム 1173">
                <a:extLst>
                  <a:ext uri="{FF2B5EF4-FFF2-40B4-BE49-F238E27FC236}">
                    <a16:creationId xmlns:a16="http://schemas.microsoft.com/office/drawing/2014/main" id="{3B23C35F-7013-49EA-B733-28512EE790E3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1" name="フリーフォーム 1174">
                <a:extLst>
                  <a:ext uri="{FF2B5EF4-FFF2-40B4-BE49-F238E27FC236}">
                    <a16:creationId xmlns:a16="http://schemas.microsoft.com/office/drawing/2014/main" id="{24BD17D3-FFD8-4974-8DF0-E447FF1D8DCC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2" name="フリーフォーム 1175">
                <a:extLst>
                  <a:ext uri="{FF2B5EF4-FFF2-40B4-BE49-F238E27FC236}">
                    <a16:creationId xmlns:a16="http://schemas.microsoft.com/office/drawing/2014/main" id="{3C800111-27EA-476A-8410-A5DC9CC25130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3" name="フリーフォーム 1177">
                <a:extLst>
                  <a:ext uri="{FF2B5EF4-FFF2-40B4-BE49-F238E27FC236}">
                    <a16:creationId xmlns:a16="http://schemas.microsoft.com/office/drawing/2014/main" id="{CB413604-7386-489F-8B47-C5BC6F424207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4" name="フリーフォーム 1178">
                <a:extLst>
                  <a:ext uri="{FF2B5EF4-FFF2-40B4-BE49-F238E27FC236}">
                    <a16:creationId xmlns:a16="http://schemas.microsoft.com/office/drawing/2014/main" id="{BED63048-BDC4-46E9-9481-B757C17965D1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5" name="フリーフォーム 1179">
                <a:extLst>
                  <a:ext uri="{FF2B5EF4-FFF2-40B4-BE49-F238E27FC236}">
                    <a16:creationId xmlns:a16="http://schemas.microsoft.com/office/drawing/2014/main" id="{91C9702B-753B-4AED-869D-72CB8DA2AAD4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6" name="フリーフォーム 1180">
                <a:extLst>
                  <a:ext uri="{FF2B5EF4-FFF2-40B4-BE49-F238E27FC236}">
                    <a16:creationId xmlns:a16="http://schemas.microsoft.com/office/drawing/2014/main" id="{728F753A-5B91-4D63-AB83-EC587587E5BB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7" name="フリーフォーム 1184">
                <a:extLst>
                  <a:ext uri="{FF2B5EF4-FFF2-40B4-BE49-F238E27FC236}">
                    <a16:creationId xmlns:a16="http://schemas.microsoft.com/office/drawing/2014/main" id="{7C0DFBE6-69C8-4EA9-B20D-9E8849A4FA04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8" name="フリーフォーム 1185">
                <a:extLst>
                  <a:ext uri="{FF2B5EF4-FFF2-40B4-BE49-F238E27FC236}">
                    <a16:creationId xmlns:a16="http://schemas.microsoft.com/office/drawing/2014/main" id="{17AB41E4-2177-4FBD-9AB5-8449A7E6936A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9" name="フリーフォーム 1186">
                <a:extLst>
                  <a:ext uri="{FF2B5EF4-FFF2-40B4-BE49-F238E27FC236}">
                    <a16:creationId xmlns:a16="http://schemas.microsoft.com/office/drawing/2014/main" id="{62B598A3-442D-4AB6-A15D-06C95F102EA3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0" name="フリーフォーム 1187">
                <a:extLst>
                  <a:ext uri="{FF2B5EF4-FFF2-40B4-BE49-F238E27FC236}">
                    <a16:creationId xmlns:a16="http://schemas.microsoft.com/office/drawing/2014/main" id="{2DE4978C-44D4-4978-AE33-2F5888EB01B5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1" name="フリーフォーム 1188">
                <a:extLst>
                  <a:ext uri="{FF2B5EF4-FFF2-40B4-BE49-F238E27FC236}">
                    <a16:creationId xmlns:a16="http://schemas.microsoft.com/office/drawing/2014/main" id="{C812F3FB-9706-4EE5-A957-1BE4589E6A93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2" name="フリーフォーム 1189">
                <a:extLst>
                  <a:ext uri="{FF2B5EF4-FFF2-40B4-BE49-F238E27FC236}">
                    <a16:creationId xmlns:a16="http://schemas.microsoft.com/office/drawing/2014/main" id="{16E67162-7224-48C5-8B8D-4629172E1B93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3" name="フリーフォーム 1190">
                <a:extLst>
                  <a:ext uri="{FF2B5EF4-FFF2-40B4-BE49-F238E27FC236}">
                    <a16:creationId xmlns:a16="http://schemas.microsoft.com/office/drawing/2014/main" id="{44186FE1-E998-489F-AA75-CD0ABF3543BC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4" name="フリーフォーム 1191">
                <a:extLst>
                  <a:ext uri="{FF2B5EF4-FFF2-40B4-BE49-F238E27FC236}">
                    <a16:creationId xmlns:a16="http://schemas.microsoft.com/office/drawing/2014/main" id="{F0A257FA-5601-4389-8CB9-367DDC86812A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5" name="フリーフォーム 1192">
                <a:extLst>
                  <a:ext uri="{FF2B5EF4-FFF2-40B4-BE49-F238E27FC236}">
                    <a16:creationId xmlns:a16="http://schemas.microsoft.com/office/drawing/2014/main" id="{BE96B0CF-875D-4F97-BB5A-A27B0FB419A1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6" name="フリーフォーム 1193">
                <a:extLst>
                  <a:ext uri="{FF2B5EF4-FFF2-40B4-BE49-F238E27FC236}">
                    <a16:creationId xmlns:a16="http://schemas.microsoft.com/office/drawing/2014/main" id="{A067713E-CE07-4908-9D01-F941593C16CC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7" name="フリーフォーム 1194">
                <a:extLst>
                  <a:ext uri="{FF2B5EF4-FFF2-40B4-BE49-F238E27FC236}">
                    <a16:creationId xmlns:a16="http://schemas.microsoft.com/office/drawing/2014/main" id="{F8C15820-D355-4C2F-A813-2A0D39B8D6F1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8" name="フリーフォーム 1195">
                <a:extLst>
                  <a:ext uri="{FF2B5EF4-FFF2-40B4-BE49-F238E27FC236}">
                    <a16:creationId xmlns:a16="http://schemas.microsoft.com/office/drawing/2014/main" id="{84514D47-CAC8-4761-9B64-BD67D78E4D85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9" name="フリーフォーム 1197">
                <a:extLst>
                  <a:ext uri="{FF2B5EF4-FFF2-40B4-BE49-F238E27FC236}">
                    <a16:creationId xmlns:a16="http://schemas.microsoft.com/office/drawing/2014/main" id="{DAFD302D-AE19-4ECA-97FB-4EAA40C10301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0" name="フリーフォーム 1199">
                <a:extLst>
                  <a:ext uri="{FF2B5EF4-FFF2-40B4-BE49-F238E27FC236}">
                    <a16:creationId xmlns:a16="http://schemas.microsoft.com/office/drawing/2014/main" id="{F98137A3-5520-48AC-B388-22091965D346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2" name="フリーフォーム 1200">
                <a:extLst>
                  <a:ext uri="{FF2B5EF4-FFF2-40B4-BE49-F238E27FC236}">
                    <a16:creationId xmlns:a16="http://schemas.microsoft.com/office/drawing/2014/main" id="{6D2F5494-45FA-48FA-8BA5-7E0AF06B9621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3" name="フリーフォーム 1201">
                <a:extLst>
                  <a:ext uri="{FF2B5EF4-FFF2-40B4-BE49-F238E27FC236}">
                    <a16:creationId xmlns:a16="http://schemas.microsoft.com/office/drawing/2014/main" id="{6B53BC49-AC4F-4E72-A1DA-30DBC19E4359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4" name="フリーフォーム 1202">
                <a:extLst>
                  <a:ext uri="{FF2B5EF4-FFF2-40B4-BE49-F238E27FC236}">
                    <a16:creationId xmlns:a16="http://schemas.microsoft.com/office/drawing/2014/main" id="{57655269-99C2-4779-B62D-3BE851FD1B52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5" name="フリーフォーム 1203">
                <a:extLst>
                  <a:ext uri="{FF2B5EF4-FFF2-40B4-BE49-F238E27FC236}">
                    <a16:creationId xmlns:a16="http://schemas.microsoft.com/office/drawing/2014/main" id="{C106C40D-5C55-4EC8-BC76-7D19EB0DBD22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6" name="フリーフォーム 1204">
                <a:extLst>
                  <a:ext uri="{FF2B5EF4-FFF2-40B4-BE49-F238E27FC236}">
                    <a16:creationId xmlns:a16="http://schemas.microsoft.com/office/drawing/2014/main" id="{581DF7E0-C5A9-4E1A-A22D-A73CDDA157EC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02D13EC5-F74A-4C10-8950-F2310A3828E0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E7A3319-D2AD-4D2D-A023-540E772B9ECE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F4495598-0D3B-47A9-A969-94AB3E924FD0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57B82E1-A81C-481D-9C48-A76A476058CB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487" name="矢印: 下 486">
            <a:extLst>
              <a:ext uri="{FF2B5EF4-FFF2-40B4-BE49-F238E27FC236}">
                <a16:creationId xmlns:a16="http://schemas.microsoft.com/office/drawing/2014/main" id="{3AC094A5-840D-421D-9265-F179F07CF255}"/>
              </a:ext>
            </a:extLst>
          </p:cNvPr>
          <p:cNvSpPr/>
          <p:nvPr/>
        </p:nvSpPr>
        <p:spPr>
          <a:xfrm>
            <a:off x="719406" y="2979159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88" name="正方形/長方形 487">
            <a:extLst>
              <a:ext uri="{FF2B5EF4-FFF2-40B4-BE49-F238E27FC236}">
                <a16:creationId xmlns:a16="http://schemas.microsoft.com/office/drawing/2014/main" id="{58C82FD5-5409-4DF6-9852-FEAFE916EB98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FF1C15C1-2D89-4794-A3F6-9B9D9FAED521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答え：コートジボワール共和国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470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問題⑨どの国の国旗でしょうか？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ヒント：首都はラバトです。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D537BC4A-D07C-4ACF-AA13-B7535DB04B0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1D9355D5-FDBD-4C13-96BD-7B5E7F9BF5E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21A72EBD-651D-498D-98A9-C40F16B0A19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10614965-BA29-4001-90D4-4546C88C7D8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0EADFFC1-94DB-4868-9D30-A462E43738F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7C173486-0ED3-48ED-A82F-494D71B20EF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69617C6F-6239-4E86-9D09-A4142134FA2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01988E14-DF23-4279-8FD4-3AF81DC0F8C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2649E50C-BDB4-4F70-B533-4FA9AB58C37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9DF8B0DC-3BC4-4E4A-B9E3-E32F73A5C6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ED4B5E7B-4EC5-4767-B11E-1A957B4305A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A55F4F0-5BF4-41C5-ACE6-B46138A97E1F}"/>
              </a:ext>
            </a:extLst>
          </p:cNvPr>
          <p:cNvGrpSpPr/>
          <p:nvPr/>
        </p:nvGrpSpPr>
        <p:grpSpPr>
          <a:xfrm>
            <a:off x="3222907" y="1770115"/>
            <a:ext cx="5340406" cy="3557852"/>
            <a:chOff x="2808729" y="833458"/>
            <a:chExt cx="1985521" cy="1322782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82D5699-5A6B-4B3E-A301-4F6C3109E3AF}"/>
                </a:ext>
              </a:extLst>
            </p:cNvPr>
            <p:cNvGrpSpPr/>
            <p:nvPr/>
          </p:nvGrpSpPr>
          <p:grpSpPr>
            <a:xfrm>
              <a:off x="2808729" y="833458"/>
              <a:ext cx="1985521" cy="1319192"/>
              <a:chOff x="2360613" y="2276475"/>
              <a:chExt cx="1584325" cy="1055688"/>
            </a:xfrm>
          </p:grpSpPr>
          <p:sp>
            <p:nvSpPr>
              <p:cNvPr id="37" name="Rectangle 9">
                <a:extLst>
                  <a:ext uri="{FF2B5EF4-FFF2-40B4-BE49-F238E27FC236}">
                    <a16:creationId xmlns:a16="http://schemas.microsoft.com/office/drawing/2014/main" id="{A5696F38-CB7D-4856-B368-4121B3E55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0613" y="2276475"/>
                <a:ext cx="1584325" cy="105568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65B4895-CD6A-4ACB-971E-0C5EC43D4F3A}"/>
                  </a:ext>
                </a:extLst>
              </p:cNvPr>
              <p:cNvGrpSpPr/>
              <p:nvPr/>
            </p:nvGrpSpPr>
            <p:grpSpPr>
              <a:xfrm>
                <a:off x="2941638" y="2563813"/>
                <a:ext cx="454025" cy="457200"/>
                <a:chOff x="2941638" y="2563813"/>
                <a:chExt cx="454025" cy="457200"/>
              </a:xfrm>
            </p:grpSpPr>
            <p:sp>
              <p:nvSpPr>
                <p:cNvPr id="39" name="Freeform 297">
                  <a:extLst>
                    <a:ext uri="{FF2B5EF4-FFF2-40B4-BE49-F238E27FC236}">
                      <a16:creationId xmlns:a16="http://schemas.microsoft.com/office/drawing/2014/main" id="{16DF6CE2-1698-43D0-A185-495ED3690A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3579" y="2563813"/>
                  <a:ext cx="129561" cy="266089"/>
                </a:xfrm>
                <a:custGeom>
                  <a:avLst/>
                  <a:gdLst>
                    <a:gd name="T0" fmla="*/ 266 w 1152"/>
                    <a:gd name="T1" fmla="*/ 2359 h 2359"/>
                    <a:gd name="T2" fmla="*/ 0 w 1152"/>
                    <a:gd name="T3" fmla="*/ 2167 h 2359"/>
                    <a:gd name="T4" fmla="*/ 668 w 1152"/>
                    <a:gd name="T5" fmla="*/ 0 h 2359"/>
                    <a:gd name="T6" fmla="*/ 1152 w 1152"/>
                    <a:gd name="T7" fmla="*/ 1536 h 2359"/>
                    <a:gd name="T8" fmla="*/ 823 w 1152"/>
                    <a:gd name="T9" fmla="*/ 1536 h 2359"/>
                    <a:gd name="T10" fmla="*/ 668 w 1152"/>
                    <a:gd name="T11" fmla="*/ 1052 h 2359"/>
                    <a:gd name="T12" fmla="*/ 266 w 1152"/>
                    <a:gd name="T13" fmla="*/ 2359 h 2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2" h="2359">
                      <a:moveTo>
                        <a:pt x="266" y="2359"/>
                      </a:moveTo>
                      <a:lnTo>
                        <a:pt x="0" y="2167"/>
                      </a:lnTo>
                      <a:lnTo>
                        <a:pt x="668" y="0"/>
                      </a:lnTo>
                      <a:lnTo>
                        <a:pt x="1152" y="1536"/>
                      </a:lnTo>
                      <a:lnTo>
                        <a:pt x="823" y="1536"/>
                      </a:lnTo>
                      <a:lnTo>
                        <a:pt x="668" y="1052"/>
                      </a:lnTo>
                      <a:lnTo>
                        <a:pt x="266" y="2359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" name="Freeform 298">
                  <a:extLst>
                    <a:ext uri="{FF2B5EF4-FFF2-40B4-BE49-F238E27FC236}">
                      <a16:creationId xmlns:a16="http://schemas.microsoft.com/office/drawing/2014/main" id="{EC78C0A9-5ABD-48DE-BD82-5C8752B503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478" y="2739364"/>
                  <a:ext cx="255185" cy="104744"/>
                </a:xfrm>
                <a:custGeom>
                  <a:avLst/>
                  <a:gdLst>
                    <a:gd name="T0" fmla="*/ 96 w 2269"/>
                    <a:gd name="T1" fmla="*/ 0 h 929"/>
                    <a:gd name="T2" fmla="*/ 2269 w 2269"/>
                    <a:gd name="T3" fmla="*/ 0 h 929"/>
                    <a:gd name="T4" fmla="*/ 1028 w 2269"/>
                    <a:gd name="T5" fmla="*/ 929 h 929"/>
                    <a:gd name="T6" fmla="*/ 927 w 2269"/>
                    <a:gd name="T7" fmla="*/ 609 h 929"/>
                    <a:gd name="T8" fmla="*/ 1321 w 2269"/>
                    <a:gd name="T9" fmla="*/ 307 h 929"/>
                    <a:gd name="T10" fmla="*/ 0 w 2269"/>
                    <a:gd name="T11" fmla="*/ 308 h 929"/>
                    <a:gd name="T12" fmla="*/ 96 w 2269"/>
                    <a:gd name="T13" fmla="*/ 0 h 9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69" h="929">
                      <a:moveTo>
                        <a:pt x="96" y="0"/>
                      </a:moveTo>
                      <a:lnTo>
                        <a:pt x="2269" y="0"/>
                      </a:lnTo>
                      <a:lnTo>
                        <a:pt x="1028" y="929"/>
                      </a:lnTo>
                      <a:lnTo>
                        <a:pt x="927" y="609"/>
                      </a:lnTo>
                      <a:lnTo>
                        <a:pt x="1321" y="307"/>
                      </a:lnTo>
                      <a:lnTo>
                        <a:pt x="0" y="308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" name="Freeform 299">
                  <a:extLst>
                    <a:ext uri="{FF2B5EF4-FFF2-40B4-BE49-F238E27FC236}">
                      <a16:creationId xmlns:a16="http://schemas.microsoft.com/office/drawing/2014/main" id="{6AC2F8A2-E731-4726-AC20-095942ACAE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8594" y="2775106"/>
                  <a:ext cx="140357" cy="245569"/>
                </a:xfrm>
                <a:custGeom>
                  <a:avLst/>
                  <a:gdLst>
                    <a:gd name="T0" fmla="*/ 250 w 1248"/>
                    <a:gd name="T1" fmla="*/ 0 h 2178"/>
                    <a:gd name="T2" fmla="*/ 613 w 1248"/>
                    <a:gd name="T3" fmla="*/ 0 h 2178"/>
                    <a:gd name="T4" fmla="*/ 1248 w 1248"/>
                    <a:gd name="T5" fmla="*/ 2178 h 2178"/>
                    <a:gd name="T6" fmla="*/ 0 w 1248"/>
                    <a:gd name="T7" fmla="*/ 1216 h 2178"/>
                    <a:gd name="T8" fmla="*/ 269 w 1248"/>
                    <a:gd name="T9" fmla="*/ 1014 h 2178"/>
                    <a:gd name="T10" fmla="*/ 672 w 1248"/>
                    <a:gd name="T11" fmla="*/ 1317 h 2178"/>
                    <a:gd name="T12" fmla="*/ 250 w 1248"/>
                    <a:gd name="T13" fmla="*/ 0 h 2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8" h="2178">
                      <a:moveTo>
                        <a:pt x="250" y="0"/>
                      </a:moveTo>
                      <a:lnTo>
                        <a:pt x="613" y="0"/>
                      </a:lnTo>
                      <a:lnTo>
                        <a:pt x="1248" y="2178"/>
                      </a:lnTo>
                      <a:lnTo>
                        <a:pt x="0" y="1216"/>
                      </a:lnTo>
                      <a:lnTo>
                        <a:pt x="269" y="1014"/>
                      </a:lnTo>
                      <a:lnTo>
                        <a:pt x="672" y="1317"/>
                      </a:lnTo>
                      <a:lnTo>
                        <a:pt x="25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" name="Freeform 300">
                  <a:extLst>
                    <a:ext uri="{FF2B5EF4-FFF2-40B4-BE49-F238E27FC236}">
                      <a16:creationId xmlns:a16="http://schemas.microsoft.com/office/drawing/2014/main" id="{36FC48FD-CD7C-4916-A25B-B79D5A946D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7787" y="2829339"/>
                  <a:ext cx="198615" cy="191674"/>
                </a:xfrm>
                <a:custGeom>
                  <a:avLst/>
                  <a:gdLst>
                    <a:gd name="T0" fmla="*/ 1656 w 1766"/>
                    <a:gd name="T1" fmla="*/ 0 h 1700"/>
                    <a:gd name="T2" fmla="*/ 585 w 1766"/>
                    <a:gd name="T3" fmla="*/ 840 h 1700"/>
                    <a:gd name="T4" fmla="*/ 744 w 1766"/>
                    <a:gd name="T5" fmla="*/ 346 h 1700"/>
                    <a:gd name="T6" fmla="*/ 475 w 1766"/>
                    <a:gd name="T7" fmla="*/ 130 h 1700"/>
                    <a:gd name="T8" fmla="*/ 0 w 1766"/>
                    <a:gd name="T9" fmla="*/ 1700 h 1700"/>
                    <a:gd name="T10" fmla="*/ 1766 w 1766"/>
                    <a:gd name="T11" fmla="*/ 341 h 1700"/>
                    <a:gd name="T12" fmla="*/ 1656 w 1766"/>
                    <a:gd name="T13" fmla="*/ 0 h 17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66" h="1700">
                      <a:moveTo>
                        <a:pt x="1656" y="0"/>
                      </a:moveTo>
                      <a:lnTo>
                        <a:pt x="585" y="840"/>
                      </a:lnTo>
                      <a:lnTo>
                        <a:pt x="744" y="346"/>
                      </a:lnTo>
                      <a:lnTo>
                        <a:pt x="475" y="130"/>
                      </a:lnTo>
                      <a:lnTo>
                        <a:pt x="0" y="1700"/>
                      </a:lnTo>
                      <a:lnTo>
                        <a:pt x="1766" y="341"/>
                      </a:lnTo>
                      <a:lnTo>
                        <a:pt x="1656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Freeform 301">
                  <a:extLst>
                    <a:ext uri="{FF2B5EF4-FFF2-40B4-BE49-F238E27FC236}">
                      <a16:creationId xmlns:a16="http://schemas.microsoft.com/office/drawing/2014/main" id="{47F864E4-63F5-4F98-85B1-F57AB55D04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1638" y="2739364"/>
                  <a:ext cx="226956" cy="149055"/>
                </a:xfrm>
                <a:custGeom>
                  <a:avLst/>
                  <a:gdLst>
                    <a:gd name="T0" fmla="*/ 1542 w 2018"/>
                    <a:gd name="T1" fmla="*/ 0 h 1322"/>
                    <a:gd name="T2" fmla="*/ 0 w 2018"/>
                    <a:gd name="T3" fmla="*/ 0 h 1322"/>
                    <a:gd name="T4" fmla="*/ 1754 w 2018"/>
                    <a:gd name="T5" fmla="*/ 1322 h 1322"/>
                    <a:gd name="T6" fmla="*/ 2018 w 2018"/>
                    <a:gd name="T7" fmla="*/ 1115 h 1322"/>
                    <a:gd name="T8" fmla="*/ 924 w 2018"/>
                    <a:gd name="T9" fmla="*/ 304 h 1322"/>
                    <a:gd name="T10" fmla="*/ 1452 w 2018"/>
                    <a:gd name="T11" fmla="*/ 317 h 1322"/>
                    <a:gd name="T12" fmla="*/ 1542 w 2018"/>
                    <a:gd name="T13" fmla="*/ 0 h 1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18" h="1322">
                      <a:moveTo>
                        <a:pt x="1542" y="0"/>
                      </a:moveTo>
                      <a:lnTo>
                        <a:pt x="0" y="0"/>
                      </a:lnTo>
                      <a:lnTo>
                        <a:pt x="1754" y="1322"/>
                      </a:lnTo>
                      <a:lnTo>
                        <a:pt x="2018" y="1115"/>
                      </a:lnTo>
                      <a:lnTo>
                        <a:pt x="924" y="304"/>
                      </a:lnTo>
                      <a:lnTo>
                        <a:pt x="1452" y="317"/>
                      </a:lnTo>
                      <a:lnTo>
                        <a:pt x="1542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2700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6" name="Rectangle 4">
              <a:extLst>
                <a:ext uri="{FF2B5EF4-FFF2-40B4-BE49-F238E27FC236}">
                  <a16:creationId xmlns:a16="http://schemas.microsoft.com/office/drawing/2014/main" id="{A11C7DAA-0BD3-4295-9AE9-D461743F2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750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334C9878-7271-4F31-896B-CCDC09404359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EC0CB596-45BE-4CD2-AAA3-981300AF0DB8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206" name="フリーフォーム 4">
                <a:extLst>
                  <a:ext uri="{FF2B5EF4-FFF2-40B4-BE49-F238E27FC236}">
                    <a16:creationId xmlns:a16="http://schemas.microsoft.com/office/drawing/2014/main" id="{7A720A7B-D833-4018-A213-394C8DB0AF14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フリーフォーム 6">
                <a:extLst>
                  <a:ext uri="{FF2B5EF4-FFF2-40B4-BE49-F238E27FC236}">
                    <a16:creationId xmlns:a16="http://schemas.microsoft.com/office/drawing/2014/main" id="{8D8BDDCF-F9A9-49A8-A069-11C11EC2CCDC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" name="フリーフォーム 7">
                <a:extLst>
                  <a:ext uri="{FF2B5EF4-FFF2-40B4-BE49-F238E27FC236}">
                    <a16:creationId xmlns:a16="http://schemas.microsoft.com/office/drawing/2014/main" id="{61F64123-C5D6-4909-BAE4-1B5BAD915F5B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218" name="フリーフォーム 8">
                <a:extLst>
                  <a:ext uri="{FF2B5EF4-FFF2-40B4-BE49-F238E27FC236}">
                    <a16:creationId xmlns:a16="http://schemas.microsoft.com/office/drawing/2014/main" id="{22533D8E-5B49-4092-AC02-FF836D6E2F83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フリーフォーム 9">
                <a:extLst>
                  <a:ext uri="{FF2B5EF4-FFF2-40B4-BE49-F238E27FC236}">
                    <a16:creationId xmlns:a16="http://schemas.microsoft.com/office/drawing/2014/main" id="{F4FDF403-DD9D-4AE9-86EA-30D85DB9BE77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0" name="フリーフォーム 10">
                <a:extLst>
                  <a:ext uri="{FF2B5EF4-FFF2-40B4-BE49-F238E27FC236}">
                    <a16:creationId xmlns:a16="http://schemas.microsoft.com/office/drawing/2014/main" id="{0E6C4907-DCEA-4AD3-8666-67E779001458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フリーフォーム 11">
                <a:extLst>
                  <a:ext uri="{FF2B5EF4-FFF2-40B4-BE49-F238E27FC236}">
                    <a16:creationId xmlns:a16="http://schemas.microsoft.com/office/drawing/2014/main" id="{14643F4C-C5B3-4398-9CD9-F0FDB73056C7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フリーフォーム 12">
                <a:extLst>
                  <a:ext uri="{FF2B5EF4-FFF2-40B4-BE49-F238E27FC236}">
                    <a16:creationId xmlns:a16="http://schemas.microsoft.com/office/drawing/2014/main" id="{2E82B304-EB8B-48E6-B9BD-A2AE0600C125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" name="フリーフォーム 13">
                <a:extLst>
                  <a:ext uri="{FF2B5EF4-FFF2-40B4-BE49-F238E27FC236}">
                    <a16:creationId xmlns:a16="http://schemas.microsoft.com/office/drawing/2014/main" id="{805C8EE9-F021-409C-8B01-E16866DFEBC6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フリーフォーム 14">
                <a:extLst>
                  <a:ext uri="{FF2B5EF4-FFF2-40B4-BE49-F238E27FC236}">
                    <a16:creationId xmlns:a16="http://schemas.microsoft.com/office/drawing/2014/main" id="{3CDFA445-BB1E-4231-81D7-8D8972C4D0C9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5" name="フリーフォーム 15">
                <a:extLst>
                  <a:ext uri="{FF2B5EF4-FFF2-40B4-BE49-F238E27FC236}">
                    <a16:creationId xmlns:a16="http://schemas.microsoft.com/office/drawing/2014/main" id="{A88A02F3-0F1C-4D2F-9EB6-E737E3EBD8EC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6" name="フリーフォーム 18">
                <a:extLst>
                  <a:ext uri="{FF2B5EF4-FFF2-40B4-BE49-F238E27FC236}">
                    <a16:creationId xmlns:a16="http://schemas.microsoft.com/office/drawing/2014/main" id="{41950244-F268-4500-95F8-62320787EF49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7" name="フリーフォーム 27">
                <a:extLst>
                  <a:ext uri="{FF2B5EF4-FFF2-40B4-BE49-F238E27FC236}">
                    <a16:creationId xmlns:a16="http://schemas.microsoft.com/office/drawing/2014/main" id="{A3B5EDC1-4EF2-425D-9E07-A7B1F27921F8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28">
                <a:extLst>
                  <a:ext uri="{FF2B5EF4-FFF2-40B4-BE49-F238E27FC236}">
                    <a16:creationId xmlns:a16="http://schemas.microsoft.com/office/drawing/2014/main" id="{598B2142-FC22-4C16-956F-4DD63ECEB6B8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9" name="フリーフォーム 29">
                <a:extLst>
                  <a:ext uri="{FF2B5EF4-FFF2-40B4-BE49-F238E27FC236}">
                    <a16:creationId xmlns:a16="http://schemas.microsoft.com/office/drawing/2014/main" id="{1A30CEC1-0E4C-4142-B199-E396DBC0FEA0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30">
                <a:extLst>
                  <a:ext uri="{FF2B5EF4-FFF2-40B4-BE49-F238E27FC236}">
                    <a16:creationId xmlns:a16="http://schemas.microsoft.com/office/drawing/2014/main" id="{3EB7C749-C8AE-429D-A679-E5B0B28C9CD4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" name="フリーフォーム 1023">
                <a:extLst>
                  <a:ext uri="{FF2B5EF4-FFF2-40B4-BE49-F238E27FC236}">
                    <a16:creationId xmlns:a16="http://schemas.microsoft.com/office/drawing/2014/main" id="{904B5D24-6418-4381-9084-D6030B9D754E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1024">
                <a:extLst>
                  <a:ext uri="{FF2B5EF4-FFF2-40B4-BE49-F238E27FC236}">
                    <a16:creationId xmlns:a16="http://schemas.microsoft.com/office/drawing/2014/main" id="{BE7BB9CF-115D-41D7-BA2D-4FB5E4FE9ED9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3" name="フリーフォーム 1026">
                <a:extLst>
                  <a:ext uri="{FF2B5EF4-FFF2-40B4-BE49-F238E27FC236}">
                    <a16:creationId xmlns:a16="http://schemas.microsoft.com/office/drawing/2014/main" id="{57F121A1-40B0-42E3-AA40-A5E54785C09B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1027">
                <a:extLst>
                  <a:ext uri="{FF2B5EF4-FFF2-40B4-BE49-F238E27FC236}">
                    <a16:creationId xmlns:a16="http://schemas.microsoft.com/office/drawing/2014/main" id="{B9C97CF0-8064-4FA2-8D75-9A146C353B27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5" name="フリーフォーム 1028">
                <a:extLst>
                  <a:ext uri="{FF2B5EF4-FFF2-40B4-BE49-F238E27FC236}">
                    <a16:creationId xmlns:a16="http://schemas.microsoft.com/office/drawing/2014/main" id="{2AEA49B3-6656-47DA-BBBE-F7E2FBDE3990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" name="フリーフォーム 1029">
                <a:extLst>
                  <a:ext uri="{FF2B5EF4-FFF2-40B4-BE49-F238E27FC236}">
                    <a16:creationId xmlns:a16="http://schemas.microsoft.com/office/drawing/2014/main" id="{F4195828-0977-466A-89A9-BB41940039AD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7" name="フリーフォーム 1030">
                <a:extLst>
                  <a:ext uri="{FF2B5EF4-FFF2-40B4-BE49-F238E27FC236}">
                    <a16:creationId xmlns:a16="http://schemas.microsoft.com/office/drawing/2014/main" id="{7AD809A4-1ED6-4182-A8AA-F2544D7A8666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" name="フリーフォーム 1031">
                <a:extLst>
                  <a:ext uri="{FF2B5EF4-FFF2-40B4-BE49-F238E27FC236}">
                    <a16:creationId xmlns:a16="http://schemas.microsoft.com/office/drawing/2014/main" id="{DCF38792-A108-4370-B2CB-F7019028ABAC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" name="フリーフォーム 1033">
                <a:extLst>
                  <a:ext uri="{FF2B5EF4-FFF2-40B4-BE49-F238E27FC236}">
                    <a16:creationId xmlns:a16="http://schemas.microsoft.com/office/drawing/2014/main" id="{A796498E-6BB7-4158-B585-803BA0805219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" name="フリーフォーム 1034">
                <a:extLst>
                  <a:ext uri="{FF2B5EF4-FFF2-40B4-BE49-F238E27FC236}">
                    <a16:creationId xmlns:a16="http://schemas.microsoft.com/office/drawing/2014/main" id="{324302BD-69A9-41D8-8488-16790DAADDB4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" name="フリーフォーム 1035">
                <a:extLst>
                  <a:ext uri="{FF2B5EF4-FFF2-40B4-BE49-F238E27FC236}">
                    <a16:creationId xmlns:a16="http://schemas.microsoft.com/office/drawing/2014/main" id="{7A52947B-8199-4BE6-BEAE-B8555E7EC1D4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2" name="フリーフォーム 1036">
                <a:extLst>
                  <a:ext uri="{FF2B5EF4-FFF2-40B4-BE49-F238E27FC236}">
                    <a16:creationId xmlns:a16="http://schemas.microsoft.com/office/drawing/2014/main" id="{0960A79C-4525-4B99-827D-3BB9C12E3CB5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37">
                <a:extLst>
                  <a:ext uri="{FF2B5EF4-FFF2-40B4-BE49-F238E27FC236}">
                    <a16:creationId xmlns:a16="http://schemas.microsoft.com/office/drawing/2014/main" id="{9644596E-58CC-4A74-BE24-24094D2E6339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4" name="フリーフォーム 1038">
                <a:extLst>
                  <a:ext uri="{FF2B5EF4-FFF2-40B4-BE49-F238E27FC236}">
                    <a16:creationId xmlns:a16="http://schemas.microsoft.com/office/drawing/2014/main" id="{E32AD8CC-5D7C-449B-A9DE-68CFA8E25FDD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1039">
                <a:extLst>
                  <a:ext uri="{FF2B5EF4-FFF2-40B4-BE49-F238E27FC236}">
                    <a16:creationId xmlns:a16="http://schemas.microsoft.com/office/drawing/2014/main" id="{57CB709D-2F22-4522-A8F2-3A5B4DCE61AA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6" name="フリーフォーム 1040">
                <a:extLst>
                  <a:ext uri="{FF2B5EF4-FFF2-40B4-BE49-F238E27FC236}">
                    <a16:creationId xmlns:a16="http://schemas.microsoft.com/office/drawing/2014/main" id="{D8BC2028-9077-458E-8B85-A0939456C213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7" name="フリーフォーム 1041">
                <a:extLst>
                  <a:ext uri="{FF2B5EF4-FFF2-40B4-BE49-F238E27FC236}">
                    <a16:creationId xmlns:a16="http://schemas.microsoft.com/office/drawing/2014/main" id="{D125506F-777F-4159-A744-83D7CD2CB3FE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42">
                <a:extLst>
                  <a:ext uri="{FF2B5EF4-FFF2-40B4-BE49-F238E27FC236}">
                    <a16:creationId xmlns:a16="http://schemas.microsoft.com/office/drawing/2014/main" id="{2E3CA758-915E-44E8-A065-9C22338F2609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9" name="フリーフォーム 1043">
                <a:extLst>
                  <a:ext uri="{FF2B5EF4-FFF2-40B4-BE49-F238E27FC236}">
                    <a16:creationId xmlns:a16="http://schemas.microsoft.com/office/drawing/2014/main" id="{57FDDC48-D857-422F-85EE-7BFBF085E397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0" name="フリーフォーム 1044">
                <a:extLst>
                  <a:ext uri="{FF2B5EF4-FFF2-40B4-BE49-F238E27FC236}">
                    <a16:creationId xmlns:a16="http://schemas.microsoft.com/office/drawing/2014/main" id="{930648D9-4C5F-458D-AE49-F6739291F990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1" name="フリーフォーム 1045">
                <a:extLst>
                  <a:ext uri="{FF2B5EF4-FFF2-40B4-BE49-F238E27FC236}">
                    <a16:creationId xmlns:a16="http://schemas.microsoft.com/office/drawing/2014/main" id="{90099331-AF08-4131-9E69-161397DF4EFD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2" name="フリーフォーム 1047">
                <a:extLst>
                  <a:ext uri="{FF2B5EF4-FFF2-40B4-BE49-F238E27FC236}">
                    <a16:creationId xmlns:a16="http://schemas.microsoft.com/office/drawing/2014/main" id="{D9FFC508-9D65-4163-AEDD-1BECBB172435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3" name="フリーフォーム 1048">
                <a:extLst>
                  <a:ext uri="{FF2B5EF4-FFF2-40B4-BE49-F238E27FC236}">
                    <a16:creationId xmlns:a16="http://schemas.microsoft.com/office/drawing/2014/main" id="{01F8AB87-1B79-41F4-B9B9-8C38C6D0A0B1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4" name="フリーフォーム 1049">
                <a:extLst>
                  <a:ext uri="{FF2B5EF4-FFF2-40B4-BE49-F238E27FC236}">
                    <a16:creationId xmlns:a16="http://schemas.microsoft.com/office/drawing/2014/main" id="{8EA632AE-4D2C-439F-B0F1-57DAB006F4C1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フリーフォーム 1050">
                <a:extLst>
                  <a:ext uri="{FF2B5EF4-FFF2-40B4-BE49-F238E27FC236}">
                    <a16:creationId xmlns:a16="http://schemas.microsoft.com/office/drawing/2014/main" id="{B82FF371-7BC5-4211-99E7-1C93A44D40D4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6" name="フリーフォーム 1052">
                <a:extLst>
                  <a:ext uri="{FF2B5EF4-FFF2-40B4-BE49-F238E27FC236}">
                    <a16:creationId xmlns:a16="http://schemas.microsoft.com/office/drawing/2014/main" id="{8939D982-8C1A-4F9D-997D-80A4A3EA0372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7" name="フリーフォーム 1055">
                <a:extLst>
                  <a:ext uri="{FF2B5EF4-FFF2-40B4-BE49-F238E27FC236}">
                    <a16:creationId xmlns:a16="http://schemas.microsoft.com/office/drawing/2014/main" id="{EEC252C0-D1F9-4318-AE82-235A7C92643C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フリーフォーム 1056">
                <a:extLst>
                  <a:ext uri="{FF2B5EF4-FFF2-40B4-BE49-F238E27FC236}">
                    <a16:creationId xmlns:a16="http://schemas.microsoft.com/office/drawing/2014/main" id="{6C79B9D0-D133-441D-ADC1-89FF6E5C222B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フリーフォーム 1057">
                <a:extLst>
                  <a:ext uri="{FF2B5EF4-FFF2-40B4-BE49-F238E27FC236}">
                    <a16:creationId xmlns:a16="http://schemas.microsoft.com/office/drawing/2014/main" id="{44078ECF-B884-4471-85DA-136718445A1D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1058">
                <a:extLst>
                  <a:ext uri="{FF2B5EF4-FFF2-40B4-BE49-F238E27FC236}">
                    <a16:creationId xmlns:a16="http://schemas.microsoft.com/office/drawing/2014/main" id="{2AA9C5AB-47F5-41A7-8CCF-23E1C4F6D97C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フリーフォーム 1059">
                <a:extLst>
                  <a:ext uri="{FF2B5EF4-FFF2-40B4-BE49-F238E27FC236}">
                    <a16:creationId xmlns:a16="http://schemas.microsoft.com/office/drawing/2014/main" id="{80CAC751-7B39-4033-8AFC-1F66A66B405C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2" name="フリーフォーム 1060">
                <a:extLst>
                  <a:ext uri="{FF2B5EF4-FFF2-40B4-BE49-F238E27FC236}">
                    <a16:creationId xmlns:a16="http://schemas.microsoft.com/office/drawing/2014/main" id="{242456E9-3D40-4C85-96BB-17CA7B5545BE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3" name="フリーフォーム 1061">
                <a:extLst>
                  <a:ext uri="{FF2B5EF4-FFF2-40B4-BE49-F238E27FC236}">
                    <a16:creationId xmlns:a16="http://schemas.microsoft.com/office/drawing/2014/main" id="{16B53D7F-4D06-4D24-8CAC-5D24F4B95EBB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4" name="フリーフォーム 1062">
                <a:extLst>
                  <a:ext uri="{FF2B5EF4-FFF2-40B4-BE49-F238E27FC236}">
                    <a16:creationId xmlns:a16="http://schemas.microsoft.com/office/drawing/2014/main" id="{97856E4A-5AEE-4247-B315-45A3BC1BE9BD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5" name="フリーフォーム 1063">
                <a:extLst>
                  <a:ext uri="{FF2B5EF4-FFF2-40B4-BE49-F238E27FC236}">
                    <a16:creationId xmlns:a16="http://schemas.microsoft.com/office/drawing/2014/main" id="{74B5C88D-02C3-4555-B58A-376E161500D3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6" name="フリーフォーム 1064">
                <a:extLst>
                  <a:ext uri="{FF2B5EF4-FFF2-40B4-BE49-F238E27FC236}">
                    <a16:creationId xmlns:a16="http://schemas.microsoft.com/office/drawing/2014/main" id="{B295C36B-2F18-4ED3-8BB9-9238BC4CCB2A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7" name="フリーフォーム 1065">
                <a:extLst>
                  <a:ext uri="{FF2B5EF4-FFF2-40B4-BE49-F238E27FC236}">
                    <a16:creationId xmlns:a16="http://schemas.microsoft.com/office/drawing/2014/main" id="{10D90916-4E48-4574-9C4D-60551C5FE58C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フリーフォーム 1066">
                <a:extLst>
                  <a:ext uri="{FF2B5EF4-FFF2-40B4-BE49-F238E27FC236}">
                    <a16:creationId xmlns:a16="http://schemas.microsoft.com/office/drawing/2014/main" id="{547BC0D7-4D22-48FB-9FF7-07E5F0B8566B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1067">
                <a:extLst>
                  <a:ext uri="{FF2B5EF4-FFF2-40B4-BE49-F238E27FC236}">
                    <a16:creationId xmlns:a16="http://schemas.microsoft.com/office/drawing/2014/main" id="{24530EAD-0165-448C-9F29-07D3A984F15F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0" name="フリーフォーム 1069">
                <a:extLst>
                  <a:ext uri="{FF2B5EF4-FFF2-40B4-BE49-F238E27FC236}">
                    <a16:creationId xmlns:a16="http://schemas.microsoft.com/office/drawing/2014/main" id="{14C5C60F-F603-498B-BD1C-E6E043BF2AC7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1" name="フリーフォーム 1071">
                <a:extLst>
                  <a:ext uri="{FF2B5EF4-FFF2-40B4-BE49-F238E27FC236}">
                    <a16:creationId xmlns:a16="http://schemas.microsoft.com/office/drawing/2014/main" id="{26E2237E-5963-4F5A-B026-9753634C6B01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2" name="フリーフォーム 1072">
                <a:extLst>
                  <a:ext uri="{FF2B5EF4-FFF2-40B4-BE49-F238E27FC236}">
                    <a16:creationId xmlns:a16="http://schemas.microsoft.com/office/drawing/2014/main" id="{148018A9-64A0-4EEF-87D4-AE5394FC21FB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1073">
                <a:extLst>
                  <a:ext uri="{FF2B5EF4-FFF2-40B4-BE49-F238E27FC236}">
                    <a16:creationId xmlns:a16="http://schemas.microsoft.com/office/drawing/2014/main" id="{CEA57C2C-0D8C-46DF-8E4F-E144F235F528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4" name="フリーフォーム 1074">
                <a:extLst>
                  <a:ext uri="{FF2B5EF4-FFF2-40B4-BE49-F238E27FC236}">
                    <a16:creationId xmlns:a16="http://schemas.microsoft.com/office/drawing/2014/main" id="{C023C4B4-E781-49F4-BA97-675FAA440BA2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1075">
                <a:extLst>
                  <a:ext uri="{FF2B5EF4-FFF2-40B4-BE49-F238E27FC236}">
                    <a16:creationId xmlns:a16="http://schemas.microsoft.com/office/drawing/2014/main" id="{B1D1D2E5-EAA9-42D4-8FF2-C0FDBE4F7669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6" name="フリーフォーム 1076">
                <a:extLst>
                  <a:ext uri="{FF2B5EF4-FFF2-40B4-BE49-F238E27FC236}">
                    <a16:creationId xmlns:a16="http://schemas.microsoft.com/office/drawing/2014/main" id="{D5D8A1F7-895F-48F9-A683-AAE7FC3052FA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1077">
                <a:extLst>
                  <a:ext uri="{FF2B5EF4-FFF2-40B4-BE49-F238E27FC236}">
                    <a16:creationId xmlns:a16="http://schemas.microsoft.com/office/drawing/2014/main" id="{C3D69767-C263-4E26-B0E6-B5ECF4C7CCE2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8" name="フリーフォーム 1078">
                <a:extLst>
                  <a:ext uri="{FF2B5EF4-FFF2-40B4-BE49-F238E27FC236}">
                    <a16:creationId xmlns:a16="http://schemas.microsoft.com/office/drawing/2014/main" id="{6091FA6B-334A-4E17-AFD0-5DF7814B0F27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1079">
                <a:extLst>
                  <a:ext uri="{FF2B5EF4-FFF2-40B4-BE49-F238E27FC236}">
                    <a16:creationId xmlns:a16="http://schemas.microsoft.com/office/drawing/2014/main" id="{BD8C6B25-BACA-4995-90E0-851CE07DA0FF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0" name="フリーフォーム 1080">
                <a:extLst>
                  <a:ext uri="{FF2B5EF4-FFF2-40B4-BE49-F238E27FC236}">
                    <a16:creationId xmlns:a16="http://schemas.microsoft.com/office/drawing/2014/main" id="{FD2E26DB-C196-4BF2-8349-5B999EA6FE6C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1" name="フリーフォーム 1081">
                <a:extLst>
                  <a:ext uri="{FF2B5EF4-FFF2-40B4-BE49-F238E27FC236}">
                    <a16:creationId xmlns:a16="http://schemas.microsoft.com/office/drawing/2014/main" id="{5733CF50-AD79-4BE6-B991-5166AD7C001C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フリーフォーム 1082">
                <a:extLst>
                  <a:ext uri="{FF2B5EF4-FFF2-40B4-BE49-F238E27FC236}">
                    <a16:creationId xmlns:a16="http://schemas.microsoft.com/office/drawing/2014/main" id="{918799DE-79C2-4672-82B0-B16BD90E8720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1083">
                <a:extLst>
                  <a:ext uri="{FF2B5EF4-FFF2-40B4-BE49-F238E27FC236}">
                    <a16:creationId xmlns:a16="http://schemas.microsoft.com/office/drawing/2014/main" id="{9FA65DD2-9263-46CD-837B-49E7108CE270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フリーフォーム 1084">
                <a:extLst>
                  <a:ext uri="{FF2B5EF4-FFF2-40B4-BE49-F238E27FC236}">
                    <a16:creationId xmlns:a16="http://schemas.microsoft.com/office/drawing/2014/main" id="{39D4B209-B6E8-46B1-ADE9-95B6F10BBF2D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フリーフォーム 1085">
                <a:extLst>
                  <a:ext uri="{FF2B5EF4-FFF2-40B4-BE49-F238E27FC236}">
                    <a16:creationId xmlns:a16="http://schemas.microsoft.com/office/drawing/2014/main" id="{2C505087-9227-44BF-91F5-CEACCBB20430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6" name="フリーフォーム 1086">
                <a:extLst>
                  <a:ext uri="{FF2B5EF4-FFF2-40B4-BE49-F238E27FC236}">
                    <a16:creationId xmlns:a16="http://schemas.microsoft.com/office/drawing/2014/main" id="{FC49DD1B-A3EA-4F81-B1B1-366EA2CD50BA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7" name="フリーフォーム 1087">
                <a:extLst>
                  <a:ext uri="{FF2B5EF4-FFF2-40B4-BE49-F238E27FC236}">
                    <a16:creationId xmlns:a16="http://schemas.microsoft.com/office/drawing/2014/main" id="{1A38AF40-9901-4FD7-865F-306989ED1C25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8" name="フリーフォーム 1088">
                <a:extLst>
                  <a:ext uri="{FF2B5EF4-FFF2-40B4-BE49-F238E27FC236}">
                    <a16:creationId xmlns:a16="http://schemas.microsoft.com/office/drawing/2014/main" id="{31707199-C6A4-44ED-BBC0-BC9665CBC8F2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9" name="フリーフォーム 1089">
                <a:extLst>
                  <a:ext uri="{FF2B5EF4-FFF2-40B4-BE49-F238E27FC236}">
                    <a16:creationId xmlns:a16="http://schemas.microsoft.com/office/drawing/2014/main" id="{04C5556E-A9CC-4FB8-BFCC-B5BCEF5248AE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0" name="フリーフォーム 1090">
                <a:extLst>
                  <a:ext uri="{FF2B5EF4-FFF2-40B4-BE49-F238E27FC236}">
                    <a16:creationId xmlns:a16="http://schemas.microsoft.com/office/drawing/2014/main" id="{F479D2C4-F2A9-47CA-AE84-BB056FC8D37D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1" name="フリーフォーム 1091">
                <a:extLst>
                  <a:ext uri="{FF2B5EF4-FFF2-40B4-BE49-F238E27FC236}">
                    <a16:creationId xmlns:a16="http://schemas.microsoft.com/office/drawing/2014/main" id="{E7F778BD-3D6A-4683-9AB2-02907F14621A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フリーフォーム 1092">
                <a:extLst>
                  <a:ext uri="{FF2B5EF4-FFF2-40B4-BE49-F238E27FC236}">
                    <a16:creationId xmlns:a16="http://schemas.microsoft.com/office/drawing/2014/main" id="{990D6E7E-D9E2-45C0-8EF6-325FA1A3CC5D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フリーフォーム 1094">
                <a:extLst>
                  <a:ext uri="{FF2B5EF4-FFF2-40B4-BE49-F238E27FC236}">
                    <a16:creationId xmlns:a16="http://schemas.microsoft.com/office/drawing/2014/main" id="{B244E91A-59AF-46A9-AD58-CBD4EC5D5A0D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4" name="フリーフォーム 1097">
                <a:extLst>
                  <a:ext uri="{FF2B5EF4-FFF2-40B4-BE49-F238E27FC236}">
                    <a16:creationId xmlns:a16="http://schemas.microsoft.com/office/drawing/2014/main" id="{A3D66B4D-4A36-416D-AE74-96C9A3A48A93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5" name="フリーフォーム 1100">
                <a:extLst>
                  <a:ext uri="{FF2B5EF4-FFF2-40B4-BE49-F238E27FC236}">
                    <a16:creationId xmlns:a16="http://schemas.microsoft.com/office/drawing/2014/main" id="{1C051EBC-D221-44A5-9F97-E73660C00C80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6" name="フリーフォーム 1101">
                <a:extLst>
                  <a:ext uri="{FF2B5EF4-FFF2-40B4-BE49-F238E27FC236}">
                    <a16:creationId xmlns:a16="http://schemas.microsoft.com/office/drawing/2014/main" id="{5654DC0D-EC71-4109-90C4-1FCF64DDA827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7" name="フリーフォーム 1102">
                <a:extLst>
                  <a:ext uri="{FF2B5EF4-FFF2-40B4-BE49-F238E27FC236}">
                    <a16:creationId xmlns:a16="http://schemas.microsoft.com/office/drawing/2014/main" id="{8BE7922B-90A6-4F41-8AA7-1E38B899F1C1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8" name="フリーフォーム 1103">
                <a:extLst>
                  <a:ext uri="{FF2B5EF4-FFF2-40B4-BE49-F238E27FC236}">
                    <a16:creationId xmlns:a16="http://schemas.microsoft.com/office/drawing/2014/main" id="{9BCD2158-C25F-40F1-9A49-DF895EAD6C8A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9" name="フリーフォーム 1104">
                <a:extLst>
                  <a:ext uri="{FF2B5EF4-FFF2-40B4-BE49-F238E27FC236}">
                    <a16:creationId xmlns:a16="http://schemas.microsoft.com/office/drawing/2014/main" id="{9DFEE0DE-E23F-46D2-8CF2-B941BCB1B866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0" name="フリーフォーム 1105">
                <a:extLst>
                  <a:ext uri="{FF2B5EF4-FFF2-40B4-BE49-F238E27FC236}">
                    <a16:creationId xmlns:a16="http://schemas.microsoft.com/office/drawing/2014/main" id="{D3E51E95-9D4D-460C-8CB9-60F1DAC39918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1" name="フリーフォーム 1106">
                <a:extLst>
                  <a:ext uri="{FF2B5EF4-FFF2-40B4-BE49-F238E27FC236}">
                    <a16:creationId xmlns:a16="http://schemas.microsoft.com/office/drawing/2014/main" id="{EFAF086D-3781-4667-8C59-76AEBA88C445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2" name="フリーフォーム 1109">
                <a:extLst>
                  <a:ext uri="{FF2B5EF4-FFF2-40B4-BE49-F238E27FC236}">
                    <a16:creationId xmlns:a16="http://schemas.microsoft.com/office/drawing/2014/main" id="{F535577B-F2B9-4AB1-91F2-D5AEC15A11FF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3" name="フリーフォーム 1110">
                <a:extLst>
                  <a:ext uri="{FF2B5EF4-FFF2-40B4-BE49-F238E27FC236}">
                    <a16:creationId xmlns:a16="http://schemas.microsoft.com/office/drawing/2014/main" id="{D20582ED-78D1-4FC2-8C28-881B09E93F74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4" name="フリーフォーム 1111">
                <a:extLst>
                  <a:ext uri="{FF2B5EF4-FFF2-40B4-BE49-F238E27FC236}">
                    <a16:creationId xmlns:a16="http://schemas.microsoft.com/office/drawing/2014/main" id="{81FF5087-272B-4C57-8F89-D9FD3003F98B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5" name="フリーフォーム 1112">
                <a:extLst>
                  <a:ext uri="{FF2B5EF4-FFF2-40B4-BE49-F238E27FC236}">
                    <a16:creationId xmlns:a16="http://schemas.microsoft.com/office/drawing/2014/main" id="{1679C0DC-F402-4618-86EF-268FB837BBA1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6" name="フリーフォーム 1113">
                <a:extLst>
                  <a:ext uri="{FF2B5EF4-FFF2-40B4-BE49-F238E27FC236}">
                    <a16:creationId xmlns:a16="http://schemas.microsoft.com/office/drawing/2014/main" id="{D8282796-1157-4F02-B568-6959FE735AAA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7" name="フリーフォーム 1114">
                <a:extLst>
                  <a:ext uri="{FF2B5EF4-FFF2-40B4-BE49-F238E27FC236}">
                    <a16:creationId xmlns:a16="http://schemas.microsoft.com/office/drawing/2014/main" id="{73100194-FD36-4B5C-9F93-A5B400AB4AD3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8" name="フリーフォーム 1115">
                <a:extLst>
                  <a:ext uri="{FF2B5EF4-FFF2-40B4-BE49-F238E27FC236}">
                    <a16:creationId xmlns:a16="http://schemas.microsoft.com/office/drawing/2014/main" id="{A5594DD4-4069-4923-9A5E-65250A31C843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9" name="フリーフォーム 1116">
                <a:extLst>
                  <a:ext uri="{FF2B5EF4-FFF2-40B4-BE49-F238E27FC236}">
                    <a16:creationId xmlns:a16="http://schemas.microsoft.com/office/drawing/2014/main" id="{6D72E3BC-92EC-4C46-BC09-309F9CF27B50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0" name="フリーフォーム 1117">
                <a:extLst>
                  <a:ext uri="{FF2B5EF4-FFF2-40B4-BE49-F238E27FC236}">
                    <a16:creationId xmlns:a16="http://schemas.microsoft.com/office/drawing/2014/main" id="{1569872C-CA66-442C-A1AF-9CF359F2F1A6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1" name="フリーフォーム 1118">
                <a:extLst>
                  <a:ext uri="{FF2B5EF4-FFF2-40B4-BE49-F238E27FC236}">
                    <a16:creationId xmlns:a16="http://schemas.microsoft.com/office/drawing/2014/main" id="{E88F1A3E-6064-4D54-82A8-263E9F61B651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1119">
                <a:extLst>
                  <a:ext uri="{FF2B5EF4-FFF2-40B4-BE49-F238E27FC236}">
                    <a16:creationId xmlns:a16="http://schemas.microsoft.com/office/drawing/2014/main" id="{00E86202-0D06-4B22-AD57-0D5228513E55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フリーフォーム 1120">
                <a:extLst>
                  <a:ext uri="{FF2B5EF4-FFF2-40B4-BE49-F238E27FC236}">
                    <a16:creationId xmlns:a16="http://schemas.microsoft.com/office/drawing/2014/main" id="{0BFAD87A-681C-43E9-9DDE-4CF7EF171F0E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1121">
                <a:extLst>
                  <a:ext uri="{FF2B5EF4-FFF2-40B4-BE49-F238E27FC236}">
                    <a16:creationId xmlns:a16="http://schemas.microsoft.com/office/drawing/2014/main" id="{77470A65-8354-4FD6-9CDB-969974B1792C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5" name="フリーフォーム 1122">
                <a:extLst>
                  <a:ext uri="{FF2B5EF4-FFF2-40B4-BE49-F238E27FC236}">
                    <a16:creationId xmlns:a16="http://schemas.microsoft.com/office/drawing/2014/main" id="{C305DDF2-8B08-4438-9104-86988B18EBA4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1123">
                <a:extLst>
                  <a:ext uri="{FF2B5EF4-FFF2-40B4-BE49-F238E27FC236}">
                    <a16:creationId xmlns:a16="http://schemas.microsoft.com/office/drawing/2014/main" id="{702EF21D-0AFA-4E1A-AC83-E0ADC3BDCF58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7" name="フリーフォーム 1124">
                <a:extLst>
                  <a:ext uri="{FF2B5EF4-FFF2-40B4-BE49-F238E27FC236}">
                    <a16:creationId xmlns:a16="http://schemas.microsoft.com/office/drawing/2014/main" id="{E971805E-1B18-4B0D-94AF-576C23064541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1125">
                <a:extLst>
                  <a:ext uri="{FF2B5EF4-FFF2-40B4-BE49-F238E27FC236}">
                    <a16:creationId xmlns:a16="http://schemas.microsoft.com/office/drawing/2014/main" id="{366AFB12-E15F-4E71-9C8E-6F5BE007C8C7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9" name="フリーフォーム 1126">
                <a:extLst>
                  <a:ext uri="{FF2B5EF4-FFF2-40B4-BE49-F238E27FC236}">
                    <a16:creationId xmlns:a16="http://schemas.microsoft.com/office/drawing/2014/main" id="{4FCDFA2E-2D51-445C-A7C2-876107CD6CE0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1128">
                <a:extLst>
                  <a:ext uri="{FF2B5EF4-FFF2-40B4-BE49-F238E27FC236}">
                    <a16:creationId xmlns:a16="http://schemas.microsoft.com/office/drawing/2014/main" id="{3C0E8BF3-89E9-4F6F-8061-2FA6AB72AE04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1129">
                <a:extLst>
                  <a:ext uri="{FF2B5EF4-FFF2-40B4-BE49-F238E27FC236}">
                    <a16:creationId xmlns:a16="http://schemas.microsoft.com/office/drawing/2014/main" id="{83E39673-BA36-477D-B3CA-4CE9CE2F6512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2" name="フリーフォーム 1130">
                <a:extLst>
                  <a:ext uri="{FF2B5EF4-FFF2-40B4-BE49-F238E27FC236}">
                    <a16:creationId xmlns:a16="http://schemas.microsoft.com/office/drawing/2014/main" id="{88DA7BD7-B239-418C-904A-7258BFE5FB0D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3" name="フリーフォーム 1131">
                <a:extLst>
                  <a:ext uri="{FF2B5EF4-FFF2-40B4-BE49-F238E27FC236}">
                    <a16:creationId xmlns:a16="http://schemas.microsoft.com/office/drawing/2014/main" id="{5E0EFF88-C00F-4DCC-99AA-2B5ADFA15262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フリーフォーム 1132">
                <a:extLst>
                  <a:ext uri="{FF2B5EF4-FFF2-40B4-BE49-F238E27FC236}">
                    <a16:creationId xmlns:a16="http://schemas.microsoft.com/office/drawing/2014/main" id="{E45EF450-1D1C-4CE3-8487-FAAD9D6B793E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1133">
                <a:extLst>
                  <a:ext uri="{FF2B5EF4-FFF2-40B4-BE49-F238E27FC236}">
                    <a16:creationId xmlns:a16="http://schemas.microsoft.com/office/drawing/2014/main" id="{81B540DC-F969-4E09-9DBA-46E0F0EB924F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6" name="フリーフォーム 1134">
                <a:extLst>
                  <a:ext uri="{FF2B5EF4-FFF2-40B4-BE49-F238E27FC236}">
                    <a16:creationId xmlns:a16="http://schemas.microsoft.com/office/drawing/2014/main" id="{B843EFDC-FC5C-4C8D-A1A3-2D93FBBF4006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7" name="フリーフォーム 1136">
                <a:extLst>
                  <a:ext uri="{FF2B5EF4-FFF2-40B4-BE49-F238E27FC236}">
                    <a16:creationId xmlns:a16="http://schemas.microsoft.com/office/drawing/2014/main" id="{74EA3EA8-1D05-4339-B4B6-6556915B928F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8" name="フリーフォーム 1137">
                <a:extLst>
                  <a:ext uri="{FF2B5EF4-FFF2-40B4-BE49-F238E27FC236}">
                    <a16:creationId xmlns:a16="http://schemas.microsoft.com/office/drawing/2014/main" id="{FFA05041-064A-42E7-B1A8-6CFEF761E3C0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9" name="フリーフォーム 1139">
                <a:extLst>
                  <a:ext uri="{FF2B5EF4-FFF2-40B4-BE49-F238E27FC236}">
                    <a16:creationId xmlns:a16="http://schemas.microsoft.com/office/drawing/2014/main" id="{7290E371-DE2C-4644-A2E1-B89DB2829C35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0" name="フリーフォーム 1140">
                <a:extLst>
                  <a:ext uri="{FF2B5EF4-FFF2-40B4-BE49-F238E27FC236}">
                    <a16:creationId xmlns:a16="http://schemas.microsoft.com/office/drawing/2014/main" id="{9940568D-65C2-4159-BA73-BD0574EC352D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1" name="フリーフォーム 1141">
                <a:extLst>
                  <a:ext uri="{FF2B5EF4-FFF2-40B4-BE49-F238E27FC236}">
                    <a16:creationId xmlns:a16="http://schemas.microsoft.com/office/drawing/2014/main" id="{548591BB-934E-4169-A894-D709977C5DB8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2" name="フリーフォーム 1142">
                <a:extLst>
                  <a:ext uri="{FF2B5EF4-FFF2-40B4-BE49-F238E27FC236}">
                    <a16:creationId xmlns:a16="http://schemas.microsoft.com/office/drawing/2014/main" id="{072A1DE7-9EF2-4B35-B5D5-445B7E40EDE4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3" name="フリーフォーム 1143">
                <a:extLst>
                  <a:ext uri="{FF2B5EF4-FFF2-40B4-BE49-F238E27FC236}">
                    <a16:creationId xmlns:a16="http://schemas.microsoft.com/office/drawing/2014/main" id="{11EFBE48-ABEF-4FAB-A70C-F12A20693348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4" name="フリーフォーム 1144">
                <a:extLst>
                  <a:ext uri="{FF2B5EF4-FFF2-40B4-BE49-F238E27FC236}">
                    <a16:creationId xmlns:a16="http://schemas.microsoft.com/office/drawing/2014/main" id="{4FF3BACD-9C11-45C8-958E-C1BCBE92ABFC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1" name="フリーフォーム 1145">
                <a:extLst>
                  <a:ext uri="{FF2B5EF4-FFF2-40B4-BE49-F238E27FC236}">
                    <a16:creationId xmlns:a16="http://schemas.microsoft.com/office/drawing/2014/main" id="{0492E7F3-33F4-442A-9613-B05A41DB0473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2" name="フリーフォーム 1146">
                <a:extLst>
                  <a:ext uri="{FF2B5EF4-FFF2-40B4-BE49-F238E27FC236}">
                    <a16:creationId xmlns:a16="http://schemas.microsoft.com/office/drawing/2014/main" id="{D63238EC-DC3B-44FC-B04F-C4845B07B8DD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3" name="フリーフォーム 1147">
                <a:extLst>
                  <a:ext uri="{FF2B5EF4-FFF2-40B4-BE49-F238E27FC236}">
                    <a16:creationId xmlns:a16="http://schemas.microsoft.com/office/drawing/2014/main" id="{544904ED-3BCA-4F3A-9E30-05795E104C48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4" name="フリーフォーム 1148">
                <a:extLst>
                  <a:ext uri="{FF2B5EF4-FFF2-40B4-BE49-F238E27FC236}">
                    <a16:creationId xmlns:a16="http://schemas.microsoft.com/office/drawing/2014/main" id="{57B084F0-366C-4B4A-AA42-119427754CE1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5" name="フリーフォーム 1149">
                <a:extLst>
                  <a:ext uri="{FF2B5EF4-FFF2-40B4-BE49-F238E27FC236}">
                    <a16:creationId xmlns:a16="http://schemas.microsoft.com/office/drawing/2014/main" id="{BA12DF35-CF7B-417F-ADFB-A2DC330817E0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6" name="フリーフォーム 1150">
                <a:extLst>
                  <a:ext uri="{FF2B5EF4-FFF2-40B4-BE49-F238E27FC236}">
                    <a16:creationId xmlns:a16="http://schemas.microsoft.com/office/drawing/2014/main" id="{DA6141C8-F2A7-4846-97F0-18305F1E6749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7" name="フリーフォーム 1170">
                <a:extLst>
                  <a:ext uri="{FF2B5EF4-FFF2-40B4-BE49-F238E27FC236}">
                    <a16:creationId xmlns:a16="http://schemas.microsoft.com/office/drawing/2014/main" id="{3CBEF0BF-8755-4D9A-9D49-4408BCBAD11A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8" name="フリーフォーム 1171">
                <a:extLst>
                  <a:ext uri="{FF2B5EF4-FFF2-40B4-BE49-F238E27FC236}">
                    <a16:creationId xmlns:a16="http://schemas.microsoft.com/office/drawing/2014/main" id="{C54750A8-1329-400B-84C0-83DC11A4F42E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9" name="フリーフォーム 1172">
                <a:extLst>
                  <a:ext uri="{FF2B5EF4-FFF2-40B4-BE49-F238E27FC236}">
                    <a16:creationId xmlns:a16="http://schemas.microsoft.com/office/drawing/2014/main" id="{8AA27CF6-381D-4CFE-8304-95755D4589E0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0" name="フリーフォーム 1173">
                <a:extLst>
                  <a:ext uri="{FF2B5EF4-FFF2-40B4-BE49-F238E27FC236}">
                    <a16:creationId xmlns:a16="http://schemas.microsoft.com/office/drawing/2014/main" id="{BFD694CE-9B2C-419B-B466-CA22A8174DDF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1" name="フリーフォーム 1174">
                <a:extLst>
                  <a:ext uri="{FF2B5EF4-FFF2-40B4-BE49-F238E27FC236}">
                    <a16:creationId xmlns:a16="http://schemas.microsoft.com/office/drawing/2014/main" id="{44839856-C16A-4E3C-960C-6F53DD0EA78F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2" name="フリーフォーム 1175">
                <a:extLst>
                  <a:ext uri="{FF2B5EF4-FFF2-40B4-BE49-F238E27FC236}">
                    <a16:creationId xmlns:a16="http://schemas.microsoft.com/office/drawing/2014/main" id="{559852AF-D6A0-4A5C-B93A-4F8A56BAD877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3" name="フリーフォーム 1177">
                <a:extLst>
                  <a:ext uri="{FF2B5EF4-FFF2-40B4-BE49-F238E27FC236}">
                    <a16:creationId xmlns:a16="http://schemas.microsoft.com/office/drawing/2014/main" id="{28B57228-865A-4C07-A811-889CF5ED550B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4" name="フリーフォーム 1178">
                <a:extLst>
                  <a:ext uri="{FF2B5EF4-FFF2-40B4-BE49-F238E27FC236}">
                    <a16:creationId xmlns:a16="http://schemas.microsoft.com/office/drawing/2014/main" id="{B00200D0-960F-4181-9388-FE3590505261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5" name="フリーフォーム 1179">
                <a:extLst>
                  <a:ext uri="{FF2B5EF4-FFF2-40B4-BE49-F238E27FC236}">
                    <a16:creationId xmlns:a16="http://schemas.microsoft.com/office/drawing/2014/main" id="{5D21A9B4-A471-46AD-A29F-F22F6A0345EC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6" name="フリーフォーム 1180">
                <a:extLst>
                  <a:ext uri="{FF2B5EF4-FFF2-40B4-BE49-F238E27FC236}">
                    <a16:creationId xmlns:a16="http://schemas.microsoft.com/office/drawing/2014/main" id="{D08AADD3-9973-4861-969A-19F479232B10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7" name="フリーフォーム 1184">
                <a:extLst>
                  <a:ext uri="{FF2B5EF4-FFF2-40B4-BE49-F238E27FC236}">
                    <a16:creationId xmlns:a16="http://schemas.microsoft.com/office/drawing/2014/main" id="{557404A6-3DB9-4EFB-A823-6DB8CD814382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8" name="フリーフォーム 1185">
                <a:extLst>
                  <a:ext uri="{FF2B5EF4-FFF2-40B4-BE49-F238E27FC236}">
                    <a16:creationId xmlns:a16="http://schemas.microsoft.com/office/drawing/2014/main" id="{B3D986C2-ED0B-4077-AA0E-ADE3C8E20786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9" name="フリーフォーム 1186">
                <a:extLst>
                  <a:ext uri="{FF2B5EF4-FFF2-40B4-BE49-F238E27FC236}">
                    <a16:creationId xmlns:a16="http://schemas.microsoft.com/office/drawing/2014/main" id="{F3F34A11-D277-4F0C-861D-FED0CDD952E7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0" name="フリーフォーム 1187">
                <a:extLst>
                  <a:ext uri="{FF2B5EF4-FFF2-40B4-BE49-F238E27FC236}">
                    <a16:creationId xmlns:a16="http://schemas.microsoft.com/office/drawing/2014/main" id="{E0331427-545A-4C06-B41C-E40D9C5ADF69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1" name="フリーフォーム 1188">
                <a:extLst>
                  <a:ext uri="{FF2B5EF4-FFF2-40B4-BE49-F238E27FC236}">
                    <a16:creationId xmlns:a16="http://schemas.microsoft.com/office/drawing/2014/main" id="{1863F1C6-01DA-47E0-9DDC-56C81298B4ED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2" name="フリーフォーム 1189">
                <a:extLst>
                  <a:ext uri="{FF2B5EF4-FFF2-40B4-BE49-F238E27FC236}">
                    <a16:creationId xmlns:a16="http://schemas.microsoft.com/office/drawing/2014/main" id="{66CC9D26-5607-4BAA-BED7-76265C23CCEE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3" name="フリーフォーム 1190">
                <a:extLst>
                  <a:ext uri="{FF2B5EF4-FFF2-40B4-BE49-F238E27FC236}">
                    <a16:creationId xmlns:a16="http://schemas.microsoft.com/office/drawing/2014/main" id="{39635D0E-7B53-4C91-A05F-B49849E1B138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4" name="フリーフォーム 1191">
                <a:extLst>
                  <a:ext uri="{FF2B5EF4-FFF2-40B4-BE49-F238E27FC236}">
                    <a16:creationId xmlns:a16="http://schemas.microsoft.com/office/drawing/2014/main" id="{F1E4D2CA-97E3-4D7C-AD72-F2EED2375F9E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5" name="フリーフォーム 1192">
                <a:extLst>
                  <a:ext uri="{FF2B5EF4-FFF2-40B4-BE49-F238E27FC236}">
                    <a16:creationId xmlns:a16="http://schemas.microsoft.com/office/drawing/2014/main" id="{184087E0-F804-4E79-9A2B-1F101B9BC757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6" name="フリーフォーム 1193">
                <a:extLst>
                  <a:ext uri="{FF2B5EF4-FFF2-40B4-BE49-F238E27FC236}">
                    <a16:creationId xmlns:a16="http://schemas.microsoft.com/office/drawing/2014/main" id="{679F213D-0E2C-4278-9ABF-10D6A1A85B63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7" name="フリーフォーム 1194">
                <a:extLst>
                  <a:ext uri="{FF2B5EF4-FFF2-40B4-BE49-F238E27FC236}">
                    <a16:creationId xmlns:a16="http://schemas.microsoft.com/office/drawing/2014/main" id="{766CC851-10E1-4B09-B1C0-D0C2FA1B8848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8" name="フリーフォーム 1195">
                <a:extLst>
                  <a:ext uri="{FF2B5EF4-FFF2-40B4-BE49-F238E27FC236}">
                    <a16:creationId xmlns:a16="http://schemas.microsoft.com/office/drawing/2014/main" id="{A47A1AE8-8D10-4082-8082-AD29BF3827D7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9" name="フリーフォーム 1197">
                <a:extLst>
                  <a:ext uri="{FF2B5EF4-FFF2-40B4-BE49-F238E27FC236}">
                    <a16:creationId xmlns:a16="http://schemas.microsoft.com/office/drawing/2014/main" id="{CEC017CF-A041-4E61-8A99-F48C5D0550AF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0" name="フリーフォーム 1199">
                <a:extLst>
                  <a:ext uri="{FF2B5EF4-FFF2-40B4-BE49-F238E27FC236}">
                    <a16:creationId xmlns:a16="http://schemas.microsoft.com/office/drawing/2014/main" id="{77BCA8B6-2FD4-4AC0-8922-51917E3C0150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2" name="フリーフォーム 1200">
                <a:extLst>
                  <a:ext uri="{FF2B5EF4-FFF2-40B4-BE49-F238E27FC236}">
                    <a16:creationId xmlns:a16="http://schemas.microsoft.com/office/drawing/2014/main" id="{65F97526-DAF5-4E23-AD6B-72B1EC15F365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3" name="フリーフォーム 1201">
                <a:extLst>
                  <a:ext uri="{FF2B5EF4-FFF2-40B4-BE49-F238E27FC236}">
                    <a16:creationId xmlns:a16="http://schemas.microsoft.com/office/drawing/2014/main" id="{06E6D82D-CB6D-480A-955D-40DDEDBCF48E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4" name="フリーフォーム 1202">
                <a:extLst>
                  <a:ext uri="{FF2B5EF4-FFF2-40B4-BE49-F238E27FC236}">
                    <a16:creationId xmlns:a16="http://schemas.microsoft.com/office/drawing/2014/main" id="{3EE3F74D-44EB-43FE-B37A-E95338460CF3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5" name="フリーフォーム 1203">
                <a:extLst>
                  <a:ext uri="{FF2B5EF4-FFF2-40B4-BE49-F238E27FC236}">
                    <a16:creationId xmlns:a16="http://schemas.microsoft.com/office/drawing/2014/main" id="{A3A37220-E143-4379-A723-000E44A53821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6" name="フリーフォーム 1204">
                <a:extLst>
                  <a:ext uri="{FF2B5EF4-FFF2-40B4-BE49-F238E27FC236}">
                    <a16:creationId xmlns:a16="http://schemas.microsoft.com/office/drawing/2014/main" id="{DFE59D12-3F18-4553-A27E-48C74F5C6371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3C225C7A-17AA-4502-B164-FBCF68B02D0B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7845165-721E-406D-A15C-2705975305EE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A23C1D30-B834-4667-8FE3-224874893CC2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A3A5AE9F-310F-4BCB-AD86-748D919DECCD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487" name="矢印: 下 486">
            <a:extLst>
              <a:ext uri="{FF2B5EF4-FFF2-40B4-BE49-F238E27FC236}">
                <a16:creationId xmlns:a16="http://schemas.microsoft.com/office/drawing/2014/main" id="{FE853D71-C99D-4A76-81DD-CDE64F1E53FB}"/>
              </a:ext>
            </a:extLst>
          </p:cNvPr>
          <p:cNvSpPr/>
          <p:nvPr/>
        </p:nvSpPr>
        <p:spPr>
          <a:xfrm>
            <a:off x="160390" y="2364167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88" name="正方形/長方形 487">
            <a:extLst>
              <a:ext uri="{FF2B5EF4-FFF2-40B4-BE49-F238E27FC236}">
                <a16:creationId xmlns:a16="http://schemas.microsoft.com/office/drawing/2014/main" id="{E7BCCAB4-05B8-49E2-A549-2359C6C8EE6C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6C82C1CE-9C41-4CAE-BF65-CEF36E28EDD4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答え：モロッコ王国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0" name="矢印: 下 489">
            <a:extLst>
              <a:ext uri="{FF2B5EF4-FFF2-40B4-BE49-F238E27FC236}">
                <a16:creationId xmlns:a16="http://schemas.microsoft.com/office/drawing/2014/main" id="{2C32C3DE-F9DE-40FF-BBCD-027B430771C0}"/>
              </a:ext>
            </a:extLst>
          </p:cNvPr>
          <p:cNvSpPr/>
          <p:nvPr/>
        </p:nvSpPr>
        <p:spPr>
          <a:xfrm>
            <a:off x="648318" y="2234237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89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問題①どの国の国旗でしょうか？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ヒント：首都はチュニスです。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円: 塗りつぶしなし 1">
            <a:extLst>
              <a:ext uri="{FF2B5EF4-FFF2-40B4-BE49-F238E27FC236}">
                <a16:creationId xmlns:a16="http://schemas.microsoft.com/office/drawing/2014/main" id="{D6DF3AA7-0D98-4AE2-8983-1E3B86D68BA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3" name="円: 塗りつぶしなし 672">
            <a:extLst>
              <a:ext uri="{FF2B5EF4-FFF2-40B4-BE49-F238E27FC236}">
                <a16:creationId xmlns:a16="http://schemas.microsoft.com/office/drawing/2014/main" id="{F42C64B0-98ED-45F4-A903-B8F3AD012A0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6" name="円: 塗りつぶしなし 675">
            <a:extLst>
              <a:ext uri="{FF2B5EF4-FFF2-40B4-BE49-F238E27FC236}">
                <a16:creationId xmlns:a16="http://schemas.microsoft.com/office/drawing/2014/main" id="{0A66C58D-A89A-40CC-B38B-FFAF2929458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9" name="円: 塗りつぶしなし 678">
            <a:extLst>
              <a:ext uri="{FF2B5EF4-FFF2-40B4-BE49-F238E27FC236}">
                <a16:creationId xmlns:a16="http://schemas.microsoft.com/office/drawing/2014/main" id="{39FA4CB5-8C52-4C5B-A0F8-D17CBBA2A77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0" name="円: 塗りつぶしなし 679">
            <a:extLst>
              <a:ext uri="{FF2B5EF4-FFF2-40B4-BE49-F238E27FC236}">
                <a16:creationId xmlns:a16="http://schemas.microsoft.com/office/drawing/2014/main" id="{3A7C9FBF-52E0-49CE-AB34-60DB6883C85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1" name="円: 塗りつぶしなし 680">
            <a:extLst>
              <a:ext uri="{FF2B5EF4-FFF2-40B4-BE49-F238E27FC236}">
                <a16:creationId xmlns:a16="http://schemas.microsoft.com/office/drawing/2014/main" id="{3DD5EA05-906E-4ECF-A714-C83D847A100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2" name="円: 塗りつぶしなし 681">
            <a:extLst>
              <a:ext uri="{FF2B5EF4-FFF2-40B4-BE49-F238E27FC236}">
                <a16:creationId xmlns:a16="http://schemas.microsoft.com/office/drawing/2014/main" id="{079F04D4-A1C7-43C9-917B-03D32780088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3" name="円: 塗りつぶしなし 682">
            <a:extLst>
              <a:ext uri="{FF2B5EF4-FFF2-40B4-BE49-F238E27FC236}">
                <a16:creationId xmlns:a16="http://schemas.microsoft.com/office/drawing/2014/main" id="{94B44F8F-565D-450F-BBD7-636DE95A326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4" name="円: 塗りつぶしなし 683">
            <a:extLst>
              <a:ext uri="{FF2B5EF4-FFF2-40B4-BE49-F238E27FC236}">
                <a16:creationId xmlns:a16="http://schemas.microsoft.com/office/drawing/2014/main" id="{306EA266-8D2A-4D3A-AEE6-6DC151DAA22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5" name="円: 塗りつぶしなし 684">
            <a:extLst>
              <a:ext uri="{FF2B5EF4-FFF2-40B4-BE49-F238E27FC236}">
                <a16:creationId xmlns:a16="http://schemas.microsoft.com/office/drawing/2014/main" id="{5D28ECE0-C5BB-40EC-AC3B-DF724DB2BD8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6" name="円: 塗りつぶしなし 685">
            <a:extLst>
              <a:ext uri="{FF2B5EF4-FFF2-40B4-BE49-F238E27FC236}">
                <a16:creationId xmlns:a16="http://schemas.microsoft.com/office/drawing/2014/main" id="{2ADF94BE-5C1A-4F83-9FE6-CBAB19824A5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A28664C-88D5-47AB-9E28-91DAA5D96D3F}"/>
              </a:ext>
            </a:extLst>
          </p:cNvPr>
          <p:cNvGrpSpPr/>
          <p:nvPr/>
        </p:nvGrpSpPr>
        <p:grpSpPr>
          <a:xfrm>
            <a:off x="3215876" y="1794347"/>
            <a:ext cx="5340416" cy="3550046"/>
            <a:chOff x="557650" y="4438051"/>
            <a:chExt cx="1985525" cy="1319881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AEE2AE0-576A-4FE1-AC7F-22C5717771CF}"/>
                </a:ext>
              </a:extLst>
            </p:cNvPr>
            <p:cNvGrpSpPr/>
            <p:nvPr/>
          </p:nvGrpSpPr>
          <p:grpSpPr>
            <a:xfrm>
              <a:off x="557650" y="4438051"/>
              <a:ext cx="1985525" cy="1319812"/>
              <a:chOff x="2360613" y="836613"/>
              <a:chExt cx="1584325" cy="1055687"/>
            </a:xfrm>
          </p:grpSpPr>
          <p:grpSp>
            <p:nvGrpSpPr>
              <p:cNvPr id="111" name="Group 295">
                <a:extLst>
                  <a:ext uri="{FF2B5EF4-FFF2-40B4-BE49-F238E27FC236}">
                    <a16:creationId xmlns:a16="http://schemas.microsoft.com/office/drawing/2014/main" id="{893D37F3-7E4B-4D2F-8FA7-394E78531E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0613" y="836613"/>
                <a:ext cx="1584325" cy="1055687"/>
                <a:chOff x="1487" y="527"/>
                <a:chExt cx="998" cy="665"/>
              </a:xfrm>
            </p:grpSpPr>
            <p:sp>
              <p:nvSpPr>
                <p:cNvPr id="113" name="Rectangle 4">
                  <a:extLst>
                    <a:ext uri="{FF2B5EF4-FFF2-40B4-BE49-F238E27FC236}">
                      <a16:creationId xmlns:a16="http://schemas.microsoft.com/office/drawing/2014/main" id="{D5C6A74F-BAEF-496F-8F1A-53D1CCD983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527"/>
                  <a:ext cx="998" cy="665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114" name="Oval 291">
                  <a:extLst>
                    <a:ext uri="{FF2B5EF4-FFF2-40B4-BE49-F238E27FC236}">
                      <a16:creationId xmlns:a16="http://schemas.microsoft.com/office/drawing/2014/main" id="{6A173612-57CF-49D9-AB35-9780A693A9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5" y="671"/>
                  <a:ext cx="369" cy="36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BEF35CAD-4397-487D-94D7-57AC2F6AE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2900" y="1103313"/>
                <a:ext cx="480400" cy="514350"/>
              </a:xfrm>
              <a:custGeom>
                <a:avLst/>
                <a:gdLst>
                  <a:gd name="connsiteX0" fmla="*/ 313709 w 480400"/>
                  <a:gd name="connsiteY0" fmla="*/ 118979 h 514350"/>
                  <a:gd name="connsiteX1" fmla="*/ 373800 w 480400"/>
                  <a:gd name="connsiteY1" fmla="*/ 211480 h 514350"/>
                  <a:gd name="connsiteX2" fmla="*/ 480400 w 480400"/>
                  <a:gd name="connsiteY2" fmla="*/ 182917 h 514350"/>
                  <a:gd name="connsiteX3" fmla="*/ 410938 w 480400"/>
                  <a:gd name="connsiteY3" fmla="*/ 268648 h 514350"/>
                  <a:gd name="connsiteX4" fmla="*/ 471030 w 480400"/>
                  <a:gd name="connsiteY4" fmla="*/ 361149 h 514350"/>
                  <a:gd name="connsiteX5" fmla="*/ 368010 w 480400"/>
                  <a:gd name="connsiteY5" fmla="*/ 321633 h 514350"/>
                  <a:gd name="connsiteX6" fmla="*/ 298550 w 480400"/>
                  <a:gd name="connsiteY6" fmla="*/ 407365 h 514350"/>
                  <a:gd name="connsiteX7" fmla="*/ 304341 w 480400"/>
                  <a:gd name="connsiteY7" fmla="*/ 297211 h 514350"/>
                  <a:gd name="connsiteX8" fmla="*/ 201320 w 480400"/>
                  <a:gd name="connsiteY8" fmla="*/ 257696 h 514350"/>
                  <a:gd name="connsiteX9" fmla="*/ 307919 w 480400"/>
                  <a:gd name="connsiteY9" fmla="*/ 229133 h 514350"/>
                  <a:gd name="connsiteX10" fmla="*/ 261938 w 480400"/>
                  <a:gd name="connsiteY10" fmla="*/ 0 h 514350"/>
                  <a:gd name="connsiteX11" fmla="*/ 447156 w 480400"/>
                  <a:gd name="connsiteY11" fmla="*/ 75325 h 514350"/>
                  <a:gd name="connsiteX12" fmla="*/ 471613 w 480400"/>
                  <a:gd name="connsiteY12" fmla="*/ 104428 h 514350"/>
                  <a:gd name="connsiteX13" fmla="*/ 418554 w 480400"/>
                  <a:gd name="connsiteY13" fmla="*/ 67080 h 514350"/>
                  <a:gd name="connsiteX14" fmla="*/ 341313 w 480400"/>
                  <a:gd name="connsiteY14" fmla="*/ 50800 h 514350"/>
                  <a:gd name="connsiteX15" fmla="*/ 142875 w 480400"/>
                  <a:gd name="connsiteY15" fmla="*/ 257969 h 514350"/>
                  <a:gd name="connsiteX16" fmla="*/ 341313 w 480400"/>
                  <a:gd name="connsiteY16" fmla="*/ 465138 h 514350"/>
                  <a:gd name="connsiteX17" fmla="*/ 418554 w 480400"/>
                  <a:gd name="connsiteY17" fmla="*/ 448858 h 514350"/>
                  <a:gd name="connsiteX18" fmla="*/ 468346 w 480400"/>
                  <a:gd name="connsiteY18" fmla="*/ 413810 h 514350"/>
                  <a:gd name="connsiteX19" fmla="*/ 447156 w 480400"/>
                  <a:gd name="connsiteY19" fmla="*/ 439025 h 514350"/>
                  <a:gd name="connsiteX20" fmla="*/ 261938 w 480400"/>
                  <a:gd name="connsiteY20" fmla="*/ 514350 h 514350"/>
                  <a:gd name="connsiteX21" fmla="*/ 0 w 480400"/>
                  <a:gd name="connsiteY21" fmla="*/ 257175 h 514350"/>
                  <a:gd name="connsiteX22" fmla="*/ 261938 w 480400"/>
                  <a:gd name="connsiteY22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80400" h="514350">
                    <a:moveTo>
                      <a:pt x="313709" y="118979"/>
                    </a:moveTo>
                    <a:lnTo>
                      <a:pt x="373800" y="211480"/>
                    </a:lnTo>
                    <a:lnTo>
                      <a:pt x="480400" y="182917"/>
                    </a:lnTo>
                    <a:lnTo>
                      <a:pt x="410938" y="268648"/>
                    </a:lnTo>
                    <a:lnTo>
                      <a:pt x="471030" y="361149"/>
                    </a:lnTo>
                    <a:lnTo>
                      <a:pt x="368010" y="321633"/>
                    </a:lnTo>
                    <a:lnTo>
                      <a:pt x="298550" y="407365"/>
                    </a:lnTo>
                    <a:lnTo>
                      <a:pt x="304341" y="297211"/>
                    </a:lnTo>
                    <a:lnTo>
                      <a:pt x="201320" y="257696"/>
                    </a:lnTo>
                    <a:lnTo>
                      <a:pt x="307919" y="229133"/>
                    </a:lnTo>
                    <a:close/>
                    <a:moveTo>
                      <a:pt x="261938" y="0"/>
                    </a:moveTo>
                    <a:cubicBezTo>
                      <a:pt x="334270" y="0"/>
                      <a:pt x="399755" y="28785"/>
                      <a:pt x="447156" y="75325"/>
                    </a:cubicBezTo>
                    <a:lnTo>
                      <a:pt x="471613" y="104428"/>
                    </a:lnTo>
                    <a:lnTo>
                      <a:pt x="418554" y="67080"/>
                    </a:lnTo>
                    <a:cubicBezTo>
                      <a:pt x="394813" y="56597"/>
                      <a:pt x="368712" y="50800"/>
                      <a:pt x="341313" y="50800"/>
                    </a:cubicBezTo>
                    <a:cubicBezTo>
                      <a:pt x="231719" y="50800"/>
                      <a:pt x="142875" y="143553"/>
                      <a:pt x="142875" y="257969"/>
                    </a:cubicBezTo>
                    <a:cubicBezTo>
                      <a:pt x="142875" y="372385"/>
                      <a:pt x="231719" y="465138"/>
                      <a:pt x="341313" y="465138"/>
                    </a:cubicBezTo>
                    <a:cubicBezTo>
                      <a:pt x="368712" y="465138"/>
                      <a:pt x="394813" y="459341"/>
                      <a:pt x="418554" y="448858"/>
                    </a:cubicBezTo>
                    <a:lnTo>
                      <a:pt x="468346" y="413810"/>
                    </a:lnTo>
                    <a:lnTo>
                      <a:pt x="447156" y="439025"/>
                    </a:lnTo>
                    <a:cubicBezTo>
                      <a:pt x="399755" y="485565"/>
                      <a:pt x="334270" y="514350"/>
                      <a:pt x="261938" y="514350"/>
                    </a:cubicBezTo>
                    <a:cubicBezTo>
                      <a:pt x="117274" y="514350"/>
                      <a:pt x="0" y="399209"/>
                      <a:pt x="0" y="257175"/>
                    </a:cubicBezTo>
                    <a:cubicBezTo>
                      <a:pt x="0" y="115141"/>
                      <a:pt x="117274" y="0"/>
                      <a:pt x="26193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0" name="Rectangle 13">
              <a:extLst>
                <a:ext uri="{FF2B5EF4-FFF2-40B4-BE49-F238E27FC236}">
                  <a16:creationId xmlns:a16="http://schemas.microsoft.com/office/drawing/2014/main" id="{97870A55-3ABC-4A3D-AE6D-D4587D5E7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274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" grpId="2" animBg="1"/>
      <p:bldP spid="673" grpId="0" animBg="1"/>
      <p:bldP spid="673" grpId="1" animBg="1"/>
      <p:bldP spid="676" grpId="0" animBg="1"/>
      <p:bldP spid="676" grpId="1" animBg="1"/>
      <p:bldP spid="679" grpId="0" animBg="1"/>
      <p:bldP spid="679" grpId="1" animBg="1"/>
      <p:bldP spid="680" grpId="0" animBg="1"/>
      <p:bldP spid="680" grpId="1" animBg="1"/>
      <p:bldP spid="681" grpId="0" animBg="1"/>
      <p:bldP spid="681" grpId="1" animBg="1"/>
      <p:bldP spid="682" grpId="0" animBg="1"/>
      <p:bldP spid="682" grpId="1" animBg="1"/>
      <p:bldP spid="683" grpId="0" animBg="1"/>
      <p:bldP spid="683" grpId="1" animBg="1"/>
      <p:bldP spid="684" grpId="0" animBg="1"/>
      <p:bldP spid="684" grpId="1" animBg="1"/>
      <p:bldP spid="685" grpId="0" animBg="1"/>
      <p:bldP spid="685" grpId="1" animBg="1"/>
      <p:bldP spid="686" grpId="0" animBg="1"/>
      <p:bldP spid="68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問題⑩どの国の国旗でしょうか？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ヒント：首都はバマコです。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5" name="円: 塗りつぶしなし 514">
            <a:extLst>
              <a:ext uri="{FF2B5EF4-FFF2-40B4-BE49-F238E27FC236}">
                <a16:creationId xmlns:a16="http://schemas.microsoft.com/office/drawing/2014/main" id="{C9455431-D054-48F2-92A9-8813C885012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6" name="円: 塗りつぶしなし 515">
            <a:extLst>
              <a:ext uri="{FF2B5EF4-FFF2-40B4-BE49-F238E27FC236}">
                <a16:creationId xmlns:a16="http://schemas.microsoft.com/office/drawing/2014/main" id="{C9DE6169-8CA3-4471-A387-1D62EF0CD2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7" name="円: 塗りつぶしなし 516">
            <a:extLst>
              <a:ext uri="{FF2B5EF4-FFF2-40B4-BE49-F238E27FC236}">
                <a16:creationId xmlns:a16="http://schemas.microsoft.com/office/drawing/2014/main" id="{C4D5DEEF-8FFB-47BC-A196-09460D7BDC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8" name="円: 塗りつぶしなし 517">
            <a:extLst>
              <a:ext uri="{FF2B5EF4-FFF2-40B4-BE49-F238E27FC236}">
                <a16:creationId xmlns:a16="http://schemas.microsoft.com/office/drawing/2014/main" id="{01B3C042-3EB8-48B0-8263-C0C08A9B71D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9" name="円: 塗りつぶしなし 518">
            <a:extLst>
              <a:ext uri="{FF2B5EF4-FFF2-40B4-BE49-F238E27FC236}">
                <a16:creationId xmlns:a16="http://schemas.microsoft.com/office/drawing/2014/main" id="{351B2A6F-FB04-4E1A-8A44-3E3F3E91A92E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0" name="円: 塗りつぶしなし 519">
            <a:extLst>
              <a:ext uri="{FF2B5EF4-FFF2-40B4-BE49-F238E27FC236}">
                <a16:creationId xmlns:a16="http://schemas.microsoft.com/office/drawing/2014/main" id="{058D64EC-69CC-4CE5-A6A0-462A0BB601D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1" name="円: 塗りつぶしなし 520">
            <a:extLst>
              <a:ext uri="{FF2B5EF4-FFF2-40B4-BE49-F238E27FC236}">
                <a16:creationId xmlns:a16="http://schemas.microsoft.com/office/drawing/2014/main" id="{5651571B-DBCB-4FB1-B9E4-4925B581C8E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2" name="円: 塗りつぶしなし 521">
            <a:extLst>
              <a:ext uri="{FF2B5EF4-FFF2-40B4-BE49-F238E27FC236}">
                <a16:creationId xmlns:a16="http://schemas.microsoft.com/office/drawing/2014/main" id="{E29D113B-A2F5-43BF-94D2-662817BDD21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3" name="円: 塗りつぶしなし 522">
            <a:extLst>
              <a:ext uri="{FF2B5EF4-FFF2-40B4-BE49-F238E27FC236}">
                <a16:creationId xmlns:a16="http://schemas.microsoft.com/office/drawing/2014/main" id="{E90AFD09-FB81-45CF-8B35-D42D62AF880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4" name="円: 塗りつぶしなし 523">
            <a:extLst>
              <a:ext uri="{FF2B5EF4-FFF2-40B4-BE49-F238E27FC236}">
                <a16:creationId xmlns:a16="http://schemas.microsoft.com/office/drawing/2014/main" id="{E3221B74-6F70-4C7D-B888-B6A2B0B9967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5" name="円: 塗りつぶしなし 524">
            <a:extLst>
              <a:ext uri="{FF2B5EF4-FFF2-40B4-BE49-F238E27FC236}">
                <a16:creationId xmlns:a16="http://schemas.microsoft.com/office/drawing/2014/main" id="{06F6820B-0F2E-485E-A753-C71419A91A3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1AB04CF-3232-4D93-8983-D15C32D9A79D}"/>
              </a:ext>
            </a:extLst>
          </p:cNvPr>
          <p:cNvGrpSpPr/>
          <p:nvPr/>
        </p:nvGrpSpPr>
        <p:grpSpPr>
          <a:xfrm>
            <a:off x="3212720" y="1793157"/>
            <a:ext cx="5349290" cy="3571702"/>
            <a:chOff x="7307448" y="2632720"/>
            <a:chExt cx="1984312" cy="1324918"/>
          </a:xfrm>
        </p:grpSpPr>
        <p:grpSp>
          <p:nvGrpSpPr>
            <p:cNvPr id="55" name="Group 92">
              <a:extLst>
                <a:ext uri="{FF2B5EF4-FFF2-40B4-BE49-F238E27FC236}">
                  <a16:creationId xmlns:a16="http://schemas.microsoft.com/office/drawing/2014/main" id="{B2055816-AC2C-474C-8C9A-3BF87CFD81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7448" y="2632720"/>
              <a:ext cx="1984190" cy="1324918"/>
              <a:chOff x="353" y="1434"/>
              <a:chExt cx="545" cy="182"/>
            </a:xfrm>
          </p:grpSpPr>
          <p:sp>
            <p:nvSpPr>
              <p:cNvPr id="57" name="Rectangle 93">
                <a:extLst>
                  <a:ext uri="{FF2B5EF4-FFF2-40B4-BE49-F238E27FC236}">
                    <a16:creationId xmlns:a16="http://schemas.microsoft.com/office/drawing/2014/main" id="{2700744C-0D14-4130-91B0-390563447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94">
                <a:extLst>
                  <a:ext uri="{FF2B5EF4-FFF2-40B4-BE49-F238E27FC236}">
                    <a16:creationId xmlns:a16="http://schemas.microsoft.com/office/drawing/2014/main" id="{F2064D8D-F9CF-4F91-B95A-63B429C19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Rectangle 95">
                <a:extLst>
                  <a:ext uri="{FF2B5EF4-FFF2-40B4-BE49-F238E27FC236}">
                    <a16:creationId xmlns:a16="http://schemas.microsoft.com/office/drawing/2014/main" id="{45FDCCCF-BE2A-43A5-B49D-1F4D2FC40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" name="Rectangle 11">
              <a:extLst>
                <a:ext uri="{FF2B5EF4-FFF2-40B4-BE49-F238E27FC236}">
                  <a16:creationId xmlns:a16="http://schemas.microsoft.com/office/drawing/2014/main" id="{F3EDFDBB-A349-419F-B9F6-E52290BB4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73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" grpId="0" animBg="1"/>
      <p:bldP spid="515" grpId="1" animBg="1"/>
      <p:bldP spid="516" grpId="0" animBg="1"/>
      <p:bldP spid="516" grpId="1" animBg="1"/>
      <p:bldP spid="517" grpId="0" animBg="1"/>
      <p:bldP spid="517" grpId="1" animBg="1"/>
      <p:bldP spid="518" grpId="0" animBg="1"/>
      <p:bldP spid="518" grpId="1" animBg="1"/>
      <p:bldP spid="519" grpId="0" animBg="1"/>
      <p:bldP spid="519" grpId="1" animBg="1"/>
      <p:bldP spid="520" grpId="0" animBg="1"/>
      <p:bldP spid="520" grpId="1" animBg="1"/>
      <p:bldP spid="521" grpId="0" animBg="1"/>
      <p:bldP spid="521" grpId="1" animBg="1"/>
      <p:bldP spid="522" grpId="0" animBg="1"/>
      <p:bldP spid="522" grpId="1" animBg="1"/>
      <p:bldP spid="523" grpId="0" animBg="1"/>
      <p:bldP spid="523" grpId="1" animBg="1"/>
      <p:bldP spid="524" grpId="0" animBg="1"/>
      <p:bldP spid="524" grpId="1" animBg="1"/>
      <p:bldP spid="525" grpId="0" animBg="1"/>
      <p:bldP spid="52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3A221129-0031-40CF-AEEF-2A2558A9BE28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AE97A144-52DD-4165-B91E-30EA76C938B7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171" name="フリーフォーム 4">
                <a:extLst>
                  <a:ext uri="{FF2B5EF4-FFF2-40B4-BE49-F238E27FC236}">
                    <a16:creationId xmlns:a16="http://schemas.microsoft.com/office/drawing/2014/main" id="{B1673D3A-5600-425B-856A-E5E1B54FCEBE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2" name="フリーフォーム 6">
                <a:extLst>
                  <a:ext uri="{FF2B5EF4-FFF2-40B4-BE49-F238E27FC236}">
                    <a16:creationId xmlns:a16="http://schemas.microsoft.com/office/drawing/2014/main" id="{930682CE-3BCF-4634-8BD0-29E09E68CACB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3" name="フリーフォーム 7">
                <a:extLst>
                  <a:ext uri="{FF2B5EF4-FFF2-40B4-BE49-F238E27FC236}">
                    <a16:creationId xmlns:a16="http://schemas.microsoft.com/office/drawing/2014/main" id="{EA686DAC-047C-4FDE-A2E8-DF4F86CD3C10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179" name="フリーフォーム 8">
                <a:extLst>
                  <a:ext uri="{FF2B5EF4-FFF2-40B4-BE49-F238E27FC236}">
                    <a16:creationId xmlns:a16="http://schemas.microsoft.com/office/drawing/2014/main" id="{8B946E52-60C0-4354-899C-3545D0037AE3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0" name="フリーフォーム 9">
                <a:extLst>
                  <a:ext uri="{FF2B5EF4-FFF2-40B4-BE49-F238E27FC236}">
                    <a16:creationId xmlns:a16="http://schemas.microsoft.com/office/drawing/2014/main" id="{346F8634-C5AA-4F9F-9108-AB29A22D5454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1" name="フリーフォーム 10">
                <a:extLst>
                  <a:ext uri="{FF2B5EF4-FFF2-40B4-BE49-F238E27FC236}">
                    <a16:creationId xmlns:a16="http://schemas.microsoft.com/office/drawing/2014/main" id="{CF8EAB88-181B-4128-BD4B-F4B706B471A5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2" name="フリーフォーム 11">
                <a:extLst>
                  <a:ext uri="{FF2B5EF4-FFF2-40B4-BE49-F238E27FC236}">
                    <a16:creationId xmlns:a16="http://schemas.microsoft.com/office/drawing/2014/main" id="{8180ABF4-2E18-4C8E-B252-5439B4BB2906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3" name="フリーフォーム 12">
                <a:extLst>
                  <a:ext uri="{FF2B5EF4-FFF2-40B4-BE49-F238E27FC236}">
                    <a16:creationId xmlns:a16="http://schemas.microsoft.com/office/drawing/2014/main" id="{225B4125-4E58-40FE-A9D7-D750C9617024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4" name="フリーフォーム 13">
                <a:extLst>
                  <a:ext uri="{FF2B5EF4-FFF2-40B4-BE49-F238E27FC236}">
                    <a16:creationId xmlns:a16="http://schemas.microsoft.com/office/drawing/2014/main" id="{89363DAF-E77B-4468-B588-2E12D4BCE979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5" name="フリーフォーム 14">
                <a:extLst>
                  <a:ext uri="{FF2B5EF4-FFF2-40B4-BE49-F238E27FC236}">
                    <a16:creationId xmlns:a16="http://schemas.microsoft.com/office/drawing/2014/main" id="{61955D97-8A92-4C9D-B9CE-F3A93744101D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6" name="フリーフォーム 15">
                <a:extLst>
                  <a:ext uri="{FF2B5EF4-FFF2-40B4-BE49-F238E27FC236}">
                    <a16:creationId xmlns:a16="http://schemas.microsoft.com/office/drawing/2014/main" id="{BEE743FF-0044-41EF-B05C-B618055F7A71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7" name="フリーフォーム 18">
                <a:extLst>
                  <a:ext uri="{FF2B5EF4-FFF2-40B4-BE49-F238E27FC236}">
                    <a16:creationId xmlns:a16="http://schemas.microsoft.com/office/drawing/2014/main" id="{433228FE-FFEA-4A48-9C45-67357C33C116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8" name="フリーフォーム 27">
                <a:extLst>
                  <a:ext uri="{FF2B5EF4-FFF2-40B4-BE49-F238E27FC236}">
                    <a16:creationId xmlns:a16="http://schemas.microsoft.com/office/drawing/2014/main" id="{F8FDC9D6-DD31-4AB1-BDC0-9E06B91F516C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9" name="フリーフォーム 28">
                <a:extLst>
                  <a:ext uri="{FF2B5EF4-FFF2-40B4-BE49-F238E27FC236}">
                    <a16:creationId xmlns:a16="http://schemas.microsoft.com/office/drawing/2014/main" id="{B0AC3AA7-49E1-49AA-88D6-0DFF15E3515E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0" name="フリーフォーム 29">
                <a:extLst>
                  <a:ext uri="{FF2B5EF4-FFF2-40B4-BE49-F238E27FC236}">
                    <a16:creationId xmlns:a16="http://schemas.microsoft.com/office/drawing/2014/main" id="{DEC62386-3173-4080-81A5-DBE452E61E45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1" name="フリーフォーム 30">
                <a:extLst>
                  <a:ext uri="{FF2B5EF4-FFF2-40B4-BE49-F238E27FC236}">
                    <a16:creationId xmlns:a16="http://schemas.microsoft.com/office/drawing/2014/main" id="{3063A058-ED5C-4243-9A88-EF0D2664C845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2" name="フリーフォーム 1023">
                <a:extLst>
                  <a:ext uri="{FF2B5EF4-FFF2-40B4-BE49-F238E27FC236}">
                    <a16:creationId xmlns:a16="http://schemas.microsoft.com/office/drawing/2014/main" id="{776EE19A-31CE-4DA7-836E-8DE66C3DD82E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3" name="フリーフォーム 1024">
                <a:extLst>
                  <a:ext uri="{FF2B5EF4-FFF2-40B4-BE49-F238E27FC236}">
                    <a16:creationId xmlns:a16="http://schemas.microsoft.com/office/drawing/2014/main" id="{68934323-5CBA-451A-90BA-754C2B95E7D0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4" name="フリーフォーム 1026">
                <a:extLst>
                  <a:ext uri="{FF2B5EF4-FFF2-40B4-BE49-F238E27FC236}">
                    <a16:creationId xmlns:a16="http://schemas.microsoft.com/office/drawing/2014/main" id="{545EC7F3-4DDE-4F60-B923-10E8FB6B6B1B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5" name="フリーフォーム 1027">
                <a:extLst>
                  <a:ext uri="{FF2B5EF4-FFF2-40B4-BE49-F238E27FC236}">
                    <a16:creationId xmlns:a16="http://schemas.microsoft.com/office/drawing/2014/main" id="{D8BCB955-4371-4DC4-93D0-52036BB81948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" name="フリーフォーム 1028">
                <a:extLst>
                  <a:ext uri="{FF2B5EF4-FFF2-40B4-BE49-F238E27FC236}">
                    <a16:creationId xmlns:a16="http://schemas.microsoft.com/office/drawing/2014/main" id="{ACAA1C49-2084-4AC3-9586-DE421736207F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" name="フリーフォーム 1029">
                <a:extLst>
                  <a:ext uri="{FF2B5EF4-FFF2-40B4-BE49-F238E27FC236}">
                    <a16:creationId xmlns:a16="http://schemas.microsoft.com/office/drawing/2014/main" id="{96059DA7-5DB2-4EAC-8636-EF4A7A78584A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0" name="フリーフォーム 1030">
                <a:extLst>
                  <a:ext uri="{FF2B5EF4-FFF2-40B4-BE49-F238E27FC236}">
                    <a16:creationId xmlns:a16="http://schemas.microsoft.com/office/drawing/2014/main" id="{A8658C10-C5B9-4810-AF99-ABC82CB53C1C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1" name="フリーフォーム 1031">
                <a:extLst>
                  <a:ext uri="{FF2B5EF4-FFF2-40B4-BE49-F238E27FC236}">
                    <a16:creationId xmlns:a16="http://schemas.microsoft.com/office/drawing/2014/main" id="{CC48632A-6BC6-449E-92F1-AE3BD4C55A7A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2" name="フリーフォーム 1033">
                <a:extLst>
                  <a:ext uri="{FF2B5EF4-FFF2-40B4-BE49-F238E27FC236}">
                    <a16:creationId xmlns:a16="http://schemas.microsoft.com/office/drawing/2014/main" id="{7A33C59F-CDAD-4AEE-AA34-A38C995BDE53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" name="フリーフォーム 1034">
                <a:extLst>
                  <a:ext uri="{FF2B5EF4-FFF2-40B4-BE49-F238E27FC236}">
                    <a16:creationId xmlns:a16="http://schemas.microsoft.com/office/drawing/2014/main" id="{8F907381-FFE5-4DF8-817A-45CC328A3E92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4" name="フリーフォーム 1035">
                <a:extLst>
                  <a:ext uri="{FF2B5EF4-FFF2-40B4-BE49-F238E27FC236}">
                    <a16:creationId xmlns:a16="http://schemas.microsoft.com/office/drawing/2014/main" id="{9AC14D42-AAB5-4725-B665-1A58B9CA82C0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5" name="フリーフォーム 1036">
                <a:extLst>
                  <a:ext uri="{FF2B5EF4-FFF2-40B4-BE49-F238E27FC236}">
                    <a16:creationId xmlns:a16="http://schemas.microsoft.com/office/drawing/2014/main" id="{23137892-80C8-4AC8-B368-013080517C09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6" name="フリーフォーム 1037">
                <a:extLst>
                  <a:ext uri="{FF2B5EF4-FFF2-40B4-BE49-F238E27FC236}">
                    <a16:creationId xmlns:a16="http://schemas.microsoft.com/office/drawing/2014/main" id="{0C6EFA31-DD1E-412D-9D9E-A0C7C92C816A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7" name="フリーフォーム 1038">
                <a:extLst>
                  <a:ext uri="{FF2B5EF4-FFF2-40B4-BE49-F238E27FC236}">
                    <a16:creationId xmlns:a16="http://schemas.microsoft.com/office/drawing/2014/main" id="{65E1CDB1-699A-4938-BD44-3BB7EA0A2699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39">
                <a:extLst>
                  <a:ext uri="{FF2B5EF4-FFF2-40B4-BE49-F238E27FC236}">
                    <a16:creationId xmlns:a16="http://schemas.microsoft.com/office/drawing/2014/main" id="{C635C836-B42A-4777-AC48-60356475BE98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40">
                <a:extLst>
                  <a:ext uri="{FF2B5EF4-FFF2-40B4-BE49-F238E27FC236}">
                    <a16:creationId xmlns:a16="http://schemas.microsoft.com/office/drawing/2014/main" id="{5ABB33C9-1290-464B-AFCF-C685DE9BD149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4" name="フリーフォーム 1041">
                <a:extLst>
                  <a:ext uri="{FF2B5EF4-FFF2-40B4-BE49-F238E27FC236}">
                    <a16:creationId xmlns:a16="http://schemas.microsoft.com/office/drawing/2014/main" id="{4A7600EF-4238-43D2-B1E7-DBB13D37E9AB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5" name="フリーフォーム 1042">
                <a:extLst>
                  <a:ext uri="{FF2B5EF4-FFF2-40B4-BE49-F238E27FC236}">
                    <a16:creationId xmlns:a16="http://schemas.microsoft.com/office/drawing/2014/main" id="{3B08B414-6BB6-4C9F-B19D-093CF3AC7640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6" name="フリーフォーム 1043">
                <a:extLst>
                  <a:ext uri="{FF2B5EF4-FFF2-40B4-BE49-F238E27FC236}">
                    <a16:creationId xmlns:a16="http://schemas.microsoft.com/office/drawing/2014/main" id="{5A7B5F64-4BBF-4FA8-85CC-560935B55657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7" name="フリーフォーム 1044">
                <a:extLst>
                  <a:ext uri="{FF2B5EF4-FFF2-40B4-BE49-F238E27FC236}">
                    <a16:creationId xmlns:a16="http://schemas.microsoft.com/office/drawing/2014/main" id="{738F965E-D7BA-4869-B98A-14A21D621CAC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8" name="フリーフォーム 1045">
                <a:extLst>
                  <a:ext uri="{FF2B5EF4-FFF2-40B4-BE49-F238E27FC236}">
                    <a16:creationId xmlns:a16="http://schemas.microsoft.com/office/drawing/2014/main" id="{A9F4C96A-C8B9-4C3B-B6F7-934E88AF4ADF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9" name="フリーフォーム 1047">
                <a:extLst>
                  <a:ext uri="{FF2B5EF4-FFF2-40B4-BE49-F238E27FC236}">
                    <a16:creationId xmlns:a16="http://schemas.microsoft.com/office/drawing/2014/main" id="{0EE488C6-13E0-4C38-932A-2AB10E490C89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0" name="フリーフォーム 1048">
                <a:extLst>
                  <a:ext uri="{FF2B5EF4-FFF2-40B4-BE49-F238E27FC236}">
                    <a16:creationId xmlns:a16="http://schemas.microsoft.com/office/drawing/2014/main" id="{DD9E9BF9-988E-49EB-AD23-AE86ABE89F91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1" name="フリーフォーム 1049">
                <a:extLst>
                  <a:ext uri="{FF2B5EF4-FFF2-40B4-BE49-F238E27FC236}">
                    <a16:creationId xmlns:a16="http://schemas.microsoft.com/office/drawing/2014/main" id="{A5B63653-8148-4490-B1B1-2B444D0EC804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2" name="フリーフォーム 1050">
                <a:extLst>
                  <a:ext uri="{FF2B5EF4-FFF2-40B4-BE49-F238E27FC236}">
                    <a16:creationId xmlns:a16="http://schemas.microsoft.com/office/drawing/2014/main" id="{F7D007B3-7C92-4CE9-A4A8-D23E9D566073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3" name="フリーフォーム 1052">
                <a:extLst>
                  <a:ext uri="{FF2B5EF4-FFF2-40B4-BE49-F238E27FC236}">
                    <a16:creationId xmlns:a16="http://schemas.microsoft.com/office/drawing/2014/main" id="{4A78E84D-2EC5-45CD-B448-CD50D1EE176F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4" name="フリーフォーム 1055">
                <a:extLst>
                  <a:ext uri="{FF2B5EF4-FFF2-40B4-BE49-F238E27FC236}">
                    <a16:creationId xmlns:a16="http://schemas.microsoft.com/office/drawing/2014/main" id="{60D33F7A-AC51-47D7-9F33-0A15752996ED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5" name="フリーフォーム 1056">
                <a:extLst>
                  <a:ext uri="{FF2B5EF4-FFF2-40B4-BE49-F238E27FC236}">
                    <a16:creationId xmlns:a16="http://schemas.microsoft.com/office/drawing/2014/main" id="{31137803-C84A-4521-90BB-8E3D09F898A1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6" name="フリーフォーム 1057">
                <a:extLst>
                  <a:ext uri="{FF2B5EF4-FFF2-40B4-BE49-F238E27FC236}">
                    <a16:creationId xmlns:a16="http://schemas.microsoft.com/office/drawing/2014/main" id="{5709DFCD-E0D0-43E0-A50E-5CF5581F75DC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7" name="フリーフォーム 1058">
                <a:extLst>
                  <a:ext uri="{FF2B5EF4-FFF2-40B4-BE49-F238E27FC236}">
                    <a16:creationId xmlns:a16="http://schemas.microsoft.com/office/drawing/2014/main" id="{421DA0A2-2D5F-43A1-A5A9-FF003899FB22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8" name="フリーフォーム 1059">
                <a:extLst>
                  <a:ext uri="{FF2B5EF4-FFF2-40B4-BE49-F238E27FC236}">
                    <a16:creationId xmlns:a16="http://schemas.microsoft.com/office/drawing/2014/main" id="{73D38F51-E2F3-45FF-A68A-F4DFB6CF3FDF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9" name="フリーフォーム 1060">
                <a:extLst>
                  <a:ext uri="{FF2B5EF4-FFF2-40B4-BE49-F238E27FC236}">
                    <a16:creationId xmlns:a16="http://schemas.microsoft.com/office/drawing/2014/main" id="{902C8B3F-7191-4D13-92AE-AACC9E716216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0" name="フリーフォーム 1061">
                <a:extLst>
                  <a:ext uri="{FF2B5EF4-FFF2-40B4-BE49-F238E27FC236}">
                    <a16:creationId xmlns:a16="http://schemas.microsoft.com/office/drawing/2014/main" id="{B6FB4C5E-4BDE-4A91-BBDE-7FF9EA4C0260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0" name="フリーフォーム 1062">
                <a:extLst>
                  <a:ext uri="{FF2B5EF4-FFF2-40B4-BE49-F238E27FC236}">
                    <a16:creationId xmlns:a16="http://schemas.microsoft.com/office/drawing/2014/main" id="{8A993E88-5020-44B3-9B7F-C72D8F2A6902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1" name="フリーフォーム 1063">
                <a:extLst>
                  <a:ext uri="{FF2B5EF4-FFF2-40B4-BE49-F238E27FC236}">
                    <a16:creationId xmlns:a16="http://schemas.microsoft.com/office/drawing/2014/main" id="{F44A4DCC-786E-4CE4-B310-64E0DA541094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2" name="フリーフォーム 1064">
                <a:extLst>
                  <a:ext uri="{FF2B5EF4-FFF2-40B4-BE49-F238E27FC236}">
                    <a16:creationId xmlns:a16="http://schemas.microsoft.com/office/drawing/2014/main" id="{8D7518D0-F727-42B9-9DC0-1EB67924D36B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3" name="フリーフォーム 1065">
                <a:extLst>
                  <a:ext uri="{FF2B5EF4-FFF2-40B4-BE49-F238E27FC236}">
                    <a16:creationId xmlns:a16="http://schemas.microsoft.com/office/drawing/2014/main" id="{04A47E1F-0DDD-4E2D-8A5E-C8D56D5E5B2B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4" name="フリーフォーム 1066">
                <a:extLst>
                  <a:ext uri="{FF2B5EF4-FFF2-40B4-BE49-F238E27FC236}">
                    <a16:creationId xmlns:a16="http://schemas.microsoft.com/office/drawing/2014/main" id="{55368550-02A3-4AFC-B227-BC3FB0BE8411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5" name="フリーフォーム 1067">
                <a:extLst>
                  <a:ext uri="{FF2B5EF4-FFF2-40B4-BE49-F238E27FC236}">
                    <a16:creationId xmlns:a16="http://schemas.microsoft.com/office/drawing/2014/main" id="{75693913-BC97-485F-BECA-C1AA1DB9E027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6" name="フリーフォーム 1069">
                <a:extLst>
                  <a:ext uri="{FF2B5EF4-FFF2-40B4-BE49-F238E27FC236}">
                    <a16:creationId xmlns:a16="http://schemas.microsoft.com/office/drawing/2014/main" id="{529ED387-B3C9-429D-B500-1C5653D32AA1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7" name="フリーフォーム 1071">
                <a:extLst>
                  <a:ext uri="{FF2B5EF4-FFF2-40B4-BE49-F238E27FC236}">
                    <a16:creationId xmlns:a16="http://schemas.microsoft.com/office/drawing/2014/main" id="{97D2261B-0464-47D9-A47E-7D75AE3FB7AA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8" name="フリーフォーム 1072">
                <a:extLst>
                  <a:ext uri="{FF2B5EF4-FFF2-40B4-BE49-F238E27FC236}">
                    <a16:creationId xmlns:a16="http://schemas.microsoft.com/office/drawing/2014/main" id="{8949CE8E-44F2-4E55-A943-A98D82652C0A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9" name="フリーフォーム 1073">
                <a:extLst>
                  <a:ext uri="{FF2B5EF4-FFF2-40B4-BE49-F238E27FC236}">
                    <a16:creationId xmlns:a16="http://schemas.microsoft.com/office/drawing/2014/main" id="{A9068725-464A-4F6C-A366-0FDCA302786E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1" name="フリーフォーム 1074">
                <a:extLst>
                  <a:ext uri="{FF2B5EF4-FFF2-40B4-BE49-F238E27FC236}">
                    <a16:creationId xmlns:a16="http://schemas.microsoft.com/office/drawing/2014/main" id="{0280B8F1-68EB-4026-8116-0F09A645AFE4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4" name="フリーフォーム 1075">
                <a:extLst>
                  <a:ext uri="{FF2B5EF4-FFF2-40B4-BE49-F238E27FC236}">
                    <a16:creationId xmlns:a16="http://schemas.microsoft.com/office/drawing/2014/main" id="{B2D380F1-BA44-49D4-8FDC-2ABFDD43752C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5" name="フリーフォーム 1076">
                <a:extLst>
                  <a:ext uri="{FF2B5EF4-FFF2-40B4-BE49-F238E27FC236}">
                    <a16:creationId xmlns:a16="http://schemas.microsoft.com/office/drawing/2014/main" id="{22D34E4D-60F4-4025-89B7-E4D12F8C88B8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6" name="フリーフォーム 1077">
                <a:extLst>
                  <a:ext uri="{FF2B5EF4-FFF2-40B4-BE49-F238E27FC236}">
                    <a16:creationId xmlns:a16="http://schemas.microsoft.com/office/drawing/2014/main" id="{5E5FF696-8A66-44F0-8531-7169FEAD5937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7" name="フリーフォーム 1078">
                <a:extLst>
                  <a:ext uri="{FF2B5EF4-FFF2-40B4-BE49-F238E27FC236}">
                    <a16:creationId xmlns:a16="http://schemas.microsoft.com/office/drawing/2014/main" id="{E499201E-25EF-4707-B457-208C52C98F33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8" name="フリーフォーム 1079">
                <a:extLst>
                  <a:ext uri="{FF2B5EF4-FFF2-40B4-BE49-F238E27FC236}">
                    <a16:creationId xmlns:a16="http://schemas.microsoft.com/office/drawing/2014/main" id="{8FD6D71F-A91B-40A2-A6E5-581162C14972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9" name="フリーフォーム 1080">
                <a:extLst>
                  <a:ext uri="{FF2B5EF4-FFF2-40B4-BE49-F238E27FC236}">
                    <a16:creationId xmlns:a16="http://schemas.microsoft.com/office/drawing/2014/main" id="{5A29AEC9-5C4C-4006-8425-075667BE620F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0" name="フリーフォーム 1081">
                <a:extLst>
                  <a:ext uri="{FF2B5EF4-FFF2-40B4-BE49-F238E27FC236}">
                    <a16:creationId xmlns:a16="http://schemas.microsoft.com/office/drawing/2014/main" id="{014A52C2-A8BA-40E6-B6E0-CC0E6CC8CE54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1" name="フリーフォーム 1082">
                <a:extLst>
                  <a:ext uri="{FF2B5EF4-FFF2-40B4-BE49-F238E27FC236}">
                    <a16:creationId xmlns:a16="http://schemas.microsoft.com/office/drawing/2014/main" id="{D5F0FAD6-DE6F-4646-939B-B3311B1C42F4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2" name="フリーフォーム 1083">
                <a:extLst>
                  <a:ext uri="{FF2B5EF4-FFF2-40B4-BE49-F238E27FC236}">
                    <a16:creationId xmlns:a16="http://schemas.microsoft.com/office/drawing/2014/main" id="{49450497-FAD5-4814-900D-4FF2369AE016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3" name="フリーフォーム 1084">
                <a:extLst>
                  <a:ext uri="{FF2B5EF4-FFF2-40B4-BE49-F238E27FC236}">
                    <a16:creationId xmlns:a16="http://schemas.microsoft.com/office/drawing/2014/main" id="{2D4FDCAF-B057-443A-964E-D59974BE328F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4" name="フリーフォーム 1085">
                <a:extLst>
                  <a:ext uri="{FF2B5EF4-FFF2-40B4-BE49-F238E27FC236}">
                    <a16:creationId xmlns:a16="http://schemas.microsoft.com/office/drawing/2014/main" id="{F3F7BC5D-1C34-45F6-9747-0E76B39EF824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5" name="フリーフォーム 1086">
                <a:extLst>
                  <a:ext uri="{FF2B5EF4-FFF2-40B4-BE49-F238E27FC236}">
                    <a16:creationId xmlns:a16="http://schemas.microsoft.com/office/drawing/2014/main" id="{10832241-489E-41EF-97B7-DD2621075C14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6" name="フリーフォーム 1087">
                <a:extLst>
                  <a:ext uri="{FF2B5EF4-FFF2-40B4-BE49-F238E27FC236}">
                    <a16:creationId xmlns:a16="http://schemas.microsoft.com/office/drawing/2014/main" id="{A2EA86E5-06C7-4728-9EA6-14D067BF541B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7" name="フリーフォーム 1088">
                <a:extLst>
                  <a:ext uri="{FF2B5EF4-FFF2-40B4-BE49-F238E27FC236}">
                    <a16:creationId xmlns:a16="http://schemas.microsoft.com/office/drawing/2014/main" id="{82F13BC0-AC0D-44A5-8DC9-FE639461731F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8" name="フリーフォーム 1089">
                <a:extLst>
                  <a:ext uri="{FF2B5EF4-FFF2-40B4-BE49-F238E27FC236}">
                    <a16:creationId xmlns:a16="http://schemas.microsoft.com/office/drawing/2014/main" id="{DB993C6B-4A59-47C1-9B8A-CE451370E51D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9" name="フリーフォーム 1090">
                <a:extLst>
                  <a:ext uri="{FF2B5EF4-FFF2-40B4-BE49-F238E27FC236}">
                    <a16:creationId xmlns:a16="http://schemas.microsoft.com/office/drawing/2014/main" id="{9D9E4461-E299-4B5F-AFB2-14E7CB3479B4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0" name="フリーフォーム 1091">
                <a:extLst>
                  <a:ext uri="{FF2B5EF4-FFF2-40B4-BE49-F238E27FC236}">
                    <a16:creationId xmlns:a16="http://schemas.microsoft.com/office/drawing/2014/main" id="{10F26191-BDB7-4F8E-B783-B24D3A9F14CD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1" name="フリーフォーム 1092">
                <a:extLst>
                  <a:ext uri="{FF2B5EF4-FFF2-40B4-BE49-F238E27FC236}">
                    <a16:creationId xmlns:a16="http://schemas.microsoft.com/office/drawing/2014/main" id="{0ADB883C-F6F0-4889-B2A7-E5589EEAE70A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2" name="フリーフォーム 1094">
                <a:extLst>
                  <a:ext uri="{FF2B5EF4-FFF2-40B4-BE49-F238E27FC236}">
                    <a16:creationId xmlns:a16="http://schemas.microsoft.com/office/drawing/2014/main" id="{52933BAD-FBCF-43ED-B425-FAD4723671CB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3" name="フリーフォーム 1097">
                <a:extLst>
                  <a:ext uri="{FF2B5EF4-FFF2-40B4-BE49-F238E27FC236}">
                    <a16:creationId xmlns:a16="http://schemas.microsoft.com/office/drawing/2014/main" id="{C6DEC2F7-A706-4436-8AA5-912B1F2FD221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4" name="フリーフォーム 1100">
                <a:extLst>
                  <a:ext uri="{FF2B5EF4-FFF2-40B4-BE49-F238E27FC236}">
                    <a16:creationId xmlns:a16="http://schemas.microsoft.com/office/drawing/2014/main" id="{01918FA6-1C15-40EF-AC62-9685C2A0C837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5" name="フリーフォーム 1101">
                <a:extLst>
                  <a:ext uri="{FF2B5EF4-FFF2-40B4-BE49-F238E27FC236}">
                    <a16:creationId xmlns:a16="http://schemas.microsoft.com/office/drawing/2014/main" id="{9451E205-59DD-4EDF-A69F-D3508856A4F9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6" name="フリーフォーム 1102">
                <a:extLst>
                  <a:ext uri="{FF2B5EF4-FFF2-40B4-BE49-F238E27FC236}">
                    <a16:creationId xmlns:a16="http://schemas.microsoft.com/office/drawing/2014/main" id="{334810AD-0783-4B48-A8B1-24B870EA40BB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7" name="フリーフォーム 1103">
                <a:extLst>
                  <a:ext uri="{FF2B5EF4-FFF2-40B4-BE49-F238E27FC236}">
                    <a16:creationId xmlns:a16="http://schemas.microsoft.com/office/drawing/2014/main" id="{DEA4FDD1-A8A0-4B74-A659-9CB5275BCF48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8" name="フリーフォーム 1104">
                <a:extLst>
                  <a:ext uri="{FF2B5EF4-FFF2-40B4-BE49-F238E27FC236}">
                    <a16:creationId xmlns:a16="http://schemas.microsoft.com/office/drawing/2014/main" id="{32813269-0FE3-4E95-8EA7-250FD27D7F58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9" name="フリーフォーム 1105">
                <a:extLst>
                  <a:ext uri="{FF2B5EF4-FFF2-40B4-BE49-F238E27FC236}">
                    <a16:creationId xmlns:a16="http://schemas.microsoft.com/office/drawing/2014/main" id="{4056E461-36F8-4B6C-8623-1B5F939A1758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0" name="フリーフォーム 1106">
                <a:extLst>
                  <a:ext uri="{FF2B5EF4-FFF2-40B4-BE49-F238E27FC236}">
                    <a16:creationId xmlns:a16="http://schemas.microsoft.com/office/drawing/2014/main" id="{C711E596-B51C-4692-9469-B73B78133E0C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1" name="フリーフォーム 1109">
                <a:extLst>
                  <a:ext uri="{FF2B5EF4-FFF2-40B4-BE49-F238E27FC236}">
                    <a16:creationId xmlns:a16="http://schemas.microsoft.com/office/drawing/2014/main" id="{D74878DB-5B76-4C13-B365-21AFCAA3C86C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2" name="フリーフォーム 1110">
                <a:extLst>
                  <a:ext uri="{FF2B5EF4-FFF2-40B4-BE49-F238E27FC236}">
                    <a16:creationId xmlns:a16="http://schemas.microsoft.com/office/drawing/2014/main" id="{266399F5-1BA1-46BC-AE47-5B718840234E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3" name="フリーフォーム 1111">
                <a:extLst>
                  <a:ext uri="{FF2B5EF4-FFF2-40B4-BE49-F238E27FC236}">
                    <a16:creationId xmlns:a16="http://schemas.microsoft.com/office/drawing/2014/main" id="{33D8091A-1754-4A1C-9424-AED597207BD2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4" name="フリーフォーム 1112">
                <a:extLst>
                  <a:ext uri="{FF2B5EF4-FFF2-40B4-BE49-F238E27FC236}">
                    <a16:creationId xmlns:a16="http://schemas.microsoft.com/office/drawing/2014/main" id="{64DEFEA5-FBFD-4ABE-B8E2-BA181EFAE428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5" name="フリーフォーム 1113">
                <a:extLst>
                  <a:ext uri="{FF2B5EF4-FFF2-40B4-BE49-F238E27FC236}">
                    <a16:creationId xmlns:a16="http://schemas.microsoft.com/office/drawing/2014/main" id="{00F81D2E-E2CD-401C-8724-895DA743AC5D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6" name="フリーフォーム 1114">
                <a:extLst>
                  <a:ext uri="{FF2B5EF4-FFF2-40B4-BE49-F238E27FC236}">
                    <a16:creationId xmlns:a16="http://schemas.microsoft.com/office/drawing/2014/main" id="{8B7E0103-01EC-4A49-B0D9-0FD945BACF59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7" name="フリーフォーム 1115">
                <a:extLst>
                  <a:ext uri="{FF2B5EF4-FFF2-40B4-BE49-F238E27FC236}">
                    <a16:creationId xmlns:a16="http://schemas.microsoft.com/office/drawing/2014/main" id="{E7704536-8F26-45D0-86D4-A8A7F369E7CC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8" name="フリーフォーム 1116">
                <a:extLst>
                  <a:ext uri="{FF2B5EF4-FFF2-40B4-BE49-F238E27FC236}">
                    <a16:creationId xmlns:a16="http://schemas.microsoft.com/office/drawing/2014/main" id="{2A5758C2-3787-48DA-A3E7-9D2BB8BEED92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9" name="フリーフォーム 1117">
                <a:extLst>
                  <a:ext uri="{FF2B5EF4-FFF2-40B4-BE49-F238E27FC236}">
                    <a16:creationId xmlns:a16="http://schemas.microsoft.com/office/drawing/2014/main" id="{672B2113-DA36-4808-BD3A-193B19BE43FF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0" name="フリーフォーム 1118">
                <a:extLst>
                  <a:ext uri="{FF2B5EF4-FFF2-40B4-BE49-F238E27FC236}">
                    <a16:creationId xmlns:a16="http://schemas.microsoft.com/office/drawing/2014/main" id="{8F23A37E-4C23-48B7-8AA7-D364E5ED4F83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1" name="フリーフォーム 1119">
                <a:extLst>
                  <a:ext uri="{FF2B5EF4-FFF2-40B4-BE49-F238E27FC236}">
                    <a16:creationId xmlns:a16="http://schemas.microsoft.com/office/drawing/2014/main" id="{6174E378-3FB3-4ADE-ADD1-C3D78E1B9962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2" name="フリーフォーム 1120">
                <a:extLst>
                  <a:ext uri="{FF2B5EF4-FFF2-40B4-BE49-F238E27FC236}">
                    <a16:creationId xmlns:a16="http://schemas.microsoft.com/office/drawing/2014/main" id="{12D6A078-41BA-4C4D-8DFB-F8642FD2A49F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3" name="フリーフォーム 1121">
                <a:extLst>
                  <a:ext uri="{FF2B5EF4-FFF2-40B4-BE49-F238E27FC236}">
                    <a16:creationId xmlns:a16="http://schemas.microsoft.com/office/drawing/2014/main" id="{B3570DF8-7F7C-4CED-A331-6BF7EF758C71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4" name="フリーフォーム 1122">
                <a:extLst>
                  <a:ext uri="{FF2B5EF4-FFF2-40B4-BE49-F238E27FC236}">
                    <a16:creationId xmlns:a16="http://schemas.microsoft.com/office/drawing/2014/main" id="{EFDDBAF4-D959-46F8-9EA9-9667543E076A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5" name="フリーフォーム 1123">
                <a:extLst>
                  <a:ext uri="{FF2B5EF4-FFF2-40B4-BE49-F238E27FC236}">
                    <a16:creationId xmlns:a16="http://schemas.microsoft.com/office/drawing/2014/main" id="{62013098-60ED-4CBF-94DF-FBFB46D3EEF2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6" name="フリーフォーム 1124">
                <a:extLst>
                  <a:ext uri="{FF2B5EF4-FFF2-40B4-BE49-F238E27FC236}">
                    <a16:creationId xmlns:a16="http://schemas.microsoft.com/office/drawing/2014/main" id="{A8343E44-53C8-4783-A946-01DF0A5B0B99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7" name="フリーフォーム 1125">
                <a:extLst>
                  <a:ext uri="{FF2B5EF4-FFF2-40B4-BE49-F238E27FC236}">
                    <a16:creationId xmlns:a16="http://schemas.microsoft.com/office/drawing/2014/main" id="{B8E4DBC4-BC14-49D8-AD2F-F34B0167049C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8" name="フリーフォーム 1126">
                <a:extLst>
                  <a:ext uri="{FF2B5EF4-FFF2-40B4-BE49-F238E27FC236}">
                    <a16:creationId xmlns:a16="http://schemas.microsoft.com/office/drawing/2014/main" id="{E133C831-46FF-498A-A280-56163CD6A829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9" name="フリーフォーム 1128">
                <a:extLst>
                  <a:ext uri="{FF2B5EF4-FFF2-40B4-BE49-F238E27FC236}">
                    <a16:creationId xmlns:a16="http://schemas.microsoft.com/office/drawing/2014/main" id="{0864C607-D19D-41A9-9E42-1537A0365A49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0" name="フリーフォーム 1129">
                <a:extLst>
                  <a:ext uri="{FF2B5EF4-FFF2-40B4-BE49-F238E27FC236}">
                    <a16:creationId xmlns:a16="http://schemas.microsoft.com/office/drawing/2014/main" id="{C623D977-8D8A-4983-824A-74927818D259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1" name="フリーフォーム 1130">
                <a:extLst>
                  <a:ext uri="{FF2B5EF4-FFF2-40B4-BE49-F238E27FC236}">
                    <a16:creationId xmlns:a16="http://schemas.microsoft.com/office/drawing/2014/main" id="{3608E45B-3A4E-4FBE-8A99-D4BA02C666F0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2" name="フリーフォーム 1131">
                <a:extLst>
                  <a:ext uri="{FF2B5EF4-FFF2-40B4-BE49-F238E27FC236}">
                    <a16:creationId xmlns:a16="http://schemas.microsoft.com/office/drawing/2014/main" id="{3885E747-E7EB-4F0A-947F-3090FD340DCA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3" name="フリーフォーム 1132">
                <a:extLst>
                  <a:ext uri="{FF2B5EF4-FFF2-40B4-BE49-F238E27FC236}">
                    <a16:creationId xmlns:a16="http://schemas.microsoft.com/office/drawing/2014/main" id="{B68B7D99-14B0-4803-9F27-03C797C35FD6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4" name="フリーフォーム 1133">
                <a:extLst>
                  <a:ext uri="{FF2B5EF4-FFF2-40B4-BE49-F238E27FC236}">
                    <a16:creationId xmlns:a16="http://schemas.microsoft.com/office/drawing/2014/main" id="{12ACB6E1-35D6-4424-B9FD-99C7E99B7617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5" name="フリーフォーム 1134">
                <a:extLst>
                  <a:ext uri="{FF2B5EF4-FFF2-40B4-BE49-F238E27FC236}">
                    <a16:creationId xmlns:a16="http://schemas.microsoft.com/office/drawing/2014/main" id="{154881BD-2EC1-4434-BDD1-30327F2AA38A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6" name="フリーフォーム 1136">
                <a:extLst>
                  <a:ext uri="{FF2B5EF4-FFF2-40B4-BE49-F238E27FC236}">
                    <a16:creationId xmlns:a16="http://schemas.microsoft.com/office/drawing/2014/main" id="{0FF7C263-789C-401B-B707-6E3E7CC99A82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7" name="フリーフォーム 1137">
                <a:extLst>
                  <a:ext uri="{FF2B5EF4-FFF2-40B4-BE49-F238E27FC236}">
                    <a16:creationId xmlns:a16="http://schemas.microsoft.com/office/drawing/2014/main" id="{D7B2F58A-8137-4C25-93B2-353E73450B94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8" name="フリーフォーム 1139">
                <a:extLst>
                  <a:ext uri="{FF2B5EF4-FFF2-40B4-BE49-F238E27FC236}">
                    <a16:creationId xmlns:a16="http://schemas.microsoft.com/office/drawing/2014/main" id="{06E7BF8C-86FE-43F9-A679-3E71DC310A2C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9" name="フリーフォーム 1140">
                <a:extLst>
                  <a:ext uri="{FF2B5EF4-FFF2-40B4-BE49-F238E27FC236}">
                    <a16:creationId xmlns:a16="http://schemas.microsoft.com/office/drawing/2014/main" id="{522B602A-DF43-4841-980C-4A4A84E9E7F3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0" name="フリーフォーム 1141">
                <a:extLst>
                  <a:ext uri="{FF2B5EF4-FFF2-40B4-BE49-F238E27FC236}">
                    <a16:creationId xmlns:a16="http://schemas.microsoft.com/office/drawing/2014/main" id="{FEABDA7F-4AC9-40C3-9018-0D69D73C0759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1" name="フリーフォーム 1142">
                <a:extLst>
                  <a:ext uri="{FF2B5EF4-FFF2-40B4-BE49-F238E27FC236}">
                    <a16:creationId xmlns:a16="http://schemas.microsoft.com/office/drawing/2014/main" id="{63F570BB-9C1E-4891-956E-DE4DB1845D95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2" name="フリーフォーム 1143">
                <a:extLst>
                  <a:ext uri="{FF2B5EF4-FFF2-40B4-BE49-F238E27FC236}">
                    <a16:creationId xmlns:a16="http://schemas.microsoft.com/office/drawing/2014/main" id="{096321F2-1B6A-419D-8DF8-83D6F36C81B2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3" name="フリーフォーム 1144">
                <a:extLst>
                  <a:ext uri="{FF2B5EF4-FFF2-40B4-BE49-F238E27FC236}">
                    <a16:creationId xmlns:a16="http://schemas.microsoft.com/office/drawing/2014/main" id="{9AD53CB1-3964-44E2-B5DF-BF3AE6E93C84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4" name="フリーフォーム 1145">
                <a:extLst>
                  <a:ext uri="{FF2B5EF4-FFF2-40B4-BE49-F238E27FC236}">
                    <a16:creationId xmlns:a16="http://schemas.microsoft.com/office/drawing/2014/main" id="{6CCDA94B-187D-4B2A-A3D0-843D73F7C34F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5" name="フリーフォーム 1146">
                <a:extLst>
                  <a:ext uri="{FF2B5EF4-FFF2-40B4-BE49-F238E27FC236}">
                    <a16:creationId xmlns:a16="http://schemas.microsoft.com/office/drawing/2014/main" id="{8DE06E54-0ADB-4181-9750-13EEDE9040A7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6" name="フリーフォーム 1147">
                <a:extLst>
                  <a:ext uri="{FF2B5EF4-FFF2-40B4-BE49-F238E27FC236}">
                    <a16:creationId xmlns:a16="http://schemas.microsoft.com/office/drawing/2014/main" id="{5B28A4C7-37EE-4F38-8F3F-110EB83C21AF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7" name="フリーフォーム 1148">
                <a:extLst>
                  <a:ext uri="{FF2B5EF4-FFF2-40B4-BE49-F238E27FC236}">
                    <a16:creationId xmlns:a16="http://schemas.microsoft.com/office/drawing/2014/main" id="{5B9FE84B-3162-4D78-AAA3-B0C5BAAA3551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8" name="フリーフォーム 1149">
                <a:extLst>
                  <a:ext uri="{FF2B5EF4-FFF2-40B4-BE49-F238E27FC236}">
                    <a16:creationId xmlns:a16="http://schemas.microsoft.com/office/drawing/2014/main" id="{EC41D063-CAF6-45FE-B221-CFFE8D804BE7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9" name="フリーフォーム 1150">
                <a:extLst>
                  <a:ext uri="{FF2B5EF4-FFF2-40B4-BE49-F238E27FC236}">
                    <a16:creationId xmlns:a16="http://schemas.microsoft.com/office/drawing/2014/main" id="{E906D31F-CAE2-4771-9EB5-2AB721DBC1D8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0" name="フリーフォーム 1170">
                <a:extLst>
                  <a:ext uri="{FF2B5EF4-FFF2-40B4-BE49-F238E27FC236}">
                    <a16:creationId xmlns:a16="http://schemas.microsoft.com/office/drawing/2014/main" id="{0A914970-D555-48A1-8A01-F6E2A4F9E9B6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1" name="フリーフォーム 1171">
                <a:extLst>
                  <a:ext uri="{FF2B5EF4-FFF2-40B4-BE49-F238E27FC236}">
                    <a16:creationId xmlns:a16="http://schemas.microsoft.com/office/drawing/2014/main" id="{59E9A48A-9CF5-4C32-90A4-2F3DB48DB13E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2" name="フリーフォーム 1172">
                <a:extLst>
                  <a:ext uri="{FF2B5EF4-FFF2-40B4-BE49-F238E27FC236}">
                    <a16:creationId xmlns:a16="http://schemas.microsoft.com/office/drawing/2014/main" id="{888A36F5-78ED-4313-93B7-D317B536F9CA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3" name="フリーフォーム 1173">
                <a:extLst>
                  <a:ext uri="{FF2B5EF4-FFF2-40B4-BE49-F238E27FC236}">
                    <a16:creationId xmlns:a16="http://schemas.microsoft.com/office/drawing/2014/main" id="{4505C32A-282B-4B56-B230-549E8D9303AB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4" name="フリーフォーム 1174">
                <a:extLst>
                  <a:ext uri="{FF2B5EF4-FFF2-40B4-BE49-F238E27FC236}">
                    <a16:creationId xmlns:a16="http://schemas.microsoft.com/office/drawing/2014/main" id="{81A98966-12DC-4603-B5F0-69AEF1FA6E2C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5" name="フリーフォーム 1175">
                <a:extLst>
                  <a:ext uri="{FF2B5EF4-FFF2-40B4-BE49-F238E27FC236}">
                    <a16:creationId xmlns:a16="http://schemas.microsoft.com/office/drawing/2014/main" id="{14A7E303-280B-431A-A38E-BA327BC1735B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6" name="フリーフォーム 1177">
                <a:extLst>
                  <a:ext uri="{FF2B5EF4-FFF2-40B4-BE49-F238E27FC236}">
                    <a16:creationId xmlns:a16="http://schemas.microsoft.com/office/drawing/2014/main" id="{36B789CA-4F39-47D9-BF08-5EAE62F3D758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7" name="フリーフォーム 1178">
                <a:extLst>
                  <a:ext uri="{FF2B5EF4-FFF2-40B4-BE49-F238E27FC236}">
                    <a16:creationId xmlns:a16="http://schemas.microsoft.com/office/drawing/2014/main" id="{49F96C88-85B0-4E6B-9C38-A5A12DE4CC2D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8" name="フリーフォーム 1179">
                <a:extLst>
                  <a:ext uri="{FF2B5EF4-FFF2-40B4-BE49-F238E27FC236}">
                    <a16:creationId xmlns:a16="http://schemas.microsoft.com/office/drawing/2014/main" id="{F06F1FC7-C5A2-4656-B8A6-A46F2986407D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9" name="フリーフォーム 1180">
                <a:extLst>
                  <a:ext uri="{FF2B5EF4-FFF2-40B4-BE49-F238E27FC236}">
                    <a16:creationId xmlns:a16="http://schemas.microsoft.com/office/drawing/2014/main" id="{73E329AE-E189-4B9C-9E2E-84A3DE7A4AA2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0" name="フリーフォーム 1184">
                <a:extLst>
                  <a:ext uri="{FF2B5EF4-FFF2-40B4-BE49-F238E27FC236}">
                    <a16:creationId xmlns:a16="http://schemas.microsoft.com/office/drawing/2014/main" id="{3BDBA7DE-5AE6-4BEA-A089-9D3B9E022ED3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1" name="フリーフォーム 1185">
                <a:extLst>
                  <a:ext uri="{FF2B5EF4-FFF2-40B4-BE49-F238E27FC236}">
                    <a16:creationId xmlns:a16="http://schemas.microsoft.com/office/drawing/2014/main" id="{1946E4AA-01BA-4914-9571-F1C35EDEAB4F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2" name="フリーフォーム 1186">
                <a:extLst>
                  <a:ext uri="{FF2B5EF4-FFF2-40B4-BE49-F238E27FC236}">
                    <a16:creationId xmlns:a16="http://schemas.microsoft.com/office/drawing/2014/main" id="{F4B848FE-4654-4857-8672-307F28D26445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3" name="フリーフォーム 1187">
                <a:extLst>
                  <a:ext uri="{FF2B5EF4-FFF2-40B4-BE49-F238E27FC236}">
                    <a16:creationId xmlns:a16="http://schemas.microsoft.com/office/drawing/2014/main" id="{F21DB3BF-B044-4095-ADAE-BCE15F0AB5B9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4" name="フリーフォーム 1188">
                <a:extLst>
                  <a:ext uri="{FF2B5EF4-FFF2-40B4-BE49-F238E27FC236}">
                    <a16:creationId xmlns:a16="http://schemas.microsoft.com/office/drawing/2014/main" id="{CB7E42DC-8022-40EC-AB05-32D54CD35A29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5" name="フリーフォーム 1189">
                <a:extLst>
                  <a:ext uri="{FF2B5EF4-FFF2-40B4-BE49-F238E27FC236}">
                    <a16:creationId xmlns:a16="http://schemas.microsoft.com/office/drawing/2014/main" id="{7C7489AC-D855-423F-98CC-16807D577337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6" name="フリーフォーム 1190">
                <a:extLst>
                  <a:ext uri="{FF2B5EF4-FFF2-40B4-BE49-F238E27FC236}">
                    <a16:creationId xmlns:a16="http://schemas.microsoft.com/office/drawing/2014/main" id="{D4314733-7A03-4D19-B339-C4040D550ED6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7" name="フリーフォーム 1191">
                <a:extLst>
                  <a:ext uri="{FF2B5EF4-FFF2-40B4-BE49-F238E27FC236}">
                    <a16:creationId xmlns:a16="http://schemas.microsoft.com/office/drawing/2014/main" id="{4DA3D014-56E0-495C-959A-962C0B0B493C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8" name="フリーフォーム 1192">
                <a:extLst>
                  <a:ext uri="{FF2B5EF4-FFF2-40B4-BE49-F238E27FC236}">
                    <a16:creationId xmlns:a16="http://schemas.microsoft.com/office/drawing/2014/main" id="{4A25B7A5-2BC3-4A99-A4D8-75461E4F165A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9" name="フリーフォーム 1193">
                <a:extLst>
                  <a:ext uri="{FF2B5EF4-FFF2-40B4-BE49-F238E27FC236}">
                    <a16:creationId xmlns:a16="http://schemas.microsoft.com/office/drawing/2014/main" id="{E197F518-A710-4291-8198-4BB11ABE661B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0" name="フリーフォーム 1194">
                <a:extLst>
                  <a:ext uri="{FF2B5EF4-FFF2-40B4-BE49-F238E27FC236}">
                    <a16:creationId xmlns:a16="http://schemas.microsoft.com/office/drawing/2014/main" id="{8096E3EB-EEA0-46B5-9BEA-760D83EB1B85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1" name="フリーフォーム 1195">
                <a:extLst>
                  <a:ext uri="{FF2B5EF4-FFF2-40B4-BE49-F238E27FC236}">
                    <a16:creationId xmlns:a16="http://schemas.microsoft.com/office/drawing/2014/main" id="{925D4C59-D496-413E-873A-96752BC9EEF4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2" name="フリーフォーム 1197">
                <a:extLst>
                  <a:ext uri="{FF2B5EF4-FFF2-40B4-BE49-F238E27FC236}">
                    <a16:creationId xmlns:a16="http://schemas.microsoft.com/office/drawing/2014/main" id="{E03B1F6A-E6CE-4E1F-95CE-966F46156284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3" name="フリーフォーム 1199">
                <a:extLst>
                  <a:ext uri="{FF2B5EF4-FFF2-40B4-BE49-F238E27FC236}">
                    <a16:creationId xmlns:a16="http://schemas.microsoft.com/office/drawing/2014/main" id="{16E50BF9-C7FA-46E5-A179-95D662EE8741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4" name="フリーフォーム 1200">
                <a:extLst>
                  <a:ext uri="{FF2B5EF4-FFF2-40B4-BE49-F238E27FC236}">
                    <a16:creationId xmlns:a16="http://schemas.microsoft.com/office/drawing/2014/main" id="{4C26F745-CADD-492C-A1E5-8CB82423C513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5" name="フリーフォーム 1201">
                <a:extLst>
                  <a:ext uri="{FF2B5EF4-FFF2-40B4-BE49-F238E27FC236}">
                    <a16:creationId xmlns:a16="http://schemas.microsoft.com/office/drawing/2014/main" id="{549CE190-3AEA-46B3-AE0A-6F96FC1FE5E6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6" name="フリーフォーム 1202">
                <a:extLst>
                  <a:ext uri="{FF2B5EF4-FFF2-40B4-BE49-F238E27FC236}">
                    <a16:creationId xmlns:a16="http://schemas.microsoft.com/office/drawing/2014/main" id="{A5899490-2E31-4CED-BDDB-B07F48D4C424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7" name="フリーフォーム 1203">
                <a:extLst>
                  <a:ext uri="{FF2B5EF4-FFF2-40B4-BE49-F238E27FC236}">
                    <a16:creationId xmlns:a16="http://schemas.microsoft.com/office/drawing/2014/main" id="{CECAF2BA-FBBA-4D83-8D58-578C1D33AA61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8" name="フリーフォーム 1204">
                <a:extLst>
                  <a:ext uri="{FF2B5EF4-FFF2-40B4-BE49-F238E27FC236}">
                    <a16:creationId xmlns:a16="http://schemas.microsoft.com/office/drawing/2014/main" id="{ABBD61BF-2F81-4343-A2B7-511FD9FDD39B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2CB7E6E8-79A0-42C9-9EEC-5B14F8470BE5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A547E53C-4BB2-494E-B7B2-D2AA94294024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3088F1D5-E93D-4D6A-89F9-582F9B2B86C7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7995982A-15DB-4BE5-9221-ED5F065B8580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489" name="矢印: 下 488">
            <a:extLst>
              <a:ext uri="{FF2B5EF4-FFF2-40B4-BE49-F238E27FC236}">
                <a16:creationId xmlns:a16="http://schemas.microsoft.com/office/drawing/2014/main" id="{AF4608D7-8477-4B1E-816A-540455AE01EA}"/>
              </a:ext>
            </a:extLst>
          </p:cNvPr>
          <p:cNvSpPr/>
          <p:nvPr/>
        </p:nvSpPr>
        <p:spPr>
          <a:xfrm>
            <a:off x="857572" y="2599616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90" name="正方形/長方形 489">
            <a:extLst>
              <a:ext uri="{FF2B5EF4-FFF2-40B4-BE49-F238E27FC236}">
                <a16:creationId xmlns:a16="http://schemas.microsoft.com/office/drawing/2014/main" id="{972B08EF-E1C2-40BD-8487-22DF61334EC7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1" name="テキスト ボックス 490">
            <a:extLst>
              <a:ext uri="{FF2B5EF4-FFF2-40B4-BE49-F238E27FC236}">
                <a16:creationId xmlns:a16="http://schemas.microsoft.com/office/drawing/2014/main" id="{0108214C-D311-479C-8A28-9993BC6AF4E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答え：マリ共和国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872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７～９問正解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６～４問正解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３～１問正解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スゴイ！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やるじゃん！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う～ん普通だね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頑張ろう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もっと頑張ろう</a:t>
            </a:r>
            <a:endParaRPr kumimoji="1" lang="ja-JP" altLang="en-US" sz="4400" b="1" dirty="0">
              <a:solidFill>
                <a:srgbClr val="FF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9369AFC-D81E-4F37-826E-F91C99A05840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7D81AEE1-6225-465E-8088-A89457DB5254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164" name="フリーフォーム 4">
                <a:extLst>
                  <a:ext uri="{FF2B5EF4-FFF2-40B4-BE49-F238E27FC236}">
                    <a16:creationId xmlns:a16="http://schemas.microsoft.com/office/drawing/2014/main" id="{7100C192-EADA-458B-8E44-2B201EDA1B7B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5" name="フリーフォーム 6">
                <a:extLst>
                  <a:ext uri="{FF2B5EF4-FFF2-40B4-BE49-F238E27FC236}">
                    <a16:creationId xmlns:a16="http://schemas.microsoft.com/office/drawing/2014/main" id="{E6A7B306-76D6-481C-A09F-DD45FA1E6FA6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6" name="フリーフォーム 7">
                <a:extLst>
                  <a:ext uri="{FF2B5EF4-FFF2-40B4-BE49-F238E27FC236}">
                    <a16:creationId xmlns:a16="http://schemas.microsoft.com/office/drawing/2014/main" id="{53A1E8F7-372A-4ADB-8F0F-E4DE1512A5C0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167" name="フリーフォーム 8">
                <a:extLst>
                  <a:ext uri="{FF2B5EF4-FFF2-40B4-BE49-F238E27FC236}">
                    <a16:creationId xmlns:a16="http://schemas.microsoft.com/office/drawing/2014/main" id="{7029B468-5BEB-4FDC-A2A9-4FF7794BDA51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8" name="フリーフォーム 9">
                <a:extLst>
                  <a:ext uri="{FF2B5EF4-FFF2-40B4-BE49-F238E27FC236}">
                    <a16:creationId xmlns:a16="http://schemas.microsoft.com/office/drawing/2014/main" id="{F1AB8E4C-4896-4E91-8087-0B0361F9A22C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" name="フリーフォーム 10">
                <a:extLst>
                  <a:ext uri="{FF2B5EF4-FFF2-40B4-BE49-F238E27FC236}">
                    <a16:creationId xmlns:a16="http://schemas.microsoft.com/office/drawing/2014/main" id="{673D1B7B-41F3-4348-A978-B770D9B2269E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0" name="フリーフォーム 11">
                <a:extLst>
                  <a:ext uri="{FF2B5EF4-FFF2-40B4-BE49-F238E27FC236}">
                    <a16:creationId xmlns:a16="http://schemas.microsoft.com/office/drawing/2014/main" id="{DB509B18-A5E0-4C3F-9030-F2CAB8949D30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1" name="フリーフォーム 12">
                <a:extLst>
                  <a:ext uri="{FF2B5EF4-FFF2-40B4-BE49-F238E27FC236}">
                    <a16:creationId xmlns:a16="http://schemas.microsoft.com/office/drawing/2014/main" id="{A251402C-80DE-4096-97B5-4F2814F1010A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2" name="フリーフォーム 13">
                <a:extLst>
                  <a:ext uri="{FF2B5EF4-FFF2-40B4-BE49-F238E27FC236}">
                    <a16:creationId xmlns:a16="http://schemas.microsoft.com/office/drawing/2014/main" id="{E3045A95-A153-42EA-8616-8EA10C9829F7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3" name="フリーフォーム 14">
                <a:extLst>
                  <a:ext uri="{FF2B5EF4-FFF2-40B4-BE49-F238E27FC236}">
                    <a16:creationId xmlns:a16="http://schemas.microsoft.com/office/drawing/2014/main" id="{2FAA413B-D9F5-423D-8B26-1008B26FAE9E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4" name="フリーフォーム 15">
                <a:extLst>
                  <a:ext uri="{FF2B5EF4-FFF2-40B4-BE49-F238E27FC236}">
                    <a16:creationId xmlns:a16="http://schemas.microsoft.com/office/drawing/2014/main" id="{332D8BD5-D043-472F-93AA-E89DAD728F06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5" name="フリーフォーム 18">
                <a:extLst>
                  <a:ext uri="{FF2B5EF4-FFF2-40B4-BE49-F238E27FC236}">
                    <a16:creationId xmlns:a16="http://schemas.microsoft.com/office/drawing/2014/main" id="{B3FBFFA7-DBE4-43B5-8259-53B8BA2EE1ED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6" name="フリーフォーム 27">
                <a:extLst>
                  <a:ext uri="{FF2B5EF4-FFF2-40B4-BE49-F238E27FC236}">
                    <a16:creationId xmlns:a16="http://schemas.microsoft.com/office/drawing/2014/main" id="{E6FE842D-9940-4743-AA31-543C73E86A24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7" name="フリーフォーム 28">
                <a:extLst>
                  <a:ext uri="{FF2B5EF4-FFF2-40B4-BE49-F238E27FC236}">
                    <a16:creationId xmlns:a16="http://schemas.microsoft.com/office/drawing/2014/main" id="{E8FF17A7-5387-4969-A54A-4858EC93F540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8" name="フリーフォーム 29">
                <a:extLst>
                  <a:ext uri="{FF2B5EF4-FFF2-40B4-BE49-F238E27FC236}">
                    <a16:creationId xmlns:a16="http://schemas.microsoft.com/office/drawing/2014/main" id="{F187F9B6-4EBD-440A-820B-C84AD8E80029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9" name="フリーフォーム 30">
                <a:extLst>
                  <a:ext uri="{FF2B5EF4-FFF2-40B4-BE49-F238E27FC236}">
                    <a16:creationId xmlns:a16="http://schemas.microsoft.com/office/drawing/2014/main" id="{67189AB6-08AB-453B-9B37-2BBB18284AEF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0" name="フリーフォーム 1023">
                <a:extLst>
                  <a:ext uri="{FF2B5EF4-FFF2-40B4-BE49-F238E27FC236}">
                    <a16:creationId xmlns:a16="http://schemas.microsoft.com/office/drawing/2014/main" id="{B7F15D80-C414-4432-BE3A-A9E89287C2B9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1" name="フリーフォーム 1024">
                <a:extLst>
                  <a:ext uri="{FF2B5EF4-FFF2-40B4-BE49-F238E27FC236}">
                    <a16:creationId xmlns:a16="http://schemas.microsoft.com/office/drawing/2014/main" id="{2D5E7DAF-85EC-40EF-86D0-54B7626C909A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2" name="フリーフォーム 1026">
                <a:extLst>
                  <a:ext uri="{FF2B5EF4-FFF2-40B4-BE49-F238E27FC236}">
                    <a16:creationId xmlns:a16="http://schemas.microsoft.com/office/drawing/2014/main" id="{7A4D58E7-AB75-4C7C-8191-DCA357C259AE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3" name="フリーフォーム 1027">
                <a:extLst>
                  <a:ext uri="{FF2B5EF4-FFF2-40B4-BE49-F238E27FC236}">
                    <a16:creationId xmlns:a16="http://schemas.microsoft.com/office/drawing/2014/main" id="{A89D87F3-A0EC-45DA-A76B-34EE32FBF7B6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4" name="フリーフォーム 1028">
                <a:extLst>
                  <a:ext uri="{FF2B5EF4-FFF2-40B4-BE49-F238E27FC236}">
                    <a16:creationId xmlns:a16="http://schemas.microsoft.com/office/drawing/2014/main" id="{2667FE9F-F3C8-4810-9261-4FCC1499BEFB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5" name="フリーフォーム 1029">
                <a:extLst>
                  <a:ext uri="{FF2B5EF4-FFF2-40B4-BE49-F238E27FC236}">
                    <a16:creationId xmlns:a16="http://schemas.microsoft.com/office/drawing/2014/main" id="{C58477D7-1CC0-49AB-87EE-19F233ACCFF3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6" name="フリーフォーム 1030">
                <a:extLst>
                  <a:ext uri="{FF2B5EF4-FFF2-40B4-BE49-F238E27FC236}">
                    <a16:creationId xmlns:a16="http://schemas.microsoft.com/office/drawing/2014/main" id="{173593F2-FE91-46C8-91E1-3EA3A0CE7954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7" name="フリーフォーム 1031">
                <a:extLst>
                  <a:ext uri="{FF2B5EF4-FFF2-40B4-BE49-F238E27FC236}">
                    <a16:creationId xmlns:a16="http://schemas.microsoft.com/office/drawing/2014/main" id="{D2F4E6DB-D071-49CB-9A3C-5C37B88F0E33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8" name="フリーフォーム 1033">
                <a:extLst>
                  <a:ext uri="{FF2B5EF4-FFF2-40B4-BE49-F238E27FC236}">
                    <a16:creationId xmlns:a16="http://schemas.microsoft.com/office/drawing/2014/main" id="{150DA29E-CB50-45DA-A27E-11C05E68C33C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9" name="フリーフォーム 1034">
                <a:extLst>
                  <a:ext uri="{FF2B5EF4-FFF2-40B4-BE49-F238E27FC236}">
                    <a16:creationId xmlns:a16="http://schemas.microsoft.com/office/drawing/2014/main" id="{13018757-4A2E-47BC-95A8-8B2DEC7ECAE4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0" name="フリーフォーム 1035">
                <a:extLst>
                  <a:ext uri="{FF2B5EF4-FFF2-40B4-BE49-F238E27FC236}">
                    <a16:creationId xmlns:a16="http://schemas.microsoft.com/office/drawing/2014/main" id="{1A738BEA-8118-4FBB-8716-838A23FDFCA0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1" name="フリーフォーム 1036">
                <a:extLst>
                  <a:ext uri="{FF2B5EF4-FFF2-40B4-BE49-F238E27FC236}">
                    <a16:creationId xmlns:a16="http://schemas.microsoft.com/office/drawing/2014/main" id="{E7A21F50-3F54-47FB-BA84-94488FC28B9F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2" name="フリーフォーム 1037">
                <a:extLst>
                  <a:ext uri="{FF2B5EF4-FFF2-40B4-BE49-F238E27FC236}">
                    <a16:creationId xmlns:a16="http://schemas.microsoft.com/office/drawing/2014/main" id="{923D4986-4E10-477D-BE3C-BE76013497B1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3" name="フリーフォーム 1038">
                <a:extLst>
                  <a:ext uri="{FF2B5EF4-FFF2-40B4-BE49-F238E27FC236}">
                    <a16:creationId xmlns:a16="http://schemas.microsoft.com/office/drawing/2014/main" id="{A7BE8DD4-E4DE-4F0D-8BEA-976476D95C31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4" name="フリーフォーム 1039">
                <a:extLst>
                  <a:ext uri="{FF2B5EF4-FFF2-40B4-BE49-F238E27FC236}">
                    <a16:creationId xmlns:a16="http://schemas.microsoft.com/office/drawing/2014/main" id="{5088E113-B027-4984-839A-DDB1ECD1F1FA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5" name="フリーフォーム 1040">
                <a:extLst>
                  <a:ext uri="{FF2B5EF4-FFF2-40B4-BE49-F238E27FC236}">
                    <a16:creationId xmlns:a16="http://schemas.microsoft.com/office/drawing/2014/main" id="{4D65D304-77EF-43E8-8711-4328E9F12960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" name="フリーフォーム 1041">
                <a:extLst>
                  <a:ext uri="{FF2B5EF4-FFF2-40B4-BE49-F238E27FC236}">
                    <a16:creationId xmlns:a16="http://schemas.microsoft.com/office/drawing/2014/main" id="{B9257016-740E-4186-95A5-7E819FCDEDAD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" name="フリーフォーム 1042">
                <a:extLst>
                  <a:ext uri="{FF2B5EF4-FFF2-40B4-BE49-F238E27FC236}">
                    <a16:creationId xmlns:a16="http://schemas.microsoft.com/office/drawing/2014/main" id="{F70E5F34-5ECD-4737-A842-5F1FC7826976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0" name="フリーフォーム 1043">
                <a:extLst>
                  <a:ext uri="{FF2B5EF4-FFF2-40B4-BE49-F238E27FC236}">
                    <a16:creationId xmlns:a16="http://schemas.microsoft.com/office/drawing/2014/main" id="{815F1BD4-7A48-4CC2-B542-F9BDBBCB457F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1" name="フリーフォーム 1044">
                <a:extLst>
                  <a:ext uri="{FF2B5EF4-FFF2-40B4-BE49-F238E27FC236}">
                    <a16:creationId xmlns:a16="http://schemas.microsoft.com/office/drawing/2014/main" id="{BB6776E3-C6AE-4D69-867E-FE1E38691806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2" name="フリーフォーム 1045">
                <a:extLst>
                  <a:ext uri="{FF2B5EF4-FFF2-40B4-BE49-F238E27FC236}">
                    <a16:creationId xmlns:a16="http://schemas.microsoft.com/office/drawing/2014/main" id="{C6FBAA3C-6B25-4E5B-BDB8-098FD6279461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4" name="フリーフォーム 1047">
                <a:extLst>
                  <a:ext uri="{FF2B5EF4-FFF2-40B4-BE49-F238E27FC236}">
                    <a16:creationId xmlns:a16="http://schemas.microsoft.com/office/drawing/2014/main" id="{B1AB92A4-9F19-45B1-83E0-1CE0E95C79A8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5" name="フリーフォーム 1048">
                <a:extLst>
                  <a:ext uri="{FF2B5EF4-FFF2-40B4-BE49-F238E27FC236}">
                    <a16:creationId xmlns:a16="http://schemas.microsoft.com/office/drawing/2014/main" id="{CC80EE1C-AA28-4387-9B0E-C36321149B6B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6" name="フリーフォーム 1049">
                <a:extLst>
                  <a:ext uri="{FF2B5EF4-FFF2-40B4-BE49-F238E27FC236}">
                    <a16:creationId xmlns:a16="http://schemas.microsoft.com/office/drawing/2014/main" id="{6B9B96ED-98B0-4E53-B8F4-DDF5B3D60CE3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7" name="フリーフォーム 1050">
                <a:extLst>
                  <a:ext uri="{FF2B5EF4-FFF2-40B4-BE49-F238E27FC236}">
                    <a16:creationId xmlns:a16="http://schemas.microsoft.com/office/drawing/2014/main" id="{86289186-92B8-4C95-86EE-895FBAB39BDE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5" name="フリーフォーム 1052">
                <a:extLst>
                  <a:ext uri="{FF2B5EF4-FFF2-40B4-BE49-F238E27FC236}">
                    <a16:creationId xmlns:a16="http://schemas.microsoft.com/office/drawing/2014/main" id="{175BA3A2-BC77-44F3-B8FA-55421FC058CB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6" name="フリーフォーム 1055">
                <a:extLst>
                  <a:ext uri="{FF2B5EF4-FFF2-40B4-BE49-F238E27FC236}">
                    <a16:creationId xmlns:a16="http://schemas.microsoft.com/office/drawing/2014/main" id="{78147C9D-A43E-41CE-9CF8-4CD8C2547F82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7" name="フリーフォーム 1056">
                <a:extLst>
                  <a:ext uri="{FF2B5EF4-FFF2-40B4-BE49-F238E27FC236}">
                    <a16:creationId xmlns:a16="http://schemas.microsoft.com/office/drawing/2014/main" id="{1126AC54-DBCD-46BF-B77D-8E94DEF922EC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8" name="フリーフォーム 1057">
                <a:extLst>
                  <a:ext uri="{FF2B5EF4-FFF2-40B4-BE49-F238E27FC236}">
                    <a16:creationId xmlns:a16="http://schemas.microsoft.com/office/drawing/2014/main" id="{2A851CC4-1B6E-4AC1-A86B-03D91A52FDA7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9" name="フリーフォーム 1058">
                <a:extLst>
                  <a:ext uri="{FF2B5EF4-FFF2-40B4-BE49-F238E27FC236}">
                    <a16:creationId xmlns:a16="http://schemas.microsoft.com/office/drawing/2014/main" id="{3CF9D649-0670-4428-A7F6-F2F37C397988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0" name="フリーフォーム 1059">
                <a:extLst>
                  <a:ext uri="{FF2B5EF4-FFF2-40B4-BE49-F238E27FC236}">
                    <a16:creationId xmlns:a16="http://schemas.microsoft.com/office/drawing/2014/main" id="{760AD8C6-E737-488C-9DB8-7F2974CD6CC3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1" name="フリーフォーム 1060">
                <a:extLst>
                  <a:ext uri="{FF2B5EF4-FFF2-40B4-BE49-F238E27FC236}">
                    <a16:creationId xmlns:a16="http://schemas.microsoft.com/office/drawing/2014/main" id="{13971A3B-A8AC-48B0-808A-44012906E17C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2" name="フリーフォーム 1061">
                <a:extLst>
                  <a:ext uri="{FF2B5EF4-FFF2-40B4-BE49-F238E27FC236}">
                    <a16:creationId xmlns:a16="http://schemas.microsoft.com/office/drawing/2014/main" id="{C9EB8F00-4F8C-4288-B211-D41AC7EB440B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3" name="フリーフォーム 1062">
                <a:extLst>
                  <a:ext uri="{FF2B5EF4-FFF2-40B4-BE49-F238E27FC236}">
                    <a16:creationId xmlns:a16="http://schemas.microsoft.com/office/drawing/2014/main" id="{345754D6-5894-4992-9434-43DCAA6DE02E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4" name="フリーフォーム 1063">
                <a:extLst>
                  <a:ext uri="{FF2B5EF4-FFF2-40B4-BE49-F238E27FC236}">
                    <a16:creationId xmlns:a16="http://schemas.microsoft.com/office/drawing/2014/main" id="{2159E1C8-97F9-4BB5-8C55-D9F830B08D8C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5" name="フリーフォーム 1064">
                <a:extLst>
                  <a:ext uri="{FF2B5EF4-FFF2-40B4-BE49-F238E27FC236}">
                    <a16:creationId xmlns:a16="http://schemas.microsoft.com/office/drawing/2014/main" id="{9A88B7D1-899A-41CD-B099-D3CDF034081D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6" name="フリーフォーム 1065">
                <a:extLst>
                  <a:ext uri="{FF2B5EF4-FFF2-40B4-BE49-F238E27FC236}">
                    <a16:creationId xmlns:a16="http://schemas.microsoft.com/office/drawing/2014/main" id="{F74162C6-57E5-474F-B920-AB548570E5B5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7" name="フリーフォーム 1066">
                <a:extLst>
                  <a:ext uri="{FF2B5EF4-FFF2-40B4-BE49-F238E27FC236}">
                    <a16:creationId xmlns:a16="http://schemas.microsoft.com/office/drawing/2014/main" id="{255A53A1-AF9F-416F-9102-D6B772B85D27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8" name="フリーフォーム 1067">
                <a:extLst>
                  <a:ext uri="{FF2B5EF4-FFF2-40B4-BE49-F238E27FC236}">
                    <a16:creationId xmlns:a16="http://schemas.microsoft.com/office/drawing/2014/main" id="{16992BDF-465D-4A0A-9745-BE9765527271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9" name="フリーフォーム 1069">
                <a:extLst>
                  <a:ext uri="{FF2B5EF4-FFF2-40B4-BE49-F238E27FC236}">
                    <a16:creationId xmlns:a16="http://schemas.microsoft.com/office/drawing/2014/main" id="{71F724F2-9660-4B0C-A55D-62D32BF948D6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0" name="フリーフォーム 1071">
                <a:extLst>
                  <a:ext uri="{FF2B5EF4-FFF2-40B4-BE49-F238E27FC236}">
                    <a16:creationId xmlns:a16="http://schemas.microsoft.com/office/drawing/2014/main" id="{90157F25-BA7E-4E75-85A6-9BC4C9EF4443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0" name="フリーフォーム 1072">
                <a:extLst>
                  <a:ext uri="{FF2B5EF4-FFF2-40B4-BE49-F238E27FC236}">
                    <a16:creationId xmlns:a16="http://schemas.microsoft.com/office/drawing/2014/main" id="{0590D8BC-FA4E-47C5-8E50-440DF9D7B968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1" name="フリーフォーム 1073">
                <a:extLst>
                  <a:ext uri="{FF2B5EF4-FFF2-40B4-BE49-F238E27FC236}">
                    <a16:creationId xmlns:a16="http://schemas.microsoft.com/office/drawing/2014/main" id="{844D3146-75C6-4EA6-8CCD-A7BC718424F5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2" name="フリーフォーム 1074">
                <a:extLst>
                  <a:ext uri="{FF2B5EF4-FFF2-40B4-BE49-F238E27FC236}">
                    <a16:creationId xmlns:a16="http://schemas.microsoft.com/office/drawing/2014/main" id="{F529841E-857B-4805-89EC-EB4A67F152EA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3" name="フリーフォーム 1075">
                <a:extLst>
                  <a:ext uri="{FF2B5EF4-FFF2-40B4-BE49-F238E27FC236}">
                    <a16:creationId xmlns:a16="http://schemas.microsoft.com/office/drawing/2014/main" id="{CA5D47CC-2B6E-4F40-9026-9B124EC4ED08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4" name="フリーフォーム 1076">
                <a:extLst>
                  <a:ext uri="{FF2B5EF4-FFF2-40B4-BE49-F238E27FC236}">
                    <a16:creationId xmlns:a16="http://schemas.microsoft.com/office/drawing/2014/main" id="{45015D61-74E1-4E14-BD3C-7834E4BB30EA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5" name="フリーフォーム 1077">
                <a:extLst>
                  <a:ext uri="{FF2B5EF4-FFF2-40B4-BE49-F238E27FC236}">
                    <a16:creationId xmlns:a16="http://schemas.microsoft.com/office/drawing/2014/main" id="{2D3A05E2-2FEF-435F-A2F9-1AB789279F9A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6" name="フリーフォーム 1078">
                <a:extLst>
                  <a:ext uri="{FF2B5EF4-FFF2-40B4-BE49-F238E27FC236}">
                    <a16:creationId xmlns:a16="http://schemas.microsoft.com/office/drawing/2014/main" id="{214A2B34-E642-4CD4-87FA-B4B57E8A4016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7" name="フリーフォーム 1079">
                <a:extLst>
                  <a:ext uri="{FF2B5EF4-FFF2-40B4-BE49-F238E27FC236}">
                    <a16:creationId xmlns:a16="http://schemas.microsoft.com/office/drawing/2014/main" id="{A0D7F79E-974A-46B9-A064-7F1A97D906FB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8" name="フリーフォーム 1080">
                <a:extLst>
                  <a:ext uri="{FF2B5EF4-FFF2-40B4-BE49-F238E27FC236}">
                    <a16:creationId xmlns:a16="http://schemas.microsoft.com/office/drawing/2014/main" id="{2A793D60-C164-4AE2-858B-FC79C44FBF99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9" name="フリーフォーム 1081">
                <a:extLst>
                  <a:ext uri="{FF2B5EF4-FFF2-40B4-BE49-F238E27FC236}">
                    <a16:creationId xmlns:a16="http://schemas.microsoft.com/office/drawing/2014/main" id="{EB5D736D-D5F4-43E8-A824-2AA1397610F4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1" name="フリーフォーム 1082">
                <a:extLst>
                  <a:ext uri="{FF2B5EF4-FFF2-40B4-BE49-F238E27FC236}">
                    <a16:creationId xmlns:a16="http://schemas.microsoft.com/office/drawing/2014/main" id="{D28F32B3-6C1F-4832-BFE7-B6CAD6B7EAE6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4" name="フリーフォーム 1083">
                <a:extLst>
                  <a:ext uri="{FF2B5EF4-FFF2-40B4-BE49-F238E27FC236}">
                    <a16:creationId xmlns:a16="http://schemas.microsoft.com/office/drawing/2014/main" id="{9A744E6A-761B-465C-8BB6-64CF0551F35D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5" name="フリーフォーム 1084">
                <a:extLst>
                  <a:ext uri="{FF2B5EF4-FFF2-40B4-BE49-F238E27FC236}">
                    <a16:creationId xmlns:a16="http://schemas.microsoft.com/office/drawing/2014/main" id="{D6EBB17B-8436-408A-BDCD-C7B35220871C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6" name="フリーフォーム 1085">
                <a:extLst>
                  <a:ext uri="{FF2B5EF4-FFF2-40B4-BE49-F238E27FC236}">
                    <a16:creationId xmlns:a16="http://schemas.microsoft.com/office/drawing/2014/main" id="{D3D4A571-FFB3-453C-95EF-71F8064969C8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7" name="フリーフォーム 1086">
                <a:extLst>
                  <a:ext uri="{FF2B5EF4-FFF2-40B4-BE49-F238E27FC236}">
                    <a16:creationId xmlns:a16="http://schemas.microsoft.com/office/drawing/2014/main" id="{1BA6E882-C2D1-41D4-8E72-20347CF3C90B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8" name="フリーフォーム 1087">
                <a:extLst>
                  <a:ext uri="{FF2B5EF4-FFF2-40B4-BE49-F238E27FC236}">
                    <a16:creationId xmlns:a16="http://schemas.microsoft.com/office/drawing/2014/main" id="{45947B29-414A-4E83-B27D-47FA7D0E5BCC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9" name="フリーフォーム 1088">
                <a:extLst>
                  <a:ext uri="{FF2B5EF4-FFF2-40B4-BE49-F238E27FC236}">
                    <a16:creationId xmlns:a16="http://schemas.microsoft.com/office/drawing/2014/main" id="{E4FCCF73-8E0D-43C1-AB8E-BCEAFAFB5FEF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0" name="フリーフォーム 1089">
                <a:extLst>
                  <a:ext uri="{FF2B5EF4-FFF2-40B4-BE49-F238E27FC236}">
                    <a16:creationId xmlns:a16="http://schemas.microsoft.com/office/drawing/2014/main" id="{A22D23C5-025F-42E1-8D73-F68407CD411A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1" name="フリーフォーム 1090">
                <a:extLst>
                  <a:ext uri="{FF2B5EF4-FFF2-40B4-BE49-F238E27FC236}">
                    <a16:creationId xmlns:a16="http://schemas.microsoft.com/office/drawing/2014/main" id="{7DC9DAD8-FEF7-4F44-8CCC-C6C0F04385D9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2" name="フリーフォーム 1091">
                <a:extLst>
                  <a:ext uri="{FF2B5EF4-FFF2-40B4-BE49-F238E27FC236}">
                    <a16:creationId xmlns:a16="http://schemas.microsoft.com/office/drawing/2014/main" id="{EF26495B-09F8-41A0-904C-AAF1BBC305B7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3" name="フリーフォーム 1092">
                <a:extLst>
                  <a:ext uri="{FF2B5EF4-FFF2-40B4-BE49-F238E27FC236}">
                    <a16:creationId xmlns:a16="http://schemas.microsoft.com/office/drawing/2014/main" id="{C40C7102-BBAD-45FC-B696-92936C9EFB88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4" name="フリーフォーム 1094">
                <a:extLst>
                  <a:ext uri="{FF2B5EF4-FFF2-40B4-BE49-F238E27FC236}">
                    <a16:creationId xmlns:a16="http://schemas.microsoft.com/office/drawing/2014/main" id="{BFBA88DB-E9F8-4E8C-A744-4D619FC836B1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5" name="フリーフォーム 1097">
                <a:extLst>
                  <a:ext uri="{FF2B5EF4-FFF2-40B4-BE49-F238E27FC236}">
                    <a16:creationId xmlns:a16="http://schemas.microsoft.com/office/drawing/2014/main" id="{ACE4AE71-37D6-4D16-8A79-906C8451B66B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6" name="フリーフォーム 1100">
                <a:extLst>
                  <a:ext uri="{FF2B5EF4-FFF2-40B4-BE49-F238E27FC236}">
                    <a16:creationId xmlns:a16="http://schemas.microsoft.com/office/drawing/2014/main" id="{80652496-FAF2-43B9-A6E8-9A42F3A23739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7" name="フリーフォーム 1101">
                <a:extLst>
                  <a:ext uri="{FF2B5EF4-FFF2-40B4-BE49-F238E27FC236}">
                    <a16:creationId xmlns:a16="http://schemas.microsoft.com/office/drawing/2014/main" id="{FAB1C918-9FDF-435E-B329-B6E0E9A6D9A2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8" name="フリーフォーム 1102">
                <a:extLst>
                  <a:ext uri="{FF2B5EF4-FFF2-40B4-BE49-F238E27FC236}">
                    <a16:creationId xmlns:a16="http://schemas.microsoft.com/office/drawing/2014/main" id="{EB8F0AB0-94DE-4C5E-BEBF-FAB4643E70B0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9" name="フリーフォーム 1103">
                <a:extLst>
                  <a:ext uri="{FF2B5EF4-FFF2-40B4-BE49-F238E27FC236}">
                    <a16:creationId xmlns:a16="http://schemas.microsoft.com/office/drawing/2014/main" id="{F102E6AB-6A04-4601-B1E5-088496A02803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0" name="フリーフォーム 1104">
                <a:extLst>
                  <a:ext uri="{FF2B5EF4-FFF2-40B4-BE49-F238E27FC236}">
                    <a16:creationId xmlns:a16="http://schemas.microsoft.com/office/drawing/2014/main" id="{1F717D10-E064-4AD1-993F-BA20D25FF541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1" name="フリーフォーム 1105">
                <a:extLst>
                  <a:ext uri="{FF2B5EF4-FFF2-40B4-BE49-F238E27FC236}">
                    <a16:creationId xmlns:a16="http://schemas.microsoft.com/office/drawing/2014/main" id="{C5A8CB30-C361-4B59-BD11-85B89A4CB375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2" name="フリーフォーム 1106">
                <a:extLst>
                  <a:ext uri="{FF2B5EF4-FFF2-40B4-BE49-F238E27FC236}">
                    <a16:creationId xmlns:a16="http://schemas.microsoft.com/office/drawing/2014/main" id="{205C46FF-E913-480D-A8DA-FC35760D64F6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3" name="フリーフォーム 1109">
                <a:extLst>
                  <a:ext uri="{FF2B5EF4-FFF2-40B4-BE49-F238E27FC236}">
                    <a16:creationId xmlns:a16="http://schemas.microsoft.com/office/drawing/2014/main" id="{BA080204-639D-4543-BECF-D1D3DBEAD268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4" name="フリーフォーム 1110">
                <a:extLst>
                  <a:ext uri="{FF2B5EF4-FFF2-40B4-BE49-F238E27FC236}">
                    <a16:creationId xmlns:a16="http://schemas.microsoft.com/office/drawing/2014/main" id="{266588DC-5ADA-44CA-9FC3-3F3C25CF78F2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5" name="フリーフォーム 1111">
                <a:extLst>
                  <a:ext uri="{FF2B5EF4-FFF2-40B4-BE49-F238E27FC236}">
                    <a16:creationId xmlns:a16="http://schemas.microsoft.com/office/drawing/2014/main" id="{105BE513-E12B-4CA0-8A52-9614206C76C8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6" name="フリーフォーム 1112">
                <a:extLst>
                  <a:ext uri="{FF2B5EF4-FFF2-40B4-BE49-F238E27FC236}">
                    <a16:creationId xmlns:a16="http://schemas.microsoft.com/office/drawing/2014/main" id="{E70ADF98-4597-4B14-AC1F-0E0C920FF561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7" name="フリーフォーム 1113">
                <a:extLst>
                  <a:ext uri="{FF2B5EF4-FFF2-40B4-BE49-F238E27FC236}">
                    <a16:creationId xmlns:a16="http://schemas.microsoft.com/office/drawing/2014/main" id="{EACFF914-D6D3-4AFB-A685-294B1F61A909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8" name="フリーフォーム 1114">
                <a:extLst>
                  <a:ext uri="{FF2B5EF4-FFF2-40B4-BE49-F238E27FC236}">
                    <a16:creationId xmlns:a16="http://schemas.microsoft.com/office/drawing/2014/main" id="{6A55878F-C2BC-4BC2-A2ED-BA39E05E56F0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9" name="フリーフォーム 1115">
                <a:extLst>
                  <a:ext uri="{FF2B5EF4-FFF2-40B4-BE49-F238E27FC236}">
                    <a16:creationId xmlns:a16="http://schemas.microsoft.com/office/drawing/2014/main" id="{85AC8C4D-F858-4D39-9DF7-24B732EF33DD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0" name="フリーフォーム 1116">
                <a:extLst>
                  <a:ext uri="{FF2B5EF4-FFF2-40B4-BE49-F238E27FC236}">
                    <a16:creationId xmlns:a16="http://schemas.microsoft.com/office/drawing/2014/main" id="{C2CEA708-E2AB-403F-87FE-F5A9A6F4F353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1" name="フリーフォーム 1117">
                <a:extLst>
                  <a:ext uri="{FF2B5EF4-FFF2-40B4-BE49-F238E27FC236}">
                    <a16:creationId xmlns:a16="http://schemas.microsoft.com/office/drawing/2014/main" id="{C814D699-D84B-4B63-9F33-54D827D281CF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2" name="フリーフォーム 1118">
                <a:extLst>
                  <a:ext uri="{FF2B5EF4-FFF2-40B4-BE49-F238E27FC236}">
                    <a16:creationId xmlns:a16="http://schemas.microsoft.com/office/drawing/2014/main" id="{A59EAD9A-5693-4FB6-AA9B-C702BB89EED9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3" name="フリーフォーム 1119">
                <a:extLst>
                  <a:ext uri="{FF2B5EF4-FFF2-40B4-BE49-F238E27FC236}">
                    <a16:creationId xmlns:a16="http://schemas.microsoft.com/office/drawing/2014/main" id="{2CFB36FD-C269-4266-9F4A-43B361D562CA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4" name="フリーフォーム 1120">
                <a:extLst>
                  <a:ext uri="{FF2B5EF4-FFF2-40B4-BE49-F238E27FC236}">
                    <a16:creationId xmlns:a16="http://schemas.microsoft.com/office/drawing/2014/main" id="{8D9432EE-7782-435E-8273-021B788DA498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5" name="フリーフォーム 1121">
                <a:extLst>
                  <a:ext uri="{FF2B5EF4-FFF2-40B4-BE49-F238E27FC236}">
                    <a16:creationId xmlns:a16="http://schemas.microsoft.com/office/drawing/2014/main" id="{E3700395-48F5-4B65-9115-9A43FDA9F2EE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6" name="フリーフォーム 1122">
                <a:extLst>
                  <a:ext uri="{FF2B5EF4-FFF2-40B4-BE49-F238E27FC236}">
                    <a16:creationId xmlns:a16="http://schemas.microsoft.com/office/drawing/2014/main" id="{12735904-9F90-4052-8FDF-2217ACE805E3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7" name="フリーフォーム 1123">
                <a:extLst>
                  <a:ext uri="{FF2B5EF4-FFF2-40B4-BE49-F238E27FC236}">
                    <a16:creationId xmlns:a16="http://schemas.microsoft.com/office/drawing/2014/main" id="{6C149B09-BA40-4B19-95F6-3803ADA27948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8" name="フリーフォーム 1124">
                <a:extLst>
                  <a:ext uri="{FF2B5EF4-FFF2-40B4-BE49-F238E27FC236}">
                    <a16:creationId xmlns:a16="http://schemas.microsoft.com/office/drawing/2014/main" id="{AE4DF957-3531-420C-A74D-8C895F95B990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9" name="フリーフォーム 1125">
                <a:extLst>
                  <a:ext uri="{FF2B5EF4-FFF2-40B4-BE49-F238E27FC236}">
                    <a16:creationId xmlns:a16="http://schemas.microsoft.com/office/drawing/2014/main" id="{4B5FA665-4E5E-4F09-ABC8-4AE317532063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0" name="フリーフォーム 1126">
                <a:extLst>
                  <a:ext uri="{FF2B5EF4-FFF2-40B4-BE49-F238E27FC236}">
                    <a16:creationId xmlns:a16="http://schemas.microsoft.com/office/drawing/2014/main" id="{529F5243-409E-4D9B-9E93-7F03D7673997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1" name="フリーフォーム 1128">
                <a:extLst>
                  <a:ext uri="{FF2B5EF4-FFF2-40B4-BE49-F238E27FC236}">
                    <a16:creationId xmlns:a16="http://schemas.microsoft.com/office/drawing/2014/main" id="{97019093-B051-4228-AA8A-96C8BCC39404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2" name="フリーフォーム 1129">
                <a:extLst>
                  <a:ext uri="{FF2B5EF4-FFF2-40B4-BE49-F238E27FC236}">
                    <a16:creationId xmlns:a16="http://schemas.microsoft.com/office/drawing/2014/main" id="{BE40367F-249F-4DD1-A4A9-BB1D0EEE5BA3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3" name="フリーフォーム 1130">
                <a:extLst>
                  <a:ext uri="{FF2B5EF4-FFF2-40B4-BE49-F238E27FC236}">
                    <a16:creationId xmlns:a16="http://schemas.microsoft.com/office/drawing/2014/main" id="{4300E25D-D5C1-415E-950A-5E3FAB42CF91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4" name="フリーフォーム 1131">
                <a:extLst>
                  <a:ext uri="{FF2B5EF4-FFF2-40B4-BE49-F238E27FC236}">
                    <a16:creationId xmlns:a16="http://schemas.microsoft.com/office/drawing/2014/main" id="{BC51B2B5-46BF-444A-9B2C-023BFFF605C0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5" name="フリーフォーム 1132">
                <a:extLst>
                  <a:ext uri="{FF2B5EF4-FFF2-40B4-BE49-F238E27FC236}">
                    <a16:creationId xmlns:a16="http://schemas.microsoft.com/office/drawing/2014/main" id="{70BA6F32-79DD-44AC-906B-B49C57572A82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6" name="フリーフォーム 1133">
                <a:extLst>
                  <a:ext uri="{FF2B5EF4-FFF2-40B4-BE49-F238E27FC236}">
                    <a16:creationId xmlns:a16="http://schemas.microsoft.com/office/drawing/2014/main" id="{E5EBAC35-2791-4D20-9634-AF77BF449C77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7" name="フリーフォーム 1134">
                <a:extLst>
                  <a:ext uri="{FF2B5EF4-FFF2-40B4-BE49-F238E27FC236}">
                    <a16:creationId xmlns:a16="http://schemas.microsoft.com/office/drawing/2014/main" id="{78773378-16B1-4C25-9E5D-09766CFC3062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8" name="フリーフォーム 1136">
                <a:extLst>
                  <a:ext uri="{FF2B5EF4-FFF2-40B4-BE49-F238E27FC236}">
                    <a16:creationId xmlns:a16="http://schemas.microsoft.com/office/drawing/2014/main" id="{F4797231-8007-4497-88A7-9A0D4B9B303D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9" name="フリーフォーム 1137">
                <a:extLst>
                  <a:ext uri="{FF2B5EF4-FFF2-40B4-BE49-F238E27FC236}">
                    <a16:creationId xmlns:a16="http://schemas.microsoft.com/office/drawing/2014/main" id="{BC6DE8F1-8958-4CC6-B6DB-52971AE0CB99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0" name="フリーフォーム 1139">
                <a:extLst>
                  <a:ext uri="{FF2B5EF4-FFF2-40B4-BE49-F238E27FC236}">
                    <a16:creationId xmlns:a16="http://schemas.microsoft.com/office/drawing/2014/main" id="{83C61FDE-559D-4679-9DA1-92AFC3BE513A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1" name="フリーフォーム 1140">
                <a:extLst>
                  <a:ext uri="{FF2B5EF4-FFF2-40B4-BE49-F238E27FC236}">
                    <a16:creationId xmlns:a16="http://schemas.microsoft.com/office/drawing/2014/main" id="{D76E614C-27CA-4DEE-AB20-CB1DBBF36FB5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2" name="フリーフォーム 1141">
                <a:extLst>
                  <a:ext uri="{FF2B5EF4-FFF2-40B4-BE49-F238E27FC236}">
                    <a16:creationId xmlns:a16="http://schemas.microsoft.com/office/drawing/2014/main" id="{F3DA1441-F6C6-4482-B6DF-EB5BD1C0D085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3" name="フリーフォーム 1142">
                <a:extLst>
                  <a:ext uri="{FF2B5EF4-FFF2-40B4-BE49-F238E27FC236}">
                    <a16:creationId xmlns:a16="http://schemas.microsoft.com/office/drawing/2014/main" id="{734A79FC-BBA5-42CF-AA70-0FD653CA231A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4" name="フリーフォーム 1143">
                <a:extLst>
                  <a:ext uri="{FF2B5EF4-FFF2-40B4-BE49-F238E27FC236}">
                    <a16:creationId xmlns:a16="http://schemas.microsoft.com/office/drawing/2014/main" id="{A5A0AB29-EABC-4974-AAC1-C13252506D9A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5" name="フリーフォーム 1144">
                <a:extLst>
                  <a:ext uri="{FF2B5EF4-FFF2-40B4-BE49-F238E27FC236}">
                    <a16:creationId xmlns:a16="http://schemas.microsoft.com/office/drawing/2014/main" id="{E6DDDEAA-13D8-4F60-B796-2BED99460F03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6" name="フリーフォーム 1145">
                <a:extLst>
                  <a:ext uri="{FF2B5EF4-FFF2-40B4-BE49-F238E27FC236}">
                    <a16:creationId xmlns:a16="http://schemas.microsoft.com/office/drawing/2014/main" id="{7DFA3AED-734A-4E8B-92F2-4DF7878EEACD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7" name="フリーフォーム 1146">
                <a:extLst>
                  <a:ext uri="{FF2B5EF4-FFF2-40B4-BE49-F238E27FC236}">
                    <a16:creationId xmlns:a16="http://schemas.microsoft.com/office/drawing/2014/main" id="{378A1EE0-5EC7-4377-B3A7-8AC622115231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8" name="フリーフォーム 1147">
                <a:extLst>
                  <a:ext uri="{FF2B5EF4-FFF2-40B4-BE49-F238E27FC236}">
                    <a16:creationId xmlns:a16="http://schemas.microsoft.com/office/drawing/2014/main" id="{B5E112ED-21EF-4E9C-B80D-B66D4DE6EC71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9" name="フリーフォーム 1148">
                <a:extLst>
                  <a:ext uri="{FF2B5EF4-FFF2-40B4-BE49-F238E27FC236}">
                    <a16:creationId xmlns:a16="http://schemas.microsoft.com/office/drawing/2014/main" id="{E7DAFE85-654E-40CB-8D86-781E35F7255F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0" name="フリーフォーム 1149">
                <a:extLst>
                  <a:ext uri="{FF2B5EF4-FFF2-40B4-BE49-F238E27FC236}">
                    <a16:creationId xmlns:a16="http://schemas.microsoft.com/office/drawing/2014/main" id="{ACB6D81C-AFC7-478F-ACC1-28A8957702C5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1" name="フリーフォーム 1150">
                <a:extLst>
                  <a:ext uri="{FF2B5EF4-FFF2-40B4-BE49-F238E27FC236}">
                    <a16:creationId xmlns:a16="http://schemas.microsoft.com/office/drawing/2014/main" id="{9580CDD4-7027-4C2C-ABD8-FABC3F422257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2" name="フリーフォーム 1170">
                <a:extLst>
                  <a:ext uri="{FF2B5EF4-FFF2-40B4-BE49-F238E27FC236}">
                    <a16:creationId xmlns:a16="http://schemas.microsoft.com/office/drawing/2014/main" id="{40832BC2-5299-4791-89B3-CB06FADBEF04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3" name="フリーフォーム 1171">
                <a:extLst>
                  <a:ext uri="{FF2B5EF4-FFF2-40B4-BE49-F238E27FC236}">
                    <a16:creationId xmlns:a16="http://schemas.microsoft.com/office/drawing/2014/main" id="{5FA4ACE4-4E96-44B9-AF45-850BACF2E294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4" name="フリーフォーム 1172">
                <a:extLst>
                  <a:ext uri="{FF2B5EF4-FFF2-40B4-BE49-F238E27FC236}">
                    <a16:creationId xmlns:a16="http://schemas.microsoft.com/office/drawing/2014/main" id="{64C56B68-638B-42E0-9B5C-31A6AE0F541A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5" name="フリーフォーム 1173">
                <a:extLst>
                  <a:ext uri="{FF2B5EF4-FFF2-40B4-BE49-F238E27FC236}">
                    <a16:creationId xmlns:a16="http://schemas.microsoft.com/office/drawing/2014/main" id="{EC07ADA3-E6F5-405D-87B8-D57FA82924C1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6" name="フリーフォーム 1174">
                <a:extLst>
                  <a:ext uri="{FF2B5EF4-FFF2-40B4-BE49-F238E27FC236}">
                    <a16:creationId xmlns:a16="http://schemas.microsoft.com/office/drawing/2014/main" id="{2BA3CE50-5FA4-42C6-A439-EE8B14820ACA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7" name="フリーフォーム 1175">
                <a:extLst>
                  <a:ext uri="{FF2B5EF4-FFF2-40B4-BE49-F238E27FC236}">
                    <a16:creationId xmlns:a16="http://schemas.microsoft.com/office/drawing/2014/main" id="{91E31E65-4C18-4336-B46C-8E6031FB99ED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8" name="フリーフォーム 1177">
                <a:extLst>
                  <a:ext uri="{FF2B5EF4-FFF2-40B4-BE49-F238E27FC236}">
                    <a16:creationId xmlns:a16="http://schemas.microsoft.com/office/drawing/2014/main" id="{837ED5E6-0B7C-4F3D-AE78-BECBEC8042A0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9" name="フリーフォーム 1178">
                <a:extLst>
                  <a:ext uri="{FF2B5EF4-FFF2-40B4-BE49-F238E27FC236}">
                    <a16:creationId xmlns:a16="http://schemas.microsoft.com/office/drawing/2014/main" id="{7C4690B7-324D-4F74-BCCD-8009A050F4D4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0" name="フリーフォーム 1179">
                <a:extLst>
                  <a:ext uri="{FF2B5EF4-FFF2-40B4-BE49-F238E27FC236}">
                    <a16:creationId xmlns:a16="http://schemas.microsoft.com/office/drawing/2014/main" id="{45CDEE63-CFAE-4CCD-A030-BA2ED3584F38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1" name="フリーフォーム 1180">
                <a:extLst>
                  <a:ext uri="{FF2B5EF4-FFF2-40B4-BE49-F238E27FC236}">
                    <a16:creationId xmlns:a16="http://schemas.microsoft.com/office/drawing/2014/main" id="{00244FE5-5C93-425B-A14E-F1E4897D8430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2" name="フリーフォーム 1184">
                <a:extLst>
                  <a:ext uri="{FF2B5EF4-FFF2-40B4-BE49-F238E27FC236}">
                    <a16:creationId xmlns:a16="http://schemas.microsoft.com/office/drawing/2014/main" id="{93F0A772-A6D4-4526-9F36-2313B6B5B0A2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3" name="フリーフォーム 1185">
                <a:extLst>
                  <a:ext uri="{FF2B5EF4-FFF2-40B4-BE49-F238E27FC236}">
                    <a16:creationId xmlns:a16="http://schemas.microsoft.com/office/drawing/2014/main" id="{AD9EF920-A81B-48A4-B7FC-89B4E2D47D93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4" name="フリーフォーム 1186">
                <a:extLst>
                  <a:ext uri="{FF2B5EF4-FFF2-40B4-BE49-F238E27FC236}">
                    <a16:creationId xmlns:a16="http://schemas.microsoft.com/office/drawing/2014/main" id="{DE28EE14-BAFD-4486-8EE8-B55AA123E7CB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5" name="フリーフォーム 1187">
                <a:extLst>
                  <a:ext uri="{FF2B5EF4-FFF2-40B4-BE49-F238E27FC236}">
                    <a16:creationId xmlns:a16="http://schemas.microsoft.com/office/drawing/2014/main" id="{6BEB9947-2D76-4AC6-AF54-683E89E715B5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6" name="フリーフォーム 1188">
                <a:extLst>
                  <a:ext uri="{FF2B5EF4-FFF2-40B4-BE49-F238E27FC236}">
                    <a16:creationId xmlns:a16="http://schemas.microsoft.com/office/drawing/2014/main" id="{61B64AC2-D958-48B5-8C5B-20A4F1A3C388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7" name="フリーフォーム 1189">
                <a:extLst>
                  <a:ext uri="{FF2B5EF4-FFF2-40B4-BE49-F238E27FC236}">
                    <a16:creationId xmlns:a16="http://schemas.microsoft.com/office/drawing/2014/main" id="{167BDF3A-A87F-4BBE-A978-F2287E98B53E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8" name="フリーフォーム 1190">
                <a:extLst>
                  <a:ext uri="{FF2B5EF4-FFF2-40B4-BE49-F238E27FC236}">
                    <a16:creationId xmlns:a16="http://schemas.microsoft.com/office/drawing/2014/main" id="{E49FCD11-0C3F-4738-B1A8-87BFFD8A9BB9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9" name="フリーフォーム 1191">
                <a:extLst>
                  <a:ext uri="{FF2B5EF4-FFF2-40B4-BE49-F238E27FC236}">
                    <a16:creationId xmlns:a16="http://schemas.microsoft.com/office/drawing/2014/main" id="{32FF5962-693F-472D-B207-818276D8E710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0" name="フリーフォーム 1192">
                <a:extLst>
                  <a:ext uri="{FF2B5EF4-FFF2-40B4-BE49-F238E27FC236}">
                    <a16:creationId xmlns:a16="http://schemas.microsoft.com/office/drawing/2014/main" id="{B96ABAF9-F2FD-4A65-866F-172ED55EB79B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1" name="フリーフォーム 1193">
                <a:extLst>
                  <a:ext uri="{FF2B5EF4-FFF2-40B4-BE49-F238E27FC236}">
                    <a16:creationId xmlns:a16="http://schemas.microsoft.com/office/drawing/2014/main" id="{03AB112D-05E7-41F3-93AD-C84416B43C23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2" name="フリーフォーム 1194">
                <a:extLst>
                  <a:ext uri="{FF2B5EF4-FFF2-40B4-BE49-F238E27FC236}">
                    <a16:creationId xmlns:a16="http://schemas.microsoft.com/office/drawing/2014/main" id="{B5880E1B-2409-44B6-8EF7-2FA70B51C073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3" name="フリーフォーム 1195">
                <a:extLst>
                  <a:ext uri="{FF2B5EF4-FFF2-40B4-BE49-F238E27FC236}">
                    <a16:creationId xmlns:a16="http://schemas.microsoft.com/office/drawing/2014/main" id="{6696CAE2-EB54-45CD-BF86-B1F10C7A486A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4" name="フリーフォーム 1197">
                <a:extLst>
                  <a:ext uri="{FF2B5EF4-FFF2-40B4-BE49-F238E27FC236}">
                    <a16:creationId xmlns:a16="http://schemas.microsoft.com/office/drawing/2014/main" id="{E87DF87B-57D5-4C2C-BEA7-77D365771105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5" name="フリーフォーム 1199">
                <a:extLst>
                  <a:ext uri="{FF2B5EF4-FFF2-40B4-BE49-F238E27FC236}">
                    <a16:creationId xmlns:a16="http://schemas.microsoft.com/office/drawing/2014/main" id="{4BAB4771-5533-45AD-AABC-A997E4E708DC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6" name="フリーフォーム 1200">
                <a:extLst>
                  <a:ext uri="{FF2B5EF4-FFF2-40B4-BE49-F238E27FC236}">
                    <a16:creationId xmlns:a16="http://schemas.microsoft.com/office/drawing/2014/main" id="{E56CC7A1-5761-4F52-8DF5-AD8C4A89E161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7" name="フリーフォーム 1201">
                <a:extLst>
                  <a:ext uri="{FF2B5EF4-FFF2-40B4-BE49-F238E27FC236}">
                    <a16:creationId xmlns:a16="http://schemas.microsoft.com/office/drawing/2014/main" id="{80C003EF-8C8B-4D91-B571-A5A62FC3CDF7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8" name="フリーフォーム 1202">
                <a:extLst>
                  <a:ext uri="{FF2B5EF4-FFF2-40B4-BE49-F238E27FC236}">
                    <a16:creationId xmlns:a16="http://schemas.microsoft.com/office/drawing/2014/main" id="{9ECB7ABE-E0B7-4E15-8564-3E64DADC5EF0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9" name="フリーフォーム 1203">
                <a:extLst>
                  <a:ext uri="{FF2B5EF4-FFF2-40B4-BE49-F238E27FC236}">
                    <a16:creationId xmlns:a16="http://schemas.microsoft.com/office/drawing/2014/main" id="{E0DE138F-94E7-44E9-B012-A09318023E8F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0" name="フリーフォーム 1204">
                <a:extLst>
                  <a:ext uri="{FF2B5EF4-FFF2-40B4-BE49-F238E27FC236}">
                    <a16:creationId xmlns:a16="http://schemas.microsoft.com/office/drawing/2014/main" id="{11520677-4E3C-49AB-AC32-DEF81CA20830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7F63AB87-101D-44A9-B411-1472A6385ADD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2E699F69-2498-45CF-810E-F0B024108BF4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C10F50C-5DE2-4931-8438-8F361C5C6CA1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6E9F4DC-9F5F-4762-8274-276D21449AAF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200" name="矢印: 下 199">
            <a:extLst>
              <a:ext uri="{FF2B5EF4-FFF2-40B4-BE49-F238E27FC236}">
                <a16:creationId xmlns:a16="http://schemas.microsoft.com/office/drawing/2014/main" id="{82BD0FCA-F97E-4DC4-B942-1D1BA4FBF36C}"/>
              </a:ext>
            </a:extLst>
          </p:cNvPr>
          <p:cNvSpPr/>
          <p:nvPr/>
        </p:nvSpPr>
        <p:spPr>
          <a:xfrm>
            <a:off x="1246128" y="2084282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F543FC5D-ABF9-46D5-B8EF-9F2F910DFD0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答え：チュニジア共和国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466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問題②どの国の国旗でしょうか？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ヒント：首都はダカールです。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668DB039-6C6D-4742-9758-0B41F1858D7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A43F97AD-59AD-4E78-844E-9206C0A6E3A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B52C11E4-8374-4E53-AD81-713BDAAC31B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ECBFF237-D32E-4996-8B7E-1AE7E6A312D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8C5FFF7B-26C1-452E-828D-D06388DCC19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D820B324-A4E8-4ADE-8034-ED9C7B3B7B3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A50CA4D6-4B0E-49B9-814E-70BA0D9C04F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48A1A83F-E7E9-49B2-A294-62E3316852E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8E259A41-3CE5-4AD0-B313-6428A2E86D5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F60E1D37-A6B9-4646-AFB5-F32BA6DFE11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98A16F02-5C3F-4126-87AD-55CC52C8DF8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4D3ECB7-AE64-476C-9FD3-E81A87869478}"/>
              </a:ext>
            </a:extLst>
          </p:cNvPr>
          <p:cNvGrpSpPr/>
          <p:nvPr/>
        </p:nvGrpSpPr>
        <p:grpSpPr>
          <a:xfrm>
            <a:off x="3225470" y="1788070"/>
            <a:ext cx="5326722" cy="3549364"/>
            <a:chOff x="7311326" y="836613"/>
            <a:chExt cx="1980434" cy="1319627"/>
          </a:xfrm>
        </p:grpSpPr>
        <p:grpSp>
          <p:nvGrpSpPr>
            <p:cNvPr id="38" name="Group 179">
              <a:extLst>
                <a:ext uri="{FF2B5EF4-FFF2-40B4-BE49-F238E27FC236}">
                  <a16:creationId xmlns:a16="http://schemas.microsoft.com/office/drawing/2014/main" id="{65544DDC-8D96-4828-ABA0-44F31C2045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4501" y="840672"/>
              <a:ext cx="1975549" cy="1315153"/>
              <a:chOff x="2621" y="1434"/>
              <a:chExt cx="998" cy="662"/>
            </a:xfrm>
          </p:grpSpPr>
          <p:grpSp>
            <p:nvGrpSpPr>
              <p:cNvPr id="40" name="Group 172">
                <a:extLst>
                  <a:ext uri="{FF2B5EF4-FFF2-40B4-BE49-F238E27FC236}">
                    <a16:creationId xmlns:a16="http://schemas.microsoft.com/office/drawing/2014/main" id="{B56E4700-FD84-4DD6-8F01-EB1D6A5F9E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1434"/>
                <a:ext cx="998" cy="662"/>
                <a:chOff x="353" y="1434"/>
                <a:chExt cx="545" cy="182"/>
              </a:xfrm>
            </p:grpSpPr>
            <p:sp>
              <p:nvSpPr>
                <p:cNvPr id="42" name="Rectangle 173">
                  <a:extLst>
                    <a:ext uri="{FF2B5EF4-FFF2-40B4-BE49-F238E27FC236}">
                      <a16:creationId xmlns:a16="http://schemas.microsoft.com/office/drawing/2014/main" id="{F233FE67-FF63-4A14-8A69-4407E29FE4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Rectangle 174">
                  <a:extLst>
                    <a:ext uri="{FF2B5EF4-FFF2-40B4-BE49-F238E27FC236}">
                      <a16:creationId xmlns:a16="http://schemas.microsoft.com/office/drawing/2014/main" id="{F0E3F3AF-7E68-40BA-8F99-A78111F45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Rectangle 175">
                  <a:extLst>
                    <a:ext uri="{FF2B5EF4-FFF2-40B4-BE49-F238E27FC236}">
                      <a16:creationId xmlns:a16="http://schemas.microsoft.com/office/drawing/2014/main" id="{D4C0E1A7-C2BE-429C-B988-CBE38BD7A2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1" name="AutoShape 178">
                <a:extLst>
                  <a:ext uri="{FF2B5EF4-FFF2-40B4-BE49-F238E27FC236}">
                    <a16:creationId xmlns:a16="http://schemas.microsoft.com/office/drawing/2014/main" id="{83417FF2-F9BD-4C1C-AD21-13BB06A40B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4" y="1665"/>
                <a:ext cx="212" cy="202"/>
              </a:xfrm>
              <a:prstGeom prst="star5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9" name="Rectangle 5">
              <a:extLst>
                <a:ext uri="{FF2B5EF4-FFF2-40B4-BE49-F238E27FC236}">
                  <a16:creationId xmlns:a16="http://schemas.microsoft.com/office/drawing/2014/main" id="{45D37F41-929E-4E08-AA07-420E2E6D1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577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ED90BD56-4A09-4614-9603-6B57DC7CEED9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7A961427-FBBE-4635-93B3-01EF9E6D7B8C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173" name="フリーフォーム 4">
                <a:extLst>
                  <a:ext uri="{FF2B5EF4-FFF2-40B4-BE49-F238E27FC236}">
                    <a16:creationId xmlns:a16="http://schemas.microsoft.com/office/drawing/2014/main" id="{515F8223-F3C0-46F8-B1E0-8D79212F9D4E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4" name="フリーフォーム 6">
                <a:extLst>
                  <a:ext uri="{FF2B5EF4-FFF2-40B4-BE49-F238E27FC236}">
                    <a16:creationId xmlns:a16="http://schemas.microsoft.com/office/drawing/2014/main" id="{DDA3DA1B-9FC4-4FB9-A7A8-54CEE87FD605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5" name="フリーフォーム 7">
                <a:extLst>
                  <a:ext uri="{FF2B5EF4-FFF2-40B4-BE49-F238E27FC236}">
                    <a16:creationId xmlns:a16="http://schemas.microsoft.com/office/drawing/2014/main" id="{7EF8E4F2-4594-4297-922D-86D7D1927323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176" name="フリーフォーム 8">
                <a:extLst>
                  <a:ext uri="{FF2B5EF4-FFF2-40B4-BE49-F238E27FC236}">
                    <a16:creationId xmlns:a16="http://schemas.microsoft.com/office/drawing/2014/main" id="{E8ED2467-01E3-4F7C-B307-79D22BAE2391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7" name="フリーフォーム 9">
                <a:extLst>
                  <a:ext uri="{FF2B5EF4-FFF2-40B4-BE49-F238E27FC236}">
                    <a16:creationId xmlns:a16="http://schemas.microsoft.com/office/drawing/2014/main" id="{E7FBED5F-64DF-4AD1-842A-A2924F69B74F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8" name="フリーフォーム 10">
                <a:extLst>
                  <a:ext uri="{FF2B5EF4-FFF2-40B4-BE49-F238E27FC236}">
                    <a16:creationId xmlns:a16="http://schemas.microsoft.com/office/drawing/2014/main" id="{5F8BC733-5C9B-4203-B46A-D59EF6A0F476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9" name="フリーフォーム 11">
                <a:extLst>
                  <a:ext uri="{FF2B5EF4-FFF2-40B4-BE49-F238E27FC236}">
                    <a16:creationId xmlns:a16="http://schemas.microsoft.com/office/drawing/2014/main" id="{F206A592-D9A9-4E74-ADD2-B806A3BE120A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0" name="フリーフォーム 12">
                <a:extLst>
                  <a:ext uri="{FF2B5EF4-FFF2-40B4-BE49-F238E27FC236}">
                    <a16:creationId xmlns:a16="http://schemas.microsoft.com/office/drawing/2014/main" id="{0380DC40-A825-457D-AA81-96184E27B1EB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1" name="フリーフォーム 13">
                <a:extLst>
                  <a:ext uri="{FF2B5EF4-FFF2-40B4-BE49-F238E27FC236}">
                    <a16:creationId xmlns:a16="http://schemas.microsoft.com/office/drawing/2014/main" id="{1EF2559A-CAA0-44BB-8F02-6FAD4A370CC7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2" name="フリーフォーム 14">
                <a:extLst>
                  <a:ext uri="{FF2B5EF4-FFF2-40B4-BE49-F238E27FC236}">
                    <a16:creationId xmlns:a16="http://schemas.microsoft.com/office/drawing/2014/main" id="{0D9B57A7-C88A-488E-B674-0D682052AEA8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3" name="フリーフォーム 15">
                <a:extLst>
                  <a:ext uri="{FF2B5EF4-FFF2-40B4-BE49-F238E27FC236}">
                    <a16:creationId xmlns:a16="http://schemas.microsoft.com/office/drawing/2014/main" id="{856361DA-2753-4E50-B40B-29D933F1700C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4" name="フリーフォーム 18">
                <a:extLst>
                  <a:ext uri="{FF2B5EF4-FFF2-40B4-BE49-F238E27FC236}">
                    <a16:creationId xmlns:a16="http://schemas.microsoft.com/office/drawing/2014/main" id="{2E5696E3-F921-46FD-99EB-C4FD9EA71875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5" name="フリーフォーム 27">
                <a:extLst>
                  <a:ext uri="{FF2B5EF4-FFF2-40B4-BE49-F238E27FC236}">
                    <a16:creationId xmlns:a16="http://schemas.microsoft.com/office/drawing/2014/main" id="{82FAB937-A50E-4AEB-87BB-508E45505A39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6" name="フリーフォーム 28">
                <a:extLst>
                  <a:ext uri="{FF2B5EF4-FFF2-40B4-BE49-F238E27FC236}">
                    <a16:creationId xmlns:a16="http://schemas.microsoft.com/office/drawing/2014/main" id="{8305E3FD-DD48-4B3E-AFF1-EA77364E0F3F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7" name="フリーフォーム 29">
                <a:extLst>
                  <a:ext uri="{FF2B5EF4-FFF2-40B4-BE49-F238E27FC236}">
                    <a16:creationId xmlns:a16="http://schemas.microsoft.com/office/drawing/2014/main" id="{5F5C923D-CBE1-434C-8EEC-EE8FEB07875A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8" name="フリーフォーム 30">
                <a:extLst>
                  <a:ext uri="{FF2B5EF4-FFF2-40B4-BE49-F238E27FC236}">
                    <a16:creationId xmlns:a16="http://schemas.microsoft.com/office/drawing/2014/main" id="{DABDF44D-6FF0-4FA0-9C58-47F9B9BE15C9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9" name="フリーフォーム 1023">
                <a:extLst>
                  <a:ext uri="{FF2B5EF4-FFF2-40B4-BE49-F238E27FC236}">
                    <a16:creationId xmlns:a16="http://schemas.microsoft.com/office/drawing/2014/main" id="{B2D9EECD-5998-4413-BD71-5B385D6BB312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0" name="フリーフォーム 1024">
                <a:extLst>
                  <a:ext uri="{FF2B5EF4-FFF2-40B4-BE49-F238E27FC236}">
                    <a16:creationId xmlns:a16="http://schemas.microsoft.com/office/drawing/2014/main" id="{7FD7EB83-5594-45B4-8D02-9F27BC9196C4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1" name="フリーフォーム 1026">
                <a:extLst>
                  <a:ext uri="{FF2B5EF4-FFF2-40B4-BE49-F238E27FC236}">
                    <a16:creationId xmlns:a16="http://schemas.microsoft.com/office/drawing/2014/main" id="{AC3B130A-2B34-4280-80F1-4A740AFD87CA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2" name="フリーフォーム 1027">
                <a:extLst>
                  <a:ext uri="{FF2B5EF4-FFF2-40B4-BE49-F238E27FC236}">
                    <a16:creationId xmlns:a16="http://schemas.microsoft.com/office/drawing/2014/main" id="{6754483D-B9BC-4864-8C5A-B8F1C3F3CA2C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3" name="フリーフォーム 1028">
                <a:extLst>
                  <a:ext uri="{FF2B5EF4-FFF2-40B4-BE49-F238E27FC236}">
                    <a16:creationId xmlns:a16="http://schemas.microsoft.com/office/drawing/2014/main" id="{37F57292-C719-43FC-B804-E8076BDC4C08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4" name="フリーフォーム 1029">
                <a:extLst>
                  <a:ext uri="{FF2B5EF4-FFF2-40B4-BE49-F238E27FC236}">
                    <a16:creationId xmlns:a16="http://schemas.microsoft.com/office/drawing/2014/main" id="{0904E1D9-6B01-440B-B3D7-3D7A10DD8BDB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5" name="フリーフォーム 1030">
                <a:extLst>
                  <a:ext uri="{FF2B5EF4-FFF2-40B4-BE49-F238E27FC236}">
                    <a16:creationId xmlns:a16="http://schemas.microsoft.com/office/drawing/2014/main" id="{52A02256-2134-4ABB-A0EF-22D5D4C825D6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" name="フリーフォーム 1031">
                <a:extLst>
                  <a:ext uri="{FF2B5EF4-FFF2-40B4-BE49-F238E27FC236}">
                    <a16:creationId xmlns:a16="http://schemas.microsoft.com/office/drawing/2014/main" id="{4C36541C-B6B6-4989-B21D-4E155EB9D949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" name="フリーフォーム 1033">
                <a:extLst>
                  <a:ext uri="{FF2B5EF4-FFF2-40B4-BE49-F238E27FC236}">
                    <a16:creationId xmlns:a16="http://schemas.microsoft.com/office/drawing/2014/main" id="{CB4A7413-99A8-4D73-B175-02F0A6AB8665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0" name="フリーフォーム 1034">
                <a:extLst>
                  <a:ext uri="{FF2B5EF4-FFF2-40B4-BE49-F238E27FC236}">
                    <a16:creationId xmlns:a16="http://schemas.microsoft.com/office/drawing/2014/main" id="{D62B6CB5-197B-46DF-97FC-9BEDF68A9EE4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1" name="フリーフォーム 1035">
                <a:extLst>
                  <a:ext uri="{FF2B5EF4-FFF2-40B4-BE49-F238E27FC236}">
                    <a16:creationId xmlns:a16="http://schemas.microsoft.com/office/drawing/2014/main" id="{B1D89C28-EAB5-490E-9338-FB43BAF74CCA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2" name="フリーフォーム 1036">
                <a:extLst>
                  <a:ext uri="{FF2B5EF4-FFF2-40B4-BE49-F238E27FC236}">
                    <a16:creationId xmlns:a16="http://schemas.microsoft.com/office/drawing/2014/main" id="{CBC17F20-47F2-42D8-8118-09EEACD430D1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" name="フリーフォーム 1037">
                <a:extLst>
                  <a:ext uri="{FF2B5EF4-FFF2-40B4-BE49-F238E27FC236}">
                    <a16:creationId xmlns:a16="http://schemas.microsoft.com/office/drawing/2014/main" id="{FD59357E-241A-4A65-9736-FD283AAB183D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4" name="フリーフォーム 1038">
                <a:extLst>
                  <a:ext uri="{FF2B5EF4-FFF2-40B4-BE49-F238E27FC236}">
                    <a16:creationId xmlns:a16="http://schemas.microsoft.com/office/drawing/2014/main" id="{0C96C823-6213-4BB6-AF58-D6D99A7B67E9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5" name="フリーフォーム 1039">
                <a:extLst>
                  <a:ext uri="{FF2B5EF4-FFF2-40B4-BE49-F238E27FC236}">
                    <a16:creationId xmlns:a16="http://schemas.microsoft.com/office/drawing/2014/main" id="{F87A100C-FF70-4660-AADE-A4ACD5749D31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6" name="フリーフォーム 1040">
                <a:extLst>
                  <a:ext uri="{FF2B5EF4-FFF2-40B4-BE49-F238E27FC236}">
                    <a16:creationId xmlns:a16="http://schemas.microsoft.com/office/drawing/2014/main" id="{0F987EBE-7A04-4427-AC49-F6910C2A6F76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7" name="フリーフォーム 1041">
                <a:extLst>
                  <a:ext uri="{FF2B5EF4-FFF2-40B4-BE49-F238E27FC236}">
                    <a16:creationId xmlns:a16="http://schemas.microsoft.com/office/drawing/2014/main" id="{446B2BAB-E7F0-40BC-AD1F-5E0255118F75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42">
                <a:extLst>
                  <a:ext uri="{FF2B5EF4-FFF2-40B4-BE49-F238E27FC236}">
                    <a16:creationId xmlns:a16="http://schemas.microsoft.com/office/drawing/2014/main" id="{AFB72842-B703-4325-96C7-F63941496B23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43">
                <a:extLst>
                  <a:ext uri="{FF2B5EF4-FFF2-40B4-BE49-F238E27FC236}">
                    <a16:creationId xmlns:a16="http://schemas.microsoft.com/office/drawing/2014/main" id="{CB0F6142-061E-4F2E-A1AC-C45889B4180B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4" name="フリーフォーム 1044">
                <a:extLst>
                  <a:ext uri="{FF2B5EF4-FFF2-40B4-BE49-F238E27FC236}">
                    <a16:creationId xmlns:a16="http://schemas.microsoft.com/office/drawing/2014/main" id="{809F287C-8339-4653-9806-B2ADBDD03EE2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5" name="フリーフォーム 1045">
                <a:extLst>
                  <a:ext uri="{FF2B5EF4-FFF2-40B4-BE49-F238E27FC236}">
                    <a16:creationId xmlns:a16="http://schemas.microsoft.com/office/drawing/2014/main" id="{952D880D-853E-4400-91FB-C3FC8A5F21E0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6" name="フリーフォーム 1047">
                <a:extLst>
                  <a:ext uri="{FF2B5EF4-FFF2-40B4-BE49-F238E27FC236}">
                    <a16:creationId xmlns:a16="http://schemas.microsoft.com/office/drawing/2014/main" id="{5E71932E-0B6A-40FE-9D48-92424EC3B59A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7" name="フリーフォーム 1048">
                <a:extLst>
                  <a:ext uri="{FF2B5EF4-FFF2-40B4-BE49-F238E27FC236}">
                    <a16:creationId xmlns:a16="http://schemas.microsoft.com/office/drawing/2014/main" id="{18CE2CE0-D73E-4038-890C-1FA4FDD19517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8" name="フリーフォーム 1049">
                <a:extLst>
                  <a:ext uri="{FF2B5EF4-FFF2-40B4-BE49-F238E27FC236}">
                    <a16:creationId xmlns:a16="http://schemas.microsoft.com/office/drawing/2014/main" id="{454544B3-DB9B-4870-B65E-84451B3A554C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9" name="フリーフォーム 1050">
                <a:extLst>
                  <a:ext uri="{FF2B5EF4-FFF2-40B4-BE49-F238E27FC236}">
                    <a16:creationId xmlns:a16="http://schemas.microsoft.com/office/drawing/2014/main" id="{2F4CD3E2-4DB6-49CB-B356-E46DC9A0CE3F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0" name="フリーフォーム 1052">
                <a:extLst>
                  <a:ext uri="{FF2B5EF4-FFF2-40B4-BE49-F238E27FC236}">
                    <a16:creationId xmlns:a16="http://schemas.microsoft.com/office/drawing/2014/main" id="{F3271959-F4E8-4140-B0D1-78BBD045FE59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1" name="フリーフォーム 1055">
                <a:extLst>
                  <a:ext uri="{FF2B5EF4-FFF2-40B4-BE49-F238E27FC236}">
                    <a16:creationId xmlns:a16="http://schemas.microsoft.com/office/drawing/2014/main" id="{CC1240DB-3060-4E97-A9C1-3073C8B12CA2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2" name="フリーフォーム 1056">
                <a:extLst>
                  <a:ext uri="{FF2B5EF4-FFF2-40B4-BE49-F238E27FC236}">
                    <a16:creationId xmlns:a16="http://schemas.microsoft.com/office/drawing/2014/main" id="{65C900EC-336B-4437-89AC-70DB444A9F0D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3" name="フリーフォーム 1057">
                <a:extLst>
                  <a:ext uri="{FF2B5EF4-FFF2-40B4-BE49-F238E27FC236}">
                    <a16:creationId xmlns:a16="http://schemas.microsoft.com/office/drawing/2014/main" id="{CF45AC1A-424D-42AC-9973-33902EA47E3D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4" name="フリーフォーム 1058">
                <a:extLst>
                  <a:ext uri="{FF2B5EF4-FFF2-40B4-BE49-F238E27FC236}">
                    <a16:creationId xmlns:a16="http://schemas.microsoft.com/office/drawing/2014/main" id="{3370DF2F-F1D6-422D-87E0-FCAC8E371575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5" name="フリーフォーム 1059">
                <a:extLst>
                  <a:ext uri="{FF2B5EF4-FFF2-40B4-BE49-F238E27FC236}">
                    <a16:creationId xmlns:a16="http://schemas.microsoft.com/office/drawing/2014/main" id="{727ABC4D-43DC-4179-89DB-13181D1DB3DD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6" name="フリーフォーム 1060">
                <a:extLst>
                  <a:ext uri="{FF2B5EF4-FFF2-40B4-BE49-F238E27FC236}">
                    <a16:creationId xmlns:a16="http://schemas.microsoft.com/office/drawing/2014/main" id="{F3FD8BD1-DB66-4527-B261-DCD9FC754107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7" name="フリーフォーム 1061">
                <a:extLst>
                  <a:ext uri="{FF2B5EF4-FFF2-40B4-BE49-F238E27FC236}">
                    <a16:creationId xmlns:a16="http://schemas.microsoft.com/office/drawing/2014/main" id="{ED8849E3-65FA-45E1-847C-9E000CCD39A7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8" name="フリーフォーム 1062">
                <a:extLst>
                  <a:ext uri="{FF2B5EF4-FFF2-40B4-BE49-F238E27FC236}">
                    <a16:creationId xmlns:a16="http://schemas.microsoft.com/office/drawing/2014/main" id="{DA4D5C43-5E2B-49AC-A6C4-BE496F9CE911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9" name="フリーフォーム 1063">
                <a:extLst>
                  <a:ext uri="{FF2B5EF4-FFF2-40B4-BE49-F238E27FC236}">
                    <a16:creationId xmlns:a16="http://schemas.microsoft.com/office/drawing/2014/main" id="{CC0408CB-AFA8-4082-9144-CFEAE7FFBC76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0" name="フリーフォーム 1064">
                <a:extLst>
                  <a:ext uri="{FF2B5EF4-FFF2-40B4-BE49-F238E27FC236}">
                    <a16:creationId xmlns:a16="http://schemas.microsoft.com/office/drawing/2014/main" id="{8BD6E344-3C39-4E91-8BD9-1AB522F884F3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0" name="フリーフォーム 1065">
                <a:extLst>
                  <a:ext uri="{FF2B5EF4-FFF2-40B4-BE49-F238E27FC236}">
                    <a16:creationId xmlns:a16="http://schemas.microsoft.com/office/drawing/2014/main" id="{7DCD718D-C93A-40A8-9E6F-EB556B7D3B8C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1" name="フリーフォーム 1066">
                <a:extLst>
                  <a:ext uri="{FF2B5EF4-FFF2-40B4-BE49-F238E27FC236}">
                    <a16:creationId xmlns:a16="http://schemas.microsoft.com/office/drawing/2014/main" id="{CA21EAAB-3B73-4678-AF7C-6AFA03D6351A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2" name="フリーフォーム 1067">
                <a:extLst>
                  <a:ext uri="{FF2B5EF4-FFF2-40B4-BE49-F238E27FC236}">
                    <a16:creationId xmlns:a16="http://schemas.microsoft.com/office/drawing/2014/main" id="{0F05BDF7-B3DD-4994-A0BA-A19307E2A0EF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3" name="フリーフォーム 1069">
                <a:extLst>
                  <a:ext uri="{FF2B5EF4-FFF2-40B4-BE49-F238E27FC236}">
                    <a16:creationId xmlns:a16="http://schemas.microsoft.com/office/drawing/2014/main" id="{27F0E6E6-F31B-4489-A98A-B1AAD0EAA216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4" name="フリーフォーム 1071">
                <a:extLst>
                  <a:ext uri="{FF2B5EF4-FFF2-40B4-BE49-F238E27FC236}">
                    <a16:creationId xmlns:a16="http://schemas.microsoft.com/office/drawing/2014/main" id="{1FA53485-9004-412D-A1D5-CA2F0ECE9209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5" name="フリーフォーム 1072">
                <a:extLst>
                  <a:ext uri="{FF2B5EF4-FFF2-40B4-BE49-F238E27FC236}">
                    <a16:creationId xmlns:a16="http://schemas.microsoft.com/office/drawing/2014/main" id="{F6FB80BD-5C38-451E-9BAB-241A42ADA726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6" name="フリーフォーム 1073">
                <a:extLst>
                  <a:ext uri="{FF2B5EF4-FFF2-40B4-BE49-F238E27FC236}">
                    <a16:creationId xmlns:a16="http://schemas.microsoft.com/office/drawing/2014/main" id="{12E9D2B5-0A99-41E8-A408-A91118CA25F8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7" name="フリーフォーム 1074">
                <a:extLst>
                  <a:ext uri="{FF2B5EF4-FFF2-40B4-BE49-F238E27FC236}">
                    <a16:creationId xmlns:a16="http://schemas.microsoft.com/office/drawing/2014/main" id="{2CE0BB89-0586-4DDF-8723-4911346B2C24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8" name="フリーフォーム 1075">
                <a:extLst>
                  <a:ext uri="{FF2B5EF4-FFF2-40B4-BE49-F238E27FC236}">
                    <a16:creationId xmlns:a16="http://schemas.microsoft.com/office/drawing/2014/main" id="{0DB31AAA-FE26-490B-A963-8C0A51E3D62C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9" name="フリーフォーム 1076">
                <a:extLst>
                  <a:ext uri="{FF2B5EF4-FFF2-40B4-BE49-F238E27FC236}">
                    <a16:creationId xmlns:a16="http://schemas.microsoft.com/office/drawing/2014/main" id="{948A164C-CE4E-49F9-91E0-2873013343A3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1" name="フリーフォーム 1077">
                <a:extLst>
                  <a:ext uri="{FF2B5EF4-FFF2-40B4-BE49-F238E27FC236}">
                    <a16:creationId xmlns:a16="http://schemas.microsoft.com/office/drawing/2014/main" id="{8321B0B1-4001-4246-8D0D-5CF8370F7AE8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5" name="フリーフォーム 1078">
                <a:extLst>
                  <a:ext uri="{FF2B5EF4-FFF2-40B4-BE49-F238E27FC236}">
                    <a16:creationId xmlns:a16="http://schemas.microsoft.com/office/drawing/2014/main" id="{DD4A4CC9-C827-4A3B-8CA7-9AD2974CCBDC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6" name="フリーフォーム 1079">
                <a:extLst>
                  <a:ext uri="{FF2B5EF4-FFF2-40B4-BE49-F238E27FC236}">
                    <a16:creationId xmlns:a16="http://schemas.microsoft.com/office/drawing/2014/main" id="{CB067442-B570-4311-9622-F9A8E1ACE553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7" name="フリーフォーム 1080">
                <a:extLst>
                  <a:ext uri="{FF2B5EF4-FFF2-40B4-BE49-F238E27FC236}">
                    <a16:creationId xmlns:a16="http://schemas.microsoft.com/office/drawing/2014/main" id="{A9BB8078-62EE-47EB-8EF5-6EEA5ED8E638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8" name="フリーフォーム 1081">
                <a:extLst>
                  <a:ext uri="{FF2B5EF4-FFF2-40B4-BE49-F238E27FC236}">
                    <a16:creationId xmlns:a16="http://schemas.microsoft.com/office/drawing/2014/main" id="{F4F703EB-7031-4D0A-B74F-0B182A155278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9" name="フリーフォーム 1082">
                <a:extLst>
                  <a:ext uri="{FF2B5EF4-FFF2-40B4-BE49-F238E27FC236}">
                    <a16:creationId xmlns:a16="http://schemas.microsoft.com/office/drawing/2014/main" id="{DCE1A495-7FB5-4D25-A12D-9694049638C3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0" name="フリーフォーム 1083">
                <a:extLst>
                  <a:ext uri="{FF2B5EF4-FFF2-40B4-BE49-F238E27FC236}">
                    <a16:creationId xmlns:a16="http://schemas.microsoft.com/office/drawing/2014/main" id="{1CD48BF7-FC9C-44AB-8EDD-EDE20C9789FC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1" name="フリーフォーム 1084">
                <a:extLst>
                  <a:ext uri="{FF2B5EF4-FFF2-40B4-BE49-F238E27FC236}">
                    <a16:creationId xmlns:a16="http://schemas.microsoft.com/office/drawing/2014/main" id="{53D4A38F-B8B5-4568-8BD3-D3A4E8D3CB8E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2" name="フリーフォーム 1085">
                <a:extLst>
                  <a:ext uri="{FF2B5EF4-FFF2-40B4-BE49-F238E27FC236}">
                    <a16:creationId xmlns:a16="http://schemas.microsoft.com/office/drawing/2014/main" id="{D4E18941-419D-454D-93B6-D0EE3873A96D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3" name="フリーフォーム 1086">
                <a:extLst>
                  <a:ext uri="{FF2B5EF4-FFF2-40B4-BE49-F238E27FC236}">
                    <a16:creationId xmlns:a16="http://schemas.microsoft.com/office/drawing/2014/main" id="{0358939D-40C8-4A39-8EC3-46AFFFC2045D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4" name="フリーフォーム 1087">
                <a:extLst>
                  <a:ext uri="{FF2B5EF4-FFF2-40B4-BE49-F238E27FC236}">
                    <a16:creationId xmlns:a16="http://schemas.microsoft.com/office/drawing/2014/main" id="{75E97745-19CC-4D95-B195-16872776E191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5" name="フリーフォーム 1088">
                <a:extLst>
                  <a:ext uri="{FF2B5EF4-FFF2-40B4-BE49-F238E27FC236}">
                    <a16:creationId xmlns:a16="http://schemas.microsoft.com/office/drawing/2014/main" id="{81756BDB-DFE8-4D07-BC62-3C8EFC2FDDF5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6" name="フリーフォーム 1089">
                <a:extLst>
                  <a:ext uri="{FF2B5EF4-FFF2-40B4-BE49-F238E27FC236}">
                    <a16:creationId xmlns:a16="http://schemas.microsoft.com/office/drawing/2014/main" id="{ED07BE79-23F9-4210-8A74-1857AE154FB4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7" name="フリーフォーム 1090">
                <a:extLst>
                  <a:ext uri="{FF2B5EF4-FFF2-40B4-BE49-F238E27FC236}">
                    <a16:creationId xmlns:a16="http://schemas.microsoft.com/office/drawing/2014/main" id="{EB1F6966-8A01-41E8-B26E-8447641F5B86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8" name="フリーフォーム 1091">
                <a:extLst>
                  <a:ext uri="{FF2B5EF4-FFF2-40B4-BE49-F238E27FC236}">
                    <a16:creationId xmlns:a16="http://schemas.microsoft.com/office/drawing/2014/main" id="{8E2BDDC9-BF8A-4D0C-9776-4BDB5C77D298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9" name="フリーフォーム 1092">
                <a:extLst>
                  <a:ext uri="{FF2B5EF4-FFF2-40B4-BE49-F238E27FC236}">
                    <a16:creationId xmlns:a16="http://schemas.microsoft.com/office/drawing/2014/main" id="{DAC47FC7-10D7-46D9-95C4-2A6920C26D50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0" name="フリーフォーム 1094">
                <a:extLst>
                  <a:ext uri="{FF2B5EF4-FFF2-40B4-BE49-F238E27FC236}">
                    <a16:creationId xmlns:a16="http://schemas.microsoft.com/office/drawing/2014/main" id="{C4F52BF8-5E68-424E-A383-909BB0ECC1D3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1" name="フリーフォーム 1097">
                <a:extLst>
                  <a:ext uri="{FF2B5EF4-FFF2-40B4-BE49-F238E27FC236}">
                    <a16:creationId xmlns:a16="http://schemas.microsoft.com/office/drawing/2014/main" id="{E97B36B3-59C1-4BD9-A574-ABF77D57DFF2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2" name="フリーフォーム 1100">
                <a:extLst>
                  <a:ext uri="{FF2B5EF4-FFF2-40B4-BE49-F238E27FC236}">
                    <a16:creationId xmlns:a16="http://schemas.microsoft.com/office/drawing/2014/main" id="{1B080B6E-CD78-46E3-B4CC-0CCA5E1235E5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3" name="フリーフォーム 1101">
                <a:extLst>
                  <a:ext uri="{FF2B5EF4-FFF2-40B4-BE49-F238E27FC236}">
                    <a16:creationId xmlns:a16="http://schemas.microsoft.com/office/drawing/2014/main" id="{E39EFD6B-4AE3-441F-BEC0-9AB7239DFFCA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4" name="フリーフォーム 1102">
                <a:extLst>
                  <a:ext uri="{FF2B5EF4-FFF2-40B4-BE49-F238E27FC236}">
                    <a16:creationId xmlns:a16="http://schemas.microsoft.com/office/drawing/2014/main" id="{71F856BD-368C-408C-B0B8-9766F244686D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5" name="フリーフォーム 1103">
                <a:extLst>
                  <a:ext uri="{FF2B5EF4-FFF2-40B4-BE49-F238E27FC236}">
                    <a16:creationId xmlns:a16="http://schemas.microsoft.com/office/drawing/2014/main" id="{D7732FE9-7BCB-4D02-9CF8-D336CE24D8C9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6" name="フリーフォーム 1104">
                <a:extLst>
                  <a:ext uri="{FF2B5EF4-FFF2-40B4-BE49-F238E27FC236}">
                    <a16:creationId xmlns:a16="http://schemas.microsoft.com/office/drawing/2014/main" id="{0E0AF31D-8962-4759-9EDC-3A2E50B19026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7" name="フリーフォーム 1105">
                <a:extLst>
                  <a:ext uri="{FF2B5EF4-FFF2-40B4-BE49-F238E27FC236}">
                    <a16:creationId xmlns:a16="http://schemas.microsoft.com/office/drawing/2014/main" id="{2BAC881B-B5C2-4FAF-ADC5-405507DAAE01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8" name="フリーフォーム 1106">
                <a:extLst>
                  <a:ext uri="{FF2B5EF4-FFF2-40B4-BE49-F238E27FC236}">
                    <a16:creationId xmlns:a16="http://schemas.microsoft.com/office/drawing/2014/main" id="{B61106A9-A66D-444D-ACFC-434C6884CCE9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9" name="フリーフォーム 1109">
                <a:extLst>
                  <a:ext uri="{FF2B5EF4-FFF2-40B4-BE49-F238E27FC236}">
                    <a16:creationId xmlns:a16="http://schemas.microsoft.com/office/drawing/2014/main" id="{03B83F80-D75F-4879-B1D8-83374E0B7EE0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0" name="フリーフォーム 1110">
                <a:extLst>
                  <a:ext uri="{FF2B5EF4-FFF2-40B4-BE49-F238E27FC236}">
                    <a16:creationId xmlns:a16="http://schemas.microsoft.com/office/drawing/2014/main" id="{BE9224BE-50BF-4C87-AEA7-73F27668939A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1" name="フリーフォーム 1111">
                <a:extLst>
                  <a:ext uri="{FF2B5EF4-FFF2-40B4-BE49-F238E27FC236}">
                    <a16:creationId xmlns:a16="http://schemas.microsoft.com/office/drawing/2014/main" id="{B5586560-FE5A-4FAC-B3D2-880CCA5720D2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2" name="フリーフォーム 1112">
                <a:extLst>
                  <a:ext uri="{FF2B5EF4-FFF2-40B4-BE49-F238E27FC236}">
                    <a16:creationId xmlns:a16="http://schemas.microsoft.com/office/drawing/2014/main" id="{084B42B3-4130-4162-A672-881ED82BE89B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3" name="フリーフォーム 1113">
                <a:extLst>
                  <a:ext uri="{FF2B5EF4-FFF2-40B4-BE49-F238E27FC236}">
                    <a16:creationId xmlns:a16="http://schemas.microsoft.com/office/drawing/2014/main" id="{BA320B6F-5CA9-4213-8DF5-A496B480BBEB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4" name="フリーフォーム 1114">
                <a:extLst>
                  <a:ext uri="{FF2B5EF4-FFF2-40B4-BE49-F238E27FC236}">
                    <a16:creationId xmlns:a16="http://schemas.microsoft.com/office/drawing/2014/main" id="{AA37CC4F-B415-4329-A70C-256CA14DA9DC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5" name="フリーフォーム 1115">
                <a:extLst>
                  <a:ext uri="{FF2B5EF4-FFF2-40B4-BE49-F238E27FC236}">
                    <a16:creationId xmlns:a16="http://schemas.microsoft.com/office/drawing/2014/main" id="{29D7DDD4-4EDF-4A11-9582-34252AF314AA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6" name="フリーフォーム 1116">
                <a:extLst>
                  <a:ext uri="{FF2B5EF4-FFF2-40B4-BE49-F238E27FC236}">
                    <a16:creationId xmlns:a16="http://schemas.microsoft.com/office/drawing/2014/main" id="{86CCED17-067A-4575-87B7-D4A00652B2F4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7" name="フリーフォーム 1117">
                <a:extLst>
                  <a:ext uri="{FF2B5EF4-FFF2-40B4-BE49-F238E27FC236}">
                    <a16:creationId xmlns:a16="http://schemas.microsoft.com/office/drawing/2014/main" id="{A44DA63E-4464-4615-B29E-91534E063132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8" name="フリーフォーム 1118">
                <a:extLst>
                  <a:ext uri="{FF2B5EF4-FFF2-40B4-BE49-F238E27FC236}">
                    <a16:creationId xmlns:a16="http://schemas.microsoft.com/office/drawing/2014/main" id="{04FFB5C7-6BCA-424D-8C8F-745AE396B2F5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9" name="フリーフォーム 1119">
                <a:extLst>
                  <a:ext uri="{FF2B5EF4-FFF2-40B4-BE49-F238E27FC236}">
                    <a16:creationId xmlns:a16="http://schemas.microsoft.com/office/drawing/2014/main" id="{0C1B057A-9FE1-48D0-B6F8-6D9F999CB4E9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0" name="フリーフォーム 1120">
                <a:extLst>
                  <a:ext uri="{FF2B5EF4-FFF2-40B4-BE49-F238E27FC236}">
                    <a16:creationId xmlns:a16="http://schemas.microsoft.com/office/drawing/2014/main" id="{1C62B69B-202C-4DA8-B8C4-77C50EFED408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1" name="フリーフォーム 1121">
                <a:extLst>
                  <a:ext uri="{FF2B5EF4-FFF2-40B4-BE49-F238E27FC236}">
                    <a16:creationId xmlns:a16="http://schemas.microsoft.com/office/drawing/2014/main" id="{5EC51CA4-61EF-4BA6-AA30-2C4EF5C7788B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2" name="フリーフォーム 1122">
                <a:extLst>
                  <a:ext uri="{FF2B5EF4-FFF2-40B4-BE49-F238E27FC236}">
                    <a16:creationId xmlns:a16="http://schemas.microsoft.com/office/drawing/2014/main" id="{F367E6FE-F6C8-4FEC-BB61-7ED3B8E8A8B6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3" name="フリーフォーム 1123">
                <a:extLst>
                  <a:ext uri="{FF2B5EF4-FFF2-40B4-BE49-F238E27FC236}">
                    <a16:creationId xmlns:a16="http://schemas.microsoft.com/office/drawing/2014/main" id="{7DCDBD97-6693-4A50-928C-F1DF8ACE8A7D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4" name="フリーフォーム 1124">
                <a:extLst>
                  <a:ext uri="{FF2B5EF4-FFF2-40B4-BE49-F238E27FC236}">
                    <a16:creationId xmlns:a16="http://schemas.microsoft.com/office/drawing/2014/main" id="{82C1BA3A-E0FB-4F8A-A963-360B9219D436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5" name="フリーフォーム 1125">
                <a:extLst>
                  <a:ext uri="{FF2B5EF4-FFF2-40B4-BE49-F238E27FC236}">
                    <a16:creationId xmlns:a16="http://schemas.microsoft.com/office/drawing/2014/main" id="{1DF8B853-2E1D-4EB5-804D-1E19D94EAF55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6" name="フリーフォーム 1126">
                <a:extLst>
                  <a:ext uri="{FF2B5EF4-FFF2-40B4-BE49-F238E27FC236}">
                    <a16:creationId xmlns:a16="http://schemas.microsoft.com/office/drawing/2014/main" id="{05C8244C-59D4-4AE9-A392-B059096CE55B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7" name="フリーフォーム 1128">
                <a:extLst>
                  <a:ext uri="{FF2B5EF4-FFF2-40B4-BE49-F238E27FC236}">
                    <a16:creationId xmlns:a16="http://schemas.microsoft.com/office/drawing/2014/main" id="{1E270AE7-CC85-4797-B596-44B567AC2B90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8" name="フリーフォーム 1129">
                <a:extLst>
                  <a:ext uri="{FF2B5EF4-FFF2-40B4-BE49-F238E27FC236}">
                    <a16:creationId xmlns:a16="http://schemas.microsoft.com/office/drawing/2014/main" id="{D44AC9B3-989B-401F-922B-499A9B68D253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9" name="フリーフォーム 1130">
                <a:extLst>
                  <a:ext uri="{FF2B5EF4-FFF2-40B4-BE49-F238E27FC236}">
                    <a16:creationId xmlns:a16="http://schemas.microsoft.com/office/drawing/2014/main" id="{43BA8BB0-8308-4189-8121-97ADB7097E54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0" name="フリーフォーム 1131">
                <a:extLst>
                  <a:ext uri="{FF2B5EF4-FFF2-40B4-BE49-F238E27FC236}">
                    <a16:creationId xmlns:a16="http://schemas.microsoft.com/office/drawing/2014/main" id="{E3FC17FB-35BA-4466-B414-052B151D6D50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1" name="フリーフォーム 1132">
                <a:extLst>
                  <a:ext uri="{FF2B5EF4-FFF2-40B4-BE49-F238E27FC236}">
                    <a16:creationId xmlns:a16="http://schemas.microsoft.com/office/drawing/2014/main" id="{83145755-C5C4-4000-B26D-FBFD3B35CC4E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2" name="フリーフォーム 1133">
                <a:extLst>
                  <a:ext uri="{FF2B5EF4-FFF2-40B4-BE49-F238E27FC236}">
                    <a16:creationId xmlns:a16="http://schemas.microsoft.com/office/drawing/2014/main" id="{7B1ACEFB-3558-464D-8509-AD0A2E721DA4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3" name="フリーフォーム 1134">
                <a:extLst>
                  <a:ext uri="{FF2B5EF4-FFF2-40B4-BE49-F238E27FC236}">
                    <a16:creationId xmlns:a16="http://schemas.microsoft.com/office/drawing/2014/main" id="{73418737-B6B7-4FCA-A677-07B756A29686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4" name="フリーフォーム 1136">
                <a:extLst>
                  <a:ext uri="{FF2B5EF4-FFF2-40B4-BE49-F238E27FC236}">
                    <a16:creationId xmlns:a16="http://schemas.microsoft.com/office/drawing/2014/main" id="{B542F771-F688-4FB6-BC0B-501928CDBF78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5" name="フリーフォーム 1137">
                <a:extLst>
                  <a:ext uri="{FF2B5EF4-FFF2-40B4-BE49-F238E27FC236}">
                    <a16:creationId xmlns:a16="http://schemas.microsoft.com/office/drawing/2014/main" id="{1D7AE250-4921-4FEA-81C9-E7F2EEC52614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6" name="フリーフォーム 1139">
                <a:extLst>
                  <a:ext uri="{FF2B5EF4-FFF2-40B4-BE49-F238E27FC236}">
                    <a16:creationId xmlns:a16="http://schemas.microsoft.com/office/drawing/2014/main" id="{4B61886A-3CE4-4E73-87FF-124FC24AF1AB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7" name="フリーフォーム 1140">
                <a:extLst>
                  <a:ext uri="{FF2B5EF4-FFF2-40B4-BE49-F238E27FC236}">
                    <a16:creationId xmlns:a16="http://schemas.microsoft.com/office/drawing/2014/main" id="{7B1C0FFF-BECE-48B3-B526-FFEDE134329C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8" name="フリーフォーム 1141">
                <a:extLst>
                  <a:ext uri="{FF2B5EF4-FFF2-40B4-BE49-F238E27FC236}">
                    <a16:creationId xmlns:a16="http://schemas.microsoft.com/office/drawing/2014/main" id="{A1B56535-5A2B-47EC-A58E-5C791D55FCF8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9" name="フリーフォーム 1142">
                <a:extLst>
                  <a:ext uri="{FF2B5EF4-FFF2-40B4-BE49-F238E27FC236}">
                    <a16:creationId xmlns:a16="http://schemas.microsoft.com/office/drawing/2014/main" id="{C7B765EF-8127-4E7C-BD70-FFBD4269E7DD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0" name="フリーフォーム 1143">
                <a:extLst>
                  <a:ext uri="{FF2B5EF4-FFF2-40B4-BE49-F238E27FC236}">
                    <a16:creationId xmlns:a16="http://schemas.microsoft.com/office/drawing/2014/main" id="{4643B5FD-C373-4C3D-A5EB-3E2FC0643385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1" name="フリーフォーム 1144">
                <a:extLst>
                  <a:ext uri="{FF2B5EF4-FFF2-40B4-BE49-F238E27FC236}">
                    <a16:creationId xmlns:a16="http://schemas.microsoft.com/office/drawing/2014/main" id="{C4729255-B3C7-4E90-8B34-2BA4D91AB97E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2" name="フリーフォーム 1145">
                <a:extLst>
                  <a:ext uri="{FF2B5EF4-FFF2-40B4-BE49-F238E27FC236}">
                    <a16:creationId xmlns:a16="http://schemas.microsoft.com/office/drawing/2014/main" id="{5F3893CA-C9E3-4911-9484-51F371B6E919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3" name="フリーフォーム 1146">
                <a:extLst>
                  <a:ext uri="{FF2B5EF4-FFF2-40B4-BE49-F238E27FC236}">
                    <a16:creationId xmlns:a16="http://schemas.microsoft.com/office/drawing/2014/main" id="{EEF2CB88-8322-47AC-A866-EE42EE4D5CC1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4" name="フリーフォーム 1147">
                <a:extLst>
                  <a:ext uri="{FF2B5EF4-FFF2-40B4-BE49-F238E27FC236}">
                    <a16:creationId xmlns:a16="http://schemas.microsoft.com/office/drawing/2014/main" id="{4A32A908-1299-4022-BCD8-59653B3623F8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5" name="フリーフォーム 1148">
                <a:extLst>
                  <a:ext uri="{FF2B5EF4-FFF2-40B4-BE49-F238E27FC236}">
                    <a16:creationId xmlns:a16="http://schemas.microsoft.com/office/drawing/2014/main" id="{27209B7C-C219-43FA-B6F9-4FA406FBF15F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6" name="フリーフォーム 1149">
                <a:extLst>
                  <a:ext uri="{FF2B5EF4-FFF2-40B4-BE49-F238E27FC236}">
                    <a16:creationId xmlns:a16="http://schemas.microsoft.com/office/drawing/2014/main" id="{A4E56D7B-4D3A-4B47-BEC0-4BDAC0DF7178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7" name="フリーフォーム 1150">
                <a:extLst>
                  <a:ext uri="{FF2B5EF4-FFF2-40B4-BE49-F238E27FC236}">
                    <a16:creationId xmlns:a16="http://schemas.microsoft.com/office/drawing/2014/main" id="{72D821A6-5B47-4A77-985C-BD8B8847AADE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8" name="フリーフォーム 1170">
                <a:extLst>
                  <a:ext uri="{FF2B5EF4-FFF2-40B4-BE49-F238E27FC236}">
                    <a16:creationId xmlns:a16="http://schemas.microsoft.com/office/drawing/2014/main" id="{43CCF913-E219-46B3-90C4-EE411AB24B93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9" name="フリーフォーム 1171">
                <a:extLst>
                  <a:ext uri="{FF2B5EF4-FFF2-40B4-BE49-F238E27FC236}">
                    <a16:creationId xmlns:a16="http://schemas.microsoft.com/office/drawing/2014/main" id="{2DBFD87C-C2FB-414F-B990-08FBF4BCB2A0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0" name="フリーフォーム 1172">
                <a:extLst>
                  <a:ext uri="{FF2B5EF4-FFF2-40B4-BE49-F238E27FC236}">
                    <a16:creationId xmlns:a16="http://schemas.microsoft.com/office/drawing/2014/main" id="{3611389F-5C53-43DB-9495-339C7DF85C0A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1" name="フリーフォーム 1173">
                <a:extLst>
                  <a:ext uri="{FF2B5EF4-FFF2-40B4-BE49-F238E27FC236}">
                    <a16:creationId xmlns:a16="http://schemas.microsoft.com/office/drawing/2014/main" id="{5F764208-F2E2-4530-B599-90AE678A8A96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2" name="フリーフォーム 1174">
                <a:extLst>
                  <a:ext uri="{FF2B5EF4-FFF2-40B4-BE49-F238E27FC236}">
                    <a16:creationId xmlns:a16="http://schemas.microsoft.com/office/drawing/2014/main" id="{5927CD00-0025-4280-8FB8-2A1291558361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3" name="フリーフォーム 1175">
                <a:extLst>
                  <a:ext uri="{FF2B5EF4-FFF2-40B4-BE49-F238E27FC236}">
                    <a16:creationId xmlns:a16="http://schemas.microsoft.com/office/drawing/2014/main" id="{24901CB2-52BF-4FB0-8693-830C22A74999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4" name="フリーフォーム 1177">
                <a:extLst>
                  <a:ext uri="{FF2B5EF4-FFF2-40B4-BE49-F238E27FC236}">
                    <a16:creationId xmlns:a16="http://schemas.microsoft.com/office/drawing/2014/main" id="{B0B8ACB2-A524-4579-B9BA-52C86DDF3AEC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5" name="フリーフォーム 1178">
                <a:extLst>
                  <a:ext uri="{FF2B5EF4-FFF2-40B4-BE49-F238E27FC236}">
                    <a16:creationId xmlns:a16="http://schemas.microsoft.com/office/drawing/2014/main" id="{657D2A82-35D4-44B2-824B-DCCF1375B741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6" name="フリーフォーム 1179">
                <a:extLst>
                  <a:ext uri="{FF2B5EF4-FFF2-40B4-BE49-F238E27FC236}">
                    <a16:creationId xmlns:a16="http://schemas.microsoft.com/office/drawing/2014/main" id="{5F1C545F-A813-4412-92D7-5736640BD483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7" name="フリーフォーム 1180">
                <a:extLst>
                  <a:ext uri="{FF2B5EF4-FFF2-40B4-BE49-F238E27FC236}">
                    <a16:creationId xmlns:a16="http://schemas.microsoft.com/office/drawing/2014/main" id="{33127C47-2916-44AC-9937-A4D254D898C5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8" name="フリーフォーム 1184">
                <a:extLst>
                  <a:ext uri="{FF2B5EF4-FFF2-40B4-BE49-F238E27FC236}">
                    <a16:creationId xmlns:a16="http://schemas.microsoft.com/office/drawing/2014/main" id="{56571983-4AC9-4C26-9641-BA82D5BF2FA7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9" name="フリーフォーム 1185">
                <a:extLst>
                  <a:ext uri="{FF2B5EF4-FFF2-40B4-BE49-F238E27FC236}">
                    <a16:creationId xmlns:a16="http://schemas.microsoft.com/office/drawing/2014/main" id="{E8FB26FF-3436-4193-880B-0286078571D2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0" name="フリーフォーム 1186">
                <a:extLst>
                  <a:ext uri="{FF2B5EF4-FFF2-40B4-BE49-F238E27FC236}">
                    <a16:creationId xmlns:a16="http://schemas.microsoft.com/office/drawing/2014/main" id="{EFA4F226-CDB2-435E-9457-299D68B23266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1" name="フリーフォーム 1187">
                <a:extLst>
                  <a:ext uri="{FF2B5EF4-FFF2-40B4-BE49-F238E27FC236}">
                    <a16:creationId xmlns:a16="http://schemas.microsoft.com/office/drawing/2014/main" id="{41F8A7B7-63D0-446A-AE10-57EC84B64162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2" name="フリーフォーム 1188">
                <a:extLst>
                  <a:ext uri="{FF2B5EF4-FFF2-40B4-BE49-F238E27FC236}">
                    <a16:creationId xmlns:a16="http://schemas.microsoft.com/office/drawing/2014/main" id="{04159F04-2974-4AC3-AF12-CA08F05D5BFD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3" name="フリーフォーム 1189">
                <a:extLst>
                  <a:ext uri="{FF2B5EF4-FFF2-40B4-BE49-F238E27FC236}">
                    <a16:creationId xmlns:a16="http://schemas.microsoft.com/office/drawing/2014/main" id="{A1DDFB40-ADC3-489F-A02F-3C6BE4F1C46D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4" name="フリーフォーム 1190">
                <a:extLst>
                  <a:ext uri="{FF2B5EF4-FFF2-40B4-BE49-F238E27FC236}">
                    <a16:creationId xmlns:a16="http://schemas.microsoft.com/office/drawing/2014/main" id="{9519D0B8-95C4-4424-AFD7-B8CDA531B270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5" name="フリーフォーム 1191">
                <a:extLst>
                  <a:ext uri="{FF2B5EF4-FFF2-40B4-BE49-F238E27FC236}">
                    <a16:creationId xmlns:a16="http://schemas.microsoft.com/office/drawing/2014/main" id="{EE03D545-B886-4793-B166-10C8F410E571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6" name="フリーフォーム 1192">
                <a:extLst>
                  <a:ext uri="{FF2B5EF4-FFF2-40B4-BE49-F238E27FC236}">
                    <a16:creationId xmlns:a16="http://schemas.microsoft.com/office/drawing/2014/main" id="{79FF40FF-6824-4B56-8100-A7D22EA421F8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7" name="フリーフォーム 1193">
                <a:extLst>
                  <a:ext uri="{FF2B5EF4-FFF2-40B4-BE49-F238E27FC236}">
                    <a16:creationId xmlns:a16="http://schemas.microsoft.com/office/drawing/2014/main" id="{B8EBDC55-B58C-4E5E-8DC2-32D07521CEA2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8" name="フリーフォーム 1194">
                <a:extLst>
                  <a:ext uri="{FF2B5EF4-FFF2-40B4-BE49-F238E27FC236}">
                    <a16:creationId xmlns:a16="http://schemas.microsoft.com/office/drawing/2014/main" id="{0C82A9ED-0DB2-41E1-92FD-6883025315E2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9" name="フリーフォーム 1195">
                <a:extLst>
                  <a:ext uri="{FF2B5EF4-FFF2-40B4-BE49-F238E27FC236}">
                    <a16:creationId xmlns:a16="http://schemas.microsoft.com/office/drawing/2014/main" id="{EA9F2054-CDC1-4D1D-8EDF-9C6DA6B7A9FB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0" name="フリーフォーム 1197">
                <a:extLst>
                  <a:ext uri="{FF2B5EF4-FFF2-40B4-BE49-F238E27FC236}">
                    <a16:creationId xmlns:a16="http://schemas.microsoft.com/office/drawing/2014/main" id="{19ED9527-3AF8-4B24-AD72-079C6CF2413F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1" name="フリーフォーム 1199">
                <a:extLst>
                  <a:ext uri="{FF2B5EF4-FFF2-40B4-BE49-F238E27FC236}">
                    <a16:creationId xmlns:a16="http://schemas.microsoft.com/office/drawing/2014/main" id="{15AA834E-0518-434D-A9BD-85FC8CCE474D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2" name="フリーフォーム 1200">
                <a:extLst>
                  <a:ext uri="{FF2B5EF4-FFF2-40B4-BE49-F238E27FC236}">
                    <a16:creationId xmlns:a16="http://schemas.microsoft.com/office/drawing/2014/main" id="{3BEB11B0-1DD0-4CC0-9F24-9539D1970474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3" name="フリーフォーム 1201">
                <a:extLst>
                  <a:ext uri="{FF2B5EF4-FFF2-40B4-BE49-F238E27FC236}">
                    <a16:creationId xmlns:a16="http://schemas.microsoft.com/office/drawing/2014/main" id="{A460A9BC-3A2C-4DB1-82BB-282C2B075BBF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4" name="フリーフォーム 1202">
                <a:extLst>
                  <a:ext uri="{FF2B5EF4-FFF2-40B4-BE49-F238E27FC236}">
                    <a16:creationId xmlns:a16="http://schemas.microsoft.com/office/drawing/2014/main" id="{8899914F-AA68-4A53-850A-6E6C8FF64051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5" name="フリーフォーム 1203">
                <a:extLst>
                  <a:ext uri="{FF2B5EF4-FFF2-40B4-BE49-F238E27FC236}">
                    <a16:creationId xmlns:a16="http://schemas.microsoft.com/office/drawing/2014/main" id="{7E4D6442-8357-4D3E-9BCB-8C5CD4F8E64F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6" name="フリーフォーム 1204">
                <a:extLst>
                  <a:ext uri="{FF2B5EF4-FFF2-40B4-BE49-F238E27FC236}">
                    <a16:creationId xmlns:a16="http://schemas.microsoft.com/office/drawing/2014/main" id="{11BE82C4-9E41-418E-AE55-B470948DA8C0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0CDD1EF6-EA11-41D5-9448-10D28EF15709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9F9B0B9-5C17-42E6-A301-8C99FCD2A09C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1C96BE39-A118-4BD9-BECF-A1511D5DA227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374506A7-F189-4FFE-9A57-027E92331635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487" name="矢印: 下 486">
            <a:extLst>
              <a:ext uri="{FF2B5EF4-FFF2-40B4-BE49-F238E27FC236}">
                <a16:creationId xmlns:a16="http://schemas.microsoft.com/office/drawing/2014/main" id="{9202AAE5-1DEE-47C6-9B65-90FC337BA1F4}"/>
              </a:ext>
            </a:extLst>
          </p:cNvPr>
          <p:cNvSpPr/>
          <p:nvPr/>
        </p:nvSpPr>
        <p:spPr>
          <a:xfrm>
            <a:off x="398840" y="2802896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88" name="正方形/長方形 487">
            <a:extLst>
              <a:ext uri="{FF2B5EF4-FFF2-40B4-BE49-F238E27FC236}">
                <a16:creationId xmlns:a16="http://schemas.microsoft.com/office/drawing/2014/main" id="{8B9631D9-D718-4CD2-9971-E54D3181DCC6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1B11BA81-AB1A-4D26-B080-A04724DA1AAA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答え：セネガル共和国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987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問題③どの国の国旗でしょうか？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ヒント：首都はヤウンデです。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6" name="円: 塗りつぶしなし 665">
            <a:extLst>
              <a:ext uri="{FF2B5EF4-FFF2-40B4-BE49-F238E27FC236}">
                <a16:creationId xmlns:a16="http://schemas.microsoft.com/office/drawing/2014/main" id="{52408DC7-171F-4041-8E23-26C12CCD2C7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7" name="円: 塗りつぶしなし 666">
            <a:extLst>
              <a:ext uri="{FF2B5EF4-FFF2-40B4-BE49-F238E27FC236}">
                <a16:creationId xmlns:a16="http://schemas.microsoft.com/office/drawing/2014/main" id="{FFDA9849-CA1E-43E6-84A3-366EC5C79F3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8" name="円: 塗りつぶしなし 667">
            <a:extLst>
              <a:ext uri="{FF2B5EF4-FFF2-40B4-BE49-F238E27FC236}">
                <a16:creationId xmlns:a16="http://schemas.microsoft.com/office/drawing/2014/main" id="{A9437FFF-D931-4D3B-BBA9-35A3ECB5061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9" name="円: 塗りつぶしなし 668">
            <a:extLst>
              <a:ext uri="{FF2B5EF4-FFF2-40B4-BE49-F238E27FC236}">
                <a16:creationId xmlns:a16="http://schemas.microsoft.com/office/drawing/2014/main" id="{58CAB0DD-044D-41F3-9EF1-89FD599018B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0" name="円: 塗りつぶしなし 669">
            <a:extLst>
              <a:ext uri="{FF2B5EF4-FFF2-40B4-BE49-F238E27FC236}">
                <a16:creationId xmlns:a16="http://schemas.microsoft.com/office/drawing/2014/main" id="{75A70350-C1CD-411B-84DB-896C18F9EDB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1" name="円: 塗りつぶしなし 670">
            <a:extLst>
              <a:ext uri="{FF2B5EF4-FFF2-40B4-BE49-F238E27FC236}">
                <a16:creationId xmlns:a16="http://schemas.microsoft.com/office/drawing/2014/main" id="{7B236EF7-D861-4C58-A699-69919166B5D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2" name="円: 塗りつぶしなし 671">
            <a:extLst>
              <a:ext uri="{FF2B5EF4-FFF2-40B4-BE49-F238E27FC236}">
                <a16:creationId xmlns:a16="http://schemas.microsoft.com/office/drawing/2014/main" id="{BD054D3E-BEA2-4121-95E2-A301F83666B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3" name="円: 塗りつぶしなし 672">
            <a:extLst>
              <a:ext uri="{FF2B5EF4-FFF2-40B4-BE49-F238E27FC236}">
                <a16:creationId xmlns:a16="http://schemas.microsoft.com/office/drawing/2014/main" id="{0D701E4D-4C07-4A33-965D-623F627578C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4" name="円: 塗りつぶしなし 673">
            <a:extLst>
              <a:ext uri="{FF2B5EF4-FFF2-40B4-BE49-F238E27FC236}">
                <a16:creationId xmlns:a16="http://schemas.microsoft.com/office/drawing/2014/main" id="{474C4E6E-751A-428A-8504-38F17F00C93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5" name="円: 塗りつぶしなし 674">
            <a:extLst>
              <a:ext uri="{FF2B5EF4-FFF2-40B4-BE49-F238E27FC236}">
                <a16:creationId xmlns:a16="http://schemas.microsoft.com/office/drawing/2014/main" id="{FE21B5B1-95A2-4598-BFC6-4ADDE24A135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6" name="円: 塗りつぶしなし 675">
            <a:extLst>
              <a:ext uri="{FF2B5EF4-FFF2-40B4-BE49-F238E27FC236}">
                <a16:creationId xmlns:a16="http://schemas.microsoft.com/office/drawing/2014/main" id="{6B66AFE7-2393-4F22-814F-0D973E51EAC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DA2FAA36-3D53-4B48-8FCB-26962ACF7A13}"/>
              </a:ext>
            </a:extLst>
          </p:cNvPr>
          <p:cNvGrpSpPr/>
          <p:nvPr/>
        </p:nvGrpSpPr>
        <p:grpSpPr>
          <a:xfrm>
            <a:off x="3184551" y="1768636"/>
            <a:ext cx="5330472" cy="3559445"/>
            <a:chOff x="5061013" y="4435490"/>
            <a:chExt cx="1980434" cy="1322443"/>
          </a:xfrm>
        </p:grpSpPr>
        <p:grpSp>
          <p:nvGrpSpPr>
            <p:cNvPr id="72" name="Group 188">
              <a:extLst>
                <a:ext uri="{FF2B5EF4-FFF2-40B4-BE49-F238E27FC236}">
                  <a16:creationId xmlns:a16="http://schemas.microsoft.com/office/drawing/2014/main" id="{7E9BFD8C-8C1A-4450-84F8-64924E0C63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3753" y="4435490"/>
              <a:ext cx="1977603" cy="1322373"/>
              <a:chOff x="2621" y="1434"/>
              <a:chExt cx="998" cy="662"/>
            </a:xfrm>
          </p:grpSpPr>
          <p:grpSp>
            <p:nvGrpSpPr>
              <p:cNvPr id="74" name="Group 190">
                <a:extLst>
                  <a:ext uri="{FF2B5EF4-FFF2-40B4-BE49-F238E27FC236}">
                    <a16:creationId xmlns:a16="http://schemas.microsoft.com/office/drawing/2014/main" id="{0538B2CF-7176-49BE-A39E-EB15C59DB8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1434"/>
                <a:ext cx="998" cy="662"/>
                <a:chOff x="353" y="1434"/>
                <a:chExt cx="545" cy="182"/>
              </a:xfrm>
            </p:grpSpPr>
            <p:sp>
              <p:nvSpPr>
                <p:cNvPr id="76" name="Rectangle 191">
                  <a:extLst>
                    <a:ext uri="{FF2B5EF4-FFF2-40B4-BE49-F238E27FC236}">
                      <a16:creationId xmlns:a16="http://schemas.microsoft.com/office/drawing/2014/main" id="{EC40A518-F19B-45C1-AED8-3FFB5A9B3C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Rectangle 192">
                  <a:extLst>
                    <a:ext uri="{FF2B5EF4-FFF2-40B4-BE49-F238E27FC236}">
                      <a16:creationId xmlns:a16="http://schemas.microsoft.com/office/drawing/2014/main" id="{F39B7240-10F9-4A1A-A435-7C5B05F4BD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Rectangle 193">
                  <a:extLst>
                    <a:ext uri="{FF2B5EF4-FFF2-40B4-BE49-F238E27FC236}">
                      <a16:creationId xmlns:a16="http://schemas.microsoft.com/office/drawing/2014/main" id="{863368A7-6DDD-4C5C-AC56-9DC7304F28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5" name="AutoShape 195">
                <a:extLst>
                  <a:ext uri="{FF2B5EF4-FFF2-40B4-BE49-F238E27FC236}">
                    <a16:creationId xmlns:a16="http://schemas.microsoft.com/office/drawing/2014/main" id="{372A2540-CD8F-456E-9DB5-68550FBEE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4" y="1665"/>
                <a:ext cx="212" cy="202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3" name="Rectangle 15">
              <a:extLst>
                <a:ext uri="{FF2B5EF4-FFF2-40B4-BE49-F238E27FC236}">
                  <a16:creationId xmlns:a16="http://schemas.microsoft.com/office/drawing/2014/main" id="{FF64E7F8-961D-4EFA-973E-B999E6A78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054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" grpId="0" animBg="1"/>
      <p:bldP spid="666" grpId="1" animBg="1"/>
      <p:bldP spid="667" grpId="0" animBg="1"/>
      <p:bldP spid="667" grpId="1" animBg="1"/>
      <p:bldP spid="668" grpId="0" animBg="1"/>
      <p:bldP spid="668" grpId="1" animBg="1"/>
      <p:bldP spid="669" grpId="0" animBg="1"/>
      <p:bldP spid="669" grpId="1" animBg="1"/>
      <p:bldP spid="670" grpId="0" animBg="1"/>
      <p:bldP spid="670" grpId="1" animBg="1"/>
      <p:bldP spid="671" grpId="0" animBg="1"/>
      <p:bldP spid="671" grpId="1" animBg="1"/>
      <p:bldP spid="672" grpId="0" animBg="1"/>
      <p:bldP spid="672" grpId="1" animBg="1"/>
      <p:bldP spid="673" grpId="0" animBg="1"/>
      <p:bldP spid="673" grpId="1" animBg="1"/>
      <p:bldP spid="674" grpId="0" animBg="1"/>
      <p:bldP spid="674" grpId="1" animBg="1"/>
      <p:bldP spid="675" grpId="0" animBg="1"/>
      <p:bldP spid="675" grpId="1" animBg="1"/>
      <p:bldP spid="676" grpId="0" animBg="1"/>
      <p:bldP spid="67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43D5CB7D-B49D-4DAB-BB5C-AA607D98B582}"/>
              </a:ext>
            </a:extLst>
          </p:cNvPr>
          <p:cNvGrpSpPr/>
          <p:nvPr/>
        </p:nvGrpSpPr>
        <p:grpSpPr>
          <a:xfrm>
            <a:off x="495299" y="162808"/>
            <a:ext cx="11201402" cy="5760076"/>
            <a:chOff x="495298" y="162808"/>
            <a:chExt cx="11201402" cy="5760076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C0156AD4-CFDD-4542-990C-922BB69D6A3C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173" name="フリーフォーム 4">
                <a:extLst>
                  <a:ext uri="{FF2B5EF4-FFF2-40B4-BE49-F238E27FC236}">
                    <a16:creationId xmlns:a16="http://schemas.microsoft.com/office/drawing/2014/main" id="{965C0CF3-3C7B-4DF3-918D-CFCD2E589309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4" name="フリーフォーム 6">
                <a:extLst>
                  <a:ext uri="{FF2B5EF4-FFF2-40B4-BE49-F238E27FC236}">
                    <a16:creationId xmlns:a16="http://schemas.microsoft.com/office/drawing/2014/main" id="{A20A697A-4A37-4428-9946-0493DB1458EE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5" name="フリーフォーム 7">
                <a:extLst>
                  <a:ext uri="{FF2B5EF4-FFF2-40B4-BE49-F238E27FC236}">
                    <a16:creationId xmlns:a16="http://schemas.microsoft.com/office/drawing/2014/main" id="{3A81ACD4-A269-47B6-B852-652780BEFE80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176" name="フリーフォーム 8">
                <a:extLst>
                  <a:ext uri="{FF2B5EF4-FFF2-40B4-BE49-F238E27FC236}">
                    <a16:creationId xmlns:a16="http://schemas.microsoft.com/office/drawing/2014/main" id="{CCA9534A-A1D8-482E-8226-2C3BB4EBF3E3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7" name="フリーフォーム 9">
                <a:extLst>
                  <a:ext uri="{FF2B5EF4-FFF2-40B4-BE49-F238E27FC236}">
                    <a16:creationId xmlns:a16="http://schemas.microsoft.com/office/drawing/2014/main" id="{9A8510F3-D394-4EE9-82EB-30E647E1B639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8" name="フリーフォーム 10">
                <a:extLst>
                  <a:ext uri="{FF2B5EF4-FFF2-40B4-BE49-F238E27FC236}">
                    <a16:creationId xmlns:a16="http://schemas.microsoft.com/office/drawing/2014/main" id="{E984AB8C-B700-4F8E-91D6-0270D9691316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9" name="フリーフォーム 11">
                <a:extLst>
                  <a:ext uri="{FF2B5EF4-FFF2-40B4-BE49-F238E27FC236}">
                    <a16:creationId xmlns:a16="http://schemas.microsoft.com/office/drawing/2014/main" id="{88E57820-105D-4125-9F7F-0C8DA6688FFF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0" name="フリーフォーム 12">
                <a:extLst>
                  <a:ext uri="{FF2B5EF4-FFF2-40B4-BE49-F238E27FC236}">
                    <a16:creationId xmlns:a16="http://schemas.microsoft.com/office/drawing/2014/main" id="{F99E9085-3C1F-47A8-8DEC-99448BA39D0F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1" name="フリーフォーム 13">
                <a:extLst>
                  <a:ext uri="{FF2B5EF4-FFF2-40B4-BE49-F238E27FC236}">
                    <a16:creationId xmlns:a16="http://schemas.microsoft.com/office/drawing/2014/main" id="{AC0A646A-2D50-48D1-96E4-75033F19B356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2" name="フリーフォーム 14">
                <a:extLst>
                  <a:ext uri="{FF2B5EF4-FFF2-40B4-BE49-F238E27FC236}">
                    <a16:creationId xmlns:a16="http://schemas.microsoft.com/office/drawing/2014/main" id="{2D304A13-91D7-4DC0-A021-A7A1DBD707DC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3" name="フリーフォーム 15">
                <a:extLst>
                  <a:ext uri="{FF2B5EF4-FFF2-40B4-BE49-F238E27FC236}">
                    <a16:creationId xmlns:a16="http://schemas.microsoft.com/office/drawing/2014/main" id="{CBF50C21-29B6-4207-B62B-AAB0C803651A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4" name="フリーフォーム 18">
                <a:extLst>
                  <a:ext uri="{FF2B5EF4-FFF2-40B4-BE49-F238E27FC236}">
                    <a16:creationId xmlns:a16="http://schemas.microsoft.com/office/drawing/2014/main" id="{3604EA7B-9B64-48B9-8C98-A6DA25A929D0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5" name="フリーフォーム 27">
                <a:extLst>
                  <a:ext uri="{FF2B5EF4-FFF2-40B4-BE49-F238E27FC236}">
                    <a16:creationId xmlns:a16="http://schemas.microsoft.com/office/drawing/2014/main" id="{2D7FF060-081E-4A6B-A798-6F346E2D5E3B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6" name="フリーフォーム 28">
                <a:extLst>
                  <a:ext uri="{FF2B5EF4-FFF2-40B4-BE49-F238E27FC236}">
                    <a16:creationId xmlns:a16="http://schemas.microsoft.com/office/drawing/2014/main" id="{7E738576-F8D9-47A0-AED3-20D7EB70A83F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7" name="フリーフォーム 29">
                <a:extLst>
                  <a:ext uri="{FF2B5EF4-FFF2-40B4-BE49-F238E27FC236}">
                    <a16:creationId xmlns:a16="http://schemas.microsoft.com/office/drawing/2014/main" id="{91A01874-B16B-4CE2-B25A-8FFE79134900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8" name="フリーフォーム 30">
                <a:extLst>
                  <a:ext uri="{FF2B5EF4-FFF2-40B4-BE49-F238E27FC236}">
                    <a16:creationId xmlns:a16="http://schemas.microsoft.com/office/drawing/2014/main" id="{F16578C8-2B0F-4678-991C-5935BEF65939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9" name="フリーフォーム 1023">
                <a:extLst>
                  <a:ext uri="{FF2B5EF4-FFF2-40B4-BE49-F238E27FC236}">
                    <a16:creationId xmlns:a16="http://schemas.microsoft.com/office/drawing/2014/main" id="{054CCBD4-0A21-44CA-99DB-1F38EC25ACD8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0" name="フリーフォーム 1024">
                <a:extLst>
                  <a:ext uri="{FF2B5EF4-FFF2-40B4-BE49-F238E27FC236}">
                    <a16:creationId xmlns:a16="http://schemas.microsoft.com/office/drawing/2014/main" id="{F30D63F9-8309-4956-8E12-4F7282FBAE6B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1" name="フリーフォーム 1026">
                <a:extLst>
                  <a:ext uri="{FF2B5EF4-FFF2-40B4-BE49-F238E27FC236}">
                    <a16:creationId xmlns:a16="http://schemas.microsoft.com/office/drawing/2014/main" id="{146C97D8-C1DD-4F7E-BEED-AAFB0AF06604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2" name="フリーフォーム 1027">
                <a:extLst>
                  <a:ext uri="{FF2B5EF4-FFF2-40B4-BE49-F238E27FC236}">
                    <a16:creationId xmlns:a16="http://schemas.microsoft.com/office/drawing/2014/main" id="{09AC800B-8C9D-4794-9B7D-4C759BE04189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3" name="フリーフォーム 1028">
                <a:extLst>
                  <a:ext uri="{FF2B5EF4-FFF2-40B4-BE49-F238E27FC236}">
                    <a16:creationId xmlns:a16="http://schemas.microsoft.com/office/drawing/2014/main" id="{3BE68E58-D60A-4561-8142-946724508EF9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4" name="フリーフォーム 1029">
                <a:extLst>
                  <a:ext uri="{FF2B5EF4-FFF2-40B4-BE49-F238E27FC236}">
                    <a16:creationId xmlns:a16="http://schemas.microsoft.com/office/drawing/2014/main" id="{2BCCA120-0075-4012-B2C8-EE538B752161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5" name="フリーフォーム 1030">
                <a:extLst>
                  <a:ext uri="{FF2B5EF4-FFF2-40B4-BE49-F238E27FC236}">
                    <a16:creationId xmlns:a16="http://schemas.microsoft.com/office/drawing/2014/main" id="{8AF866E3-4D5E-4B21-8880-20A2B2648B5D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6" name="フリーフォーム 1031">
                <a:extLst>
                  <a:ext uri="{FF2B5EF4-FFF2-40B4-BE49-F238E27FC236}">
                    <a16:creationId xmlns:a16="http://schemas.microsoft.com/office/drawing/2014/main" id="{2D88EDB7-B7AC-4C2C-9886-F786FFB75425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" name="フリーフォーム 1033">
                <a:extLst>
                  <a:ext uri="{FF2B5EF4-FFF2-40B4-BE49-F238E27FC236}">
                    <a16:creationId xmlns:a16="http://schemas.microsoft.com/office/drawing/2014/main" id="{33FAFE70-4EEE-45A5-82B6-E4D94C5AFD29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" name="フリーフォーム 1034">
                <a:extLst>
                  <a:ext uri="{FF2B5EF4-FFF2-40B4-BE49-F238E27FC236}">
                    <a16:creationId xmlns:a16="http://schemas.microsoft.com/office/drawing/2014/main" id="{1E062EDA-585D-4F4F-A825-E23928229A9F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" name="フリーフォーム 1035">
                <a:extLst>
                  <a:ext uri="{FF2B5EF4-FFF2-40B4-BE49-F238E27FC236}">
                    <a16:creationId xmlns:a16="http://schemas.microsoft.com/office/drawing/2014/main" id="{58DD4FEC-E88D-4F32-A738-42E318F6BE55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" name="フリーフォーム 1036">
                <a:extLst>
                  <a:ext uri="{FF2B5EF4-FFF2-40B4-BE49-F238E27FC236}">
                    <a16:creationId xmlns:a16="http://schemas.microsoft.com/office/drawing/2014/main" id="{96524365-193A-4E96-8E2F-CBC1DDE40B9A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" name="フリーフォーム 1037">
                <a:extLst>
                  <a:ext uri="{FF2B5EF4-FFF2-40B4-BE49-F238E27FC236}">
                    <a16:creationId xmlns:a16="http://schemas.microsoft.com/office/drawing/2014/main" id="{6BC1B3DB-02F3-4039-94B6-E02F8C733E2B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" name="フリーフォーム 1038">
                <a:extLst>
                  <a:ext uri="{FF2B5EF4-FFF2-40B4-BE49-F238E27FC236}">
                    <a16:creationId xmlns:a16="http://schemas.microsoft.com/office/drawing/2014/main" id="{DF587D27-E32B-40D6-9E3C-C5E37712C930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" name="フリーフォーム 1039">
                <a:extLst>
                  <a:ext uri="{FF2B5EF4-FFF2-40B4-BE49-F238E27FC236}">
                    <a16:creationId xmlns:a16="http://schemas.microsoft.com/office/drawing/2014/main" id="{E583B4E1-FC06-4A6B-BB1C-113917DE6631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4" name="フリーフォーム 1040">
                <a:extLst>
                  <a:ext uri="{FF2B5EF4-FFF2-40B4-BE49-F238E27FC236}">
                    <a16:creationId xmlns:a16="http://schemas.microsoft.com/office/drawing/2014/main" id="{04B3F87D-FAC1-4F39-A712-3E6884D86AE1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" name="フリーフォーム 1041">
                <a:extLst>
                  <a:ext uri="{FF2B5EF4-FFF2-40B4-BE49-F238E27FC236}">
                    <a16:creationId xmlns:a16="http://schemas.microsoft.com/office/drawing/2014/main" id="{E77E6A9C-8582-493A-B6D4-E2197494CA5D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6" name="フリーフォーム 1042">
                <a:extLst>
                  <a:ext uri="{FF2B5EF4-FFF2-40B4-BE49-F238E27FC236}">
                    <a16:creationId xmlns:a16="http://schemas.microsoft.com/office/drawing/2014/main" id="{6B8EF6DF-9017-4612-8C8C-95419ACE2645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" name="フリーフォーム 1043">
                <a:extLst>
                  <a:ext uri="{FF2B5EF4-FFF2-40B4-BE49-F238E27FC236}">
                    <a16:creationId xmlns:a16="http://schemas.microsoft.com/office/drawing/2014/main" id="{635F09CE-D12C-4521-8FDB-4E24B7EFA3A7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" name="フリーフォーム 1044">
                <a:extLst>
                  <a:ext uri="{FF2B5EF4-FFF2-40B4-BE49-F238E27FC236}">
                    <a16:creationId xmlns:a16="http://schemas.microsoft.com/office/drawing/2014/main" id="{C335AE0F-9B6D-4A9E-998E-81182237B61B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フリーフォーム 1045">
                <a:extLst>
                  <a:ext uri="{FF2B5EF4-FFF2-40B4-BE49-F238E27FC236}">
                    <a16:creationId xmlns:a16="http://schemas.microsoft.com/office/drawing/2014/main" id="{39C28E5B-1931-4E8C-BCCF-2DEC8BB6D858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0" name="フリーフォーム 1047">
                <a:extLst>
                  <a:ext uri="{FF2B5EF4-FFF2-40B4-BE49-F238E27FC236}">
                    <a16:creationId xmlns:a16="http://schemas.microsoft.com/office/drawing/2014/main" id="{26AA7A27-DBF9-4233-BD5B-F4B41676DFC6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1" name="フリーフォーム 1048">
                <a:extLst>
                  <a:ext uri="{FF2B5EF4-FFF2-40B4-BE49-F238E27FC236}">
                    <a16:creationId xmlns:a16="http://schemas.microsoft.com/office/drawing/2014/main" id="{A2851166-8C77-47A8-98A6-E66E21CED7AA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2" name="フリーフォーム 1049">
                <a:extLst>
                  <a:ext uri="{FF2B5EF4-FFF2-40B4-BE49-F238E27FC236}">
                    <a16:creationId xmlns:a16="http://schemas.microsoft.com/office/drawing/2014/main" id="{C9E9E7DF-A376-48DD-A2D9-6BF5E3B4549F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" name="フリーフォーム 1050">
                <a:extLst>
                  <a:ext uri="{FF2B5EF4-FFF2-40B4-BE49-F238E27FC236}">
                    <a16:creationId xmlns:a16="http://schemas.microsoft.com/office/drawing/2014/main" id="{5784A4C2-FF5E-46A9-9451-C5C4E8C4F42B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4" name="フリーフォーム 1052">
                <a:extLst>
                  <a:ext uri="{FF2B5EF4-FFF2-40B4-BE49-F238E27FC236}">
                    <a16:creationId xmlns:a16="http://schemas.microsoft.com/office/drawing/2014/main" id="{58FA059D-0156-470A-99CF-C4EF11E8F6A5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5" name="フリーフォーム 1055">
                <a:extLst>
                  <a:ext uri="{FF2B5EF4-FFF2-40B4-BE49-F238E27FC236}">
                    <a16:creationId xmlns:a16="http://schemas.microsoft.com/office/drawing/2014/main" id="{470AC3A2-6EC1-4CCD-9A11-B40E546B419C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6" name="フリーフォーム 1056">
                <a:extLst>
                  <a:ext uri="{FF2B5EF4-FFF2-40B4-BE49-F238E27FC236}">
                    <a16:creationId xmlns:a16="http://schemas.microsoft.com/office/drawing/2014/main" id="{9B2748B5-87DD-41CC-A6C9-5EE417455F5E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7" name="フリーフォーム 1057">
                <a:extLst>
                  <a:ext uri="{FF2B5EF4-FFF2-40B4-BE49-F238E27FC236}">
                    <a16:creationId xmlns:a16="http://schemas.microsoft.com/office/drawing/2014/main" id="{54FBF02C-C7D3-43A7-8BFC-DEF01E9138ED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8" name="フリーフォーム 1058">
                <a:extLst>
                  <a:ext uri="{FF2B5EF4-FFF2-40B4-BE49-F238E27FC236}">
                    <a16:creationId xmlns:a16="http://schemas.microsoft.com/office/drawing/2014/main" id="{1409B97D-2CE2-4664-BF23-15B883D77F0F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フリーフォーム 1059">
                <a:extLst>
                  <a:ext uri="{FF2B5EF4-FFF2-40B4-BE49-F238E27FC236}">
                    <a16:creationId xmlns:a16="http://schemas.microsoft.com/office/drawing/2014/main" id="{B775E8C1-0781-4D34-96C4-A93D7CB22947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0" name="フリーフォーム 1060">
                <a:extLst>
                  <a:ext uri="{FF2B5EF4-FFF2-40B4-BE49-F238E27FC236}">
                    <a16:creationId xmlns:a16="http://schemas.microsoft.com/office/drawing/2014/main" id="{13CAA8D0-8066-4FF3-B7F6-DAC7B3D7D426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フリーフォーム 1061">
                <a:extLst>
                  <a:ext uri="{FF2B5EF4-FFF2-40B4-BE49-F238E27FC236}">
                    <a16:creationId xmlns:a16="http://schemas.microsoft.com/office/drawing/2014/main" id="{C90EF6D3-4C5F-4CA5-9812-98236D9F78FF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フリーフォーム 1062">
                <a:extLst>
                  <a:ext uri="{FF2B5EF4-FFF2-40B4-BE49-F238E27FC236}">
                    <a16:creationId xmlns:a16="http://schemas.microsoft.com/office/drawing/2014/main" id="{B7C70B98-783B-4FEB-B451-9D0E4A3475ED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" name="フリーフォーム 1063">
                <a:extLst>
                  <a:ext uri="{FF2B5EF4-FFF2-40B4-BE49-F238E27FC236}">
                    <a16:creationId xmlns:a16="http://schemas.microsoft.com/office/drawing/2014/main" id="{970B4C88-235C-4337-94BF-C520F2A3C7E9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フリーフォーム 1064">
                <a:extLst>
                  <a:ext uri="{FF2B5EF4-FFF2-40B4-BE49-F238E27FC236}">
                    <a16:creationId xmlns:a16="http://schemas.microsoft.com/office/drawing/2014/main" id="{D013C1E7-0253-4AAC-914F-62C592CDF259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5" name="フリーフォーム 1065">
                <a:extLst>
                  <a:ext uri="{FF2B5EF4-FFF2-40B4-BE49-F238E27FC236}">
                    <a16:creationId xmlns:a16="http://schemas.microsoft.com/office/drawing/2014/main" id="{7E60243A-1F33-4E3B-9C85-638D2F714C62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6" name="フリーフォーム 1066">
                <a:extLst>
                  <a:ext uri="{FF2B5EF4-FFF2-40B4-BE49-F238E27FC236}">
                    <a16:creationId xmlns:a16="http://schemas.microsoft.com/office/drawing/2014/main" id="{05F4F2AC-BED2-4C37-807E-9440984CEEFC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7" name="フリーフォーム 1067">
                <a:extLst>
                  <a:ext uri="{FF2B5EF4-FFF2-40B4-BE49-F238E27FC236}">
                    <a16:creationId xmlns:a16="http://schemas.microsoft.com/office/drawing/2014/main" id="{A1F46D7F-C5AF-4368-87E8-5A6F2BACDA54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1069">
                <a:extLst>
                  <a:ext uri="{FF2B5EF4-FFF2-40B4-BE49-F238E27FC236}">
                    <a16:creationId xmlns:a16="http://schemas.microsoft.com/office/drawing/2014/main" id="{AE01B7CF-3ED0-4FCD-97F3-8310FF152E77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9" name="フリーフォーム 1071">
                <a:extLst>
                  <a:ext uri="{FF2B5EF4-FFF2-40B4-BE49-F238E27FC236}">
                    <a16:creationId xmlns:a16="http://schemas.microsoft.com/office/drawing/2014/main" id="{C9684F4B-51B6-4725-8DD4-D2BBB5C02BC7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1072">
                <a:extLst>
                  <a:ext uri="{FF2B5EF4-FFF2-40B4-BE49-F238E27FC236}">
                    <a16:creationId xmlns:a16="http://schemas.microsoft.com/office/drawing/2014/main" id="{4226A99F-CC51-4529-B02F-431AF64E4AF2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" name="フリーフォーム 1073">
                <a:extLst>
                  <a:ext uri="{FF2B5EF4-FFF2-40B4-BE49-F238E27FC236}">
                    <a16:creationId xmlns:a16="http://schemas.microsoft.com/office/drawing/2014/main" id="{4DA3C605-A782-4B36-A0BF-2AB0D657648D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1074">
                <a:extLst>
                  <a:ext uri="{FF2B5EF4-FFF2-40B4-BE49-F238E27FC236}">
                    <a16:creationId xmlns:a16="http://schemas.microsoft.com/office/drawing/2014/main" id="{D2762126-C2F9-4FF2-9019-CA601C4F61CF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3" name="フリーフォーム 1075">
                <a:extLst>
                  <a:ext uri="{FF2B5EF4-FFF2-40B4-BE49-F238E27FC236}">
                    <a16:creationId xmlns:a16="http://schemas.microsoft.com/office/drawing/2014/main" id="{EDD8A014-3D61-4FF2-8C90-9CE776B31E21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1076">
                <a:extLst>
                  <a:ext uri="{FF2B5EF4-FFF2-40B4-BE49-F238E27FC236}">
                    <a16:creationId xmlns:a16="http://schemas.microsoft.com/office/drawing/2014/main" id="{A0D208B3-5C6B-444B-B530-62BAE2796791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5" name="フリーフォーム 1077">
                <a:extLst>
                  <a:ext uri="{FF2B5EF4-FFF2-40B4-BE49-F238E27FC236}">
                    <a16:creationId xmlns:a16="http://schemas.microsoft.com/office/drawing/2014/main" id="{A237E204-AFE4-4DED-B40A-5379ECA4762A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" name="フリーフォーム 1078">
                <a:extLst>
                  <a:ext uri="{FF2B5EF4-FFF2-40B4-BE49-F238E27FC236}">
                    <a16:creationId xmlns:a16="http://schemas.microsoft.com/office/drawing/2014/main" id="{93933E99-501A-4CAC-89E1-37D3BBDBB3AC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7" name="フリーフォーム 1079">
                <a:extLst>
                  <a:ext uri="{FF2B5EF4-FFF2-40B4-BE49-F238E27FC236}">
                    <a16:creationId xmlns:a16="http://schemas.microsoft.com/office/drawing/2014/main" id="{5167F2B8-00DA-40D6-ABDD-12615817E9BD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" name="フリーフォーム 1080">
                <a:extLst>
                  <a:ext uri="{FF2B5EF4-FFF2-40B4-BE49-F238E27FC236}">
                    <a16:creationId xmlns:a16="http://schemas.microsoft.com/office/drawing/2014/main" id="{CEC28BCC-CC79-492F-BDC4-7956410AC3FE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" name="フリーフォーム 1081">
                <a:extLst>
                  <a:ext uri="{FF2B5EF4-FFF2-40B4-BE49-F238E27FC236}">
                    <a16:creationId xmlns:a16="http://schemas.microsoft.com/office/drawing/2014/main" id="{3628E2D1-ED1C-4677-8998-A15947551302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" name="フリーフォーム 1082">
                <a:extLst>
                  <a:ext uri="{FF2B5EF4-FFF2-40B4-BE49-F238E27FC236}">
                    <a16:creationId xmlns:a16="http://schemas.microsoft.com/office/drawing/2014/main" id="{8BF41B36-4A5D-4F8B-A056-5B78829C85E3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" name="フリーフォーム 1083">
                <a:extLst>
                  <a:ext uri="{FF2B5EF4-FFF2-40B4-BE49-F238E27FC236}">
                    <a16:creationId xmlns:a16="http://schemas.microsoft.com/office/drawing/2014/main" id="{6AF8C40F-E286-4330-8F91-F3862373209C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2" name="フリーフォーム 1084">
                <a:extLst>
                  <a:ext uri="{FF2B5EF4-FFF2-40B4-BE49-F238E27FC236}">
                    <a16:creationId xmlns:a16="http://schemas.microsoft.com/office/drawing/2014/main" id="{1B268848-A961-4E4B-AC38-E7448204943D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85">
                <a:extLst>
                  <a:ext uri="{FF2B5EF4-FFF2-40B4-BE49-F238E27FC236}">
                    <a16:creationId xmlns:a16="http://schemas.microsoft.com/office/drawing/2014/main" id="{FA10CF4A-52D0-4FB4-8E07-7131A55C3C7E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4" name="フリーフォーム 1086">
                <a:extLst>
                  <a:ext uri="{FF2B5EF4-FFF2-40B4-BE49-F238E27FC236}">
                    <a16:creationId xmlns:a16="http://schemas.microsoft.com/office/drawing/2014/main" id="{5997784A-AED8-4DEF-BD0C-CDB7F0C6BA80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1087">
                <a:extLst>
                  <a:ext uri="{FF2B5EF4-FFF2-40B4-BE49-F238E27FC236}">
                    <a16:creationId xmlns:a16="http://schemas.microsoft.com/office/drawing/2014/main" id="{C650A62D-4DEE-4E35-9496-A7A600457263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6" name="フリーフォーム 1088">
                <a:extLst>
                  <a:ext uri="{FF2B5EF4-FFF2-40B4-BE49-F238E27FC236}">
                    <a16:creationId xmlns:a16="http://schemas.microsoft.com/office/drawing/2014/main" id="{8200585F-8269-4B02-916A-446B39902193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7" name="フリーフォーム 1089">
                <a:extLst>
                  <a:ext uri="{FF2B5EF4-FFF2-40B4-BE49-F238E27FC236}">
                    <a16:creationId xmlns:a16="http://schemas.microsoft.com/office/drawing/2014/main" id="{8946D5C3-10BD-4CC5-8EE0-CC1CCA64C4B1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90">
                <a:extLst>
                  <a:ext uri="{FF2B5EF4-FFF2-40B4-BE49-F238E27FC236}">
                    <a16:creationId xmlns:a16="http://schemas.microsoft.com/office/drawing/2014/main" id="{3100E7FE-D20B-4AA5-9E48-45E00ED845B2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9" name="フリーフォーム 1091">
                <a:extLst>
                  <a:ext uri="{FF2B5EF4-FFF2-40B4-BE49-F238E27FC236}">
                    <a16:creationId xmlns:a16="http://schemas.microsoft.com/office/drawing/2014/main" id="{09985CA8-D725-4D4A-8F2C-1B43C95D03A8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0" name="フリーフォーム 1092">
                <a:extLst>
                  <a:ext uri="{FF2B5EF4-FFF2-40B4-BE49-F238E27FC236}">
                    <a16:creationId xmlns:a16="http://schemas.microsoft.com/office/drawing/2014/main" id="{9AA87735-C6B3-4107-995E-29EB460F1F73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1" name="フリーフォーム 1094">
                <a:extLst>
                  <a:ext uri="{FF2B5EF4-FFF2-40B4-BE49-F238E27FC236}">
                    <a16:creationId xmlns:a16="http://schemas.microsoft.com/office/drawing/2014/main" id="{55D8FD99-DE1D-4669-85C1-4E348C448E33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2" name="フリーフォーム 1097">
                <a:extLst>
                  <a:ext uri="{FF2B5EF4-FFF2-40B4-BE49-F238E27FC236}">
                    <a16:creationId xmlns:a16="http://schemas.microsoft.com/office/drawing/2014/main" id="{BEE6FAF0-8E93-4664-B104-76F3B5006532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3" name="フリーフォーム 1100">
                <a:extLst>
                  <a:ext uri="{FF2B5EF4-FFF2-40B4-BE49-F238E27FC236}">
                    <a16:creationId xmlns:a16="http://schemas.microsoft.com/office/drawing/2014/main" id="{3E8D3588-9D75-438F-ABB1-021218A64343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4" name="フリーフォーム 1101">
                <a:extLst>
                  <a:ext uri="{FF2B5EF4-FFF2-40B4-BE49-F238E27FC236}">
                    <a16:creationId xmlns:a16="http://schemas.microsoft.com/office/drawing/2014/main" id="{8CF3EA6E-AD21-4E3A-AF8A-FD55698CE444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フリーフォーム 1102">
                <a:extLst>
                  <a:ext uri="{FF2B5EF4-FFF2-40B4-BE49-F238E27FC236}">
                    <a16:creationId xmlns:a16="http://schemas.microsoft.com/office/drawing/2014/main" id="{5E0C2A32-4A07-4CC3-96B0-24001429D3CA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6" name="フリーフォーム 1103">
                <a:extLst>
                  <a:ext uri="{FF2B5EF4-FFF2-40B4-BE49-F238E27FC236}">
                    <a16:creationId xmlns:a16="http://schemas.microsoft.com/office/drawing/2014/main" id="{CFBBE6EE-765D-42F8-A61C-6A7F39F137C4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7" name="フリーフォーム 1104">
                <a:extLst>
                  <a:ext uri="{FF2B5EF4-FFF2-40B4-BE49-F238E27FC236}">
                    <a16:creationId xmlns:a16="http://schemas.microsoft.com/office/drawing/2014/main" id="{0C32DF89-C336-413E-B62D-4E2ACC7EF572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フリーフォーム 1105">
                <a:extLst>
                  <a:ext uri="{FF2B5EF4-FFF2-40B4-BE49-F238E27FC236}">
                    <a16:creationId xmlns:a16="http://schemas.microsoft.com/office/drawing/2014/main" id="{66A2C9CA-31CC-453D-9FCD-6E0E7D5A83CA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フリーフォーム 1106">
                <a:extLst>
                  <a:ext uri="{FF2B5EF4-FFF2-40B4-BE49-F238E27FC236}">
                    <a16:creationId xmlns:a16="http://schemas.microsoft.com/office/drawing/2014/main" id="{877B8035-B7CD-4237-B547-CA6FDFF37148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1109">
                <a:extLst>
                  <a:ext uri="{FF2B5EF4-FFF2-40B4-BE49-F238E27FC236}">
                    <a16:creationId xmlns:a16="http://schemas.microsoft.com/office/drawing/2014/main" id="{84E87BD4-ED2E-457A-9621-309D2BB1FA46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フリーフォーム 1110">
                <a:extLst>
                  <a:ext uri="{FF2B5EF4-FFF2-40B4-BE49-F238E27FC236}">
                    <a16:creationId xmlns:a16="http://schemas.microsoft.com/office/drawing/2014/main" id="{4854DF3A-1C2C-420E-9941-77B91F13692B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2" name="フリーフォーム 1111">
                <a:extLst>
                  <a:ext uri="{FF2B5EF4-FFF2-40B4-BE49-F238E27FC236}">
                    <a16:creationId xmlns:a16="http://schemas.microsoft.com/office/drawing/2014/main" id="{D58F8FD8-B12E-4692-8A49-2445474A71B7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3" name="フリーフォーム 1112">
                <a:extLst>
                  <a:ext uri="{FF2B5EF4-FFF2-40B4-BE49-F238E27FC236}">
                    <a16:creationId xmlns:a16="http://schemas.microsoft.com/office/drawing/2014/main" id="{C2BF905D-690B-4C96-9F05-872D69408E79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4" name="フリーフォーム 1113">
                <a:extLst>
                  <a:ext uri="{FF2B5EF4-FFF2-40B4-BE49-F238E27FC236}">
                    <a16:creationId xmlns:a16="http://schemas.microsoft.com/office/drawing/2014/main" id="{9A0E5723-1A02-4ED7-99E9-B8D1D116A617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5" name="フリーフォーム 1114">
                <a:extLst>
                  <a:ext uri="{FF2B5EF4-FFF2-40B4-BE49-F238E27FC236}">
                    <a16:creationId xmlns:a16="http://schemas.microsoft.com/office/drawing/2014/main" id="{62FA0B17-3F8B-422D-82D0-CE30C86EA625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6" name="フリーフォーム 1115">
                <a:extLst>
                  <a:ext uri="{FF2B5EF4-FFF2-40B4-BE49-F238E27FC236}">
                    <a16:creationId xmlns:a16="http://schemas.microsoft.com/office/drawing/2014/main" id="{3B9A9C8B-8B5C-43B3-8229-871D2211A6AE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7" name="フリーフォーム 1116">
                <a:extLst>
                  <a:ext uri="{FF2B5EF4-FFF2-40B4-BE49-F238E27FC236}">
                    <a16:creationId xmlns:a16="http://schemas.microsoft.com/office/drawing/2014/main" id="{25954C78-3648-435B-9918-F10645AB8604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フリーフォーム 1117">
                <a:extLst>
                  <a:ext uri="{FF2B5EF4-FFF2-40B4-BE49-F238E27FC236}">
                    <a16:creationId xmlns:a16="http://schemas.microsoft.com/office/drawing/2014/main" id="{74071F36-FF46-42A3-9B5C-45810CF66E0A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1118">
                <a:extLst>
                  <a:ext uri="{FF2B5EF4-FFF2-40B4-BE49-F238E27FC236}">
                    <a16:creationId xmlns:a16="http://schemas.microsoft.com/office/drawing/2014/main" id="{4C611B83-8E5E-4D99-8C39-D99C804BD0CB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0" name="フリーフォーム 1119">
                <a:extLst>
                  <a:ext uri="{FF2B5EF4-FFF2-40B4-BE49-F238E27FC236}">
                    <a16:creationId xmlns:a16="http://schemas.microsoft.com/office/drawing/2014/main" id="{86E6E0DF-560D-484D-B290-1C301C179BA7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1" name="フリーフォーム 1120">
                <a:extLst>
                  <a:ext uri="{FF2B5EF4-FFF2-40B4-BE49-F238E27FC236}">
                    <a16:creationId xmlns:a16="http://schemas.microsoft.com/office/drawing/2014/main" id="{A0D2D480-644B-4B12-B706-4FCD1FC0D467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2" name="フリーフォーム 1121">
                <a:extLst>
                  <a:ext uri="{FF2B5EF4-FFF2-40B4-BE49-F238E27FC236}">
                    <a16:creationId xmlns:a16="http://schemas.microsoft.com/office/drawing/2014/main" id="{9FBEBB13-9135-463E-936F-16DAF8CBC56E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1122">
                <a:extLst>
                  <a:ext uri="{FF2B5EF4-FFF2-40B4-BE49-F238E27FC236}">
                    <a16:creationId xmlns:a16="http://schemas.microsoft.com/office/drawing/2014/main" id="{A076CD86-E685-4563-BFB1-03340126F961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4" name="フリーフォーム 1123">
                <a:extLst>
                  <a:ext uri="{FF2B5EF4-FFF2-40B4-BE49-F238E27FC236}">
                    <a16:creationId xmlns:a16="http://schemas.microsoft.com/office/drawing/2014/main" id="{AD1F7DD7-0463-4ED5-A231-CBBDC72E1CBD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1124">
                <a:extLst>
                  <a:ext uri="{FF2B5EF4-FFF2-40B4-BE49-F238E27FC236}">
                    <a16:creationId xmlns:a16="http://schemas.microsoft.com/office/drawing/2014/main" id="{27926009-366F-4BC5-8119-1AF52603538C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6" name="フリーフォーム 1125">
                <a:extLst>
                  <a:ext uri="{FF2B5EF4-FFF2-40B4-BE49-F238E27FC236}">
                    <a16:creationId xmlns:a16="http://schemas.microsoft.com/office/drawing/2014/main" id="{831C9F20-0010-4811-994E-E89F4A5DC587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1126">
                <a:extLst>
                  <a:ext uri="{FF2B5EF4-FFF2-40B4-BE49-F238E27FC236}">
                    <a16:creationId xmlns:a16="http://schemas.microsoft.com/office/drawing/2014/main" id="{B3655009-3465-418A-A88C-4208CF50271F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8" name="フリーフォーム 1128">
                <a:extLst>
                  <a:ext uri="{FF2B5EF4-FFF2-40B4-BE49-F238E27FC236}">
                    <a16:creationId xmlns:a16="http://schemas.microsoft.com/office/drawing/2014/main" id="{9A63DCCA-BAF7-45BD-9A72-D63346462A33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1129">
                <a:extLst>
                  <a:ext uri="{FF2B5EF4-FFF2-40B4-BE49-F238E27FC236}">
                    <a16:creationId xmlns:a16="http://schemas.microsoft.com/office/drawing/2014/main" id="{15794200-DD19-45F8-BE08-507E0EDF2B3B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0" name="フリーフォーム 1130">
                <a:extLst>
                  <a:ext uri="{FF2B5EF4-FFF2-40B4-BE49-F238E27FC236}">
                    <a16:creationId xmlns:a16="http://schemas.microsoft.com/office/drawing/2014/main" id="{11FAD568-16E8-4B3B-A7F7-05BC70EE808A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1" name="フリーフォーム 1131">
                <a:extLst>
                  <a:ext uri="{FF2B5EF4-FFF2-40B4-BE49-F238E27FC236}">
                    <a16:creationId xmlns:a16="http://schemas.microsoft.com/office/drawing/2014/main" id="{5A9480D8-80BC-4742-AD77-180302639EE9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フリーフォーム 1132">
                <a:extLst>
                  <a:ext uri="{FF2B5EF4-FFF2-40B4-BE49-F238E27FC236}">
                    <a16:creationId xmlns:a16="http://schemas.microsoft.com/office/drawing/2014/main" id="{462E5E53-7141-47C8-96A7-DD49E6871007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1133">
                <a:extLst>
                  <a:ext uri="{FF2B5EF4-FFF2-40B4-BE49-F238E27FC236}">
                    <a16:creationId xmlns:a16="http://schemas.microsoft.com/office/drawing/2014/main" id="{6C6F76A8-CE15-449C-ABA6-17E372FDAF37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フリーフォーム 1134">
                <a:extLst>
                  <a:ext uri="{FF2B5EF4-FFF2-40B4-BE49-F238E27FC236}">
                    <a16:creationId xmlns:a16="http://schemas.microsoft.com/office/drawing/2014/main" id="{7A3F8693-7F70-47CD-8F68-79643726ACAD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フリーフォーム 1136">
                <a:extLst>
                  <a:ext uri="{FF2B5EF4-FFF2-40B4-BE49-F238E27FC236}">
                    <a16:creationId xmlns:a16="http://schemas.microsoft.com/office/drawing/2014/main" id="{2C81488C-2FAA-4A8B-A4FB-63CF95E1707F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6" name="フリーフォーム 1137">
                <a:extLst>
                  <a:ext uri="{FF2B5EF4-FFF2-40B4-BE49-F238E27FC236}">
                    <a16:creationId xmlns:a16="http://schemas.microsoft.com/office/drawing/2014/main" id="{A3F840EB-646F-44B8-AAED-3FD33C24FDAE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7" name="フリーフォーム 1139">
                <a:extLst>
                  <a:ext uri="{FF2B5EF4-FFF2-40B4-BE49-F238E27FC236}">
                    <a16:creationId xmlns:a16="http://schemas.microsoft.com/office/drawing/2014/main" id="{55E77118-B8D2-408F-9FDF-3F83B5CD062C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8" name="フリーフォーム 1140">
                <a:extLst>
                  <a:ext uri="{FF2B5EF4-FFF2-40B4-BE49-F238E27FC236}">
                    <a16:creationId xmlns:a16="http://schemas.microsoft.com/office/drawing/2014/main" id="{BCC48027-DFCD-47C4-BF5E-ED7D39A26E6B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9" name="フリーフォーム 1141">
                <a:extLst>
                  <a:ext uri="{FF2B5EF4-FFF2-40B4-BE49-F238E27FC236}">
                    <a16:creationId xmlns:a16="http://schemas.microsoft.com/office/drawing/2014/main" id="{5583CD99-7506-4727-8F05-481A49D6FEF2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0" name="フリーフォーム 1142">
                <a:extLst>
                  <a:ext uri="{FF2B5EF4-FFF2-40B4-BE49-F238E27FC236}">
                    <a16:creationId xmlns:a16="http://schemas.microsoft.com/office/drawing/2014/main" id="{21C0BB12-5CBF-4492-94C5-B21A04178399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1" name="フリーフォーム 1143">
                <a:extLst>
                  <a:ext uri="{FF2B5EF4-FFF2-40B4-BE49-F238E27FC236}">
                    <a16:creationId xmlns:a16="http://schemas.microsoft.com/office/drawing/2014/main" id="{0D5A2225-23CC-4D62-9C76-DFE1E488E892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フリーフォーム 1144">
                <a:extLst>
                  <a:ext uri="{FF2B5EF4-FFF2-40B4-BE49-F238E27FC236}">
                    <a16:creationId xmlns:a16="http://schemas.microsoft.com/office/drawing/2014/main" id="{243EB265-5432-46D6-BD85-7AA631FDE2D5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フリーフォーム 1145">
                <a:extLst>
                  <a:ext uri="{FF2B5EF4-FFF2-40B4-BE49-F238E27FC236}">
                    <a16:creationId xmlns:a16="http://schemas.microsoft.com/office/drawing/2014/main" id="{3647B657-7FFD-4799-82F5-D0B5352BB44B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4" name="フリーフォーム 1146">
                <a:extLst>
                  <a:ext uri="{FF2B5EF4-FFF2-40B4-BE49-F238E27FC236}">
                    <a16:creationId xmlns:a16="http://schemas.microsoft.com/office/drawing/2014/main" id="{F3232E8C-922B-4311-8AA0-B8E2A415A61D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5" name="フリーフォーム 1147">
                <a:extLst>
                  <a:ext uri="{FF2B5EF4-FFF2-40B4-BE49-F238E27FC236}">
                    <a16:creationId xmlns:a16="http://schemas.microsoft.com/office/drawing/2014/main" id="{D669D7C7-5DD9-4C31-BD82-2BE029A3DF9C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6" name="フリーフォーム 1148">
                <a:extLst>
                  <a:ext uri="{FF2B5EF4-FFF2-40B4-BE49-F238E27FC236}">
                    <a16:creationId xmlns:a16="http://schemas.microsoft.com/office/drawing/2014/main" id="{3EB6683B-C37A-4D72-B049-B5BE51D2AAA4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7" name="フリーフォーム 1149">
                <a:extLst>
                  <a:ext uri="{FF2B5EF4-FFF2-40B4-BE49-F238E27FC236}">
                    <a16:creationId xmlns:a16="http://schemas.microsoft.com/office/drawing/2014/main" id="{8204A4C7-0E9D-4129-B955-279049F5FAB9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8" name="フリーフォーム 1150">
                <a:extLst>
                  <a:ext uri="{FF2B5EF4-FFF2-40B4-BE49-F238E27FC236}">
                    <a16:creationId xmlns:a16="http://schemas.microsoft.com/office/drawing/2014/main" id="{71EBAA63-C4CF-420E-9200-2F1B01DC182E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9" name="フリーフォーム 1170">
                <a:extLst>
                  <a:ext uri="{FF2B5EF4-FFF2-40B4-BE49-F238E27FC236}">
                    <a16:creationId xmlns:a16="http://schemas.microsoft.com/office/drawing/2014/main" id="{F414D62F-551E-48AC-83FC-2FE67D3FADD9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0" name="フリーフォーム 1171">
                <a:extLst>
                  <a:ext uri="{FF2B5EF4-FFF2-40B4-BE49-F238E27FC236}">
                    <a16:creationId xmlns:a16="http://schemas.microsoft.com/office/drawing/2014/main" id="{135EF39F-C7BB-4812-90BA-CEDF8FB2F4E0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1" name="フリーフォーム 1172">
                <a:extLst>
                  <a:ext uri="{FF2B5EF4-FFF2-40B4-BE49-F238E27FC236}">
                    <a16:creationId xmlns:a16="http://schemas.microsoft.com/office/drawing/2014/main" id="{E0851E9D-C11B-4D82-972C-675AA4043601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2" name="フリーフォーム 1173">
                <a:extLst>
                  <a:ext uri="{FF2B5EF4-FFF2-40B4-BE49-F238E27FC236}">
                    <a16:creationId xmlns:a16="http://schemas.microsoft.com/office/drawing/2014/main" id="{53D06A73-2415-4ED6-B7F3-91B63896A2F1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3" name="フリーフォーム 1174">
                <a:extLst>
                  <a:ext uri="{FF2B5EF4-FFF2-40B4-BE49-F238E27FC236}">
                    <a16:creationId xmlns:a16="http://schemas.microsoft.com/office/drawing/2014/main" id="{BBD03C4F-DC5D-4986-BAFC-4769FBA7B9B9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4" name="フリーフォーム 1175">
                <a:extLst>
                  <a:ext uri="{FF2B5EF4-FFF2-40B4-BE49-F238E27FC236}">
                    <a16:creationId xmlns:a16="http://schemas.microsoft.com/office/drawing/2014/main" id="{FDF62788-73F9-49EE-B2FA-AC89807B73DE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5" name="フリーフォーム 1177">
                <a:extLst>
                  <a:ext uri="{FF2B5EF4-FFF2-40B4-BE49-F238E27FC236}">
                    <a16:creationId xmlns:a16="http://schemas.microsoft.com/office/drawing/2014/main" id="{37145C07-8443-4DAB-B55F-1834F0C6E07B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6" name="フリーフォーム 1178">
                <a:extLst>
                  <a:ext uri="{FF2B5EF4-FFF2-40B4-BE49-F238E27FC236}">
                    <a16:creationId xmlns:a16="http://schemas.microsoft.com/office/drawing/2014/main" id="{526F4173-D5E2-4B20-90BD-2E301113AE56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7" name="フリーフォーム 1179">
                <a:extLst>
                  <a:ext uri="{FF2B5EF4-FFF2-40B4-BE49-F238E27FC236}">
                    <a16:creationId xmlns:a16="http://schemas.microsoft.com/office/drawing/2014/main" id="{DC885E85-CCC3-496B-81B3-D084C2604AF3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8" name="フリーフォーム 1180">
                <a:extLst>
                  <a:ext uri="{FF2B5EF4-FFF2-40B4-BE49-F238E27FC236}">
                    <a16:creationId xmlns:a16="http://schemas.microsoft.com/office/drawing/2014/main" id="{300AB9E9-6D91-48DC-9904-4BF9A059EE80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9" name="フリーフォーム 1184">
                <a:extLst>
                  <a:ext uri="{FF2B5EF4-FFF2-40B4-BE49-F238E27FC236}">
                    <a16:creationId xmlns:a16="http://schemas.microsoft.com/office/drawing/2014/main" id="{2569D226-2D06-431C-99B1-A8170DE7C6E5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0" name="フリーフォーム 1185">
                <a:extLst>
                  <a:ext uri="{FF2B5EF4-FFF2-40B4-BE49-F238E27FC236}">
                    <a16:creationId xmlns:a16="http://schemas.microsoft.com/office/drawing/2014/main" id="{5464DA5E-6AA5-4A13-BE4E-E2E400B1DE1E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1" name="フリーフォーム 1186">
                <a:extLst>
                  <a:ext uri="{FF2B5EF4-FFF2-40B4-BE49-F238E27FC236}">
                    <a16:creationId xmlns:a16="http://schemas.microsoft.com/office/drawing/2014/main" id="{27712075-CBA3-4E7E-8FB3-D279F6C1F3AF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1187">
                <a:extLst>
                  <a:ext uri="{FF2B5EF4-FFF2-40B4-BE49-F238E27FC236}">
                    <a16:creationId xmlns:a16="http://schemas.microsoft.com/office/drawing/2014/main" id="{3055314D-21E3-403A-B870-671BE9BB2DB3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フリーフォーム 1188">
                <a:extLst>
                  <a:ext uri="{FF2B5EF4-FFF2-40B4-BE49-F238E27FC236}">
                    <a16:creationId xmlns:a16="http://schemas.microsoft.com/office/drawing/2014/main" id="{68B612DD-1D54-4771-A6F1-FC33B536364E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1189">
                <a:extLst>
                  <a:ext uri="{FF2B5EF4-FFF2-40B4-BE49-F238E27FC236}">
                    <a16:creationId xmlns:a16="http://schemas.microsoft.com/office/drawing/2014/main" id="{015807A7-59A4-4DC1-A5CE-6B931ED6004A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5" name="フリーフォーム 1190">
                <a:extLst>
                  <a:ext uri="{FF2B5EF4-FFF2-40B4-BE49-F238E27FC236}">
                    <a16:creationId xmlns:a16="http://schemas.microsoft.com/office/drawing/2014/main" id="{F7339111-C450-4356-9C7A-37377B2500D3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1191">
                <a:extLst>
                  <a:ext uri="{FF2B5EF4-FFF2-40B4-BE49-F238E27FC236}">
                    <a16:creationId xmlns:a16="http://schemas.microsoft.com/office/drawing/2014/main" id="{FBB08BB0-D7E2-4006-8554-C6CA8C5269AE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7" name="フリーフォーム 1192">
                <a:extLst>
                  <a:ext uri="{FF2B5EF4-FFF2-40B4-BE49-F238E27FC236}">
                    <a16:creationId xmlns:a16="http://schemas.microsoft.com/office/drawing/2014/main" id="{92FE7C89-605D-461B-B833-433B68648F98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1193">
                <a:extLst>
                  <a:ext uri="{FF2B5EF4-FFF2-40B4-BE49-F238E27FC236}">
                    <a16:creationId xmlns:a16="http://schemas.microsoft.com/office/drawing/2014/main" id="{5A89676C-297A-4BCD-89D0-A497E215EDF9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9" name="フリーフォーム 1194">
                <a:extLst>
                  <a:ext uri="{FF2B5EF4-FFF2-40B4-BE49-F238E27FC236}">
                    <a16:creationId xmlns:a16="http://schemas.microsoft.com/office/drawing/2014/main" id="{C449571B-0DE8-40D1-905E-E91B8863C987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1195">
                <a:extLst>
                  <a:ext uri="{FF2B5EF4-FFF2-40B4-BE49-F238E27FC236}">
                    <a16:creationId xmlns:a16="http://schemas.microsoft.com/office/drawing/2014/main" id="{EECE50CC-373D-4437-B61D-A1B50F5A4EC2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1197">
                <a:extLst>
                  <a:ext uri="{FF2B5EF4-FFF2-40B4-BE49-F238E27FC236}">
                    <a16:creationId xmlns:a16="http://schemas.microsoft.com/office/drawing/2014/main" id="{31C45F3E-FBB5-4987-82F1-13F7A9039CFA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2" name="フリーフォーム 1199">
                <a:extLst>
                  <a:ext uri="{FF2B5EF4-FFF2-40B4-BE49-F238E27FC236}">
                    <a16:creationId xmlns:a16="http://schemas.microsoft.com/office/drawing/2014/main" id="{7EDC3E0E-489E-4C2E-A742-4AE976900B01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3" name="フリーフォーム 1200">
                <a:extLst>
                  <a:ext uri="{FF2B5EF4-FFF2-40B4-BE49-F238E27FC236}">
                    <a16:creationId xmlns:a16="http://schemas.microsoft.com/office/drawing/2014/main" id="{5463DA63-73E9-45FA-BCD6-D301340D5295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フリーフォーム 1201">
                <a:extLst>
                  <a:ext uri="{FF2B5EF4-FFF2-40B4-BE49-F238E27FC236}">
                    <a16:creationId xmlns:a16="http://schemas.microsoft.com/office/drawing/2014/main" id="{284CA999-AD72-4453-BD0B-3C61A0252473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1202">
                <a:extLst>
                  <a:ext uri="{FF2B5EF4-FFF2-40B4-BE49-F238E27FC236}">
                    <a16:creationId xmlns:a16="http://schemas.microsoft.com/office/drawing/2014/main" id="{24EC9D6A-E42D-4D19-8BEB-5B301B00A3AC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6" name="フリーフォーム 1203">
                <a:extLst>
                  <a:ext uri="{FF2B5EF4-FFF2-40B4-BE49-F238E27FC236}">
                    <a16:creationId xmlns:a16="http://schemas.microsoft.com/office/drawing/2014/main" id="{0D8E30BF-A93A-4ED1-99C6-231A699D5CC0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7" name="フリーフォーム 1204">
                <a:extLst>
                  <a:ext uri="{FF2B5EF4-FFF2-40B4-BE49-F238E27FC236}">
                    <a16:creationId xmlns:a16="http://schemas.microsoft.com/office/drawing/2014/main" id="{3702A158-A559-45A5-9F7B-C3937EB6CFA9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E09D09EA-16E5-4811-9C57-A2B4DE18E62D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BC56AFA-8EA5-448B-A62D-F8777A953AB4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9FD235CF-1A23-47F9-8914-45E3E4FF4E00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661645E-B2D0-4B63-AA3E-A25B84D44478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328" name="矢印: 下 327">
            <a:extLst>
              <a:ext uri="{FF2B5EF4-FFF2-40B4-BE49-F238E27FC236}">
                <a16:creationId xmlns:a16="http://schemas.microsoft.com/office/drawing/2014/main" id="{3F3C7AE2-DEDB-4B44-B6B1-D25DF075BB06}"/>
              </a:ext>
            </a:extLst>
          </p:cNvPr>
          <p:cNvSpPr/>
          <p:nvPr/>
        </p:nvSpPr>
        <p:spPr>
          <a:xfrm>
            <a:off x="1352877" y="2995853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29" name="正方形/長方形 328">
            <a:extLst>
              <a:ext uri="{FF2B5EF4-FFF2-40B4-BE49-F238E27FC236}">
                <a16:creationId xmlns:a16="http://schemas.microsoft.com/office/drawing/2014/main" id="{6F7C5A42-7E62-4C53-A539-46E71A113328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1511806B-3530-4466-8DF3-901F6C5A0D36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答え：カメルーン共和国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136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問題④どの国の国旗でしょうか？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ヒント：首都はナイロビです。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85DB110-0DDF-4DC1-8434-20A107BDFA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D3E822BC-92B5-4975-98FF-4C87A877647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3C8252A3-CF05-4A1D-ACA1-F0DC5B44235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FACA1F4E-AABD-4E9D-82A6-710E07B9D81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562AC81B-585D-40AF-975F-AD42E7C4A8A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49E029E8-A9A2-4350-9CB0-59698D3E7DE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1B971CA0-80F1-40CB-AA1B-73E4C8D9619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994EEB29-0292-41DC-94C5-ECA528834B0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371EDD56-C027-42A8-893C-7869C7C4EAF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EC3E3DDD-87F3-488B-9AE8-C26FF72A243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1163BEE8-FEA4-4CB8-A065-63C4BBD4BD2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3C6AE82-4515-4790-A325-3DF489BE4126}"/>
              </a:ext>
            </a:extLst>
          </p:cNvPr>
          <p:cNvGrpSpPr/>
          <p:nvPr/>
        </p:nvGrpSpPr>
        <p:grpSpPr>
          <a:xfrm>
            <a:off x="3217478" y="1806175"/>
            <a:ext cx="5329282" cy="3552768"/>
            <a:chOff x="5060061" y="836613"/>
            <a:chExt cx="1981386" cy="1320892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4D8573B5-3544-4D9E-A59B-DBB0059F2A22}"/>
                </a:ext>
              </a:extLst>
            </p:cNvPr>
            <p:cNvGrpSpPr/>
            <p:nvPr/>
          </p:nvGrpSpPr>
          <p:grpSpPr>
            <a:xfrm>
              <a:off x="5060061" y="839935"/>
              <a:ext cx="1981258" cy="1317570"/>
              <a:chOff x="1817405" y="2481354"/>
              <a:chExt cx="1981258" cy="1317570"/>
            </a:xfrm>
          </p:grpSpPr>
          <p:grpSp>
            <p:nvGrpSpPr>
              <p:cNvPr id="40" name="Group 68">
                <a:extLst>
                  <a:ext uri="{FF2B5EF4-FFF2-40B4-BE49-F238E27FC236}">
                    <a16:creationId xmlns:a16="http://schemas.microsoft.com/office/drawing/2014/main" id="{FE15E0F7-9194-43D2-A82C-C839314BA6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17405" y="2481354"/>
                <a:ext cx="1981258" cy="1317570"/>
                <a:chOff x="353" y="2341"/>
                <a:chExt cx="182" cy="545"/>
              </a:xfrm>
            </p:grpSpPr>
            <p:sp>
              <p:nvSpPr>
                <p:cNvPr id="49" name="Rectangle 69">
                  <a:extLst>
                    <a:ext uri="{FF2B5EF4-FFF2-40B4-BE49-F238E27FC236}">
                      <a16:creationId xmlns:a16="http://schemas.microsoft.com/office/drawing/2014/main" id="{DE9D6466-C89C-4726-9D01-CA83EB8612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Rectangle 70">
                  <a:extLst>
                    <a:ext uri="{FF2B5EF4-FFF2-40B4-BE49-F238E27FC236}">
                      <a16:creationId xmlns:a16="http://schemas.microsoft.com/office/drawing/2014/main" id="{6F79269A-3DC0-4CA5-87FD-5B67AAB33C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04"/>
                  <a:ext cx="182" cy="2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Rectangle 71">
                  <a:extLst>
                    <a:ext uri="{FF2B5EF4-FFF2-40B4-BE49-F238E27FC236}">
                      <a16:creationId xmlns:a16="http://schemas.microsoft.com/office/drawing/2014/main" id="{C2D9C35C-C22C-41D4-89C5-0A59EFEC2F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23"/>
                  <a:ext cx="182" cy="163"/>
                </a:xfrm>
                <a:prstGeom prst="rect">
                  <a:avLst/>
                </a:prstGeom>
                <a:solidFill>
                  <a:srgbClr val="00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Rectangle 70">
                  <a:extLst>
                    <a:ext uri="{FF2B5EF4-FFF2-40B4-BE49-F238E27FC236}">
                      <a16:creationId xmlns:a16="http://schemas.microsoft.com/office/drawing/2014/main" id="{A19B3981-FEA3-4781-8685-5E91F2D80F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32"/>
                  <a:ext cx="182" cy="16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r>
                    <a:rPr lang="ja-JP" altLang="en-US" dirty="0"/>
                    <a:t>　</a:t>
                  </a:r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949302DA-E8B8-40CA-8F9F-3EE8D50E4581}"/>
                  </a:ext>
                </a:extLst>
              </p:cNvPr>
              <p:cNvGrpSpPr/>
              <p:nvPr/>
            </p:nvGrpSpPr>
            <p:grpSpPr>
              <a:xfrm>
                <a:off x="2607632" y="2612986"/>
                <a:ext cx="401536" cy="990610"/>
                <a:chOff x="5491904" y="2102515"/>
                <a:chExt cx="1008910" cy="2489035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B935420A-510A-4490-ABF9-F827DB11D919}"/>
                    </a:ext>
                  </a:extLst>
                </p:cNvPr>
                <p:cNvSpPr/>
                <p:nvPr/>
              </p:nvSpPr>
              <p:spPr bwMode="auto">
                <a:xfrm rot="19800000">
                  <a:off x="5880095" y="2102515"/>
                  <a:ext cx="146128" cy="2489034"/>
                </a:xfrm>
                <a:custGeom>
                  <a:avLst/>
                  <a:gdLst>
                    <a:gd name="connsiteX0" fmla="*/ 69101 w 146128"/>
                    <a:gd name="connsiteY0" fmla="*/ 0 h 2489034"/>
                    <a:gd name="connsiteX1" fmla="*/ 146128 w 146128"/>
                    <a:gd name="connsiteY1" fmla="*/ 420573 h 2489034"/>
                    <a:gd name="connsiteX2" fmla="*/ 116121 w 146128"/>
                    <a:gd name="connsiteY2" fmla="*/ 531243 h 2489034"/>
                    <a:gd name="connsiteX3" fmla="*/ 94448 w 146128"/>
                    <a:gd name="connsiteY3" fmla="*/ 556134 h 2489034"/>
                    <a:gd name="connsiteX4" fmla="*/ 94448 w 146128"/>
                    <a:gd name="connsiteY4" fmla="*/ 2489034 h 2489034"/>
                    <a:gd name="connsiteX5" fmla="*/ 48729 w 146128"/>
                    <a:gd name="connsiteY5" fmla="*/ 2489034 h 2489034"/>
                    <a:gd name="connsiteX6" fmla="*/ 48729 w 146128"/>
                    <a:gd name="connsiteY6" fmla="*/ 559935 h 2489034"/>
                    <a:gd name="connsiteX7" fmla="*/ 26045 w 146128"/>
                    <a:gd name="connsiteY7" fmla="*/ 530809 h 2489034"/>
                    <a:gd name="connsiteX8" fmla="*/ 0 w 146128"/>
                    <a:gd name="connsiteY8" fmla="*/ 420573 h 2489034"/>
                    <a:gd name="connsiteX9" fmla="*/ 69101 w 146128"/>
                    <a:gd name="connsiteY9" fmla="*/ 0 h 2489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128" h="2489034">
                      <a:moveTo>
                        <a:pt x="69101" y="0"/>
                      </a:moveTo>
                      <a:cubicBezTo>
                        <a:pt x="88062" y="289"/>
                        <a:pt x="146128" y="325540"/>
                        <a:pt x="146128" y="420573"/>
                      </a:cubicBezTo>
                      <a:cubicBezTo>
                        <a:pt x="146129" y="468091"/>
                        <a:pt x="132543" y="505643"/>
                        <a:pt x="116121" y="531243"/>
                      </a:cubicBezTo>
                      <a:lnTo>
                        <a:pt x="94448" y="556134"/>
                      </a:lnTo>
                      <a:lnTo>
                        <a:pt x="94448" y="2489034"/>
                      </a:lnTo>
                      <a:lnTo>
                        <a:pt x="48729" y="2489034"/>
                      </a:lnTo>
                      <a:lnTo>
                        <a:pt x="48729" y="559935"/>
                      </a:lnTo>
                      <a:lnTo>
                        <a:pt x="26045" y="530809"/>
                      </a:lnTo>
                      <a:cubicBezTo>
                        <a:pt x="11605" y="505353"/>
                        <a:pt x="0" y="468091"/>
                        <a:pt x="0" y="420573"/>
                      </a:cubicBezTo>
                      <a:cubicBezTo>
                        <a:pt x="0" y="325540"/>
                        <a:pt x="50139" y="-289"/>
                        <a:pt x="691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A2316C6C-B35C-4526-AE0D-DF7650AEC600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5975344" y="2102516"/>
                  <a:ext cx="146128" cy="2489034"/>
                </a:xfrm>
                <a:custGeom>
                  <a:avLst/>
                  <a:gdLst>
                    <a:gd name="connsiteX0" fmla="*/ 69101 w 146128"/>
                    <a:gd name="connsiteY0" fmla="*/ 0 h 2489034"/>
                    <a:gd name="connsiteX1" fmla="*/ 146128 w 146128"/>
                    <a:gd name="connsiteY1" fmla="*/ 420573 h 2489034"/>
                    <a:gd name="connsiteX2" fmla="*/ 116121 w 146128"/>
                    <a:gd name="connsiteY2" fmla="*/ 531243 h 2489034"/>
                    <a:gd name="connsiteX3" fmla="*/ 94448 w 146128"/>
                    <a:gd name="connsiteY3" fmla="*/ 556134 h 2489034"/>
                    <a:gd name="connsiteX4" fmla="*/ 94448 w 146128"/>
                    <a:gd name="connsiteY4" fmla="*/ 2489034 h 2489034"/>
                    <a:gd name="connsiteX5" fmla="*/ 48729 w 146128"/>
                    <a:gd name="connsiteY5" fmla="*/ 2489034 h 2489034"/>
                    <a:gd name="connsiteX6" fmla="*/ 48729 w 146128"/>
                    <a:gd name="connsiteY6" fmla="*/ 559935 h 2489034"/>
                    <a:gd name="connsiteX7" fmla="*/ 26045 w 146128"/>
                    <a:gd name="connsiteY7" fmla="*/ 530809 h 2489034"/>
                    <a:gd name="connsiteX8" fmla="*/ 0 w 146128"/>
                    <a:gd name="connsiteY8" fmla="*/ 420573 h 2489034"/>
                    <a:gd name="connsiteX9" fmla="*/ 69101 w 146128"/>
                    <a:gd name="connsiteY9" fmla="*/ 0 h 2489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128" h="2489034">
                      <a:moveTo>
                        <a:pt x="69101" y="0"/>
                      </a:moveTo>
                      <a:cubicBezTo>
                        <a:pt x="88062" y="289"/>
                        <a:pt x="146128" y="325540"/>
                        <a:pt x="146128" y="420573"/>
                      </a:cubicBezTo>
                      <a:cubicBezTo>
                        <a:pt x="146129" y="468091"/>
                        <a:pt x="132543" y="505643"/>
                        <a:pt x="116121" y="531243"/>
                      </a:cubicBezTo>
                      <a:lnTo>
                        <a:pt x="94448" y="556134"/>
                      </a:lnTo>
                      <a:lnTo>
                        <a:pt x="94448" y="2489034"/>
                      </a:lnTo>
                      <a:lnTo>
                        <a:pt x="48729" y="2489034"/>
                      </a:lnTo>
                      <a:lnTo>
                        <a:pt x="48729" y="559935"/>
                      </a:lnTo>
                      <a:lnTo>
                        <a:pt x="26045" y="530809"/>
                      </a:lnTo>
                      <a:cubicBezTo>
                        <a:pt x="11605" y="505353"/>
                        <a:pt x="0" y="468091"/>
                        <a:pt x="0" y="420573"/>
                      </a:cubicBezTo>
                      <a:cubicBezTo>
                        <a:pt x="0" y="325540"/>
                        <a:pt x="50139" y="-289"/>
                        <a:pt x="691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" name="楕円 1040">
                  <a:extLst>
                    <a:ext uri="{FF2B5EF4-FFF2-40B4-BE49-F238E27FC236}">
                      <a16:creationId xmlns:a16="http://schemas.microsoft.com/office/drawing/2014/main" id="{54E28624-ACC4-4F1A-AE38-56A51DDA0EF4}"/>
                    </a:ext>
                  </a:extLst>
                </p:cNvPr>
                <p:cNvSpPr/>
                <p:nvPr/>
              </p:nvSpPr>
              <p:spPr bwMode="auto">
                <a:xfrm>
                  <a:off x="5497479" y="2438384"/>
                  <a:ext cx="997761" cy="1984449"/>
                </a:xfrm>
                <a:custGeom>
                  <a:avLst/>
                  <a:gdLst>
                    <a:gd name="connsiteX0" fmla="*/ 0 w 997719"/>
                    <a:gd name="connsiteY0" fmla="*/ 978855 h 1957710"/>
                    <a:gd name="connsiteX1" fmla="*/ 498860 w 997719"/>
                    <a:gd name="connsiteY1" fmla="*/ 0 h 1957710"/>
                    <a:gd name="connsiteX2" fmla="*/ 997720 w 997719"/>
                    <a:gd name="connsiteY2" fmla="*/ 978855 h 1957710"/>
                    <a:gd name="connsiteX3" fmla="*/ 498860 w 997719"/>
                    <a:gd name="connsiteY3" fmla="*/ 1957710 h 1957710"/>
                    <a:gd name="connsiteX4" fmla="*/ 0 w 997719"/>
                    <a:gd name="connsiteY4" fmla="*/ 978855 h 1957710"/>
                    <a:gd name="connsiteX0" fmla="*/ 0 w 997720"/>
                    <a:gd name="connsiteY0" fmla="*/ 978855 h 1957710"/>
                    <a:gd name="connsiteX1" fmla="*/ 498860 w 997720"/>
                    <a:gd name="connsiteY1" fmla="*/ 0 h 1957710"/>
                    <a:gd name="connsiteX2" fmla="*/ 997720 w 997720"/>
                    <a:gd name="connsiteY2" fmla="*/ 978855 h 1957710"/>
                    <a:gd name="connsiteX3" fmla="*/ 498860 w 997720"/>
                    <a:gd name="connsiteY3" fmla="*/ 1957710 h 1957710"/>
                    <a:gd name="connsiteX4" fmla="*/ 0 w 997720"/>
                    <a:gd name="connsiteY4" fmla="*/ 978855 h 1957710"/>
                    <a:gd name="connsiteX0" fmla="*/ 0 w 997720"/>
                    <a:gd name="connsiteY0" fmla="*/ 978855 h 1957710"/>
                    <a:gd name="connsiteX1" fmla="*/ 498860 w 997720"/>
                    <a:gd name="connsiteY1" fmla="*/ 0 h 1957710"/>
                    <a:gd name="connsiteX2" fmla="*/ 997720 w 997720"/>
                    <a:gd name="connsiteY2" fmla="*/ 978855 h 1957710"/>
                    <a:gd name="connsiteX3" fmla="*/ 498860 w 997720"/>
                    <a:gd name="connsiteY3" fmla="*/ 1957710 h 1957710"/>
                    <a:gd name="connsiteX4" fmla="*/ 0 w 997720"/>
                    <a:gd name="connsiteY4" fmla="*/ 978855 h 1957710"/>
                    <a:gd name="connsiteX0" fmla="*/ 0 w 997720"/>
                    <a:gd name="connsiteY0" fmla="*/ 978855 h 1957710"/>
                    <a:gd name="connsiteX1" fmla="*/ 498860 w 997720"/>
                    <a:gd name="connsiteY1" fmla="*/ 0 h 1957710"/>
                    <a:gd name="connsiteX2" fmla="*/ 997720 w 997720"/>
                    <a:gd name="connsiteY2" fmla="*/ 978855 h 1957710"/>
                    <a:gd name="connsiteX3" fmla="*/ 498860 w 997720"/>
                    <a:gd name="connsiteY3" fmla="*/ 1957710 h 1957710"/>
                    <a:gd name="connsiteX4" fmla="*/ 0 w 997720"/>
                    <a:gd name="connsiteY4" fmla="*/ 978855 h 1957710"/>
                    <a:gd name="connsiteX0" fmla="*/ 0 w 997720"/>
                    <a:gd name="connsiteY0" fmla="*/ 978871 h 1957726"/>
                    <a:gd name="connsiteX1" fmla="*/ 498860 w 997720"/>
                    <a:gd name="connsiteY1" fmla="*/ 16 h 1957726"/>
                    <a:gd name="connsiteX2" fmla="*/ 997720 w 997720"/>
                    <a:gd name="connsiteY2" fmla="*/ 978871 h 1957726"/>
                    <a:gd name="connsiteX3" fmla="*/ 498860 w 997720"/>
                    <a:gd name="connsiteY3" fmla="*/ 1957726 h 1957726"/>
                    <a:gd name="connsiteX4" fmla="*/ 0 w 997720"/>
                    <a:gd name="connsiteY4" fmla="*/ 978871 h 1957726"/>
                    <a:gd name="connsiteX0" fmla="*/ 0 w 997720"/>
                    <a:gd name="connsiteY0" fmla="*/ 978871 h 1957791"/>
                    <a:gd name="connsiteX1" fmla="*/ 498860 w 997720"/>
                    <a:gd name="connsiteY1" fmla="*/ 16 h 1957791"/>
                    <a:gd name="connsiteX2" fmla="*/ 997720 w 997720"/>
                    <a:gd name="connsiteY2" fmla="*/ 978871 h 1957791"/>
                    <a:gd name="connsiteX3" fmla="*/ 498860 w 997720"/>
                    <a:gd name="connsiteY3" fmla="*/ 1957726 h 1957791"/>
                    <a:gd name="connsiteX4" fmla="*/ 0 w 997720"/>
                    <a:gd name="connsiteY4" fmla="*/ 978871 h 1957791"/>
                    <a:gd name="connsiteX0" fmla="*/ 21 w 997741"/>
                    <a:gd name="connsiteY0" fmla="*/ 978870 h 1957790"/>
                    <a:gd name="connsiteX1" fmla="*/ 498881 w 997741"/>
                    <a:gd name="connsiteY1" fmla="*/ 15 h 1957790"/>
                    <a:gd name="connsiteX2" fmla="*/ 997741 w 997741"/>
                    <a:gd name="connsiteY2" fmla="*/ 978870 h 1957790"/>
                    <a:gd name="connsiteX3" fmla="*/ 498881 w 997741"/>
                    <a:gd name="connsiteY3" fmla="*/ 1957725 h 1957790"/>
                    <a:gd name="connsiteX4" fmla="*/ 21 w 997741"/>
                    <a:gd name="connsiteY4" fmla="*/ 978870 h 1957790"/>
                    <a:gd name="connsiteX0" fmla="*/ 21 w 997741"/>
                    <a:gd name="connsiteY0" fmla="*/ 978870 h 1957783"/>
                    <a:gd name="connsiteX1" fmla="*/ 498881 w 997741"/>
                    <a:gd name="connsiteY1" fmla="*/ 15 h 1957783"/>
                    <a:gd name="connsiteX2" fmla="*/ 997741 w 997741"/>
                    <a:gd name="connsiteY2" fmla="*/ 978870 h 1957783"/>
                    <a:gd name="connsiteX3" fmla="*/ 498881 w 997741"/>
                    <a:gd name="connsiteY3" fmla="*/ 1957725 h 1957783"/>
                    <a:gd name="connsiteX4" fmla="*/ 21 w 997741"/>
                    <a:gd name="connsiteY4" fmla="*/ 978870 h 1957783"/>
                    <a:gd name="connsiteX0" fmla="*/ 21 w 997761"/>
                    <a:gd name="connsiteY0" fmla="*/ 978870 h 1957783"/>
                    <a:gd name="connsiteX1" fmla="*/ 498881 w 997761"/>
                    <a:gd name="connsiteY1" fmla="*/ 15 h 1957783"/>
                    <a:gd name="connsiteX2" fmla="*/ 997741 w 997761"/>
                    <a:gd name="connsiteY2" fmla="*/ 978870 h 1957783"/>
                    <a:gd name="connsiteX3" fmla="*/ 498881 w 997761"/>
                    <a:gd name="connsiteY3" fmla="*/ 1957725 h 1957783"/>
                    <a:gd name="connsiteX4" fmla="*/ 21 w 997761"/>
                    <a:gd name="connsiteY4" fmla="*/ 978870 h 1957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7761" h="1957783">
                      <a:moveTo>
                        <a:pt x="21" y="978870"/>
                      </a:moveTo>
                      <a:cubicBezTo>
                        <a:pt x="3196" y="488380"/>
                        <a:pt x="369418" y="-3117"/>
                        <a:pt x="498881" y="15"/>
                      </a:cubicBezTo>
                      <a:cubicBezTo>
                        <a:pt x="628344" y="3147"/>
                        <a:pt x="1000916" y="488380"/>
                        <a:pt x="997741" y="978870"/>
                      </a:cubicBezTo>
                      <a:cubicBezTo>
                        <a:pt x="994566" y="1469360"/>
                        <a:pt x="653744" y="1963990"/>
                        <a:pt x="498881" y="1957725"/>
                      </a:cubicBezTo>
                      <a:cubicBezTo>
                        <a:pt x="344018" y="1951460"/>
                        <a:pt x="-3154" y="1469360"/>
                        <a:pt x="21" y="97887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8C363976-F7A9-433E-89A4-672DC0C17652}"/>
                    </a:ext>
                  </a:extLst>
                </p:cNvPr>
                <p:cNvSpPr/>
                <p:nvPr/>
              </p:nvSpPr>
              <p:spPr bwMode="auto">
                <a:xfrm>
                  <a:off x="5886822" y="2445720"/>
                  <a:ext cx="219075" cy="854693"/>
                </a:xfrm>
                <a:custGeom>
                  <a:avLst/>
                  <a:gdLst>
                    <a:gd name="connsiteX0" fmla="*/ 132397 w 219075"/>
                    <a:gd name="connsiteY0" fmla="*/ 733 h 823569"/>
                    <a:gd name="connsiteX1" fmla="*/ 138743 w 219075"/>
                    <a:gd name="connsiteY1" fmla="*/ 9058 h 823569"/>
                    <a:gd name="connsiteX2" fmla="*/ 219071 w 219075"/>
                    <a:gd name="connsiteY2" fmla="*/ 410470 h 823569"/>
                    <a:gd name="connsiteX3" fmla="*/ 140899 w 219075"/>
                    <a:gd name="connsiteY3" fmla="*/ 813664 h 823569"/>
                    <a:gd name="connsiteX4" fmla="*/ 132397 w 219075"/>
                    <a:gd name="connsiteY4" fmla="*/ 823569 h 823569"/>
                    <a:gd name="connsiteX5" fmla="*/ 86678 w 219075"/>
                    <a:gd name="connsiteY5" fmla="*/ 0 h 823569"/>
                    <a:gd name="connsiteX6" fmla="*/ 86678 w 219075"/>
                    <a:gd name="connsiteY6" fmla="*/ 822014 h 823569"/>
                    <a:gd name="connsiteX7" fmla="*/ 77980 w 219075"/>
                    <a:gd name="connsiteY7" fmla="*/ 811290 h 823569"/>
                    <a:gd name="connsiteX8" fmla="*/ 5 w 219075"/>
                    <a:gd name="connsiteY8" fmla="*/ 410470 h 823569"/>
                    <a:gd name="connsiteX9" fmla="*/ 80529 w 219075"/>
                    <a:gd name="connsiteY9" fmla="*/ 7870 h 823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823569">
                      <a:moveTo>
                        <a:pt x="132397" y="733"/>
                      </a:moveTo>
                      <a:lnTo>
                        <a:pt x="138743" y="9058"/>
                      </a:lnTo>
                      <a:cubicBezTo>
                        <a:pt x="173709" y="81286"/>
                        <a:pt x="219593" y="245214"/>
                        <a:pt x="219071" y="410470"/>
                      </a:cubicBezTo>
                      <a:cubicBezTo>
                        <a:pt x="218548" y="575727"/>
                        <a:pt x="176324" y="742029"/>
                        <a:pt x="140899" y="813664"/>
                      </a:cubicBezTo>
                      <a:lnTo>
                        <a:pt x="132397" y="823569"/>
                      </a:lnTo>
                      <a:close/>
                      <a:moveTo>
                        <a:pt x="86678" y="0"/>
                      </a:moveTo>
                      <a:lnTo>
                        <a:pt x="86678" y="822014"/>
                      </a:lnTo>
                      <a:lnTo>
                        <a:pt x="77980" y="811290"/>
                      </a:lnTo>
                      <a:cubicBezTo>
                        <a:pt x="42229" y="738863"/>
                        <a:pt x="-518" y="575727"/>
                        <a:pt x="5" y="410470"/>
                      </a:cubicBezTo>
                      <a:cubicBezTo>
                        <a:pt x="528" y="245214"/>
                        <a:pt x="45889" y="79704"/>
                        <a:pt x="80529" y="78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CEEF415-BE6D-4DF8-87E4-7FF0B1D3E1BA}"/>
                    </a:ext>
                  </a:extLst>
                </p:cNvPr>
                <p:cNvSpPr/>
                <p:nvPr/>
              </p:nvSpPr>
              <p:spPr bwMode="auto">
                <a:xfrm>
                  <a:off x="5886822" y="3562351"/>
                  <a:ext cx="219075" cy="855044"/>
                </a:xfrm>
                <a:custGeom>
                  <a:avLst/>
                  <a:gdLst>
                    <a:gd name="connsiteX0" fmla="*/ 132397 w 219075"/>
                    <a:gd name="connsiteY0" fmla="*/ 733 h 823569"/>
                    <a:gd name="connsiteX1" fmla="*/ 138743 w 219075"/>
                    <a:gd name="connsiteY1" fmla="*/ 9058 h 823569"/>
                    <a:gd name="connsiteX2" fmla="*/ 219071 w 219075"/>
                    <a:gd name="connsiteY2" fmla="*/ 410470 h 823569"/>
                    <a:gd name="connsiteX3" fmla="*/ 140899 w 219075"/>
                    <a:gd name="connsiteY3" fmla="*/ 813664 h 823569"/>
                    <a:gd name="connsiteX4" fmla="*/ 132397 w 219075"/>
                    <a:gd name="connsiteY4" fmla="*/ 823569 h 823569"/>
                    <a:gd name="connsiteX5" fmla="*/ 86678 w 219075"/>
                    <a:gd name="connsiteY5" fmla="*/ 0 h 823569"/>
                    <a:gd name="connsiteX6" fmla="*/ 86678 w 219075"/>
                    <a:gd name="connsiteY6" fmla="*/ 822014 h 823569"/>
                    <a:gd name="connsiteX7" fmla="*/ 77980 w 219075"/>
                    <a:gd name="connsiteY7" fmla="*/ 811290 h 823569"/>
                    <a:gd name="connsiteX8" fmla="*/ 5 w 219075"/>
                    <a:gd name="connsiteY8" fmla="*/ 410470 h 823569"/>
                    <a:gd name="connsiteX9" fmla="*/ 80529 w 219075"/>
                    <a:gd name="connsiteY9" fmla="*/ 7870 h 823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823569">
                      <a:moveTo>
                        <a:pt x="132397" y="733"/>
                      </a:moveTo>
                      <a:lnTo>
                        <a:pt x="138743" y="9058"/>
                      </a:lnTo>
                      <a:cubicBezTo>
                        <a:pt x="173709" y="81286"/>
                        <a:pt x="219593" y="245214"/>
                        <a:pt x="219071" y="410470"/>
                      </a:cubicBezTo>
                      <a:cubicBezTo>
                        <a:pt x="218548" y="575727"/>
                        <a:pt x="176324" y="742029"/>
                        <a:pt x="140899" y="813664"/>
                      </a:cubicBezTo>
                      <a:lnTo>
                        <a:pt x="132397" y="823569"/>
                      </a:lnTo>
                      <a:close/>
                      <a:moveTo>
                        <a:pt x="86678" y="0"/>
                      </a:moveTo>
                      <a:lnTo>
                        <a:pt x="86678" y="822014"/>
                      </a:lnTo>
                      <a:lnTo>
                        <a:pt x="77980" y="811290"/>
                      </a:lnTo>
                      <a:cubicBezTo>
                        <a:pt x="42229" y="738863"/>
                        <a:pt x="-518" y="575727"/>
                        <a:pt x="5" y="410470"/>
                      </a:cubicBezTo>
                      <a:cubicBezTo>
                        <a:pt x="528" y="245214"/>
                        <a:pt x="45889" y="79704"/>
                        <a:pt x="80529" y="78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B449783D-C424-45B6-8608-5FC0EEA7F5F6}"/>
                    </a:ext>
                  </a:extLst>
                </p:cNvPr>
                <p:cNvSpPr/>
                <p:nvPr/>
              </p:nvSpPr>
              <p:spPr bwMode="auto">
                <a:xfrm>
                  <a:off x="5920529" y="3310458"/>
                  <a:ext cx="151660" cy="244030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6789F9BE-2186-4C9D-BC60-20E3C146EBAD}"/>
                    </a:ext>
                  </a:extLst>
                </p:cNvPr>
                <p:cNvSpPr/>
                <p:nvPr/>
              </p:nvSpPr>
              <p:spPr bwMode="auto">
                <a:xfrm>
                  <a:off x="5491904" y="2943204"/>
                  <a:ext cx="1008910" cy="979072"/>
                </a:xfrm>
                <a:custGeom>
                  <a:avLst/>
                  <a:gdLst>
                    <a:gd name="connsiteX0" fmla="*/ 106735 w 997761"/>
                    <a:gd name="connsiteY0" fmla="*/ 2391 h 979072"/>
                    <a:gd name="connsiteX1" fmla="*/ 120307 w 997761"/>
                    <a:gd name="connsiteY1" fmla="*/ 27540 h 979072"/>
                    <a:gd name="connsiteX2" fmla="*/ 204822 w 997761"/>
                    <a:gd name="connsiteY2" fmla="*/ 485796 h 979072"/>
                    <a:gd name="connsiteX3" fmla="*/ 120307 w 997761"/>
                    <a:gd name="connsiteY3" fmla="*/ 944052 h 979072"/>
                    <a:gd name="connsiteX4" fmla="*/ 101409 w 997761"/>
                    <a:gd name="connsiteY4" fmla="*/ 979072 h 979072"/>
                    <a:gd name="connsiteX5" fmla="*/ 54851 w 997761"/>
                    <a:gd name="connsiteY5" fmla="*/ 851263 h 979072"/>
                    <a:gd name="connsiteX6" fmla="*/ 21 w 997761"/>
                    <a:gd name="connsiteY6" fmla="*/ 487383 h 979072"/>
                    <a:gd name="connsiteX7" fmla="*/ 61102 w 997761"/>
                    <a:gd name="connsiteY7" fmla="*/ 122163 h 979072"/>
                    <a:gd name="connsiteX8" fmla="*/ 892318 w 997761"/>
                    <a:gd name="connsiteY8" fmla="*/ 0 h 979072"/>
                    <a:gd name="connsiteX9" fmla="*/ 939340 w 997761"/>
                    <a:gd name="connsiteY9" fmla="*/ 123056 h 979072"/>
                    <a:gd name="connsiteX10" fmla="*/ 997741 w 997761"/>
                    <a:gd name="connsiteY10" fmla="*/ 487383 h 979072"/>
                    <a:gd name="connsiteX11" fmla="*/ 940233 w 997761"/>
                    <a:gd name="connsiteY11" fmla="*/ 853049 h 979072"/>
                    <a:gd name="connsiteX12" fmla="*/ 895345 w 997761"/>
                    <a:gd name="connsiteY12" fmla="*/ 977200 h 979072"/>
                    <a:gd name="connsiteX13" fmla="*/ 877457 w 997761"/>
                    <a:gd name="connsiteY13" fmla="*/ 944052 h 979072"/>
                    <a:gd name="connsiteX14" fmla="*/ 792941 w 997761"/>
                    <a:gd name="connsiteY14" fmla="*/ 485796 h 979072"/>
                    <a:gd name="connsiteX15" fmla="*/ 877457 w 997761"/>
                    <a:gd name="connsiteY15" fmla="*/ 27540 h 97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7761" h="979072">
                      <a:moveTo>
                        <a:pt x="106735" y="2391"/>
                      </a:moveTo>
                      <a:lnTo>
                        <a:pt x="120307" y="27540"/>
                      </a:lnTo>
                      <a:cubicBezTo>
                        <a:pt x="172525" y="144818"/>
                        <a:pt x="204822" y="306836"/>
                        <a:pt x="204822" y="485796"/>
                      </a:cubicBezTo>
                      <a:cubicBezTo>
                        <a:pt x="204822" y="664756"/>
                        <a:pt x="172525" y="826774"/>
                        <a:pt x="120307" y="944052"/>
                      </a:cubicBezTo>
                      <a:lnTo>
                        <a:pt x="101409" y="979072"/>
                      </a:lnTo>
                      <a:lnTo>
                        <a:pt x="54851" y="851263"/>
                      </a:lnTo>
                      <a:cubicBezTo>
                        <a:pt x="20330" y="735437"/>
                        <a:pt x="-773" y="611676"/>
                        <a:pt x="21" y="487383"/>
                      </a:cubicBezTo>
                      <a:cubicBezTo>
                        <a:pt x="815" y="363090"/>
                        <a:pt x="24299" y="238734"/>
                        <a:pt x="61102" y="122163"/>
                      </a:cubicBezTo>
                      <a:close/>
                      <a:moveTo>
                        <a:pt x="892318" y="0"/>
                      </a:moveTo>
                      <a:lnTo>
                        <a:pt x="939340" y="123056"/>
                      </a:lnTo>
                      <a:cubicBezTo>
                        <a:pt x="975845" y="239131"/>
                        <a:pt x="998535" y="363090"/>
                        <a:pt x="997741" y="487383"/>
                      </a:cubicBezTo>
                      <a:cubicBezTo>
                        <a:pt x="996948" y="611676"/>
                        <a:pt x="975051" y="736231"/>
                        <a:pt x="940233" y="853049"/>
                      </a:cubicBezTo>
                      <a:lnTo>
                        <a:pt x="895345" y="977200"/>
                      </a:lnTo>
                      <a:lnTo>
                        <a:pt x="877457" y="944052"/>
                      </a:lnTo>
                      <a:cubicBezTo>
                        <a:pt x="825239" y="826774"/>
                        <a:pt x="792941" y="664756"/>
                        <a:pt x="792941" y="485796"/>
                      </a:cubicBezTo>
                      <a:cubicBezTo>
                        <a:pt x="792941" y="306836"/>
                        <a:pt x="825239" y="144818"/>
                        <a:pt x="877457" y="275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39" name="Rectangle 76">
              <a:extLst>
                <a:ext uri="{FF2B5EF4-FFF2-40B4-BE49-F238E27FC236}">
                  <a16:creationId xmlns:a16="http://schemas.microsoft.com/office/drawing/2014/main" id="{BDB7904D-D2D6-4A82-9AD8-D6221F3CE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02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713ED01D-D981-4ABF-9261-EA9DC49E0EFC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495298" y="162808"/>
            <a:chExt cx="11201402" cy="5760076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E4BA122-2920-4DC4-9451-B04E7EA729E6}"/>
                </a:ext>
              </a:extLst>
            </p:cNvPr>
            <p:cNvGrpSpPr/>
            <p:nvPr/>
          </p:nvGrpSpPr>
          <p:grpSpPr>
            <a:xfrm>
              <a:off x="495298" y="162808"/>
              <a:ext cx="11201402" cy="5760076"/>
              <a:chOff x="1549401" y="1326183"/>
              <a:chExt cx="8504363" cy="5209912"/>
            </a:xfrm>
          </p:grpSpPr>
          <p:sp>
            <p:nvSpPr>
              <p:cNvPr id="213" name="フリーフォーム 4">
                <a:extLst>
                  <a:ext uri="{FF2B5EF4-FFF2-40B4-BE49-F238E27FC236}">
                    <a16:creationId xmlns:a16="http://schemas.microsoft.com/office/drawing/2014/main" id="{FA6F9D21-B717-4915-91E6-48A512C707BB}"/>
                  </a:ext>
                </a:extLst>
              </p:cNvPr>
              <p:cNvSpPr/>
              <p:nvPr/>
            </p:nvSpPr>
            <p:spPr bwMode="auto">
              <a:xfrm>
                <a:off x="4785667" y="5029095"/>
                <a:ext cx="998460" cy="848342"/>
              </a:xfrm>
              <a:custGeom>
                <a:avLst/>
                <a:gdLst>
                  <a:gd name="connsiteX0" fmla="*/ 483394 w 1362075"/>
                  <a:gd name="connsiteY0" fmla="*/ 116681 h 1157287"/>
                  <a:gd name="connsiteX1" fmla="*/ 292894 w 1362075"/>
                  <a:gd name="connsiteY1" fmla="*/ 247650 h 1157287"/>
                  <a:gd name="connsiteX2" fmla="*/ 269081 w 1362075"/>
                  <a:gd name="connsiteY2" fmla="*/ 340519 h 1157287"/>
                  <a:gd name="connsiteX3" fmla="*/ 57150 w 1362075"/>
                  <a:gd name="connsiteY3" fmla="*/ 400050 h 1157287"/>
                  <a:gd name="connsiteX4" fmla="*/ 0 w 1362075"/>
                  <a:gd name="connsiteY4" fmla="*/ 528637 h 1157287"/>
                  <a:gd name="connsiteX5" fmla="*/ 28575 w 1362075"/>
                  <a:gd name="connsiteY5" fmla="*/ 597694 h 1157287"/>
                  <a:gd name="connsiteX6" fmla="*/ 4762 w 1362075"/>
                  <a:gd name="connsiteY6" fmla="*/ 650081 h 1157287"/>
                  <a:gd name="connsiteX7" fmla="*/ 66675 w 1362075"/>
                  <a:gd name="connsiteY7" fmla="*/ 835819 h 1157287"/>
                  <a:gd name="connsiteX8" fmla="*/ 57150 w 1362075"/>
                  <a:gd name="connsiteY8" fmla="*/ 935831 h 1157287"/>
                  <a:gd name="connsiteX9" fmla="*/ 138112 w 1362075"/>
                  <a:gd name="connsiteY9" fmla="*/ 995362 h 1157287"/>
                  <a:gd name="connsiteX10" fmla="*/ 221456 w 1362075"/>
                  <a:gd name="connsiteY10" fmla="*/ 935831 h 1157287"/>
                  <a:gd name="connsiteX11" fmla="*/ 319087 w 1362075"/>
                  <a:gd name="connsiteY11" fmla="*/ 933450 h 1157287"/>
                  <a:gd name="connsiteX12" fmla="*/ 416719 w 1362075"/>
                  <a:gd name="connsiteY12" fmla="*/ 847725 h 1157287"/>
                  <a:gd name="connsiteX13" fmla="*/ 464344 w 1362075"/>
                  <a:gd name="connsiteY13" fmla="*/ 864394 h 1157287"/>
                  <a:gd name="connsiteX14" fmla="*/ 545306 w 1362075"/>
                  <a:gd name="connsiteY14" fmla="*/ 826294 h 1157287"/>
                  <a:gd name="connsiteX15" fmla="*/ 695325 w 1362075"/>
                  <a:gd name="connsiteY15" fmla="*/ 869156 h 1157287"/>
                  <a:gd name="connsiteX16" fmla="*/ 750094 w 1362075"/>
                  <a:gd name="connsiteY16" fmla="*/ 978694 h 1157287"/>
                  <a:gd name="connsiteX17" fmla="*/ 833437 w 1362075"/>
                  <a:gd name="connsiteY17" fmla="*/ 897731 h 1157287"/>
                  <a:gd name="connsiteX18" fmla="*/ 800100 w 1362075"/>
                  <a:gd name="connsiteY18" fmla="*/ 1002506 h 1157287"/>
                  <a:gd name="connsiteX19" fmla="*/ 869156 w 1362075"/>
                  <a:gd name="connsiteY19" fmla="*/ 1000125 h 1157287"/>
                  <a:gd name="connsiteX20" fmla="*/ 895350 w 1362075"/>
                  <a:gd name="connsiteY20" fmla="*/ 1062037 h 1157287"/>
                  <a:gd name="connsiteX21" fmla="*/ 890587 w 1362075"/>
                  <a:gd name="connsiteY21" fmla="*/ 1104900 h 1157287"/>
                  <a:gd name="connsiteX22" fmla="*/ 1007269 w 1362075"/>
                  <a:gd name="connsiteY22" fmla="*/ 1154906 h 1157287"/>
                  <a:gd name="connsiteX23" fmla="*/ 1057275 w 1362075"/>
                  <a:gd name="connsiteY23" fmla="*/ 1121569 h 1157287"/>
                  <a:gd name="connsiteX24" fmla="*/ 1116806 w 1362075"/>
                  <a:gd name="connsiteY24" fmla="*/ 1157287 h 1157287"/>
                  <a:gd name="connsiteX25" fmla="*/ 1166812 w 1362075"/>
                  <a:gd name="connsiteY25" fmla="*/ 1114425 h 1157287"/>
                  <a:gd name="connsiteX26" fmla="*/ 1252537 w 1362075"/>
                  <a:gd name="connsiteY26" fmla="*/ 1095375 h 1157287"/>
                  <a:gd name="connsiteX27" fmla="*/ 1238250 w 1362075"/>
                  <a:gd name="connsiteY27" fmla="*/ 1012031 h 1157287"/>
                  <a:gd name="connsiteX28" fmla="*/ 1312069 w 1362075"/>
                  <a:gd name="connsiteY28" fmla="*/ 873919 h 1157287"/>
                  <a:gd name="connsiteX29" fmla="*/ 1362075 w 1362075"/>
                  <a:gd name="connsiteY29" fmla="*/ 661987 h 1157287"/>
                  <a:gd name="connsiteX30" fmla="*/ 1335881 w 1362075"/>
                  <a:gd name="connsiteY30" fmla="*/ 564356 h 1157287"/>
                  <a:gd name="connsiteX31" fmla="*/ 1216819 w 1362075"/>
                  <a:gd name="connsiteY31" fmla="*/ 435769 h 1157287"/>
                  <a:gd name="connsiteX32" fmla="*/ 1181100 w 1362075"/>
                  <a:gd name="connsiteY32" fmla="*/ 357187 h 1157287"/>
                  <a:gd name="connsiteX33" fmla="*/ 1102519 w 1362075"/>
                  <a:gd name="connsiteY33" fmla="*/ 311944 h 1157287"/>
                  <a:gd name="connsiteX34" fmla="*/ 1009650 w 1362075"/>
                  <a:gd name="connsiteY34" fmla="*/ 0 h 1157287"/>
                  <a:gd name="connsiteX35" fmla="*/ 914400 w 1362075"/>
                  <a:gd name="connsiteY35" fmla="*/ 264319 h 1157287"/>
                  <a:gd name="connsiteX36" fmla="*/ 757237 w 1362075"/>
                  <a:gd name="connsiteY36" fmla="*/ 171450 h 1157287"/>
                  <a:gd name="connsiteX37" fmla="*/ 821531 w 1362075"/>
                  <a:gd name="connsiteY37" fmla="*/ 50006 h 1157287"/>
                  <a:gd name="connsiteX38" fmla="*/ 661987 w 1362075"/>
                  <a:gd name="connsiteY38" fmla="*/ 33337 h 1157287"/>
                  <a:gd name="connsiteX39" fmla="*/ 597694 w 1362075"/>
                  <a:gd name="connsiteY39" fmla="*/ 73819 h 1157287"/>
                  <a:gd name="connsiteX40" fmla="*/ 554831 w 1362075"/>
                  <a:gd name="connsiteY40" fmla="*/ 128587 h 1157287"/>
                  <a:gd name="connsiteX41" fmla="*/ 602456 w 1362075"/>
                  <a:gd name="connsiteY41" fmla="*/ 169069 h 1157287"/>
                  <a:gd name="connsiteX42" fmla="*/ 521494 w 1362075"/>
                  <a:gd name="connsiteY42" fmla="*/ 161925 h 1157287"/>
                  <a:gd name="connsiteX43" fmla="*/ 483394 w 1362075"/>
                  <a:gd name="connsiteY43" fmla="*/ 116681 h 115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62075" h="1157287">
                    <a:moveTo>
                      <a:pt x="483394" y="116681"/>
                    </a:moveTo>
                    <a:lnTo>
                      <a:pt x="292894" y="247650"/>
                    </a:lnTo>
                    <a:lnTo>
                      <a:pt x="269081" y="340519"/>
                    </a:lnTo>
                    <a:lnTo>
                      <a:pt x="57150" y="400050"/>
                    </a:lnTo>
                    <a:lnTo>
                      <a:pt x="0" y="528637"/>
                    </a:lnTo>
                    <a:lnTo>
                      <a:pt x="28575" y="597694"/>
                    </a:lnTo>
                    <a:lnTo>
                      <a:pt x="4762" y="650081"/>
                    </a:lnTo>
                    <a:lnTo>
                      <a:pt x="66675" y="835819"/>
                    </a:lnTo>
                    <a:lnTo>
                      <a:pt x="57150" y="935831"/>
                    </a:lnTo>
                    <a:lnTo>
                      <a:pt x="138112" y="995362"/>
                    </a:lnTo>
                    <a:lnTo>
                      <a:pt x="221456" y="935831"/>
                    </a:lnTo>
                    <a:lnTo>
                      <a:pt x="319087" y="933450"/>
                    </a:lnTo>
                    <a:lnTo>
                      <a:pt x="416719" y="847725"/>
                    </a:lnTo>
                    <a:lnTo>
                      <a:pt x="464344" y="864394"/>
                    </a:lnTo>
                    <a:lnTo>
                      <a:pt x="545306" y="826294"/>
                    </a:lnTo>
                    <a:lnTo>
                      <a:pt x="695325" y="869156"/>
                    </a:lnTo>
                    <a:lnTo>
                      <a:pt x="750094" y="978694"/>
                    </a:lnTo>
                    <a:lnTo>
                      <a:pt x="833437" y="897731"/>
                    </a:lnTo>
                    <a:lnTo>
                      <a:pt x="800100" y="1002506"/>
                    </a:lnTo>
                    <a:lnTo>
                      <a:pt x="869156" y="1000125"/>
                    </a:lnTo>
                    <a:lnTo>
                      <a:pt x="895350" y="1062037"/>
                    </a:lnTo>
                    <a:lnTo>
                      <a:pt x="890587" y="1104900"/>
                    </a:lnTo>
                    <a:lnTo>
                      <a:pt x="1007269" y="1154906"/>
                    </a:lnTo>
                    <a:lnTo>
                      <a:pt x="1057275" y="1121569"/>
                    </a:lnTo>
                    <a:lnTo>
                      <a:pt x="1116806" y="1157287"/>
                    </a:lnTo>
                    <a:lnTo>
                      <a:pt x="1166812" y="1114425"/>
                    </a:lnTo>
                    <a:lnTo>
                      <a:pt x="1252537" y="1095375"/>
                    </a:lnTo>
                    <a:lnTo>
                      <a:pt x="1238250" y="1012031"/>
                    </a:lnTo>
                    <a:lnTo>
                      <a:pt x="1312069" y="873919"/>
                    </a:lnTo>
                    <a:lnTo>
                      <a:pt x="1362075" y="661987"/>
                    </a:lnTo>
                    <a:lnTo>
                      <a:pt x="1335881" y="564356"/>
                    </a:lnTo>
                    <a:lnTo>
                      <a:pt x="1216819" y="435769"/>
                    </a:lnTo>
                    <a:lnTo>
                      <a:pt x="1181100" y="357187"/>
                    </a:lnTo>
                    <a:lnTo>
                      <a:pt x="1102519" y="311944"/>
                    </a:lnTo>
                    <a:lnTo>
                      <a:pt x="1009650" y="0"/>
                    </a:lnTo>
                    <a:lnTo>
                      <a:pt x="914400" y="264319"/>
                    </a:lnTo>
                    <a:lnTo>
                      <a:pt x="757237" y="171450"/>
                    </a:lnTo>
                    <a:lnTo>
                      <a:pt x="821531" y="50006"/>
                    </a:lnTo>
                    <a:lnTo>
                      <a:pt x="661987" y="33337"/>
                    </a:lnTo>
                    <a:lnTo>
                      <a:pt x="597694" y="73819"/>
                    </a:lnTo>
                    <a:lnTo>
                      <a:pt x="554831" y="128587"/>
                    </a:lnTo>
                    <a:lnTo>
                      <a:pt x="602456" y="169069"/>
                    </a:lnTo>
                    <a:lnTo>
                      <a:pt x="521494" y="161925"/>
                    </a:lnTo>
                    <a:lnTo>
                      <a:pt x="483394" y="1166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8" name="フリーフォーム 6">
                <a:extLst>
                  <a:ext uri="{FF2B5EF4-FFF2-40B4-BE49-F238E27FC236}">
                    <a16:creationId xmlns:a16="http://schemas.microsoft.com/office/drawing/2014/main" id="{A1627D17-1F57-44B0-B4AE-9D7FFDC33EC2}"/>
                  </a:ext>
                </a:extLst>
              </p:cNvPr>
              <p:cNvSpPr/>
              <p:nvPr/>
            </p:nvSpPr>
            <p:spPr bwMode="auto">
              <a:xfrm>
                <a:off x="5559531" y="5936786"/>
                <a:ext cx="102406" cy="108225"/>
              </a:xfrm>
              <a:custGeom>
                <a:avLst/>
                <a:gdLst>
                  <a:gd name="connsiteX0" fmla="*/ 0 w 140493"/>
                  <a:gd name="connsiteY0" fmla="*/ 16669 h 147637"/>
                  <a:gd name="connsiteX1" fmla="*/ 28575 w 140493"/>
                  <a:gd name="connsiteY1" fmla="*/ 73819 h 147637"/>
                  <a:gd name="connsiteX2" fmla="*/ 52387 w 140493"/>
                  <a:gd name="connsiteY2" fmla="*/ 147637 h 147637"/>
                  <a:gd name="connsiteX3" fmla="*/ 116681 w 140493"/>
                  <a:gd name="connsiteY3" fmla="*/ 111919 h 147637"/>
                  <a:gd name="connsiteX4" fmla="*/ 140493 w 140493"/>
                  <a:gd name="connsiteY4" fmla="*/ 0 h 147637"/>
                  <a:gd name="connsiteX5" fmla="*/ 64293 w 140493"/>
                  <a:gd name="connsiteY5" fmla="*/ 26194 h 147637"/>
                  <a:gd name="connsiteX6" fmla="*/ 0 w 140493"/>
                  <a:gd name="connsiteY6" fmla="*/ 16669 h 1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493" h="147637">
                    <a:moveTo>
                      <a:pt x="0" y="16669"/>
                    </a:moveTo>
                    <a:lnTo>
                      <a:pt x="28575" y="73819"/>
                    </a:lnTo>
                    <a:lnTo>
                      <a:pt x="52387" y="147637"/>
                    </a:lnTo>
                    <a:lnTo>
                      <a:pt x="116681" y="111919"/>
                    </a:lnTo>
                    <a:lnTo>
                      <a:pt x="140493" y="0"/>
                    </a:lnTo>
                    <a:lnTo>
                      <a:pt x="64293" y="26194"/>
                    </a:lnTo>
                    <a:lnTo>
                      <a:pt x="0" y="166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フリーフォーム 7">
                <a:extLst>
                  <a:ext uri="{FF2B5EF4-FFF2-40B4-BE49-F238E27FC236}">
                    <a16:creationId xmlns:a16="http://schemas.microsoft.com/office/drawing/2014/main" id="{4BAB076A-D58C-4D13-B6A0-1020B55110B4}"/>
                  </a:ext>
                </a:extLst>
              </p:cNvPr>
              <p:cNvSpPr/>
              <p:nvPr/>
            </p:nvSpPr>
            <p:spPr bwMode="auto">
              <a:xfrm>
                <a:off x="6119273" y="5741283"/>
                <a:ext cx="333984" cy="457337"/>
              </a:xfrm>
              <a:custGeom>
                <a:avLst/>
                <a:gdLst>
                  <a:gd name="connsiteX0" fmla="*/ 219075 w 454819"/>
                  <a:gd name="connsiteY0" fmla="*/ 0 h 623887"/>
                  <a:gd name="connsiteX1" fmla="*/ 285750 w 454819"/>
                  <a:gd name="connsiteY1" fmla="*/ 78581 h 623887"/>
                  <a:gd name="connsiteX2" fmla="*/ 307181 w 454819"/>
                  <a:gd name="connsiteY2" fmla="*/ 188119 h 623887"/>
                  <a:gd name="connsiteX3" fmla="*/ 230981 w 454819"/>
                  <a:gd name="connsiteY3" fmla="*/ 228600 h 623887"/>
                  <a:gd name="connsiteX4" fmla="*/ 176212 w 454819"/>
                  <a:gd name="connsiteY4" fmla="*/ 397669 h 623887"/>
                  <a:gd name="connsiteX5" fmla="*/ 61912 w 454819"/>
                  <a:gd name="connsiteY5" fmla="*/ 471487 h 623887"/>
                  <a:gd name="connsiteX6" fmla="*/ 0 w 454819"/>
                  <a:gd name="connsiteY6" fmla="*/ 566737 h 623887"/>
                  <a:gd name="connsiteX7" fmla="*/ 33337 w 454819"/>
                  <a:gd name="connsiteY7" fmla="*/ 595312 h 623887"/>
                  <a:gd name="connsiteX8" fmla="*/ 66675 w 454819"/>
                  <a:gd name="connsiteY8" fmla="*/ 595312 h 623887"/>
                  <a:gd name="connsiteX9" fmla="*/ 95250 w 454819"/>
                  <a:gd name="connsiteY9" fmla="*/ 623887 h 623887"/>
                  <a:gd name="connsiteX10" fmla="*/ 173831 w 454819"/>
                  <a:gd name="connsiteY10" fmla="*/ 564356 h 623887"/>
                  <a:gd name="connsiteX11" fmla="*/ 188119 w 454819"/>
                  <a:gd name="connsiteY11" fmla="*/ 464344 h 623887"/>
                  <a:gd name="connsiteX12" fmla="*/ 245269 w 454819"/>
                  <a:gd name="connsiteY12" fmla="*/ 461962 h 623887"/>
                  <a:gd name="connsiteX13" fmla="*/ 238125 w 454819"/>
                  <a:gd name="connsiteY13" fmla="*/ 414337 h 623887"/>
                  <a:gd name="connsiteX14" fmla="*/ 316706 w 454819"/>
                  <a:gd name="connsiteY14" fmla="*/ 330994 h 623887"/>
                  <a:gd name="connsiteX15" fmla="*/ 376237 w 454819"/>
                  <a:gd name="connsiteY15" fmla="*/ 285750 h 623887"/>
                  <a:gd name="connsiteX16" fmla="*/ 388144 w 454819"/>
                  <a:gd name="connsiteY16" fmla="*/ 345281 h 623887"/>
                  <a:gd name="connsiteX17" fmla="*/ 431006 w 454819"/>
                  <a:gd name="connsiteY17" fmla="*/ 200025 h 623887"/>
                  <a:gd name="connsiteX18" fmla="*/ 454819 w 454819"/>
                  <a:gd name="connsiteY18" fmla="*/ 128587 h 623887"/>
                  <a:gd name="connsiteX19" fmla="*/ 423862 w 454819"/>
                  <a:gd name="connsiteY19" fmla="*/ 116681 h 623887"/>
                  <a:gd name="connsiteX20" fmla="*/ 392906 w 454819"/>
                  <a:gd name="connsiteY20" fmla="*/ 147637 h 623887"/>
                  <a:gd name="connsiteX21" fmla="*/ 350044 w 454819"/>
                  <a:gd name="connsiteY21" fmla="*/ 121444 h 623887"/>
                  <a:gd name="connsiteX22" fmla="*/ 333375 w 454819"/>
                  <a:gd name="connsiteY22" fmla="*/ 78581 h 623887"/>
                  <a:gd name="connsiteX23" fmla="*/ 307181 w 454819"/>
                  <a:gd name="connsiteY23" fmla="*/ 104775 h 623887"/>
                  <a:gd name="connsiteX24" fmla="*/ 307181 w 454819"/>
                  <a:gd name="connsiteY24" fmla="*/ 40481 h 623887"/>
                  <a:gd name="connsiteX25" fmla="*/ 219075 w 454819"/>
                  <a:gd name="connsiteY25" fmla="*/ 0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54819" h="623887">
                    <a:moveTo>
                      <a:pt x="219075" y="0"/>
                    </a:moveTo>
                    <a:lnTo>
                      <a:pt x="285750" y="78581"/>
                    </a:lnTo>
                    <a:lnTo>
                      <a:pt x="307181" y="188119"/>
                    </a:lnTo>
                    <a:lnTo>
                      <a:pt x="230981" y="228600"/>
                    </a:lnTo>
                    <a:lnTo>
                      <a:pt x="176212" y="397669"/>
                    </a:lnTo>
                    <a:lnTo>
                      <a:pt x="61912" y="471487"/>
                    </a:lnTo>
                    <a:lnTo>
                      <a:pt x="0" y="566737"/>
                    </a:lnTo>
                    <a:lnTo>
                      <a:pt x="33337" y="595312"/>
                    </a:lnTo>
                    <a:lnTo>
                      <a:pt x="66675" y="595312"/>
                    </a:lnTo>
                    <a:lnTo>
                      <a:pt x="95250" y="623887"/>
                    </a:lnTo>
                    <a:lnTo>
                      <a:pt x="173831" y="564356"/>
                    </a:lnTo>
                    <a:lnTo>
                      <a:pt x="188119" y="464344"/>
                    </a:lnTo>
                    <a:lnTo>
                      <a:pt x="245269" y="461962"/>
                    </a:lnTo>
                    <a:lnTo>
                      <a:pt x="238125" y="414337"/>
                    </a:lnTo>
                    <a:lnTo>
                      <a:pt x="316706" y="330994"/>
                    </a:lnTo>
                    <a:lnTo>
                      <a:pt x="376237" y="285750"/>
                    </a:lnTo>
                    <a:lnTo>
                      <a:pt x="388144" y="345281"/>
                    </a:lnTo>
                    <a:lnTo>
                      <a:pt x="431006" y="200025"/>
                    </a:lnTo>
                    <a:lnTo>
                      <a:pt x="454819" y="128587"/>
                    </a:lnTo>
                    <a:lnTo>
                      <a:pt x="423862" y="116681"/>
                    </a:lnTo>
                    <a:lnTo>
                      <a:pt x="392906" y="147637"/>
                    </a:lnTo>
                    <a:lnTo>
                      <a:pt x="350044" y="121444"/>
                    </a:lnTo>
                    <a:lnTo>
                      <a:pt x="333375" y="78581"/>
                    </a:lnTo>
                    <a:lnTo>
                      <a:pt x="307181" y="104775"/>
                    </a:lnTo>
                    <a:lnTo>
                      <a:pt x="307181" y="40481"/>
                    </a:lnTo>
                    <a:lnTo>
                      <a:pt x="2190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r>
                  <a:rPr kumimoji="0" lang="ja-JP" altLang="en-US" sz="2400" kern="0" dirty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rPr>
                  <a:t>　</a:t>
                </a:r>
              </a:p>
            </p:txBody>
          </p:sp>
          <p:sp>
            <p:nvSpPr>
              <p:cNvPr id="220" name="フリーフォーム 8">
                <a:extLst>
                  <a:ext uri="{FF2B5EF4-FFF2-40B4-BE49-F238E27FC236}">
                    <a16:creationId xmlns:a16="http://schemas.microsoft.com/office/drawing/2014/main" id="{E1894710-30BF-4CCE-9B2C-2C009B624564}"/>
                  </a:ext>
                </a:extLst>
              </p:cNvPr>
              <p:cNvSpPr/>
              <p:nvPr/>
            </p:nvSpPr>
            <p:spPr bwMode="auto">
              <a:xfrm>
                <a:off x="5504837" y="3010066"/>
                <a:ext cx="69822" cy="332820"/>
              </a:xfrm>
              <a:custGeom>
                <a:avLst/>
                <a:gdLst>
                  <a:gd name="connsiteX0" fmla="*/ 26194 w 95250"/>
                  <a:gd name="connsiteY0" fmla="*/ 0 h 454818"/>
                  <a:gd name="connsiteX1" fmla="*/ 4762 w 95250"/>
                  <a:gd name="connsiteY1" fmla="*/ 135731 h 454818"/>
                  <a:gd name="connsiteX2" fmla="*/ 26194 w 95250"/>
                  <a:gd name="connsiteY2" fmla="*/ 188118 h 454818"/>
                  <a:gd name="connsiteX3" fmla="*/ 0 w 95250"/>
                  <a:gd name="connsiteY3" fmla="*/ 333375 h 454818"/>
                  <a:gd name="connsiteX4" fmla="*/ 2381 w 95250"/>
                  <a:gd name="connsiteY4" fmla="*/ 454818 h 454818"/>
                  <a:gd name="connsiteX5" fmla="*/ 35719 w 95250"/>
                  <a:gd name="connsiteY5" fmla="*/ 442912 h 454818"/>
                  <a:gd name="connsiteX6" fmla="*/ 66675 w 95250"/>
                  <a:gd name="connsiteY6" fmla="*/ 450056 h 454818"/>
                  <a:gd name="connsiteX7" fmla="*/ 26194 w 95250"/>
                  <a:gd name="connsiteY7" fmla="*/ 364331 h 454818"/>
                  <a:gd name="connsiteX8" fmla="*/ 45244 w 95250"/>
                  <a:gd name="connsiteY8" fmla="*/ 288131 h 454818"/>
                  <a:gd name="connsiteX9" fmla="*/ 95250 w 95250"/>
                  <a:gd name="connsiteY9" fmla="*/ 292893 h 454818"/>
                  <a:gd name="connsiteX10" fmla="*/ 59531 w 95250"/>
                  <a:gd name="connsiteY10" fmla="*/ 173831 h 454818"/>
                  <a:gd name="connsiteX11" fmla="*/ 47625 w 95250"/>
                  <a:gd name="connsiteY11" fmla="*/ 107156 h 454818"/>
                  <a:gd name="connsiteX12" fmla="*/ 52387 w 95250"/>
                  <a:gd name="connsiteY12" fmla="*/ 85725 h 454818"/>
                  <a:gd name="connsiteX13" fmla="*/ 26194 w 95250"/>
                  <a:gd name="connsiteY13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250" h="454818">
                    <a:moveTo>
                      <a:pt x="26194" y="0"/>
                    </a:moveTo>
                    <a:lnTo>
                      <a:pt x="4762" y="135731"/>
                    </a:lnTo>
                    <a:lnTo>
                      <a:pt x="26194" y="188118"/>
                    </a:lnTo>
                    <a:lnTo>
                      <a:pt x="0" y="333375"/>
                    </a:lnTo>
                    <a:cubicBezTo>
                      <a:pt x="794" y="373856"/>
                      <a:pt x="1587" y="414337"/>
                      <a:pt x="2381" y="454818"/>
                    </a:cubicBezTo>
                    <a:lnTo>
                      <a:pt x="35719" y="442912"/>
                    </a:lnTo>
                    <a:lnTo>
                      <a:pt x="66675" y="450056"/>
                    </a:lnTo>
                    <a:lnTo>
                      <a:pt x="26194" y="364331"/>
                    </a:lnTo>
                    <a:lnTo>
                      <a:pt x="45244" y="288131"/>
                    </a:lnTo>
                    <a:lnTo>
                      <a:pt x="95250" y="292893"/>
                    </a:lnTo>
                    <a:lnTo>
                      <a:pt x="59531" y="173831"/>
                    </a:lnTo>
                    <a:lnTo>
                      <a:pt x="47625" y="107156"/>
                    </a:lnTo>
                    <a:lnTo>
                      <a:pt x="52387" y="85725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フリーフォーム 9">
                <a:extLst>
                  <a:ext uri="{FF2B5EF4-FFF2-40B4-BE49-F238E27FC236}">
                    <a16:creationId xmlns:a16="http://schemas.microsoft.com/office/drawing/2014/main" id="{DF12413A-B44B-4723-9B16-B23559EC9644}"/>
                  </a:ext>
                </a:extLst>
              </p:cNvPr>
              <p:cNvSpPr/>
              <p:nvPr/>
            </p:nvSpPr>
            <p:spPr bwMode="auto">
              <a:xfrm>
                <a:off x="5451307" y="3370815"/>
                <a:ext cx="146627" cy="155937"/>
              </a:xfrm>
              <a:custGeom>
                <a:avLst/>
                <a:gdLst>
                  <a:gd name="connsiteX0" fmla="*/ 73819 w 200025"/>
                  <a:gd name="connsiteY0" fmla="*/ 0 h 211932"/>
                  <a:gd name="connsiteX1" fmla="*/ 73819 w 200025"/>
                  <a:gd name="connsiteY1" fmla="*/ 64294 h 211932"/>
                  <a:gd name="connsiteX2" fmla="*/ 59531 w 200025"/>
                  <a:gd name="connsiteY2" fmla="*/ 114300 h 211932"/>
                  <a:gd name="connsiteX3" fmla="*/ 26194 w 200025"/>
                  <a:gd name="connsiteY3" fmla="*/ 111919 h 211932"/>
                  <a:gd name="connsiteX4" fmla="*/ 0 w 200025"/>
                  <a:gd name="connsiteY4" fmla="*/ 152400 h 211932"/>
                  <a:gd name="connsiteX5" fmla="*/ 16669 w 200025"/>
                  <a:gd name="connsiteY5" fmla="*/ 211932 h 211932"/>
                  <a:gd name="connsiteX6" fmla="*/ 52388 w 200025"/>
                  <a:gd name="connsiteY6" fmla="*/ 183357 h 211932"/>
                  <a:gd name="connsiteX7" fmla="*/ 33338 w 200025"/>
                  <a:gd name="connsiteY7" fmla="*/ 154782 h 211932"/>
                  <a:gd name="connsiteX8" fmla="*/ 73819 w 200025"/>
                  <a:gd name="connsiteY8" fmla="*/ 152400 h 211932"/>
                  <a:gd name="connsiteX9" fmla="*/ 128588 w 200025"/>
                  <a:gd name="connsiteY9" fmla="*/ 185738 h 211932"/>
                  <a:gd name="connsiteX10" fmla="*/ 145256 w 200025"/>
                  <a:gd name="connsiteY10" fmla="*/ 140494 h 211932"/>
                  <a:gd name="connsiteX11" fmla="*/ 200025 w 200025"/>
                  <a:gd name="connsiteY11" fmla="*/ 116682 h 211932"/>
                  <a:gd name="connsiteX12" fmla="*/ 192881 w 200025"/>
                  <a:gd name="connsiteY12" fmla="*/ 90488 h 211932"/>
                  <a:gd name="connsiteX13" fmla="*/ 142875 w 200025"/>
                  <a:gd name="connsiteY13" fmla="*/ 59532 h 211932"/>
                  <a:gd name="connsiteX14" fmla="*/ 73819 w 200025"/>
                  <a:gd name="connsiteY14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0025" h="211932">
                    <a:moveTo>
                      <a:pt x="73819" y="0"/>
                    </a:moveTo>
                    <a:lnTo>
                      <a:pt x="73819" y="64294"/>
                    </a:lnTo>
                    <a:lnTo>
                      <a:pt x="59531" y="114300"/>
                    </a:lnTo>
                    <a:lnTo>
                      <a:pt x="26194" y="111919"/>
                    </a:lnTo>
                    <a:lnTo>
                      <a:pt x="0" y="152400"/>
                    </a:lnTo>
                    <a:lnTo>
                      <a:pt x="16669" y="211932"/>
                    </a:lnTo>
                    <a:lnTo>
                      <a:pt x="52388" y="183357"/>
                    </a:lnTo>
                    <a:lnTo>
                      <a:pt x="33338" y="154782"/>
                    </a:lnTo>
                    <a:lnTo>
                      <a:pt x="73819" y="152400"/>
                    </a:lnTo>
                    <a:lnTo>
                      <a:pt x="128588" y="185738"/>
                    </a:lnTo>
                    <a:lnTo>
                      <a:pt x="145256" y="140494"/>
                    </a:lnTo>
                    <a:lnTo>
                      <a:pt x="200025" y="116682"/>
                    </a:lnTo>
                    <a:lnTo>
                      <a:pt x="192881" y="90488"/>
                    </a:lnTo>
                    <a:lnTo>
                      <a:pt x="142875" y="59532"/>
                    </a:lnTo>
                    <a:lnTo>
                      <a:pt x="738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フリーフォーム 10">
                <a:extLst>
                  <a:ext uri="{FF2B5EF4-FFF2-40B4-BE49-F238E27FC236}">
                    <a16:creationId xmlns:a16="http://schemas.microsoft.com/office/drawing/2014/main" id="{A8123E67-07FA-4EB7-A50D-0007B94D6806}"/>
                  </a:ext>
                </a:extLst>
              </p:cNvPr>
              <p:cNvSpPr/>
              <p:nvPr/>
            </p:nvSpPr>
            <p:spPr bwMode="auto">
              <a:xfrm>
                <a:off x="5246495" y="3548861"/>
                <a:ext cx="264162" cy="237396"/>
              </a:xfrm>
              <a:custGeom>
                <a:avLst/>
                <a:gdLst>
                  <a:gd name="connsiteX0" fmla="*/ 307181 w 359569"/>
                  <a:gd name="connsiteY0" fmla="*/ 0 h 323850"/>
                  <a:gd name="connsiteX1" fmla="*/ 266700 w 359569"/>
                  <a:gd name="connsiteY1" fmla="*/ 130969 h 323850"/>
                  <a:gd name="connsiteX2" fmla="*/ 238125 w 359569"/>
                  <a:gd name="connsiteY2" fmla="*/ 161925 h 323850"/>
                  <a:gd name="connsiteX3" fmla="*/ 183356 w 359569"/>
                  <a:gd name="connsiteY3" fmla="*/ 178594 h 323850"/>
                  <a:gd name="connsiteX4" fmla="*/ 147637 w 359569"/>
                  <a:gd name="connsiteY4" fmla="*/ 238125 h 323850"/>
                  <a:gd name="connsiteX5" fmla="*/ 54769 w 359569"/>
                  <a:gd name="connsiteY5" fmla="*/ 233362 h 323850"/>
                  <a:gd name="connsiteX6" fmla="*/ 0 w 359569"/>
                  <a:gd name="connsiteY6" fmla="*/ 285750 h 323850"/>
                  <a:gd name="connsiteX7" fmla="*/ 42862 w 359569"/>
                  <a:gd name="connsiteY7" fmla="*/ 297656 h 323850"/>
                  <a:gd name="connsiteX8" fmla="*/ 109537 w 359569"/>
                  <a:gd name="connsiteY8" fmla="*/ 269081 h 323850"/>
                  <a:gd name="connsiteX9" fmla="*/ 154781 w 359569"/>
                  <a:gd name="connsiteY9" fmla="*/ 285750 h 323850"/>
                  <a:gd name="connsiteX10" fmla="*/ 154781 w 359569"/>
                  <a:gd name="connsiteY10" fmla="*/ 323850 h 323850"/>
                  <a:gd name="connsiteX11" fmla="*/ 190500 w 359569"/>
                  <a:gd name="connsiteY11" fmla="*/ 273844 h 323850"/>
                  <a:gd name="connsiteX12" fmla="*/ 226219 w 359569"/>
                  <a:gd name="connsiteY12" fmla="*/ 280987 h 323850"/>
                  <a:gd name="connsiteX13" fmla="*/ 269081 w 359569"/>
                  <a:gd name="connsiteY13" fmla="*/ 259556 h 323850"/>
                  <a:gd name="connsiteX14" fmla="*/ 304800 w 359569"/>
                  <a:gd name="connsiteY14" fmla="*/ 271462 h 323850"/>
                  <a:gd name="connsiteX15" fmla="*/ 326231 w 359569"/>
                  <a:gd name="connsiteY15" fmla="*/ 219075 h 323850"/>
                  <a:gd name="connsiteX16" fmla="*/ 319087 w 359569"/>
                  <a:gd name="connsiteY16" fmla="*/ 183356 h 323850"/>
                  <a:gd name="connsiteX17" fmla="*/ 350044 w 359569"/>
                  <a:gd name="connsiteY17" fmla="*/ 123825 h 323850"/>
                  <a:gd name="connsiteX18" fmla="*/ 359569 w 359569"/>
                  <a:gd name="connsiteY18" fmla="*/ 57150 h 323850"/>
                  <a:gd name="connsiteX19" fmla="*/ 359569 w 359569"/>
                  <a:gd name="connsiteY19" fmla="*/ 2381 h 323850"/>
                  <a:gd name="connsiteX20" fmla="*/ 307181 w 359569"/>
                  <a:gd name="connsiteY20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59569" h="323850">
                    <a:moveTo>
                      <a:pt x="307181" y="0"/>
                    </a:moveTo>
                    <a:lnTo>
                      <a:pt x="266700" y="130969"/>
                    </a:lnTo>
                    <a:lnTo>
                      <a:pt x="238125" y="161925"/>
                    </a:lnTo>
                    <a:lnTo>
                      <a:pt x="183356" y="178594"/>
                    </a:lnTo>
                    <a:lnTo>
                      <a:pt x="147637" y="238125"/>
                    </a:lnTo>
                    <a:lnTo>
                      <a:pt x="54769" y="233362"/>
                    </a:lnTo>
                    <a:lnTo>
                      <a:pt x="0" y="285750"/>
                    </a:lnTo>
                    <a:lnTo>
                      <a:pt x="42862" y="297656"/>
                    </a:lnTo>
                    <a:lnTo>
                      <a:pt x="109537" y="269081"/>
                    </a:lnTo>
                    <a:lnTo>
                      <a:pt x="154781" y="285750"/>
                    </a:lnTo>
                    <a:lnTo>
                      <a:pt x="154781" y="323850"/>
                    </a:lnTo>
                    <a:lnTo>
                      <a:pt x="190500" y="273844"/>
                    </a:lnTo>
                    <a:lnTo>
                      <a:pt x="226219" y="280987"/>
                    </a:lnTo>
                    <a:lnTo>
                      <a:pt x="269081" y="259556"/>
                    </a:lnTo>
                    <a:lnTo>
                      <a:pt x="304800" y="271462"/>
                    </a:lnTo>
                    <a:lnTo>
                      <a:pt x="326231" y="219075"/>
                    </a:lnTo>
                    <a:lnTo>
                      <a:pt x="319087" y="183356"/>
                    </a:lnTo>
                    <a:lnTo>
                      <a:pt x="350044" y="123825"/>
                    </a:lnTo>
                    <a:lnTo>
                      <a:pt x="359569" y="57150"/>
                    </a:lnTo>
                    <a:lnTo>
                      <a:pt x="359569" y="2381"/>
                    </a:lnTo>
                    <a:lnTo>
                      <a:pt x="3071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" name="フリーフォーム 11">
                <a:extLst>
                  <a:ext uri="{FF2B5EF4-FFF2-40B4-BE49-F238E27FC236}">
                    <a16:creationId xmlns:a16="http://schemas.microsoft.com/office/drawing/2014/main" id="{C4FBFD8F-86C5-4B1C-9E17-C5FC85AB4C5D}"/>
                  </a:ext>
                </a:extLst>
              </p:cNvPr>
              <p:cNvSpPr/>
              <p:nvPr/>
            </p:nvSpPr>
            <p:spPr bwMode="auto">
              <a:xfrm>
                <a:off x="5273260" y="3767638"/>
                <a:ext cx="50039" cy="52367"/>
              </a:xfrm>
              <a:custGeom>
                <a:avLst/>
                <a:gdLst>
                  <a:gd name="connsiteX0" fmla="*/ 7143 w 69056"/>
                  <a:gd name="connsiteY0" fmla="*/ 71438 h 71438"/>
                  <a:gd name="connsiteX1" fmla="*/ 0 w 69056"/>
                  <a:gd name="connsiteY1" fmla="*/ 21431 h 71438"/>
                  <a:gd name="connsiteX2" fmla="*/ 61912 w 69056"/>
                  <a:gd name="connsiteY2" fmla="*/ 0 h 71438"/>
                  <a:gd name="connsiteX3" fmla="*/ 69056 w 69056"/>
                  <a:gd name="connsiteY3" fmla="*/ 30956 h 71438"/>
                  <a:gd name="connsiteX4" fmla="*/ 7143 w 69056"/>
                  <a:gd name="connsiteY4" fmla="*/ 71438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56" h="71438">
                    <a:moveTo>
                      <a:pt x="7143" y="71438"/>
                    </a:moveTo>
                    <a:lnTo>
                      <a:pt x="0" y="21431"/>
                    </a:lnTo>
                    <a:lnTo>
                      <a:pt x="61912" y="0"/>
                    </a:lnTo>
                    <a:lnTo>
                      <a:pt x="69056" y="30956"/>
                    </a:lnTo>
                    <a:lnTo>
                      <a:pt x="7143" y="714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フリーフォーム 12">
                <a:extLst>
                  <a:ext uri="{FF2B5EF4-FFF2-40B4-BE49-F238E27FC236}">
                    <a16:creationId xmlns:a16="http://schemas.microsoft.com/office/drawing/2014/main" id="{4ABAA094-D171-490C-B309-370BFD6A383F}"/>
                  </a:ext>
                </a:extLst>
              </p:cNvPr>
              <p:cNvSpPr/>
              <p:nvPr/>
            </p:nvSpPr>
            <p:spPr bwMode="auto">
              <a:xfrm>
                <a:off x="5217402" y="3779275"/>
                <a:ext cx="36075" cy="89606"/>
              </a:xfrm>
              <a:custGeom>
                <a:avLst/>
                <a:gdLst>
                  <a:gd name="connsiteX0" fmla="*/ 2381 w 50006"/>
                  <a:gd name="connsiteY0" fmla="*/ 0 h 121444"/>
                  <a:gd name="connsiteX1" fmla="*/ 50006 w 50006"/>
                  <a:gd name="connsiteY1" fmla="*/ 40481 h 121444"/>
                  <a:gd name="connsiteX2" fmla="*/ 30956 w 50006"/>
                  <a:gd name="connsiteY2" fmla="*/ 121444 h 121444"/>
                  <a:gd name="connsiteX3" fmla="*/ 0 w 50006"/>
                  <a:gd name="connsiteY3" fmla="*/ 114300 h 121444"/>
                  <a:gd name="connsiteX4" fmla="*/ 2381 w 50006"/>
                  <a:gd name="connsiteY4" fmla="*/ 0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121444">
                    <a:moveTo>
                      <a:pt x="2381" y="0"/>
                    </a:moveTo>
                    <a:lnTo>
                      <a:pt x="50006" y="40481"/>
                    </a:lnTo>
                    <a:lnTo>
                      <a:pt x="30956" y="121444"/>
                    </a:lnTo>
                    <a:lnTo>
                      <a:pt x="0" y="114300"/>
                    </a:lnTo>
                    <a:cubicBezTo>
                      <a:pt x="794" y="76200"/>
                      <a:pt x="1587" y="38100"/>
                      <a:pt x="2381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5" name="フリーフォーム 13">
                <a:extLst>
                  <a:ext uri="{FF2B5EF4-FFF2-40B4-BE49-F238E27FC236}">
                    <a16:creationId xmlns:a16="http://schemas.microsoft.com/office/drawing/2014/main" id="{F6C7BB38-657C-4A2B-A08D-BC8EF8F996BE}"/>
                  </a:ext>
                </a:extLst>
              </p:cNvPr>
              <p:cNvSpPr/>
              <p:nvPr/>
            </p:nvSpPr>
            <p:spPr bwMode="auto">
              <a:xfrm>
                <a:off x="5109177" y="3627993"/>
                <a:ext cx="87278" cy="130335"/>
              </a:xfrm>
              <a:custGeom>
                <a:avLst/>
                <a:gdLst>
                  <a:gd name="connsiteX0" fmla="*/ 64294 w 119063"/>
                  <a:gd name="connsiteY0" fmla="*/ 0 h 178594"/>
                  <a:gd name="connsiteX1" fmla="*/ 4763 w 119063"/>
                  <a:gd name="connsiteY1" fmla="*/ 64294 h 178594"/>
                  <a:gd name="connsiteX2" fmla="*/ 0 w 119063"/>
                  <a:gd name="connsiteY2" fmla="*/ 154781 h 178594"/>
                  <a:gd name="connsiteX3" fmla="*/ 38100 w 119063"/>
                  <a:gd name="connsiteY3" fmla="*/ 178594 h 178594"/>
                  <a:gd name="connsiteX4" fmla="*/ 119063 w 119063"/>
                  <a:gd name="connsiteY4" fmla="*/ 119063 h 178594"/>
                  <a:gd name="connsiteX5" fmla="*/ 111919 w 119063"/>
                  <a:gd name="connsiteY5" fmla="*/ 16669 h 178594"/>
                  <a:gd name="connsiteX6" fmla="*/ 64294 w 119063"/>
                  <a:gd name="connsiteY6" fmla="*/ 0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63" h="178594">
                    <a:moveTo>
                      <a:pt x="64294" y="0"/>
                    </a:moveTo>
                    <a:lnTo>
                      <a:pt x="4763" y="64294"/>
                    </a:lnTo>
                    <a:lnTo>
                      <a:pt x="0" y="154781"/>
                    </a:lnTo>
                    <a:lnTo>
                      <a:pt x="38100" y="178594"/>
                    </a:lnTo>
                    <a:lnTo>
                      <a:pt x="119063" y="119063"/>
                    </a:lnTo>
                    <a:lnTo>
                      <a:pt x="111919" y="16669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6" name="フリーフォーム 14">
                <a:extLst>
                  <a:ext uri="{FF2B5EF4-FFF2-40B4-BE49-F238E27FC236}">
                    <a16:creationId xmlns:a16="http://schemas.microsoft.com/office/drawing/2014/main" id="{21E53FBF-A681-4E90-BE26-55DD798C9C92}"/>
                  </a:ext>
                </a:extLst>
              </p:cNvPr>
              <p:cNvSpPr/>
              <p:nvPr/>
            </p:nvSpPr>
            <p:spPr bwMode="auto">
              <a:xfrm>
                <a:off x="5075430" y="3468566"/>
                <a:ext cx="152445" cy="205976"/>
              </a:xfrm>
              <a:custGeom>
                <a:avLst/>
                <a:gdLst>
                  <a:gd name="connsiteX0" fmla="*/ 119063 w 207169"/>
                  <a:gd name="connsiteY0" fmla="*/ 214313 h 280988"/>
                  <a:gd name="connsiteX1" fmla="*/ 88107 w 207169"/>
                  <a:gd name="connsiteY1" fmla="*/ 166688 h 280988"/>
                  <a:gd name="connsiteX2" fmla="*/ 161925 w 207169"/>
                  <a:gd name="connsiteY2" fmla="*/ 121444 h 280988"/>
                  <a:gd name="connsiteX3" fmla="*/ 207169 w 207169"/>
                  <a:gd name="connsiteY3" fmla="*/ 0 h 280988"/>
                  <a:gd name="connsiteX4" fmla="*/ 130969 w 207169"/>
                  <a:gd name="connsiteY4" fmla="*/ 38100 h 280988"/>
                  <a:gd name="connsiteX5" fmla="*/ 119063 w 207169"/>
                  <a:gd name="connsiteY5" fmla="*/ 73819 h 280988"/>
                  <a:gd name="connsiteX6" fmla="*/ 64294 w 207169"/>
                  <a:gd name="connsiteY6" fmla="*/ 69057 h 280988"/>
                  <a:gd name="connsiteX7" fmla="*/ 0 w 207169"/>
                  <a:gd name="connsiteY7" fmla="*/ 152400 h 280988"/>
                  <a:gd name="connsiteX8" fmla="*/ 45244 w 207169"/>
                  <a:gd name="connsiteY8" fmla="*/ 164307 h 280988"/>
                  <a:gd name="connsiteX9" fmla="*/ 23813 w 207169"/>
                  <a:gd name="connsiteY9" fmla="*/ 223838 h 280988"/>
                  <a:gd name="connsiteX10" fmla="*/ 52388 w 207169"/>
                  <a:gd name="connsiteY10" fmla="*/ 280988 h 280988"/>
                  <a:gd name="connsiteX11" fmla="*/ 119063 w 207169"/>
                  <a:gd name="connsiteY11" fmla="*/ 214313 h 28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169" h="280988">
                    <a:moveTo>
                      <a:pt x="119063" y="214313"/>
                    </a:moveTo>
                    <a:lnTo>
                      <a:pt x="88107" y="166688"/>
                    </a:lnTo>
                    <a:lnTo>
                      <a:pt x="161925" y="121444"/>
                    </a:lnTo>
                    <a:lnTo>
                      <a:pt x="207169" y="0"/>
                    </a:lnTo>
                    <a:lnTo>
                      <a:pt x="130969" y="38100"/>
                    </a:lnTo>
                    <a:lnTo>
                      <a:pt x="119063" y="73819"/>
                    </a:lnTo>
                    <a:lnTo>
                      <a:pt x="64294" y="69057"/>
                    </a:lnTo>
                    <a:lnTo>
                      <a:pt x="0" y="152400"/>
                    </a:lnTo>
                    <a:lnTo>
                      <a:pt x="45244" y="164307"/>
                    </a:lnTo>
                    <a:lnTo>
                      <a:pt x="23813" y="223838"/>
                    </a:lnTo>
                    <a:lnTo>
                      <a:pt x="52388" y="280988"/>
                    </a:lnTo>
                    <a:lnTo>
                      <a:pt x="119063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7" name="フリーフォーム 15">
                <a:extLst>
                  <a:ext uri="{FF2B5EF4-FFF2-40B4-BE49-F238E27FC236}">
                    <a16:creationId xmlns:a16="http://schemas.microsoft.com/office/drawing/2014/main" id="{543346B1-8F39-4BD5-B0F0-25E234F1FD3A}"/>
                  </a:ext>
                </a:extLst>
              </p:cNvPr>
              <p:cNvSpPr/>
              <p:nvPr/>
            </p:nvSpPr>
            <p:spPr bwMode="auto">
              <a:xfrm>
                <a:off x="3059891" y="5073316"/>
                <a:ext cx="182701" cy="388678"/>
              </a:xfrm>
              <a:custGeom>
                <a:avLst/>
                <a:gdLst>
                  <a:gd name="connsiteX0" fmla="*/ 204787 w 250031"/>
                  <a:gd name="connsiteY0" fmla="*/ 0 h 531019"/>
                  <a:gd name="connsiteX1" fmla="*/ 152400 w 250031"/>
                  <a:gd name="connsiteY1" fmla="*/ 95250 h 531019"/>
                  <a:gd name="connsiteX2" fmla="*/ 23812 w 250031"/>
                  <a:gd name="connsiteY2" fmla="*/ 169069 h 531019"/>
                  <a:gd name="connsiteX3" fmla="*/ 11906 w 250031"/>
                  <a:gd name="connsiteY3" fmla="*/ 219075 h 531019"/>
                  <a:gd name="connsiteX4" fmla="*/ 28575 w 250031"/>
                  <a:gd name="connsiteY4" fmla="*/ 330994 h 531019"/>
                  <a:gd name="connsiteX5" fmla="*/ 0 w 250031"/>
                  <a:gd name="connsiteY5" fmla="*/ 392906 h 531019"/>
                  <a:gd name="connsiteX6" fmla="*/ 16668 w 250031"/>
                  <a:gd name="connsiteY6" fmla="*/ 531019 h 531019"/>
                  <a:gd name="connsiteX7" fmla="*/ 123825 w 250031"/>
                  <a:gd name="connsiteY7" fmla="*/ 502444 h 531019"/>
                  <a:gd name="connsiteX8" fmla="*/ 202406 w 250031"/>
                  <a:gd name="connsiteY8" fmla="*/ 188119 h 531019"/>
                  <a:gd name="connsiteX9" fmla="*/ 250031 w 250031"/>
                  <a:gd name="connsiteY9" fmla="*/ 100013 h 531019"/>
                  <a:gd name="connsiteX10" fmla="*/ 250031 w 250031"/>
                  <a:gd name="connsiteY10" fmla="*/ 23813 h 531019"/>
                  <a:gd name="connsiteX11" fmla="*/ 204787 w 250031"/>
                  <a:gd name="connsiteY11" fmla="*/ 0 h 53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031" h="531019">
                    <a:moveTo>
                      <a:pt x="204787" y="0"/>
                    </a:moveTo>
                    <a:lnTo>
                      <a:pt x="152400" y="95250"/>
                    </a:lnTo>
                    <a:lnTo>
                      <a:pt x="23812" y="169069"/>
                    </a:lnTo>
                    <a:lnTo>
                      <a:pt x="11906" y="219075"/>
                    </a:lnTo>
                    <a:lnTo>
                      <a:pt x="28575" y="330994"/>
                    </a:lnTo>
                    <a:lnTo>
                      <a:pt x="0" y="392906"/>
                    </a:lnTo>
                    <a:lnTo>
                      <a:pt x="16668" y="531019"/>
                    </a:lnTo>
                    <a:lnTo>
                      <a:pt x="123825" y="502444"/>
                    </a:lnTo>
                    <a:lnTo>
                      <a:pt x="202406" y="188119"/>
                    </a:lnTo>
                    <a:lnTo>
                      <a:pt x="250031" y="100013"/>
                    </a:lnTo>
                    <a:lnTo>
                      <a:pt x="250031" y="23813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フリーフォーム 18">
                <a:extLst>
                  <a:ext uri="{FF2B5EF4-FFF2-40B4-BE49-F238E27FC236}">
                    <a16:creationId xmlns:a16="http://schemas.microsoft.com/office/drawing/2014/main" id="{6AFA3ECE-84F0-417E-989B-D00B71C70BAC}"/>
                  </a:ext>
                </a:extLst>
              </p:cNvPr>
              <p:cNvSpPr/>
              <p:nvPr/>
            </p:nvSpPr>
            <p:spPr bwMode="auto">
              <a:xfrm>
                <a:off x="8687573" y="1742790"/>
                <a:ext cx="715679" cy="880926"/>
              </a:xfrm>
              <a:custGeom>
                <a:avLst/>
                <a:gdLst>
                  <a:gd name="connsiteX0" fmla="*/ 145256 w 976312"/>
                  <a:gd name="connsiteY0" fmla="*/ 11906 h 1202531"/>
                  <a:gd name="connsiteX1" fmla="*/ 95250 w 976312"/>
                  <a:gd name="connsiteY1" fmla="*/ 0 h 1202531"/>
                  <a:gd name="connsiteX2" fmla="*/ 9525 w 976312"/>
                  <a:gd name="connsiteY2" fmla="*/ 157163 h 1202531"/>
                  <a:gd name="connsiteX3" fmla="*/ 0 w 976312"/>
                  <a:gd name="connsiteY3" fmla="*/ 300038 h 1202531"/>
                  <a:gd name="connsiteX4" fmla="*/ 104775 w 976312"/>
                  <a:gd name="connsiteY4" fmla="*/ 333375 h 1202531"/>
                  <a:gd name="connsiteX5" fmla="*/ 42862 w 976312"/>
                  <a:gd name="connsiteY5" fmla="*/ 357188 h 1202531"/>
                  <a:gd name="connsiteX6" fmla="*/ 88106 w 976312"/>
                  <a:gd name="connsiteY6" fmla="*/ 438150 h 1202531"/>
                  <a:gd name="connsiteX7" fmla="*/ 135731 w 976312"/>
                  <a:gd name="connsiteY7" fmla="*/ 404813 h 1202531"/>
                  <a:gd name="connsiteX8" fmla="*/ 152400 w 976312"/>
                  <a:gd name="connsiteY8" fmla="*/ 442913 h 1202531"/>
                  <a:gd name="connsiteX9" fmla="*/ 280987 w 976312"/>
                  <a:gd name="connsiteY9" fmla="*/ 457200 h 1202531"/>
                  <a:gd name="connsiteX10" fmla="*/ 383381 w 976312"/>
                  <a:gd name="connsiteY10" fmla="*/ 452438 h 1202531"/>
                  <a:gd name="connsiteX11" fmla="*/ 307181 w 976312"/>
                  <a:gd name="connsiteY11" fmla="*/ 371475 h 1202531"/>
                  <a:gd name="connsiteX12" fmla="*/ 416718 w 976312"/>
                  <a:gd name="connsiteY12" fmla="*/ 426244 h 1202531"/>
                  <a:gd name="connsiteX13" fmla="*/ 578643 w 976312"/>
                  <a:gd name="connsiteY13" fmla="*/ 633413 h 1202531"/>
                  <a:gd name="connsiteX14" fmla="*/ 619125 w 976312"/>
                  <a:gd name="connsiteY14" fmla="*/ 721519 h 1202531"/>
                  <a:gd name="connsiteX15" fmla="*/ 526256 w 976312"/>
                  <a:gd name="connsiteY15" fmla="*/ 831056 h 1202531"/>
                  <a:gd name="connsiteX16" fmla="*/ 542925 w 976312"/>
                  <a:gd name="connsiteY16" fmla="*/ 892969 h 1202531"/>
                  <a:gd name="connsiteX17" fmla="*/ 445293 w 976312"/>
                  <a:gd name="connsiteY17" fmla="*/ 902494 h 1202531"/>
                  <a:gd name="connsiteX18" fmla="*/ 400050 w 976312"/>
                  <a:gd name="connsiteY18" fmla="*/ 957263 h 1202531"/>
                  <a:gd name="connsiteX19" fmla="*/ 414337 w 976312"/>
                  <a:gd name="connsiteY19" fmla="*/ 1000125 h 1202531"/>
                  <a:gd name="connsiteX20" fmla="*/ 535781 w 976312"/>
                  <a:gd name="connsiteY20" fmla="*/ 988219 h 1202531"/>
                  <a:gd name="connsiteX21" fmla="*/ 659606 w 976312"/>
                  <a:gd name="connsiteY21" fmla="*/ 1143000 h 1202531"/>
                  <a:gd name="connsiteX22" fmla="*/ 838200 w 976312"/>
                  <a:gd name="connsiteY22" fmla="*/ 1202531 h 1202531"/>
                  <a:gd name="connsiteX23" fmla="*/ 704850 w 976312"/>
                  <a:gd name="connsiteY23" fmla="*/ 1026319 h 1202531"/>
                  <a:gd name="connsiteX24" fmla="*/ 852487 w 976312"/>
                  <a:gd name="connsiteY24" fmla="*/ 1119188 h 1202531"/>
                  <a:gd name="connsiteX25" fmla="*/ 871537 w 976312"/>
                  <a:gd name="connsiteY25" fmla="*/ 1088231 h 1202531"/>
                  <a:gd name="connsiteX26" fmla="*/ 750093 w 976312"/>
                  <a:gd name="connsiteY26" fmla="*/ 871538 h 1202531"/>
                  <a:gd name="connsiteX27" fmla="*/ 790575 w 976312"/>
                  <a:gd name="connsiteY27" fmla="*/ 790575 h 1202531"/>
                  <a:gd name="connsiteX28" fmla="*/ 900112 w 976312"/>
                  <a:gd name="connsiteY28" fmla="*/ 950119 h 1202531"/>
                  <a:gd name="connsiteX29" fmla="*/ 976312 w 976312"/>
                  <a:gd name="connsiteY29" fmla="*/ 785813 h 1202531"/>
                  <a:gd name="connsiteX30" fmla="*/ 731043 w 976312"/>
                  <a:gd name="connsiteY30" fmla="*/ 600075 h 1202531"/>
                  <a:gd name="connsiteX31" fmla="*/ 740568 w 976312"/>
                  <a:gd name="connsiteY31" fmla="*/ 554831 h 1202531"/>
                  <a:gd name="connsiteX32" fmla="*/ 778668 w 976312"/>
                  <a:gd name="connsiteY32" fmla="*/ 550069 h 1202531"/>
                  <a:gd name="connsiteX33" fmla="*/ 762000 w 976312"/>
                  <a:gd name="connsiteY33" fmla="*/ 423863 h 1202531"/>
                  <a:gd name="connsiteX34" fmla="*/ 702468 w 976312"/>
                  <a:gd name="connsiteY34" fmla="*/ 416719 h 1202531"/>
                  <a:gd name="connsiteX35" fmla="*/ 700087 w 976312"/>
                  <a:gd name="connsiteY35" fmla="*/ 361950 h 1202531"/>
                  <a:gd name="connsiteX36" fmla="*/ 688181 w 976312"/>
                  <a:gd name="connsiteY36" fmla="*/ 345281 h 1202531"/>
                  <a:gd name="connsiteX37" fmla="*/ 657225 w 976312"/>
                  <a:gd name="connsiteY37" fmla="*/ 323850 h 1202531"/>
                  <a:gd name="connsiteX38" fmla="*/ 581025 w 976312"/>
                  <a:gd name="connsiteY38" fmla="*/ 261938 h 1202531"/>
                  <a:gd name="connsiteX39" fmla="*/ 550068 w 976312"/>
                  <a:gd name="connsiteY39" fmla="*/ 261938 h 1202531"/>
                  <a:gd name="connsiteX40" fmla="*/ 502443 w 976312"/>
                  <a:gd name="connsiteY40" fmla="*/ 266700 h 1202531"/>
                  <a:gd name="connsiteX41" fmla="*/ 507206 w 976312"/>
                  <a:gd name="connsiteY41" fmla="*/ 211931 h 1202531"/>
                  <a:gd name="connsiteX42" fmla="*/ 433387 w 976312"/>
                  <a:gd name="connsiteY42" fmla="*/ 154781 h 1202531"/>
                  <a:gd name="connsiteX43" fmla="*/ 361950 w 976312"/>
                  <a:gd name="connsiteY43" fmla="*/ 157163 h 1202531"/>
                  <a:gd name="connsiteX44" fmla="*/ 335756 w 976312"/>
                  <a:gd name="connsiteY44" fmla="*/ 230981 h 1202531"/>
                  <a:gd name="connsiteX45" fmla="*/ 328612 w 976312"/>
                  <a:gd name="connsiteY45" fmla="*/ 147638 h 1202531"/>
                  <a:gd name="connsiteX46" fmla="*/ 269081 w 976312"/>
                  <a:gd name="connsiteY46" fmla="*/ 19050 h 1202531"/>
                  <a:gd name="connsiteX47" fmla="*/ 207168 w 976312"/>
                  <a:gd name="connsiteY47" fmla="*/ 19050 h 1202531"/>
                  <a:gd name="connsiteX48" fmla="*/ 166687 w 976312"/>
                  <a:gd name="connsiteY48" fmla="*/ 121444 h 1202531"/>
                  <a:gd name="connsiteX49" fmla="*/ 171450 w 976312"/>
                  <a:gd name="connsiteY49" fmla="*/ 304800 h 1202531"/>
                  <a:gd name="connsiteX50" fmla="*/ 121443 w 976312"/>
                  <a:gd name="connsiteY50" fmla="*/ 154781 h 1202531"/>
                  <a:gd name="connsiteX51" fmla="*/ 145256 w 976312"/>
                  <a:gd name="connsiteY51" fmla="*/ 11906 h 1202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76312" h="1202531">
                    <a:moveTo>
                      <a:pt x="145256" y="11906"/>
                    </a:moveTo>
                    <a:lnTo>
                      <a:pt x="95250" y="0"/>
                    </a:lnTo>
                    <a:lnTo>
                      <a:pt x="9525" y="157163"/>
                    </a:lnTo>
                    <a:lnTo>
                      <a:pt x="0" y="300038"/>
                    </a:lnTo>
                    <a:lnTo>
                      <a:pt x="104775" y="333375"/>
                    </a:lnTo>
                    <a:lnTo>
                      <a:pt x="42862" y="357188"/>
                    </a:lnTo>
                    <a:lnTo>
                      <a:pt x="88106" y="438150"/>
                    </a:lnTo>
                    <a:lnTo>
                      <a:pt x="135731" y="404813"/>
                    </a:lnTo>
                    <a:lnTo>
                      <a:pt x="152400" y="442913"/>
                    </a:lnTo>
                    <a:lnTo>
                      <a:pt x="280987" y="457200"/>
                    </a:lnTo>
                    <a:lnTo>
                      <a:pt x="383381" y="452438"/>
                    </a:lnTo>
                    <a:lnTo>
                      <a:pt x="307181" y="371475"/>
                    </a:lnTo>
                    <a:lnTo>
                      <a:pt x="416718" y="426244"/>
                    </a:lnTo>
                    <a:lnTo>
                      <a:pt x="578643" y="633413"/>
                    </a:lnTo>
                    <a:lnTo>
                      <a:pt x="619125" y="721519"/>
                    </a:lnTo>
                    <a:lnTo>
                      <a:pt x="526256" y="831056"/>
                    </a:lnTo>
                    <a:lnTo>
                      <a:pt x="542925" y="892969"/>
                    </a:lnTo>
                    <a:lnTo>
                      <a:pt x="445293" y="902494"/>
                    </a:lnTo>
                    <a:lnTo>
                      <a:pt x="400050" y="957263"/>
                    </a:lnTo>
                    <a:lnTo>
                      <a:pt x="414337" y="1000125"/>
                    </a:lnTo>
                    <a:lnTo>
                      <a:pt x="535781" y="988219"/>
                    </a:lnTo>
                    <a:lnTo>
                      <a:pt x="659606" y="1143000"/>
                    </a:lnTo>
                    <a:lnTo>
                      <a:pt x="838200" y="1202531"/>
                    </a:lnTo>
                    <a:lnTo>
                      <a:pt x="704850" y="1026319"/>
                    </a:lnTo>
                    <a:lnTo>
                      <a:pt x="852487" y="1119188"/>
                    </a:lnTo>
                    <a:lnTo>
                      <a:pt x="871537" y="1088231"/>
                    </a:lnTo>
                    <a:lnTo>
                      <a:pt x="750093" y="871538"/>
                    </a:lnTo>
                    <a:lnTo>
                      <a:pt x="790575" y="790575"/>
                    </a:lnTo>
                    <a:lnTo>
                      <a:pt x="900112" y="950119"/>
                    </a:lnTo>
                    <a:lnTo>
                      <a:pt x="976312" y="785813"/>
                    </a:lnTo>
                    <a:lnTo>
                      <a:pt x="731043" y="600075"/>
                    </a:lnTo>
                    <a:lnTo>
                      <a:pt x="740568" y="554831"/>
                    </a:lnTo>
                    <a:lnTo>
                      <a:pt x="778668" y="550069"/>
                    </a:lnTo>
                    <a:lnTo>
                      <a:pt x="762000" y="423863"/>
                    </a:lnTo>
                    <a:lnTo>
                      <a:pt x="702468" y="416719"/>
                    </a:lnTo>
                    <a:cubicBezTo>
                      <a:pt x="701674" y="398463"/>
                      <a:pt x="700881" y="380206"/>
                      <a:pt x="700087" y="361950"/>
                    </a:cubicBezTo>
                    <a:lnTo>
                      <a:pt x="688181" y="345281"/>
                    </a:lnTo>
                    <a:lnTo>
                      <a:pt x="657225" y="323850"/>
                    </a:lnTo>
                    <a:lnTo>
                      <a:pt x="581025" y="261938"/>
                    </a:lnTo>
                    <a:lnTo>
                      <a:pt x="550068" y="261938"/>
                    </a:lnTo>
                    <a:lnTo>
                      <a:pt x="502443" y="266700"/>
                    </a:lnTo>
                    <a:lnTo>
                      <a:pt x="507206" y="211931"/>
                    </a:lnTo>
                    <a:lnTo>
                      <a:pt x="433387" y="154781"/>
                    </a:lnTo>
                    <a:lnTo>
                      <a:pt x="361950" y="157163"/>
                    </a:lnTo>
                    <a:lnTo>
                      <a:pt x="335756" y="230981"/>
                    </a:lnTo>
                    <a:lnTo>
                      <a:pt x="328612" y="147638"/>
                    </a:lnTo>
                    <a:lnTo>
                      <a:pt x="269081" y="19050"/>
                    </a:lnTo>
                    <a:lnTo>
                      <a:pt x="207168" y="19050"/>
                    </a:lnTo>
                    <a:lnTo>
                      <a:pt x="166687" y="121444"/>
                    </a:lnTo>
                    <a:lnTo>
                      <a:pt x="171450" y="304800"/>
                    </a:lnTo>
                    <a:lnTo>
                      <a:pt x="121443" y="154781"/>
                    </a:lnTo>
                    <a:lnTo>
                      <a:pt x="145256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9" name="フリーフォーム 27">
                <a:extLst>
                  <a:ext uri="{FF2B5EF4-FFF2-40B4-BE49-F238E27FC236}">
                    <a16:creationId xmlns:a16="http://schemas.microsoft.com/office/drawing/2014/main" id="{22A19FE3-A690-4CF7-B945-CFEEC280A6DF}"/>
                  </a:ext>
                </a:extLst>
              </p:cNvPr>
              <p:cNvSpPr/>
              <p:nvPr/>
            </p:nvSpPr>
            <p:spPr bwMode="auto">
              <a:xfrm>
                <a:off x="2688669" y="1326183"/>
                <a:ext cx="4035732" cy="2201732"/>
              </a:xfrm>
              <a:custGeom>
                <a:avLst/>
                <a:gdLst>
                  <a:gd name="connsiteX0" fmla="*/ 2533650 w 5505450"/>
                  <a:gd name="connsiteY0" fmla="*/ 0 h 3003550"/>
                  <a:gd name="connsiteX1" fmla="*/ 2667000 w 5505450"/>
                  <a:gd name="connsiteY1" fmla="*/ 38100 h 3003550"/>
                  <a:gd name="connsiteX2" fmla="*/ 2609850 w 5505450"/>
                  <a:gd name="connsiteY2" fmla="*/ 120650 h 3003550"/>
                  <a:gd name="connsiteX3" fmla="*/ 2813050 w 5505450"/>
                  <a:gd name="connsiteY3" fmla="*/ 165100 h 3003550"/>
                  <a:gd name="connsiteX4" fmla="*/ 2889250 w 5505450"/>
                  <a:gd name="connsiteY4" fmla="*/ 393700 h 3003550"/>
                  <a:gd name="connsiteX5" fmla="*/ 2647950 w 5505450"/>
                  <a:gd name="connsiteY5" fmla="*/ 685800 h 3003550"/>
                  <a:gd name="connsiteX6" fmla="*/ 2813050 w 5505450"/>
                  <a:gd name="connsiteY6" fmla="*/ 590550 h 3003550"/>
                  <a:gd name="connsiteX7" fmla="*/ 3073400 w 5505450"/>
                  <a:gd name="connsiteY7" fmla="*/ 590550 h 3003550"/>
                  <a:gd name="connsiteX8" fmla="*/ 3175000 w 5505450"/>
                  <a:gd name="connsiteY8" fmla="*/ 698500 h 3003550"/>
                  <a:gd name="connsiteX9" fmla="*/ 3257550 w 5505450"/>
                  <a:gd name="connsiteY9" fmla="*/ 584200 h 3003550"/>
                  <a:gd name="connsiteX10" fmla="*/ 3390900 w 5505450"/>
                  <a:gd name="connsiteY10" fmla="*/ 641350 h 3003550"/>
                  <a:gd name="connsiteX11" fmla="*/ 3454400 w 5505450"/>
                  <a:gd name="connsiteY11" fmla="*/ 952500 h 3003550"/>
                  <a:gd name="connsiteX12" fmla="*/ 3524250 w 5505450"/>
                  <a:gd name="connsiteY12" fmla="*/ 825500 h 3003550"/>
                  <a:gd name="connsiteX13" fmla="*/ 3740150 w 5505450"/>
                  <a:gd name="connsiteY13" fmla="*/ 857250 h 3003550"/>
                  <a:gd name="connsiteX14" fmla="*/ 3816350 w 5505450"/>
                  <a:gd name="connsiteY14" fmla="*/ 717550 h 3003550"/>
                  <a:gd name="connsiteX15" fmla="*/ 4140200 w 5505450"/>
                  <a:gd name="connsiteY15" fmla="*/ 812800 h 3003550"/>
                  <a:gd name="connsiteX16" fmla="*/ 4203700 w 5505450"/>
                  <a:gd name="connsiteY16" fmla="*/ 946150 h 3003550"/>
                  <a:gd name="connsiteX17" fmla="*/ 4337050 w 5505450"/>
                  <a:gd name="connsiteY17" fmla="*/ 895350 h 3003550"/>
                  <a:gd name="connsiteX18" fmla="*/ 4457700 w 5505450"/>
                  <a:gd name="connsiteY18" fmla="*/ 958850 h 3003550"/>
                  <a:gd name="connsiteX19" fmla="*/ 4451350 w 5505450"/>
                  <a:gd name="connsiteY19" fmla="*/ 1155700 h 3003550"/>
                  <a:gd name="connsiteX20" fmla="*/ 4514850 w 5505450"/>
                  <a:gd name="connsiteY20" fmla="*/ 1079500 h 3003550"/>
                  <a:gd name="connsiteX21" fmla="*/ 4730750 w 5505450"/>
                  <a:gd name="connsiteY21" fmla="*/ 1066800 h 3003550"/>
                  <a:gd name="connsiteX22" fmla="*/ 4762500 w 5505450"/>
                  <a:gd name="connsiteY22" fmla="*/ 1149350 h 3003550"/>
                  <a:gd name="connsiteX23" fmla="*/ 4845050 w 5505450"/>
                  <a:gd name="connsiteY23" fmla="*/ 1143000 h 3003550"/>
                  <a:gd name="connsiteX24" fmla="*/ 4813300 w 5505450"/>
                  <a:gd name="connsiteY24" fmla="*/ 1041400 h 3003550"/>
                  <a:gd name="connsiteX25" fmla="*/ 5022850 w 5505450"/>
                  <a:gd name="connsiteY25" fmla="*/ 1060450 h 3003550"/>
                  <a:gd name="connsiteX26" fmla="*/ 5314950 w 5505450"/>
                  <a:gd name="connsiteY26" fmla="*/ 1295400 h 3003550"/>
                  <a:gd name="connsiteX27" fmla="*/ 5429250 w 5505450"/>
                  <a:gd name="connsiteY27" fmla="*/ 1358900 h 3003550"/>
                  <a:gd name="connsiteX28" fmla="*/ 5505450 w 5505450"/>
                  <a:gd name="connsiteY28" fmla="*/ 1447800 h 3003550"/>
                  <a:gd name="connsiteX29" fmla="*/ 5397500 w 5505450"/>
                  <a:gd name="connsiteY29" fmla="*/ 1587500 h 3003550"/>
                  <a:gd name="connsiteX30" fmla="*/ 5245100 w 5505450"/>
                  <a:gd name="connsiteY30" fmla="*/ 1492250 h 3003550"/>
                  <a:gd name="connsiteX31" fmla="*/ 5187950 w 5505450"/>
                  <a:gd name="connsiteY31" fmla="*/ 1409700 h 3003550"/>
                  <a:gd name="connsiteX32" fmla="*/ 5162550 w 5505450"/>
                  <a:gd name="connsiteY32" fmla="*/ 1524000 h 3003550"/>
                  <a:gd name="connsiteX33" fmla="*/ 5073650 w 5505450"/>
                  <a:gd name="connsiteY33" fmla="*/ 1574800 h 3003550"/>
                  <a:gd name="connsiteX34" fmla="*/ 5149850 w 5505450"/>
                  <a:gd name="connsiteY34" fmla="*/ 1720850 h 3003550"/>
                  <a:gd name="connsiteX35" fmla="*/ 5003800 w 5505450"/>
                  <a:gd name="connsiteY35" fmla="*/ 1758950 h 3003550"/>
                  <a:gd name="connsiteX36" fmla="*/ 4813300 w 5505450"/>
                  <a:gd name="connsiteY36" fmla="*/ 1962150 h 3003550"/>
                  <a:gd name="connsiteX37" fmla="*/ 4749800 w 5505450"/>
                  <a:gd name="connsiteY37" fmla="*/ 1911350 h 3003550"/>
                  <a:gd name="connsiteX38" fmla="*/ 4610100 w 5505450"/>
                  <a:gd name="connsiteY38" fmla="*/ 1924050 h 3003550"/>
                  <a:gd name="connsiteX39" fmla="*/ 4489450 w 5505450"/>
                  <a:gd name="connsiteY39" fmla="*/ 2082800 h 3003550"/>
                  <a:gd name="connsiteX40" fmla="*/ 4533900 w 5505450"/>
                  <a:gd name="connsiteY40" fmla="*/ 2120900 h 3003550"/>
                  <a:gd name="connsiteX41" fmla="*/ 4349750 w 5505450"/>
                  <a:gd name="connsiteY41" fmla="*/ 2514600 h 3003550"/>
                  <a:gd name="connsiteX42" fmla="*/ 4292600 w 5505450"/>
                  <a:gd name="connsiteY42" fmla="*/ 2165350 h 3003550"/>
                  <a:gd name="connsiteX43" fmla="*/ 4356100 w 5505450"/>
                  <a:gd name="connsiteY43" fmla="*/ 2057400 h 3003550"/>
                  <a:gd name="connsiteX44" fmla="*/ 4527550 w 5505450"/>
                  <a:gd name="connsiteY44" fmla="*/ 1905000 h 3003550"/>
                  <a:gd name="connsiteX45" fmla="*/ 4597400 w 5505450"/>
                  <a:gd name="connsiteY45" fmla="*/ 1720850 h 3003550"/>
                  <a:gd name="connsiteX46" fmla="*/ 4559300 w 5505450"/>
                  <a:gd name="connsiteY46" fmla="*/ 1727200 h 3003550"/>
                  <a:gd name="connsiteX47" fmla="*/ 4476750 w 5505450"/>
                  <a:gd name="connsiteY47" fmla="*/ 1873250 h 3003550"/>
                  <a:gd name="connsiteX48" fmla="*/ 4445000 w 5505450"/>
                  <a:gd name="connsiteY48" fmla="*/ 1758950 h 3003550"/>
                  <a:gd name="connsiteX49" fmla="*/ 4362450 w 5505450"/>
                  <a:gd name="connsiteY49" fmla="*/ 1797050 h 3003550"/>
                  <a:gd name="connsiteX50" fmla="*/ 4241800 w 5505450"/>
                  <a:gd name="connsiteY50" fmla="*/ 1955800 h 3003550"/>
                  <a:gd name="connsiteX51" fmla="*/ 3892550 w 5505450"/>
                  <a:gd name="connsiteY51" fmla="*/ 1930400 h 3003550"/>
                  <a:gd name="connsiteX52" fmla="*/ 3632200 w 5505450"/>
                  <a:gd name="connsiteY52" fmla="*/ 2241550 h 3003550"/>
                  <a:gd name="connsiteX53" fmla="*/ 3733800 w 5505450"/>
                  <a:gd name="connsiteY53" fmla="*/ 2343150 h 3003550"/>
                  <a:gd name="connsiteX54" fmla="*/ 3784600 w 5505450"/>
                  <a:gd name="connsiteY54" fmla="*/ 2311400 h 3003550"/>
                  <a:gd name="connsiteX55" fmla="*/ 3784600 w 5505450"/>
                  <a:gd name="connsiteY55" fmla="*/ 2609850 h 3003550"/>
                  <a:gd name="connsiteX56" fmla="*/ 3594100 w 5505450"/>
                  <a:gd name="connsiteY56" fmla="*/ 2965450 h 3003550"/>
                  <a:gd name="connsiteX57" fmla="*/ 3479800 w 5505450"/>
                  <a:gd name="connsiteY57" fmla="*/ 2940050 h 3003550"/>
                  <a:gd name="connsiteX58" fmla="*/ 3486150 w 5505450"/>
                  <a:gd name="connsiteY58" fmla="*/ 2825750 h 3003550"/>
                  <a:gd name="connsiteX59" fmla="*/ 3587750 w 5505450"/>
                  <a:gd name="connsiteY59" fmla="*/ 2794000 h 3003550"/>
                  <a:gd name="connsiteX60" fmla="*/ 3613150 w 5505450"/>
                  <a:gd name="connsiteY60" fmla="*/ 2616200 h 3003550"/>
                  <a:gd name="connsiteX61" fmla="*/ 3492500 w 5505450"/>
                  <a:gd name="connsiteY61" fmla="*/ 2673350 h 3003550"/>
                  <a:gd name="connsiteX62" fmla="*/ 3390900 w 5505450"/>
                  <a:gd name="connsiteY62" fmla="*/ 2571750 h 3003550"/>
                  <a:gd name="connsiteX63" fmla="*/ 3289300 w 5505450"/>
                  <a:gd name="connsiteY63" fmla="*/ 2362200 h 3003550"/>
                  <a:gd name="connsiteX64" fmla="*/ 3175000 w 5505450"/>
                  <a:gd name="connsiteY64" fmla="*/ 2330450 h 3003550"/>
                  <a:gd name="connsiteX65" fmla="*/ 3105150 w 5505450"/>
                  <a:gd name="connsiteY65" fmla="*/ 2387600 h 3003550"/>
                  <a:gd name="connsiteX66" fmla="*/ 3117850 w 5505450"/>
                  <a:gd name="connsiteY66" fmla="*/ 2457450 h 3003550"/>
                  <a:gd name="connsiteX67" fmla="*/ 3067050 w 5505450"/>
                  <a:gd name="connsiteY67" fmla="*/ 2552700 h 3003550"/>
                  <a:gd name="connsiteX68" fmla="*/ 2914650 w 5505450"/>
                  <a:gd name="connsiteY68" fmla="*/ 2520950 h 3003550"/>
                  <a:gd name="connsiteX69" fmla="*/ 2768600 w 5505450"/>
                  <a:gd name="connsiteY69" fmla="*/ 2603500 h 3003550"/>
                  <a:gd name="connsiteX70" fmla="*/ 2692400 w 5505450"/>
                  <a:gd name="connsiteY70" fmla="*/ 2520950 h 3003550"/>
                  <a:gd name="connsiteX71" fmla="*/ 2533650 w 5505450"/>
                  <a:gd name="connsiteY71" fmla="*/ 2520950 h 3003550"/>
                  <a:gd name="connsiteX72" fmla="*/ 2482850 w 5505450"/>
                  <a:gd name="connsiteY72" fmla="*/ 2470150 h 3003550"/>
                  <a:gd name="connsiteX73" fmla="*/ 2387600 w 5505450"/>
                  <a:gd name="connsiteY73" fmla="*/ 2425700 h 3003550"/>
                  <a:gd name="connsiteX74" fmla="*/ 2374900 w 5505450"/>
                  <a:gd name="connsiteY74" fmla="*/ 2476500 h 3003550"/>
                  <a:gd name="connsiteX75" fmla="*/ 2368550 w 5505450"/>
                  <a:gd name="connsiteY75" fmla="*/ 2552700 h 3003550"/>
                  <a:gd name="connsiteX76" fmla="*/ 2279650 w 5505450"/>
                  <a:gd name="connsiteY76" fmla="*/ 2552700 h 3003550"/>
                  <a:gd name="connsiteX77" fmla="*/ 2178050 w 5505450"/>
                  <a:gd name="connsiteY77" fmla="*/ 2489200 h 3003550"/>
                  <a:gd name="connsiteX78" fmla="*/ 2006600 w 5505450"/>
                  <a:gd name="connsiteY78" fmla="*/ 2616200 h 3003550"/>
                  <a:gd name="connsiteX79" fmla="*/ 1885950 w 5505450"/>
                  <a:gd name="connsiteY79" fmla="*/ 2482850 h 3003550"/>
                  <a:gd name="connsiteX80" fmla="*/ 1746250 w 5505450"/>
                  <a:gd name="connsiteY80" fmla="*/ 2508250 h 3003550"/>
                  <a:gd name="connsiteX81" fmla="*/ 1625600 w 5505450"/>
                  <a:gd name="connsiteY81" fmla="*/ 2279650 h 3003550"/>
                  <a:gd name="connsiteX82" fmla="*/ 1581150 w 5505450"/>
                  <a:gd name="connsiteY82" fmla="*/ 2349500 h 3003550"/>
                  <a:gd name="connsiteX83" fmla="*/ 1485900 w 5505450"/>
                  <a:gd name="connsiteY83" fmla="*/ 2298700 h 3003550"/>
                  <a:gd name="connsiteX84" fmla="*/ 1397000 w 5505450"/>
                  <a:gd name="connsiteY84" fmla="*/ 2216150 h 3003550"/>
                  <a:gd name="connsiteX85" fmla="*/ 1111250 w 5505450"/>
                  <a:gd name="connsiteY85" fmla="*/ 2317750 h 3003550"/>
                  <a:gd name="connsiteX86" fmla="*/ 1111250 w 5505450"/>
                  <a:gd name="connsiteY86" fmla="*/ 2470150 h 3003550"/>
                  <a:gd name="connsiteX87" fmla="*/ 927100 w 5505450"/>
                  <a:gd name="connsiteY87" fmla="*/ 2476500 h 3003550"/>
                  <a:gd name="connsiteX88" fmla="*/ 812800 w 5505450"/>
                  <a:gd name="connsiteY88" fmla="*/ 2419350 h 3003550"/>
                  <a:gd name="connsiteX89" fmla="*/ 641350 w 5505450"/>
                  <a:gd name="connsiteY89" fmla="*/ 2590800 h 3003550"/>
                  <a:gd name="connsiteX90" fmla="*/ 711200 w 5505450"/>
                  <a:gd name="connsiteY90" fmla="*/ 2743200 h 3003550"/>
                  <a:gd name="connsiteX91" fmla="*/ 660400 w 5505450"/>
                  <a:gd name="connsiteY91" fmla="*/ 2844800 h 3003550"/>
                  <a:gd name="connsiteX92" fmla="*/ 685800 w 5505450"/>
                  <a:gd name="connsiteY92" fmla="*/ 3003550 h 3003550"/>
                  <a:gd name="connsiteX93" fmla="*/ 438150 w 5505450"/>
                  <a:gd name="connsiteY93" fmla="*/ 2895600 h 3003550"/>
                  <a:gd name="connsiteX94" fmla="*/ 342900 w 5505450"/>
                  <a:gd name="connsiteY94" fmla="*/ 2863850 h 3003550"/>
                  <a:gd name="connsiteX95" fmla="*/ 406400 w 5505450"/>
                  <a:gd name="connsiteY95" fmla="*/ 2597150 h 3003550"/>
                  <a:gd name="connsiteX96" fmla="*/ 241300 w 5505450"/>
                  <a:gd name="connsiteY96" fmla="*/ 2482850 h 3003550"/>
                  <a:gd name="connsiteX97" fmla="*/ 114300 w 5505450"/>
                  <a:gd name="connsiteY97" fmla="*/ 2406650 h 3003550"/>
                  <a:gd name="connsiteX98" fmla="*/ 152400 w 5505450"/>
                  <a:gd name="connsiteY98" fmla="*/ 2336800 h 3003550"/>
                  <a:gd name="connsiteX99" fmla="*/ 107950 w 5505450"/>
                  <a:gd name="connsiteY99" fmla="*/ 2197100 h 3003550"/>
                  <a:gd name="connsiteX100" fmla="*/ 0 w 5505450"/>
                  <a:gd name="connsiteY100" fmla="*/ 2165350 h 3003550"/>
                  <a:gd name="connsiteX101" fmla="*/ 6350 w 5505450"/>
                  <a:gd name="connsiteY101" fmla="*/ 1936750 h 3003550"/>
                  <a:gd name="connsiteX102" fmla="*/ 76200 w 5505450"/>
                  <a:gd name="connsiteY102" fmla="*/ 1898650 h 3003550"/>
                  <a:gd name="connsiteX103" fmla="*/ 19050 w 5505450"/>
                  <a:gd name="connsiteY103" fmla="*/ 1854200 h 3003550"/>
                  <a:gd name="connsiteX104" fmla="*/ 120650 w 5505450"/>
                  <a:gd name="connsiteY104" fmla="*/ 1714500 h 3003550"/>
                  <a:gd name="connsiteX105" fmla="*/ 63500 w 5505450"/>
                  <a:gd name="connsiteY105" fmla="*/ 1663700 h 3003550"/>
                  <a:gd name="connsiteX106" fmla="*/ 76200 w 5505450"/>
                  <a:gd name="connsiteY106" fmla="*/ 1574800 h 3003550"/>
                  <a:gd name="connsiteX107" fmla="*/ 31750 w 5505450"/>
                  <a:gd name="connsiteY107" fmla="*/ 1504950 h 3003550"/>
                  <a:gd name="connsiteX108" fmla="*/ 107950 w 5505450"/>
                  <a:gd name="connsiteY108" fmla="*/ 1327150 h 3003550"/>
                  <a:gd name="connsiteX109" fmla="*/ 25400 w 5505450"/>
                  <a:gd name="connsiteY109" fmla="*/ 1206500 h 3003550"/>
                  <a:gd name="connsiteX110" fmla="*/ 38100 w 5505450"/>
                  <a:gd name="connsiteY110" fmla="*/ 1130300 h 3003550"/>
                  <a:gd name="connsiteX111" fmla="*/ 139700 w 5505450"/>
                  <a:gd name="connsiteY111" fmla="*/ 1054100 h 3003550"/>
                  <a:gd name="connsiteX112" fmla="*/ 298450 w 5505450"/>
                  <a:gd name="connsiteY112" fmla="*/ 1136650 h 3003550"/>
                  <a:gd name="connsiteX113" fmla="*/ 469900 w 5505450"/>
                  <a:gd name="connsiteY113" fmla="*/ 1301750 h 3003550"/>
                  <a:gd name="connsiteX114" fmla="*/ 406400 w 5505450"/>
                  <a:gd name="connsiteY114" fmla="*/ 1409700 h 3003550"/>
                  <a:gd name="connsiteX115" fmla="*/ 215900 w 5505450"/>
                  <a:gd name="connsiteY115" fmla="*/ 1390650 h 3003550"/>
                  <a:gd name="connsiteX116" fmla="*/ 209550 w 5505450"/>
                  <a:gd name="connsiteY116" fmla="*/ 1543050 h 3003550"/>
                  <a:gd name="connsiteX117" fmla="*/ 317500 w 5505450"/>
                  <a:gd name="connsiteY117" fmla="*/ 1631950 h 3003550"/>
                  <a:gd name="connsiteX118" fmla="*/ 292100 w 5505450"/>
                  <a:gd name="connsiteY118" fmla="*/ 1466850 h 3003550"/>
                  <a:gd name="connsiteX119" fmla="*/ 438150 w 5505450"/>
                  <a:gd name="connsiteY119" fmla="*/ 1568450 h 3003550"/>
                  <a:gd name="connsiteX120" fmla="*/ 419100 w 5505450"/>
                  <a:gd name="connsiteY120" fmla="*/ 1479550 h 3003550"/>
                  <a:gd name="connsiteX121" fmla="*/ 495300 w 5505450"/>
                  <a:gd name="connsiteY121" fmla="*/ 1358900 h 3003550"/>
                  <a:gd name="connsiteX122" fmla="*/ 527050 w 5505450"/>
                  <a:gd name="connsiteY122" fmla="*/ 1422400 h 3003550"/>
                  <a:gd name="connsiteX123" fmla="*/ 577850 w 5505450"/>
                  <a:gd name="connsiteY123" fmla="*/ 1339850 h 3003550"/>
                  <a:gd name="connsiteX124" fmla="*/ 539750 w 5505450"/>
                  <a:gd name="connsiteY124" fmla="*/ 1308100 h 3003550"/>
                  <a:gd name="connsiteX125" fmla="*/ 520700 w 5505450"/>
                  <a:gd name="connsiteY125" fmla="*/ 1174750 h 3003550"/>
                  <a:gd name="connsiteX126" fmla="*/ 571500 w 5505450"/>
                  <a:gd name="connsiteY126" fmla="*/ 1162050 h 3003550"/>
                  <a:gd name="connsiteX127" fmla="*/ 628650 w 5505450"/>
                  <a:gd name="connsiteY127" fmla="*/ 1206500 h 3003550"/>
                  <a:gd name="connsiteX128" fmla="*/ 590550 w 5505450"/>
                  <a:gd name="connsiteY128" fmla="*/ 1295400 h 3003550"/>
                  <a:gd name="connsiteX129" fmla="*/ 622300 w 5505450"/>
                  <a:gd name="connsiteY129" fmla="*/ 1346200 h 3003550"/>
                  <a:gd name="connsiteX130" fmla="*/ 679450 w 5505450"/>
                  <a:gd name="connsiteY130" fmla="*/ 1333500 h 3003550"/>
                  <a:gd name="connsiteX131" fmla="*/ 679450 w 5505450"/>
                  <a:gd name="connsiteY131" fmla="*/ 1263650 h 3003550"/>
                  <a:gd name="connsiteX132" fmla="*/ 889000 w 5505450"/>
                  <a:gd name="connsiteY132" fmla="*/ 1123950 h 3003550"/>
                  <a:gd name="connsiteX133" fmla="*/ 895350 w 5505450"/>
                  <a:gd name="connsiteY133" fmla="*/ 1206500 h 3003550"/>
                  <a:gd name="connsiteX134" fmla="*/ 1035050 w 5505450"/>
                  <a:gd name="connsiteY134" fmla="*/ 1143000 h 3003550"/>
                  <a:gd name="connsiteX135" fmla="*/ 1054100 w 5505450"/>
                  <a:gd name="connsiteY135" fmla="*/ 1212850 h 3003550"/>
                  <a:gd name="connsiteX136" fmla="*/ 1123950 w 5505450"/>
                  <a:gd name="connsiteY136" fmla="*/ 1130300 h 3003550"/>
                  <a:gd name="connsiteX137" fmla="*/ 1003300 w 5505450"/>
                  <a:gd name="connsiteY137" fmla="*/ 1022350 h 3003550"/>
                  <a:gd name="connsiteX138" fmla="*/ 1079500 w 5505450"/>
                  <a:gd name="connsiteY138" fmla="*/ 971550 h 3003550"/>
                  <a:gd name="connsiteX139" fmla="*/ 1143000 w 5505450"/>
                  <a:gd name="connsiteY139" fmla="*/ 1073150 h 3003550"/>
                  <a:gd name="connsiteX140" fmla="*/ 1238250 w 5505450"/>
                  <a:gd name="connsiteY140" fmla="*/ 1085850 h 3003550"/>
                  <a:gd name="connsiteX141" fmla="*/ 1384300 w 5505450"/>
                  <a:gd name="connsiteY141" fmla="*/ 1206500 h 3003550"/>
                  <a:gd name="connsiteX142" fmla="*/ 1333500 w 5505450"/>
                  <a:gd name="connsiteY142" fmla="*/ 1073150 h 3003550"/>
                  <a:gd name="connsiteX143" fmla="*/ 1301750 w 5505450"/>
                  <a:gd name="connsiteY143" fmla="*/ 971550 h 3003550"/>
                  <a:gd name="connsiteX144" fmla="*/ 1346200 w 5505450"/>
                  <a:gd name="connsiteY144" fmla="*/ 857250 h 3003550"/>
                  <a:gd name="connsiteX145" fmla="*/ 1397000 w 5505450"/>
                  <a:gd name="connsiteY145" fmla="*/ 679450 h 3003550"/>
                  <a:gd name="connsiteX146" fmla="*/ 1504950 w 5505450"/>
                  <a:gd name="connsiteY146" fmla="*/ 685800 h 3003550"/>
                  <a:gd name="connsiteX147" fmla="*/ 1479550 w 5505450"/>
                  <a:gd name="connsiteY147" fmla="*/ 895350 h 3003550"/>
                  <a:gd name="connsiteX148" fmla="*/ 1511300 w 5505450"/>
                  <a:gd name="connsiteY148" fmla="*/ 1244600 h 3003550"/>
                  <a:gd name="connsiteX149" fmla="*/ 1447800 w 5505450"/>
                  <a:gd name="connsiteY149" fmla="*/ 1377950 h 3003550"/>
                  <a:gd name="connsiteX150" fmla="*/ 1498600 w 5505450"/>
                  <a:gd name="connsiteY150" fmla="*/ 1397000 h 3003550"/>
                  <a:gd name="connsiteX151" fmla="*/ 1587500 w 5505450"/>
                  <a:gd name="connsiteY151" fmla="*/ 1193800 h 3003550"/>
                  <a:gd name="connsiteX152" fmla="*/ 1536700 w 5505450"/>
                  <a:gd name="connsiteY152" fmla="*/ 984250 h 3003550"/>
                  <a:gd name="connsiteX153" fmla="*/ 1517650 w 5505450"/>
                  <a:gd name="connsiteY153" fmla="*/ 844550 h 3003550"/>
                  <a:gd name="connsiteX154" fmla="*/ 1600200 w 5505450"/>
                  <a:gd name="connsiteY154" fmla="*/ 768350 h 3003550"/>
                  <a:gd name="connsiteX155" fmla="*/ 1676400 w 5505450"/>
                  <a:gd name="connsiteY155" fmla="*/ 920750 h 3003550"/>
                  <a:gd name="connsiteX156" fmla="*/ 1638300 w 5505450"/>
                  <a:gd name="connsiteY156" fmla="*/ 742950 h 3003550"/>
                  <a:gd name="connsiteX157" fmla="*/ 1701800 w 5505450"/>
                  <a:gd name="connsiteY157" fmla="*/ 717550 h 3003550"/>
                  <a:gd name="connsiteX158" fmla="*/ 1822450 w 5505450"/>
                  <a:gd name="connsiteY158" fmla="*/ 857250 h 3003550"/>
                  <a:gd name="connsiteX159" fmla="*/ 1860550 w 5505450"/>
                  <a:gd name="connsiteY159" fmla="*/ 819150 h 3003550"/>
                  <a:gd name="connsiteX160" fmla="*/ 1797050 w 5505450"/>
                  <a:gd name="connsiteY160" fmla="*/ 768350 h 3003550"/>
                  <a:gd name="connsiteX161" fmla="*/ 1765300 w 5505450"/>
                  <a:gd name="connsiteY161" fmla="*/ 641350 h 3003550"/>
                  <a:gd name="connsiteX162" fmla="*/ 2000250 w 5505450"/>
                  <a:gd name="connsiteY162" fmla="*/ 571500 h 3003550"/>
                  <a:gd name="connsiteX163" fmla="*/ 1949450 w 5505450"/>
                  <a:gd name="connsiteY163" fmla="*/ 476250 h 3003550"/>
                  <a:gd name="connsiteX164" fmla="*/ 2076450 w 5505450"/>
                  <a:gd name="connsiteY164" fmla="*/ 355600 h 3003550"/>
                  <a:gd name="connsiteX165" fmla="*/ 2305050 w 5505450"/>
                  <a:gd name="connsiteY165" fmla="*/ 228600 h 3003550"/>
                  <a:gd name="connsiteX166" fmla="*/ 2387600 w 5505450"/>
                  <a:gd name="connsiteY166" fmla="*/ 266700 h 3003550"/>
                  <a:gd name="connsiteX167" fmla="*/ 2489200 w 5505450"/>
                  <a:gd name="connsiteY167" fmla="*/ 177800 h 3003550"/>
                  <a:gd name="connsiteX168" fmla="*/ 2425700 w 5505450"/>
                  <a:gd name="connsiteY168" fmla="*/ 120650 h 3003550"/>
                  <a:gd name="connsiteX169" fmla="*/ 2533650 w 5505450"/>
                  <a:gd name="connsiteY169" fmla="*/ 0 h 300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5505450" h="3003550">
                    <a:moveTo>
                      <a:pt x="2533650" y="0"/>
                    </a:moveTo>
                    <a:lnTo>
                      <a:pt x="2667000" y="38100"/>
                    </a:lnTo>
                    <a:lnTo>
                      <a:pt x="2609850" y="120650"/>
                    </a:lnTo>
                    <a:lnTo>
                      <a:pt x="2813050" y="165100"/>
                    </a:lnTo>
                    <a:lnTo>
                      <a:pt x="2889250" y="393700"/>
                    </a:lnTo>
                    <a:lnTo>
                      <a:pt x="2647950" y="685800"/>
                    </a:lnTo>
                    <a:lnTo>
                      <a:pt x="2813050" y="590550"/>
                    </a:lnTo>
                    <a:lnTo>
                      <a:pt x="3073400" y="590550"/>
                    </a:lnTo>
                    <a:lnTo>
                      <a:pt x="3175000" y="698500"/>
                    </a:lnTo>
                    <a:lnTo>
                      <a:pt x="3257550" y="584200"/>
                    </a:lnTo>
                    <a:lnTo>
                      <a:pt x="3390900" y="641350"/>
                    </a:lnTo>
                    <a:lnTo>
                      <a:pt x="3454400" y="952500"/>
                    </a:lnTo>
                    <a:lnTo>
                      <a:pt x="3524250" y="825500"/>
                    </a:lnTo>
                    <a:lnTo>
                      <a:pt x="3740150" y="857250"/>
                    </a:lnTo>
                    <a:lnTo>
                      <a:pt x="3816350" y="717550"/>
                    </a:lnTo>
                    <a:lnTo>
                      <a:pt x="4140200" y="812800"/>
                    </a:lnTo>
                    <a:lnTo>
                      <a:pt x="4203700" y="946150"/>
                    </a:lnTo>
                    <a:lnTo>
                      <a:pt x="4337050" y="895350"/>
                    </a:lnTo>
                    <a:lnTo>
                      <a:pt x="4457700" y="958850"/>
                    </a:lnTo>
                    <a:lnTo>
                      <a:pt x="4451350" y="1155700"/>
                    </a:lnTo>
                    <a:lnTo>
                      <a:pt x="4514850" y="1079500"/>
                    </a:lnTo>
                    <a:lnTo>
                      <a:pt x="4730750" y="1066800"/>
                    </a:lnTo>
                    <a:lnTo>
                      <a:pt x="4762500" y="1149350"/>
                    </a:lnTo>
                    <a:lnTo>
                      <a:pt x="4845050" y="1143000"/>
                    </a:lnTo>
                    <a:lnTo>
                      <a:pt x="4813300" y="1041400"/>
                    </a:lnTo>
                    <a:lnTo>
                      <a:pt x="5022850" y="1060450"/>
                    </a:lnTo>
                    <a:lnTo>
                      <a:pt x="5314950" y="1295400"/>
                    </a:lnTo>
                    <a:lnTo>
                      <a:pt x="5429250" y="1358900"/>
                    </a:lnTo>
                    <a:lnTo>
                      <a:pt x="5505450" y="1447800"/>
                    </a:lnTo>
                    <a:lnTo>
                      <a:pt x="5397500" y="1587500"/>
                    </a:lnTo>
                    <a:lnTo>
                      <a:pt x="5245100" y="1492250"/>
                    </a:lnTo>
                    <a:lnTo>
                      <a:pt x="5187950" y="1409700"/>
                    </a:lnTo>
                    <a:lnTo>
                      <a:pt x="5162550" y="1524000"/>
                    </a:lnTo>
                    <a:lnTo>
                      <a:pt x="5073650" y="1574800"/>
                    </a:lnTo>
                    <a:lnTo>
                      <a:pt x="5149850" y="1720850"/>
                    </a:lnTo>
                    <a:lnTo>
                      <a:pt x="5003800" y="1758950"/>
                    </a:lnTo>
                    <a:lnTo>
                      <a:pt x="4813300" y="1962150"/>
                    </a:lnTo>
                    <a:lnTo>
                      <a:pt x="4749800" y="1911350"/>
                    </a:lnTo>
                    <a:lnTo>
                      <a:pt x="4610100" y="1924050"/>
                    </a:lnTo>
                    <a:lnTo>
                      <a:pt x="4489450" y="2082800"/>
                    </a:lnTo>
                    <a:lnTo>
                      <a:pt x="4533900" y="2120900"/>
                    </a:lnTo>
                    <a:lnTo>
                      <a:pt x="4349750" y="2514600"/>
                    </a:lnTo>
                    <a:lnTo>
                      <a:pt x="4292600" y="2165350"/>
                    </a:lnTo>
                    <a:lnTo>
                      <a:pt x="4356100" y="2057400"/>
                    </a:lnTo>
                    <a:lnTo>
                      <a:pt x="4527550" y="1905000"/>
                    </a:lnTo>
                    <a:lnTo>
                      <a:pt x="4597400" y="1720850"/>
                    </a:lnTo>
                    <a:lnTo>
                      <a:pt x="4559300" y="1727200"/>
                    </a:lnTo>
                    <a:lnTo>
                      <a:pt x="4476750" y="1873250"/>
                    </a:lnTo>
                    <a:lnTo>
                      <a:pt x="4445000" y="1758950"/>
                    </a:lnTo>
                    <a:lnTo>
                      <a:pt x="4362450" y="1797050"/>
                    </a:lnTo>
                    <a:lnTo>
                      <a:pt x="4241800" y="1955800"/>
                    </a:lnTo>
                    <a:lnTo>
                      <a:pt x="3892550" y="1930400"/>
                    </a:lnTo>
                    <a:lnTo>
                      <a:pt x="3632200" y="2241550"/>
                    </a:lnTo>
                    <a:lnTo>
                      <a:pt x="3733800" y="2343150"/>
                    </a:lnTo>
                    <a:lnTo>
                      <a:pt x="3784600" y="2311400"/>
                    </a:lnTo>
                    <a:lnTo>
                      <a:pt x="3784600" y="2609850"/>
                    </a:lnTo>
                    <a:lnTo>
                      <a:pt x="3594100" y="2965450"/>
                    </a:lnTo>
                    <a:lnTo>
                      <a:pt x="3479800" y="2940050"/>
                    </a:lnTo>
                    <a:lnTo>
                      <a:pt x="3486150" y="2825750"/>
                    </a:lnTo>
                    <a:lnTo>
                      <a:pt x="3587750" y="2794000"/>
                    </a:lnTo>
                    <a:lnTo>
                      <a:pt x="3613150" y="2616200"/>
                    </a:lnTo>
                    <a:lnTo>
                      <a:pt x="3492500" y="2673350"/>
                    </a:lnTo>
                    <a:lnTo>
                      <a:pt x="3390900" y="2571750"/>
                    </a:lnTo>
                    <a:lnTo>
                      <a:pt x="3289300" y="2362200"/>
                    </a:lnTo>
                    <a:lnTo>
                      <a:pt x="3175000" y="2330450"/>
                    </a:lnTo>
                    <a:lnTo>
                      <a:pt x="3105150" y="2387600"/>
                    </a:lnTo>
                    <a:lnTo>
                      <a:pt x="3117850" y="2457450"/>
                    </a:lnTo>
                    <a:lnTo>
                      <a:pt x="3067050" y="2552700"/>
                    </a:lnTo>
                    <a:lnTo>
                      <a:pt x="2914650" y="2520950"/>
                    </a:lnTo>
                    <a:lnTo>
                      <a:pt x="2768600" y="2603500"/>
                    </a:lnTo>
                    <a:lnTo>
                      <a:pt x="2692400" y="2520950"/>
                    </a:lnTo>
                    <a:lnTo>
                      <a:pt x="2533650" y="2520950"/>
                    </a:lnTo>
                    <a:lnTo>
                      <a:pt x="2482850" y="2470150"/>
                    </a:lnTo>
                    <a:lnTo>
                      <a:pt x="2387600" y="2425700"/>
                    </a:lnTo>
                    <a:lnTo>
                      <a:pt x="2374900" y="2476500"/>
                    </a:lnTo>
                    <a:lnTo>
                      <a:pt x="2368550" y="2552700"/>
                    </a:lnTo>
                    <a:lnTo>
                      <a:pt x="2279650" y="2552700"/>
                    </a:lnTo>
                    <a:lnTo>
                      <a:pt x="2178050" y="2489200"/>
                    </a:lnTo>
                    <a:lnTo>
                      <a:pt x="2006600" y="2616200"/>
                    </a:lnTo>
                    <a:lnTo>
                      <a:pt x="1885950" y="2482850"/>
                    </a:lnTo>
                    <a:lnTo>
                      <a:pt x="1746250" y="2508250"/>
                    </a:lnTo>
                    <a:lnTo>
                      <a:pt x="1625600" y="2279650"/>
                    </a:lnTo>
                    <a:lnTo>
                      <a:pt x="1581150" y="2349500"/>
                    </a:lnTo>
                    <a:lnTo>
                      <a:pt x="1485900" y="2298700"/>
                    </a:lnTo>
                    <a:lnTo>
                      <a:pt x="1397000" y="2216150"/>
                    </a:lnTo>
                    <a:lnTo>
                      <a:pt x="1111250" y="2317750"/>
                    </a:lnTo>
                    <a:lnTo>
                      <a:pt x="1111250" y="2470150"/>
                    </a:lnTo>
                    <a:lnTo>
                      <a:pt x="927100" y="2476500"/>
                    </a:lnTo>
                    <a:lnTo>
                      <a:pt x="812800" y="2419350"/>
                    </a:lnTo>
                    <a:lnTo>
                      <a:pt x="641350" y="2590800"/>
                    </a:lnTo>
                    <a:lnTo>
                      <a:pt x="711200" y="2743200"/>
                    </a:lnTo>
                    <a:lnTo>
                      <a:pt x="660400" y="2844800"/>
                    </a:lnTo>
                    <a:lnTo>
                      <a:pt x="685800" y="3003550"/>
                    </a:lnTo>
                    <a:lnTo>
                      <a:pt x="438150" y="2895600"/>
                    </a:lnTo>
                    <a:lnTo>
                      <a:pt x="342900" y="2863850"/>
                    </a:lnTo>
                    <a:lnTo>
                      <a:pt x="406400" y="2597150"/>
                    </a:lnTo>
                    <a:lnTo>
                      <a:pt x="241300" y="2482850"/>
                    </a:lnTo>
                    <a:lnTo>
                      <a:pt x="114300" y="2406650"/>
                    </a:lnTo>
                    <a:lnTo>
                      <a:pt x="152400" y="2336800"/>
                    </a:lnTo>
                    <a:lnTo>
                      <a:pt x="107950" y="2197100"/>
                    </a:lnTo>
                    <a:lnTo>
                      <a:pt x="0" y="2165350"/>
                    </a:lnTo>
                    <a:lnTo>
                      <a:pt x="6350" y="1936750"/>
                    </a:lnTo>
                    <a:lnTo>
                      <a:pt x="76200" y="1898650"/>
                    </a:lnTo>
                    <a:lnTo>
                      <a:pt x="19050" y="1854200"/>
                    </a:lnTo>
                    <a:lnTo>
                      <a:pt x="120650" y="1714500"/>
                    </a:lnTo>
                    <a:lnTo>
                      <a:pt x="63500" y="1663700"/>
                    </a:lnTo>
                    <a:lnTo>
                      <a:pt x="76200" y="1574800"/>
                    </a:lnTo>
                    <a:lnTo>
                      <a:pt x="31750" y="1504950"/>
                    </a:lnTo>
                    <a:lnTo>
                      <a:pt x="107950" y="1327150"/>
                    </a:lnTo>
                    <a:lnTo>
                      <a:pt x="25400" y="1206500"/>
                    </a:lnTo>
                    <a:lnTo>
                      <a:pt x="38100" y="1130300"/>
                    </a:lnTo>
                    <a:lnTo>
                      <a:pt x="139700" y="1054100"/>
                    </a:lnTo>
                    <a:lnTo>
                      <a:pt x="298450" y="1136650"/>
                    </a:lnTo>
                    <a:lnTo>
                      <a:pt x="469900" y="1301750"/>
                    </a:lnTo>
                    <a:lnTo>
                      <a:pt x="406400" y="1409700"/>
                    </a:lnTo>
                    <a:lnTo>
                      <a:pt x="215900" y="1390650"/>
                    </a:lnTo>
                    <a:lnTo>
                      <a:pt x="209550" y="1543050"/>
                    </a:lnTo>
                    <a:lnTo>
                      <a:pt x="317500" y="1631950"/>
                    </a:lnTo>
                    <a:lnTo>
                      <a:pt x="292100" y="1466850"/>
                    </a:lnTo>
                    <a:lnTo>
                      <a:pt x="438150" y="1568450"/>
                    </a:lnTo>
                    <a:lnTo>
                      <a:pt x="419100" y="1479550"/>
                    </a:lnTo>
                    <a:lnTo>
                      <a:pt x="495300" y="1358900"/>
                    </a:lnTo>
                    <a:lnTo>
                      <a:pt x="527050" y="1422400"/>
                    </a:lnTo>
                    <a:lnTo>
                      <a:pt x="577850" y="1339850"/>
                    </a:lnTo>
                    <a:lnTo>
                      <a:pt x="539750" y="1308100"/>
                    </a:lnTo>
                    <a:lnTo>
                      <a:pt x="520700" y="1174750"/>
                    </a:lnTo>
                    <a:lnTo>
                      <a:pt x="571500" y="1162050"/>
                    </a:lnTo>
                    <a:lnTo>
                      <a:pt x="628650" y="1206500"/>
                    </a:lnTo>
                    <a:lnTo>
                      <a:pt x="590550" y="1295400"/>
                    </a:lnTo>
                    <a:lnTo>
                      <a:pt x="622300" y="1346200"/>
                    </a:lnTo>
                    <a:lnTo>
                      <a:pt x="679450" y="1333500"/>
                    </a:lnTo>
                    <a:lnTo>
                      <a:pt x="679450" y="1263650"/>
                    </a:lnTo>
                    <a:lnTo>
                      <a:pt x="889000" y="1123950"/>
                    </a:lnTo>
                    <a:lnTo>
                      <a:pt x="895350" y="1206500"/>
                    </a:lnTo>
                    <a:lnTo>
                      <a:pt x="1035050" y="1143000"/>
                    </a:lnTo>
                    <a:lnTo>
                      <a:pt x="1054100" y="1212850"/>
                    </a:lnTo>
                    <a:lnTo>
                      <a:pt x="1123950" y="1130300"/>
                    </a:lnTo>
                    <a:lnTo>
                      <a:pt x="1003300" y="1022350"/>
                    </a:lnTo>
                    <a:lnTo>
                      <a:pt x="1079500" y="971550"/>
                    </a:lnTo>
                    <a:lnTo>
                      <a:pt x="1143000" y="1073150"/>
                    </a:lnTo>
                    <a:lnTo>
                      <a:pt x="1238250" y="1085850"/>
                    </a:lnTo>
                    <a:lnTo>
                      <a:pt x="1384300" y="1206500"/>
                    </a:lnTo>
                    <a:lnTo>
                      <a:pt x="1333500" y="1073150"/>
                    </a:lnTo>
                    <a:lnTo>
                      <a:pt x="1301750" y="971550"/>
                    </a:lnTo>
                    <a:lnTo>
                      <a:pt x="1346200" y="857250"/>
                    </a:lnTo>
                    <a:lnTo>
                      <a:pt x="1397000" y="679450"/>
                    </a:lnTo>
                    <a:lnTo>
                      <a:pt x="1504950" y="685800"/>
                    </a:lnTo>
                    <a:lnTo>
                      <a:pt x="1479550" y="895350"/>
                    </a:lnTo>
                    <a:lnTo>
                      <a:pt x="1511300" y="1244600"/>
                    </a:lnTo>
                    <a:lnTo>
                      <a:pt x="1447800" y="1377950"/>
                    </a:lnTo>
                    <a:lnTo>
                      <a:pt x="1498600" y="1397000"/>
                    </a:lnTo>
                    <a:lnTo>
                      <a:pt x="1587500" y="1193800"/>
                    </a:lnTo>
                    <a:lnTo>
                      <a:pt x="1536700" y="984250"/>
                    </a:lnTo>
                    <a:lnTo>
                      <a:pt x="1517650" y="844550"/>
                    </a:lnTo>
                    <a:lnTo>
                      <a:pt x="1600200" y="768350"/>
                    </a:lnTo>
                    <a:lnTo>
                      <a:pt x="1676400" y="920750"/>
                    </a:lnTo>
                    <a:lnTo>
                      <a:pt x="1638300" y="742950"/>
                    </a:lnTo>
                    <a:lnTo>
                      <a:pt x="1701800" y="717550"/>
                    </a:lnTo>
                    <a:lnTo>
                      <a:pt x="1822450" y="857250"/>
                    </a:lnTo>
                    <a:lnTo>
                      <a:pt x="1860550" y="819150"/>
                    </a:lnTo>
                    <a:lnTo>
                      <a:pt x="1797050" y="768350"/>
                    </a:lnTo>
                    <a:lnTo>
                      <a:pt x="1765300" y="641350"/>
                    </a:lnTo>
                    <a:lnTo>
                      <a:pt x="2000250" y="571500"/>
                    </a:lnTo>
                    <a:lnTo>
                      <a:pt x="1949450" y="476250"/>
                    </a:lnTo>
                    <a:lnTo>
                      <a:pt x="2076450" y="355600"/>
                    </a:lnTo>
                    <a:lnTo>
                      <a:pt x="2305050" y="228600"/>
                    </a:lnTo>
                    <a:lnTo>
                      <a:pt x="2387600" y="266700"/>
                    </a:lnTo>
                    <a:lnTo>
                      <a:pt x="2489200" y="177800"/>
                    </a:lnTo>
                    <a:lnTo>
                      <a:pt x="2425700" y="120650"/>
                    </a:lnTo>
                    <a:lnTo>
                      <a:pt x="2533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フリーフォーム 28">
                <a:extLst>
                  <a:ext uri="{FF2B5EF4-FFF2-40B4-BE49-F238E27FC236}">
                    <a16:creationId xmlns:a16="http://schemas.microsoft.com/office/drawing/2014/main" id="{D5A39714-D22C-4AB2-92C9-7948435EF28F}"/>
                  </a:ext>
                </a:extLst>
              </p:cNvPr>
              <p:cNvSpPr/>
              <p:nvPr/>
            </p:nvSpPr>
            <p:spPr bwMode="auto">
              <a:xfrm>
                <a:off x="4164248" y="3106653"/>
                <a:ext cx="805285" cy="416607"/>
              </a:xfrm>
              <a:custGeom>
                <a:avLst/>
                <a:gdLst>
                  <a:gd name="connsiteX0" fmla="*/ 0 w 1098550"/>
                  <a:gd name="connsiteY0" fmla="*/ 190500 h 568325"/>
                  <a:gd name="connsiteX1" fmla="*/ 171450 w 1098550"/>
                  <a:gd name="connsiteY1" fmla="*/ 60325 h 568325"/>
                  <a:gd name="connsiteX2" fmla="*/ 250825 w 1098550"/>
                  <a:gd name="connsiteY2" fmla="*/ 120650 h 568325"/>
                  <a:gd name="connsiteX3" fmla="*/ 346075 w 1098550"/>
                  <a:gd name="connsiteY3" fmla="*/ 127000 h 568325"/>
                  <a:gd name="connsiteX4" fmla="*/ 361950 w 1098550"/>
                  <a:gd name="connsiteY4" fmla="*/ 44450 h 568325"/>
                  <a:gd name="connsiteX5" fmla="*/ 377825 w 1098550"/>
                  <a:gd name="connsiteY5" fmla="*/ 0 h 568325"/>
                  <a:gd name="connsiteX6" fmla="*/ 473075 w 1098550"/>
                  <a:gd name="connsiteY6" fmla="*/ 47625 h 568325"/>
                  <a:gd name="connsiteX7" fmla="*/ 527050 w 1098550"/>
                  <a:gd name="connsiteY7" fmla="*/ 92075 h 568325"/>
                  <a:gd name="connsiteX8" fmla="*/ 688975 w 1098550"/>
                  <a:gd name="connsiteY8" fmla="*/ 101600 h 568325"/>
                  <a:gd name="connsiteX9" fmla="*/ 752475 w 1098550"/>
                  <a:gd name="connsiteY9" fmla="*/ 171450 h 568325"/>
                  <a:gd name="connsiteX10" fmla="*/ 908050 w 1098550"/>
                  <a:gd name="connsiteY10" fmla="*/ 95250 h 568325"/>
                  <a:gd name="connsiteX11" fmla="*/ 984250 w 1098550"/>
                  <a:gd name="connsiteY11" fmla="*/ 114300 h 568325"/>
                  <a:gd name="connsiteX12" fmla="*/ 949325 w 1098550"/>
                  <a:gd name="connsiteY12" fmla="*/ 241300 h 568325"/>
                  <a:gd name="connsiteX13" fmla="*/ 993775 w 1098550"/>
                  <a:gd name="connsiteY13" fmla="*/ 244475 h 568325"/>
                  <a:gd name="connsiteX14" fmla="*/ 1031875 w 1098550"/>
                  <a:gd name="connsiteY14" fmla="*/ 215900 h 568325"/>
                  <a:gd name="connsiteX15" fmla="*/ 1098550 w 1098550"/>
                  <a:gd name="connsiteY15" fmla="*/ 298450 h 568325"/>
                  <a:gd name="connsiteX16" fmla="*/ 1012825 w 1098550"/>
                  <a:gd name="connsiteY16" fmla="*/ 301625 h 568325"/>
                  <a:gd name="connsiteX17" fmla="*/ 889000 w 1098550"/>
                  <a:gd name="connsiteY17" fmla="*/ 400050 h 568325"/>
                  <a:gd name="connsiteX18" fmla="*/ 819150 w 1098550"/>
                  <a:gd name="connsiteY18" fmla="*/ 381000 h 568325"/>
                  <a:gd name="connsiteX19" fmla="*/ 800100 w 1098550"/>
                  <a:gd name="connsiteY19" fmla="*/ 419100 h 568325"/>
                  <a:gd name="connsiteX20" fmla="*/ 838200 w 1098550"/>
                  <a:gd name="connsiteY20" fmla="*/ 444500 h 568325"/>
                  <a:gd name="connsiteX21" fmla="*/ 755650 w 1098550"/>
                  <a:gd name="connsiteY21" fmla="*/ 523875 h 568325"/>
                  <a:gd name="connsiteX22" fmla="*/ 692150 w 1098550"/>
                  <a:gd name="connsiteY22" fmla="*/ 514350 h 568325"/>
                  <a:gd name="connsiteX23" fmla="*/ 565150 w 1098550"/>
                  <a:gd name="connsiteY23" fmla="*/ 568325 h 568325"/>
                  <a:gd name="connsiteX24" fmla="*/ 434975 w 1098550"/>
                  <a:gd name="connsiteY24" fmla="*/ 485775 h 568325"/>
                  <a:gd name="connsiteX25" fmla="*/ 304800 w 1098550"/>
                  <a:gd name="connsiteY25" fmla="*/ 517525 h 568325"/>
                  <a:gd name="connsiteX26" fmla="*/ 263525 w 1098550"/>
                  <a:gd name="connsiteY26" fmla="*/ 409575 h 568325"/>
                  <a:gd name="connsiteX27" fmla="*/ 117475 w 1098550"/>
                  <a:gd name="connsiteY27" fmla="*/ 377825 h 568325"/>
                  <a:gd name="connsiteX28" fmla="*/ 117475 w 1098550"/>
                  <a:gd name="connsiteY28" fmla="*/ 282575 h 568325"/>
                  <a:gd name="connsiteX29" fmla="*/ 0 w 1098550"/>
                  <a:gd name="connsiteY29" fmla="*/ 190500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8550" h="568325">
                    <a:moveTo>
                      <a:pt x="0" y="190500"/>
                    </a:moveTo>
                    <a:lnTo>
                      <a:pt x="171450" y="60325"/>
                    </a:lnTo>
                    <a:lnTo>
                      <a:pt x="250825" y="120650"/>
                    </a:lnTo>
                    <a:lnTo>
                      <a:pt x="346075" y="127000"/>
                    </a:lnTo>
                    <a:lnTo>
                      <a:pt x="361950" y="44450"/>
                    </a:lnTo>
                    <a:lnTo>
                      <a:pt x="377825" y="0"/>
                    </a:lnTo>
                    <a:lnTo>
                      <a:pt x="473075" y="47625"/>
                    </a:lnTo>
                    <a:lnTo>
                      <a:pt x="527050" y="92075"/>
                    </a:lnTo>
                    <a:lnTo>
                      <a:pt x="688975" y="101600"/>
                    </a:lnTo>
                    <a:lnTo>
                      <a:pt x="752475" y="171450"/>
                    </a:lnTo>
                    <a:lnTo>
                      <a:pt x="908050" y="95250"/>
                    </a:lnTo>
                    <a:lnTo>
                      <a:pt x="984250" y="114300"/>
                    </a:lnTo>
                    <a:lnTo>
                      <a:pt x="949325" y="241300"/>
                    </a:lnTo>
                    <a:lnTo>
                      <a:pt x="993775" y="244475"/>
                    </a:lnTo>
                    <a:lnTo>
                      <a:pt x="1031875" y="215900"/>
                    </a:lnTo>
                    <a:lnTo>
                      <a:pt x="1098550" y="298450"/>
                    </a:lnTo>
                    <a:lnTo>
                      <a:pt x="1012825" y="301625"/>
                    </a:lnTo>
                    <a:lnTo>
                      <a:pt x="889000" y="400050"/>
                    </a:lnTo>
                    <a:lnTo>
                      <a:pt x="819150" y="381000"/>
                    </a:lnTo>
                    <a:lnTo>
                      <a:pt x="800100" y="419100"/>
                    </a:lnTo>
                    <a:lnTo>
                      <a:pt x="838200" y="444500"/>
                    </a:lnTo>
                    <a:lnTo>
                      <a:pt x="755650" y="523875"/>
                    </a:lnTo>
                    <a:lnTo>
                      <a:pt x="692150" y="514350"/>
                    </a:lnTo>
                    <a:lnTo>
                      <a:pt x="565150" y="568325"/>
                    </a:lnTo>
                    <a:lnTo>
                      <a:pt x="434975" y="485775"/>
                    </a:lnTo>
                    <a:lnTo>
                      <a:pt x="304800" y="517525"/>
                    </a:lnTo>
                    <a:lnTo>
                      <a:pt x="263525" y="409575"/>
                    </a:lnTo>
                    <a:lnTo>
                      <a:pt x="117475" y="377825"/>
                    </a:lnTo>
                    <a:lnTo>
                      <a:pt x="117475" y="28257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" name="フリーフォーム 29">
                <a:extLst>
                  <a:ext uri="{FF2B5EF4-FFF2-40B4-BE49-F238E27FC236}">
                    <a16:creationId xmlns:a16="http://schemas.microsoft.com/office/drawing/2014/main" id="{831B80EC-69A0-4FC1-A95E-3A23CE2FB9FD}"/>
                  </a:ext>
                </a:extLst>
              </p:cNvPr>
              <p:cNvSpPr/>
              <p:nvPr/>
            </p:nvSpPr>
            <p:spPr bwMode="auto">
              <a:xfrm>
                <a:off x="2509458" y="2080264"/>
                <a:ext cx="269979" cy="640038"/>
              </a:xfrm>
              <a:custGeom>
                <a:avLst/>
                <a:gdLst>
                  <a:gd name="connsiteX0" fmla="*/ 282575 w 368300"/>
                  <a:gd name="connsiteY0" fmla="*/ 92075 h 873125"/>
                  <a:gd name="connsiteX1" fmla="*/ 260350 w 368300"/>
                  <a:gd name="connsiteY1" fmla="*/ 184150 h 873125"/>
                  <a:gd name="connsiteX2" fmla="*/ 352425 w 368300"/>
                  <a:gd name="connsiteY2" fmla="*/ 301625 h 873125"/>
                  <a:gd name="connsiteX3" fmla="*/ 276225 w 368300"/>
                  <a:gd name="connsiteY3" fmla="*/ 482600 h 873125"/>
                  <a:gd name="connsiteX4" fmla="*/ 311150 w 368300"/>
                  <a:gd name="connsiteY4" fmla="*/ 536575 h 873125"/>
                  <a:gd name="connsiteX5" fmla="*/ 311150 w 368300"/>
                  <a:gd name="connsiteY5" fmla="*/ 628650 h 873125"/>
                  <a:gd name="connsiteX6" fmla="*/ 368300 w 368300"/>
                  <a:gd name="connsiteY6" fmla="*/ 698500 h 873125"/>
                  <a:gd name="connsiteX7" fmla="*/ 266700 w 368300"/>
                  <a:gd name="connsiteY7" fmla="*/ 822325 h 873125"/>
                  <a:gd name="connsiteX8" fmla="*/ 82550 w 368300"/>
                  <a:gd name="connsiteY8" fmla="*/ 873125 h 873125"/>
                  <a:gd name="connsiteX9" fmla="*/ 9525 w 368300"/>
                  <a:gd name="connsiteY9" fmla="*/ 828675 h 873125"/>
                  <a:gd name="connsiteX10" fmla="*/ 0 w 368300"/>
                  <a:gd name="connsiteY10" fmla="*/ 631825 h 873125"/>
                  <a:gd name="connsiteX11" fmla="*/ 107950 w 368300"/>
                  <a:gd name="connsiteY11" fmla="*/ 517525 h 873125"/>
                  <a:gd name="connsiteX12" fmla="*/ 158750 w 368300"/>
                  <a:gd name="connsiteY12" fmla="*/ 466725 h 873125"/>
                  <a:gd name="connsiteX13" fmla="*/ 104775 w 368300"/>
                  <a:gd name="connsiteY13" fmla="*/ 412750 h 873125"/>
                  <a:gd name="connsiteX14" fmla="*/ 98425 w 368300"/>
                  <a:gd name="connsiteY14" fmla="*/ 212725 h 873125"/>
                  <a:gd name="connsiteX15" fmla="*/ 6350 w 368300"/>
                  <a:gd name="connsiteY15" fmla="*/ 88900 h 873125"/>
                  <a:gd name="connsiteX16" fmla="*/ 149225 w 368300"/>
                  <a:gd name="connsiteY16" fmla="*/ 133350 h 873125"/>
                  <a:gd name="connsiteX17" fmla="*/ 184150 w 368300"/>
                  <a:gd name="connsiteY17" fmla="*/ 15875 h 873125"/>
                  <a:gd name="connsiteX18" fmla="*/ 250825 w 368300"/>
                  <a:gd name="connsiteY18" fmla="*/ 0 h 873125"/>
                  <a:gd name="connsiteX19" fmla="*/ 282575 w 368300"/>
                  <a:gd name="connsiteY19" fmla="*/ 920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8300" h="873125">
                    <a:moveTo>
                      <a:pt x="282575" y="92075"/>
                    </a:moveTo>
                    <a:lnTo>
                      <a:pt x="260350" y="184150"/>
                    </a:lnTo>
                    <a:lnTo>
                      <a:pt x="352425" y="301625"/>
                    </a:lnTo>
                    <a:lnTo>
                      <a:pt x="276225" y="482600"/>
                    </a:lnTo>
                    <a:lnTo>
                      <a:pt x="311150" y="536575"/>
                    </a:lnTo>
                    <a:lnTo>
                      <a:pt x="311150" y="628650"/>
                    </a:lnTo>
                    <a:lnTo>
                      <a:pt x="368300" y="698500"/>
                    </a:lnTo>
                    <a:lnTo>
                      <a:pt x="266700" y="822325"/>
                    </a:lnTo>
                    <a:lnTo>
                      <a:pt x="82550" y="873125"/>
                    </a:lnTo>
                    <a:lnTo>
                      <a:pt x="9525" y="828675"/>
                    </a:lnTo>
                    <a:lnTo>
                      <a:pt x="0" y="631825"/>
                    </a:lnTo>
                    <a:lnTo>
                      <a:pt x="107950" y="517525"/>
                    </a:lnTo>
                    <a:lnTo>
                      <a:pt x="158750" y="466725"/>
                    </a:lnTo>
                    <a:lnTo>
                      <a:pt x="104775" y="412750"/>
                    </a:lnTo>
                    <a:lnTo>
                      <a:pt x="98425" y="212725"/>
                    </a:lnTo>
                    <a:lnTo>
                      <a:pt x="6350" y="88900"/>
                    </a:lnTo>
                    <a:lnTo>
                      <a:pt x="149225" y="133350"/>
                    </a:lnTo>
                    <a:lnTo>
                      <a:pt x="184150" y="15875"/>
                    </a:lnTo>
                    <a:lnTo>
                      <a:pt x="250825" y="0"/>
                    </a:lnTo>
                    <a:lnTo>
                      <a:pt x="2825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2" name="フリーフォーム 30">
                <a:extLst>
                  <a:ext uri="{FF2B5EF4-FFF2-40B4-BE49-F238E27FC236}">
                    <a16:creationId xmlns:a16="http://schemas.microsoft.com/office/drawing/2014/main" id="{642F38BE-E11F-43FB-A104-85E968B36D3C}"/>
                  </a:ext>
                </a:extLst>
              </p:cNvPr>
              <p:cNvSpPr/>
              <p:nvPr/>
            </p:nvSpPr>
            <p:spPr bwMode="auto">
              <a:xfrm>
                <a:off x="2267407" y="2145432"/>
                <a:ext cx="318855" cy="791320"/>
              </a:xfrm>
              <a:custGeom>
                <a:avLst/>
                <a:gdLst>
                  <a:gd name="connsiteX0" fmla="*/ 333375 w 434975"/>
                  <a:gd name="connsiteY0" fmla="*/ 0 h 1079500"/>
                  <a:gd name="connsiteX1" fmla="*/ 301625 w 434975"/>
                  <a:gd name="connsiteY1" fmla="*/ 79375 h 1079500"/>
                  <a:gd name="connsiteX2" fmla="*/ 257175 w 434975"/>
                  <a:gd name="connsiteY2" fmla="*/ 79375 h 1079500"/>
                  <a:gd name="connsiteX3" fmla="*/ 171450 w 434975"/>
                  <a:gd name="connsiteY3" fmla="*/ 168275 h 1079500"/>
                  <a:gd name="connsiteX4" fmla="*/ 136525 w 434975"/>
                  <a:gd name="connsiteY4" fmla="*/ 295275 h 1079500"/>
                  <a:gd name="connsiteX5" fmla="*/ 88900 w 434975"/>
                  <a:gd name="connsiteY5" fmla="*/ 441325 h 1079500"/>
                  <a:gd name="connsiteX6" fmla="*/ 41275 w 434975"/>
                  <a:gd name="connsiteY6" fmla="*/ 485775 h 1079500"/>
                  <a:gd name="connsiteX7" fmla="*/ 57150 w 434975"/>
                  <a:gd name="connsiteY7" fmla="*/ 679450 h 1079500"/>
                  <a:gd name="connsiteX8" fmla="*/ 92075 w 434975"/>
                  <a:gd name="connsiteY8" fmla="*/ 723900 h 1079500"/>
                  <a:gd name="connsiteX9" fmla="*/ 0 w 434975"/>
                  <a:gd name="connsiteY9" fmla="*/ 854075 h 1079500"/>
                  <a:gd name="connsiteX10" fmla="*/ 60325 w 434975"/>
                  <a:gd name="connsiteY10" fmla="*/ 1009650 h 1079500"/>
                  <a:gd name="connsiteX11" fmla="*/ 19050 w 434975"/>
                  <a:gd name="connsiteY11" fmla="*/ 1079500 h 1079500"/>
                  <a:gd name="connsiteX12" fmla="*/ 193675 w 434975"/>
                  <a:gd name="connsiteY12" fmla="*/ 1031875 h 1079500"/>
                  <a:gd name="connsiteX13" fmla="*/ 206375 w 434975"/>
                  <a:gd name="connsiteY13" fmla="*/ 882650 h 1079500"/>
                  <a:gd name="connsiteX14" fmla="*/ 269875 w 434975"/>
                  <a:gd name="connsiteY14" fmla="*/ 800100 h 1079500"/>
                  <a:gd name="connsiteX15" fmla="*/ 209550 w 434975"/>
                  <a:gd name="connsiteY15" fmla="*/ 698500 h 1079500"/>
                  <a:gd name="connsiteX16" fmla="*/ 247650 w 434975"/>
                  <a:gd name="connsiteY16" fmla="*/ 539750 h 1079500"/>
                  <a:gd name="connsiteX17" fmla="*/ 339725 w 434975"/>
                  <a:gd name="connsiteY17" fmla="*/ 463550 h 1079500"/>
                  <a:gd name="connsiteX18" fmla="*/ 327025 w 434975"/>
                  <a:gd name="connsiteY18" fmla="*/ 358775 h 1079500"/>
                  <a:gd name="connsiteX19" fmla="*/ 428625 w 434975"/>
                  <a:gd name="connsiteY19" fmla="*/ 317500 h 1079500"/>
                  <a:gd name="connsiteX20" fmla="*/ 434975 w 434975"/>
                  <a:gd name="connsiteY20" fmla="*/ 120650 h 1079500"/>
                  <a:gd name="connsiteX21" fmla="*/ 333375 w 434975"/>
                  <a:gd name="connsiteY21" fmla="*/ 0 h 1079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4975" h="1079500">
                    <a:moveTo>
                      <a:pt x="333375" y="0"/>
                    </a:moveTo>
                    <a:lnTo>
                      <a:pt x="301625" y="79375"/>
                    </a:lnTo>
                    <a:lnTo>
                      <a:pt x="257175" y="79375"/>
                    </a:lnTo>
                    <a:lnTo>
                      <a:pt x="171450" y="168275"/>
                    </a:lnTo>
                    <a:lnTo>
                      <a:pt x="136525" y="295275"/>
                    </a:lnTo>
                    <a:lnTo>
                      <a:pt x="88900" y="441325"/>
                    </a:lnTo>
                    <a:lnTo>
                      <a:pt x="41275" y="485775"/>
                    </a:lnTo>
                    <a:lnTo>
                      <a:pt x="57150" y="679450"/>
                    </a:lnTo>
                    <a:lnTo>
                      <a:pt x="92075" y="723900"/>
                    </a:lnTo>
                    <a:lnTo>
                      <a:pt x="0" y="854075"/>
                    </a:lnTo>
                    <a:lnTo>
                      <a:pt x="60325" y="1009650"/>
                    </a:lnTo>
                    <a:lnTo>
                      <a:pt x="19050" y="1079500"/>
                    </a:lnTo>
                    <a:lnTo>
                      <a:pt x="193675" y="1031875"/>
                    </a:lnTo>
                    <a:lnTo>
                      <a:pt x="206375" y="882650"/>
                    </a:lnTo>
                    <a:lnTo>
                      <a:pt x="269875" y="800100"/>
                    </a:lnTo>
                    <a:lnTo>
                      <a:pt x="209550" y="698500"/>
                    </a:lnTo>
                    <a:lnTo>
                      <a:pt x="247650" y="539750"/>
                    </a:lnTo>
                    <a:lnTo>
                      <a:pt x="339725" y="463550"/>
                    </a:lnTo>
                    <a:lnTo>
                      <a:pt x="327025" y="358775"/>
                    </a:lnTo>
                    <a:lnTo>
                      <a:pt x="428625" y="317500"/>
                    </a:lnTo>
                    <a:lnTo>
                      <a:pt x="434975" y="120650"/>
                    </a:lnTo>
                    <a:lnTo>
                      <a:pt x="3333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3" name="フリーフォーム 1023">
                <a:extLst>
                  <a:ext uri="{FF2B5EF4-FFF2-40B4-BE49-F238E27FC236}">
                    <a16:creationId xmlns:a16="http://schemas.microsoft.com/office/drawing/2014/main" id="{50BC7532-553E-4169-A2FE-8989CB5BE561}"/>
                  </a:ext>
                </a:extLst>
              </p:cNvPr>
              <p:cNvSpPr/>
              <p:nvPr/>
            </p:nvSpPr>
            <p:spPr bwMode="auto">
              <a:xfrm>
                <a:off x="2102161" y="1989495"/>
                <a:ext cx="665640" cy="840196"/>
              </a:xfrm>
              <a:custGeom>
                <a:avLst/>
                <a:gdLst>
                  <a:gd name="connsiteX0" fmla="*/ 225425 w 908050"/>
                  <a:gd name="connsiteY0" fmla="*/ 1054100 h 1146175"/>
                  <a:gd name="connsiteX1" fmla="*/ 320675 w 908050"/>
                  <a:gd name="connsiteY1" fmla="*/ 946150 h 1146175"/>
                  <a:gd name="connsiteX2" fmla="*/ 273050 w 908050"/>
                  <a:gd name="connsiteY2" fmla="*/ 895350 h 1146175"/>
                  <a:gd name="connsiteX3" fmla="*/ 266700 w 908050"/>
                  <a:gd name="connsiteY3" fmla="*/ 692150 h 1146175"/>
                  <a:gd name="connsiteX4" fmla="*/ 320675 w 908050"/>
                  <a:gd name="connsiteY4" fmla="*/ 657225 h 1146175"/>
                  <a:gd name="connsiteX5" fmla="*/ 396875 w 908050"/>
                  <a:gd name="connsiteY5" fmla="*/ 371475 h 1146175"/>
                  <a:gd name="connsiteX6" fmla="*/ 485775 w 908050"/>
                  <a:gd name="connsiteY6" fmla="*/ 295275 h 1146175"/>
                  <a:gd name="connsiteX7" fmla="*/ 530225 w 908050"/>
                  <a:gd name="connsiteY7" fmla="*/ 288925 h 1146175"/>
                  <a:gd name="connsiteX8" fmla="*/ 565150 w 908050"/>
                  <a:gd name="connsiteY8" fmla="*/ 212725 h 1146175"/>
                  <a:gd name="connsiteX9" fmla="*/ 692150 w 908050"/>
                  <a:gd name="connsiteY9" fmla="*/ 254000 h 1146175"/>
                  <a:gd name="connsiteX10" fmla="*/ 749300 w 908050"/>
                  <a:gd name="connsiteY10" fmla="*/ 142875 h 1146175"/>
                  <a:gd name="connsiteX11" fmla="*/ 803275 w 908050"/>
                  <a:gd name="connsiteY11" fmla="*/ 123825 h 1146175"/>
                  <a:gd name="connsiteX12" fmla="*/ 847725 w 908050"/>
                  <a:gd name="connsiteY12" fmla="*/ 225425 h 1146175"/>
                  <a:gd name="connsiteX13" fmla="*/ 908050 w 908050"/>
                  <a:gd name="connsiteY13" fmla="*/ 161925 h 1146175"/>
                  <a:gd name="connsiteX14" fmla="*/ 860425 w 908050"/>
                  <a:gd name="connsiteY14" fmla="*/ 133350 h 1146175"/>
                  <a:gd name="connsiteX15" fmla="*/ 898525 w 908050"/>
                  <a:gd name="connsiteY15" fmla="*/ 82550 h 1146175"/>
                  <a:gd name="connsiteX16" fmla="*/ 793750 w 908050"/>
                  <a:gd name="connsiteY16" fmla="*/ 3175 h 1146175"/>
                  <a:gd name="connsiteX17" fmla="*/ 676275 w 908050"/>
                  <a:gd name="connsiteY17" fmla="*/ 0 h 1146175"/>
                  <a:gd name="connsiteX18" fmla="*/ 615950 w 908050"/>
                  <a:gd name="connsiteY18" fmla="*/ 107950 h 1146175"/>
                  <a:gd name="connsiteX19" fmla="*/ 495300 w 908050"/>
                  <a:gd name="connsiteY19" fmla="*/ 107950 h 1146175"/>
                  <a:gd name="connsiteX20" fmla="*/ 400050 w 908050"/>
                  <a:gd name="connsiteY20" fmla="*/ 187325 h 1146175"/>
                  <a:gd name="connsiteX21" fmla="*/ 288925 w 908050"/>
                  <a:gd name="connsiteY21" fmla="*/ 346075 h 1146175"/>
                  <a:gd name="connsiteX22" fmla="*/ 415925 w 908050"/>
                  <a:gd name="connsiteY22" fmla="*/ 298450 h 1146175"/>
                  <a:gd name="connsiteX23" fmla="*/ 317500 w 908050"/>
                  <a:gd name="connsiteY23" fmla="*/ 434975 h 1146175"/>
                  <a:gd name="connsiteX24" fmla="*/ 222250 w 908050"/>
                  <a:gd name="connsiteY24" fmla="*/ 565150 h 1146175"/>
                  <a:gd name="connsiteX25" fmla="*/ 206375 w 908050"/>
                  <a:gd name="connsiteY25" fmla="*/ 695325 h 1146175"/>
                  <a:gd name="connsiteX26" fmla="*/ 73025 w 908050"/>
                  <a:gd name="connsiteY26" fmla="*/ 812800 h 1146175"/>
                  <a:gd name="connsiteX27" fmla="*/ 0 w 908050"/>
                  <a:gd name="connsiteY27" fmla="*/ 911225 h 1146175"/>
                  <a:gd name="connsiteX28" fmla="*/ 38100 w 908050"/>
                  <a:gd name="connsiteY28" fmla="*/ 1006475 h 1146175"/>
                  <a:gd name="connsiteX29" fmla="*/ 31750 w 908050"/>
                  <a:gd name="connsiteY29" fmla="*/ 1085850 h 1146175"/>
                  <a:gd name="connsiteX30" fmla="*/ 92075 w 908050"/>
                  <a:gd name="connsiteY30" fmla="*/ 1146175 h 1146175"/>
                  <a:gd name="connsiteX31" fmla="*/ 225425 w 908050"/>
                  <a:gd name="connsiteY31" fmla="*/ 1054100 h 114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08050" h="1146175">
                    <a:moveTo>
                      <a:pt x="225425" y="1054100"/>
                    </a:moveTo>
                    <a:lnTo>
                      <a:pt x="320675" y="946150"/>
                    </a:lnTo>
                    <a:lnTo>
                      <a:pt x="273050" y="895350"/>
                    </a:lnTo>
                    <a:lnTo>
                      <a:pt x="266700" y="692150"/>
                    </a:lnTo>
                    <a:lnTo>
                      <a:pt x="320675" y="657225"/>
                    </a:lnTo>
                    <a:lnTo>
                      <a:pt x="396875" y="371475"/>
                    </a:lnTo>
                    <a:lnTo>
                      <a:pt x="485775" y="295275"/>
                    </a:lnTo>
                    <a:lnTo>
                      <a:pt x="530225" y="288925"/>
                    </a:lnTo>
                    <a:lnTo>
                      <a:pt x="565150" y="212725"/>
                    </a:lnTo>
                    <a:lnTo>
                      <a:pt x="692150" y="254000"/>
                    </a:lnTo>
                    <a:lnTo>
                      <a:pt x="749300" y="142875"/>
                    </a:lnTo>
                    <a:lnTo>
                      <a:pt x="803275" y="123825"/>
                    </a:lnTo>
                    <a:lnTo>
                      <a:pt x="847725" y="225425"/>
                    </a:lnTo>
                    <a:lnTo>
                      <a:pt x="908050" y="161925"/>
                    </a:lnTo>
                    <a:lnTo>
                      <a:pt x="860425" y="133350"/>
                    </a:lnTo>
                    <a:lnTo>
                      <a:pt x="898525" y="82550"/>
                    </a:lnTo>
                    <a:lnTo>
                      <a:pt x="793750" y="3175"/>
                    </a:lnTo>
                    <a:lnTo>
                      <a:pt x="676275" y="0"/>
                    </a:lnTo>
                    <a:lnTo>
                      <a:pt x="615950" y="107950"/>
                    </a:lnTo>
                    <a:lnTo>
                      <a:pt x="495300" y="107950"/>
                    </a:lnTo>
                    <a:lnTo>
                      <a:pt x="400050" y="187325"/>
                    </a:lnTo>
                    <a:lnTo>
                      <a:pt x="288925" y="346075"/>
                    </a:lnTo>
                    <a:lnTo>
                      <a:pt x="415925" y="298450"/>
                    </a:lnTo>
                    <a:lnTo>
                      <a:pt x="317500" y="434975"/>
                    </a:lnTo>
                    <a:lnTo>
                      <a:pt x="222250" y="565150"/>
                    </a:lnTo>
                    <a:lnTo>
                      <a:pt x="206375" y="695325"/>
                    </a:lnTo>
                    <a:lnTo>
                      <a:pt x="73025" y="812800"/>
                    </a:lnTo>
                    <a:lnTo>
                      <a:pt x="0" y="911225"/>
                    </a:lnTo>
                    <a:lnTo>
                      <a:pt x="38100" y="1006475"/>
                    </a:lnTo>
                    <a:lnTo>
                      <a:pt x="31750" y="1085850"/>
                    </a:lnTo>
                    <a:lnTo>
                      <a:pt x="92075" y="1146175"/>
                    </a:lnTo>
                    <a:lnTo>
                      <a:pt x="225425" y="1054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" name="フリーフォーム 1024">
                <a:extLst>
                  <a:ext uri="{FF2B5EF4-FFF2-40B4-BE49-F238E27FC236}">
                    <a16:creationId xmlns:a16="http://schemas.microsoft.com/office/drawing/2014/main" id="{4139F7A4-C6CC-4130-9F70-9C099A897648}"/>
                  </a:ext>
                </a:extLst>
              </p:cNvPr>
              <p:cNvSpPr/>
              <p:nvPr/>
            </p:nvSpPr>
            <p:spPr bwMode="auto">
              <a:xfrm>
                <a:off x="1799597" y="2955371"/>
                <a:ext cx="53530" cy="67495"/>
              </a:xfrm>
              <a:custGeom>
                <a:avLst/>
                <a:gdLst>
                  <a:gd name="connsiteX0" fmla="*/ 0 w 73025"/>
                  <a:gd name="connsiteY0" fmla="*/ 63500 h 92075"/>
                  <a:gd name="connsiteX1" fmla="*/ 3175 w 73025"/>
                  <a:gd name="connsiteY1" fmla="*/ 0 h 92075"/>
                  <a:gd name="connsiteX2" fmla="*/ 47625 w 73025"/>
                  <a:gd name="connsiteY2" fmla="*/ 6350 h 92075"/>
                  <a:gd name="connsiteX3" fmla="*/ 73025 w 73025"/>
                  <a:gd name="connsiteY3" fmla="*/ 47625 h 92075"/>
                  <a:gd name="connsiteX4" fmla="*/ 60325 w 73025"/>
                  <a:gd name="connsiteY4" fmla="*/ 92075 h 92075"/>
                  <a:gd name="connsiteX5" fmla="*/ 0 w 73025"/>
                  <a:gd name="connsiteY5" fmla="*/ 6350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025" h="92075">
                    <a:moveTo>
                      <a:pt x="0" y="63500"/>
                    </a:moveTo>
                    <a:lnTo>
                      <a:pt x="3175" y="0"/>
                    </a:lnTo>
                    <a:lnTo>
                      <a:pt x="47625" y="6350"/>
                    </a:lnTo>
                    <a:lnTo>
                      <a:pt x="73025" y="47625"/>
                    </a:lnTo>
                    <a:lnTo>
                      <a:pt x="60325" y="92075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5" name="フリーフォーム 1026">
                <a:extLst>
                  <a:ext uri="{FF2B5EF4-FFF2-40B4-BE49-F238E27FC236}">
                    <a16:creationId xmlns:a16="http://schemas.microsoft.com/office/drawing/2014/main" id="{FE1F8B8E-4B14-41A8-89F7-82E0C35EFDA0}"/>
                  </a:ext>
                </a:extLst>
              </p:cNvPr>
              <p:cNvSpPr/>
              <p:nvPr/>
            </p:nvSpPr>
            <p:spPr bwMode="auto">
              <a:xfrm>
                <a:off x="1732102" y="2997265"/>
                <a:ext cx="118698" cy="146627"/>
              </a:xfrm>
              <a:custGeom>
                <a:avLst/>
                <a:gdLst>
                  <a:gd name="connsiteX0" fmla="*/ 85725 w 161925"/>
                  <a:gd name="connsiteY0" fmla="*/ 0 h 200025"/>
                  <a:gd name="connsiteX1" fmla="*/ 152400 w 161925"/>
                  <a:gd name="connsiteY1" fmla="*/ 41275 h 200025"/>
                  <a:gd name="connsiteX2" fmla="*/ 161925 w 161925"/>
                  <a:gd name="connsiteY2" fmla="*/ 101600 h 200025"/>
                  <a:gd name="connsiteX3" fmla="*/ 146050 w 161925"/>
                  <a:gd name="connsiteY3" fmla="*/ 146050 h 200025"/>
                  <a:gd name="connsiteX4" fmla="*/ 44450 w 161925"/>
                  <a:gd name="connsiteY4" fmla="*/ 200025 h 200025"/>
                  <a:gd name="connsiteX5" fmla="*/ 9525 w 161925"/>
                  <a:gd name="connsiteY5" fmla="*/ 161925 h 200025"/>
                  <a:gd name="connsiteX6" fmla="*/ 34925 w 161925"/>
                  <a:gd name="connsiteY6" fmla="*/ 95250 h 200025"/>
                  <a:gd name="connsiteX7" fmla="*/ 0 w 161925"/>
                  <a:gd name="connsiteY7" fmla="*/ 53975 h 200025"/>
                  <a:gd name="connsiteX8" fmla="*/ 12700 w 161925"/>
                  <a:gd name="connsiteY8" fmla="*/ 3175 h 200025"/>
                  <a:gd name="connsiteX9" fmla="*/ 85725 w 161925"/>
                  <a:gd name="connsiteY9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200025">
                    <a:moveTo>
                      <a:pt x="85725" y="0"/>
                    </a:moveTo>
                    <a:lnTo>
                      <a:pt x="152400" y="41275"/>
                    </a:lnTo>
                    <a:lnTo>
                      <a:pt x="161925" y="101600"/>
                    </a:lnTo>
                    <a:lnTo>
                      <a:pt x="146050" y="146050"/>
                    </a:lnTo>
                    <a:lnTo>
                      <a:pt x="44450" y="200025"/>
                    </a:lnTo>
                    <a:lnTo>
                      <a:pt x="9525" y="161925"/>
                    </a:lnTo>
                    <a:lnTo>
                      <a:pt x="34925" y="95250"/>
                    </a:lnTo>
                    <a:lnTo>
                      <a:pt x="0" y="53975"/>
                    </a:lnTo>
                    <a:lnTo>
                      <a:pt x="12700" y="3175"/>
                    </a:lnTo>
                    <a:lnTo>
                      <a:pt x="857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" name="フリーフォーム 1027">
                <a:extLst>
                  <a:ext uri="{FF2B5EF4-FFF2-40B4-BE49-F238E27FC236}">
                    <a16:creationId xmlns:a16="http://schemas.microsoft.com/office/drawing/2014/main" id="{C37A8BCC-707E-4108-9D6B-4BD894B69003}"/>
                  </a:ext>
                </a:extLst>
              </p:cNvPr>
              <p:cNvSpPr/>
              <p:nvPr/>
            </p:nvSpPr>
            <p:spPr bwMode="auto">
              <a:xfrm>
                <a:off x="1839164" y="2787798"/>
                <a:ext cx="207140" cy="409625"/>
              </a:xfrm>
              <a:custGeom>
                <a:avLst/>
                <a:gdLst>
                  <a:gd name="connsiteX0" fmla="*/ 104775 w 282575"/>
                  <a:gd name="connsiteY0" fmla="*/ 0 h 558800"/>
                  <a:gd name="connsiteX1" fmla="*/ 38100 w 282575"/>
                  <a:gd name="connsiteY1" fmla="*/ 22225 h 558800"/>
                  <a:gd name="connsiteX2" fmla="*/ 0 w 282575"/>
                  <a:gd name="connsiteY2" fmla="*/ 146050 h 558800"/>
                  <a:gd name="connsiteX3" fmla="*/ 0 w 282575"/>
                  <a:gd name="connsiteY3" fmla="*/ 219075 h 558800"/>
                  <a:gd name="connsiteX4" fmla="*/ 95250 w 282575"/>
                  <a:gd name="connsiteY4" fmla="*/ 257175 h 558800"/>
                  <a:gd name="connsiteX5" fmla="*/ 127000 w 282575"/>
                  <a:gd name="connsiteY5" fmla="*/ 352425 h 558800"/>
                  <a:gd name="connsiteX6" fmla="*/ 66675 w 282575"/>
                  <a:gd name="connsiteY6" fmla="*/ 377825 h 558800"/>
                  <a:gd name="connsiteX7" fmla="*/ 88900 w 282575"/>
                  <a:gd name="connsiteY7" fmla="*/ 403225 h 558800"/>
                  <a:gd name="connsiteX8" fmla="*/ 44450 w 282575"/>
                  <a:gd name="connsiteY8" fmla="*/ 454025 h 558800"/>
                  <a:gd name="connsiteX9" fmla="*/ 107950 w 282575"/>
                  <a:gd name="connsiteY9" fmla="*/ 476250 h 558800"/>
                  <a:gd name="connsiteX10" fmla="*/ 9525 w 282575"/>
                  <a:gd name="connsiteY10" fmla="*/ 558800 h 558800"/>
                  <a:gd name="connsiteX11" fmla="*/ 142875 w 282575"/>
                  <a:gd name="connsiteY11" fmla="*/ 514350 h 558800"/>
                  <a:gd name="connsiteX12" fmla="*/ 244475 w 282575"/>
                  <a:gd name="connsiteY12" fmla="*/ 501650 h 558800"/>
                  <a:gd name="connsiteX13" fmla="*/ 282575 w 282575"/>
                  <a:gd name="connsiteY13" fmla="*/ 390525 h 558800"/>
                  <a:gd name="connsiteX14" fmla="*/ 219075 w 282575"/>
                  <a:gd name="connsiteY14" fmla="*/ 361950 h 558800"/>
                  <a:gd name="connsiteX15" fmla="*/ 168275 w 282575"/>
                  <a:gd name="connsiteY15" fmla="*/ 222250 h 558800"/>
                  <a:gd name="connsiteX16" fmla="*/ 114300 w 282575"/>
                  <a:gd name="connsiteY16" fmla="*/ 161925 h 558800"/>
                  <a:gd name="connsiteX17" fmla="*/ 155575 w 282575"/>
                  <a:gd name="connsiteY17" fmla="*/ 73025 h 558800"/>
                  <a:gd name="connsiteX18" fmla="*/ 82550 w 282575"/>
                  <a:gd name="connsiteY18" fmla="*/ 60325 h 558800"/>
                  <a:gd name="connsiteX19" fmla="*/ 104775 w 282575"/>
                  <a:gd name="connsiteY19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575" h="558800">
                    <a:moveTo>
                      <a:pt x="104775" y="0"/>
                    </a:moveTo>
                    <a:lnTo>
                      <a:pt x="38100" y="22225"/>
                    </a:lnTo>
                    <a:lnTo>
                      <a:pt x="0" y="146050"/>
                    </a:lnTo>
                    <a:lnTo>
                      <a:pt x="0" y="219075"/>
                    </a:lnTo>
                    <a:lnTo>
                      <a:pt x="95250" y="257175"/>
                    </a:lnTo>
                    <a:lnTo>
                      <a:pt x="127000" y="352425"/>
                    </a:lnTo>
                    <a:lnTo>
                      <a:pt x="66675" y="377825"/>
                    </a:lnTo>
                    <a:lnTo>
                      <a:pt x="88900" y="403225"/>
                    </a:lnTo>
                    <a:lnTo>
                      <a:pt x="44450" y="454025"/>
                    </a:lnTo>
                    <a:lnTo>
                      <a:pt x="107950" y="476250"/>
                    </a:lnTo>
                    <a:lnTo>
                      <a:pt x="9525" y="558800"/>
                    </a:lnTo>
                    <a:lnTo>
                      <a:pt x="142875" y="514350"/>
                    </a:lnTo>
                    <a:lnTo>
                      <a:pt x="244475" y="501650"/>
                    </a:lnTo>
                    <a:lnTo>
                      <a:pt x="282575" y="390525"/>
                    </a:lnTo>
                    <a:lnTo>
                      <a:pt x="219075" y="361950"/>
                    </a:lnTo>
                    <a:lnTo>
                      <a:pt x="168275" y="222250"/>
                    </a:lnTo>
                    <a:lnTo>
                      <a:pt x="114300" y="161925"/>
                    </a:lnTo>
                    <a:lnTo>
                      <a:pt x="155575" y="73025"/>
                    </a:lnTo>
                    <a:lnTo>
                      <a:pt x="82550" y="60325"/>
                    </a:lnTo>
                    <a:lnTo>
                      <a:pt x="1047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7" name="フリーフォーム 1028">
                <a:extLst>
                  <a:ext uri="{FF2B5EF4-FFF2-40B4-BE49-F238E27FC236}">
                    <a16:creationId xmlns:a16="http://schemas.microsoft.com/office/drawing/2014/main" id="{D1D75EE4-4D73-494F-8E5B-838759357214}"/>
                  </a:ext>
                </a:extLst>
              </p:cNvPr>
              <p:cNvSpPr/>
              <p:nvPr/>
            </p:nvSpPr>
            <p:spPr bwMode="auto">
              <a:xfrm>
                <a:off x="3745313" y="3460420"/>
                <a:ext cx="246705" cy="139645"/>
              </a:xfrm>
              <a:custGeom>
                <a:avLst/>
                <a:gdLst>
                  <a:gd name="connsiteX0" fmla="*/ 336550 w 336550"/>
                  <a:gd name="connsiteY0" fmla="*/ 41275 h 190500"/>
                  <a:gd name="connsiteX1" fmla="*/ 260350 w 336550"/>
                  <a:gd name="connsiteY1" fmla="*/ 3175 h 190500"/>
                  <a:gd name="connsiteX2" fmla="*/ 117475 w 336550"/>
                  <a:gd name="connsiteY2" fmla="*/ 0 h 190500"/>
                  <a:gd name="connsiteX3" fmla="*/ 12700 w 336550"/>
                  <a:gd name="connsiteY3" fmla="*/ 38100 h 190500"/>
                  <a:gd name="connsiteX4" fmla="*/ 3175 w 336550"/>
                  <a:gd name="connsiteY4" fmla="*/ 98425 h 190500"/>
                  <a:gd name="connsiteX5" fmla="*/ 101600 w 336550"/>
                  <a:gd name="connsiteY5" fmla="*/ 120650 h 190500"/>
                  <a:gd name="connsiteX6" fmla="*/ 0 w 336550"/>
                  <a:gd name="connsiteY6" fmla="*/ 171450 h 190500"/>
                  <a:gd name="connsiteX7" fmla="*/ 104775 w 336550"/>
                  <a:gd name="connsiteY7" fmla="*/ 190500 h 190500"/>
                  <a:gd name="connsiteX8" fmla="*/ 161925 w 336550"/>
                  <a:gd name="connsiteY8" fmla="*/ 136525 h 190500"/>
                  <a:gd name="connsiteX9" fmla="*/ 273050 w 336550"/>
                  <a:gd name="connsiteY9" fmla="*/ 98425 h 190500"/>
                  <a:gd name="connsiteX10" fmla="*/ 336550 w 336550"/>
                  <a:gd name="connsiteY10" fmla="*/ 41275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6550" h="190500">
                    <a:moveTo>
                      <a:pt x="336550" y="41275"/>
                    </a:moveTo>
                    <a:lnTo>
                      <a:pt x="260350" y="3175"/>
                    </a:lnTo>
                    <a:lnTo>
                      <a:pt x="117475" y="0"/>
                    </a:lnTo>
                    <a:lnTo>
                      <a:pt x="12700" y="38100"/>
                    </a:lnTo>
                    <a:lnTo>
                      <a:pt x="3175" y="98425"/>
                    </a:lnTo>
                    <a:lnTo>
                      <a:pt x="101600" y="120650"/>
                    </a:lnTo>
                    <a:lnTo>
                      <a:pt x="0" y="171450"/>
                    </a:lnTo>
                    <a:lnTo>
                      <a:pt x="104775" y="190500"/>
                    </a:lnTo>
                    <a:lnTo>
                      <a:pt x="161925" y="136525"/>
                    </a:lnTo>
                    <a:lnTo>
                      <a:pt x="273050" y="98425"/>
                    </a:lnTo>
                    <a:lnTo>
                      <a:pt x="33655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" name="フリーフォーム 1029">
                <a:extLst>
                  <a:ext uri="{FF2B5EF4-FFF2-40B4-BE49-F238E27FC236}">
                    <a16:creationId xmlns:a16="http://schemas.microsoft.com/office/drawing/2014/main" id="{7925C1B3-8B7F-48D8-9FE1-1D8F8CDA1E3B}"/>
                  </a:ext>
                </a:extLst>
              </p:cNvPr>
              <p:cNvSpPr/>
              <p:nvPr/>
            </p:nvSpPr>
            <p:spPr bwMode="auto">
              <a:xfrm>
                <a:off x="3677818" y="3579118"/>
                <a:ext cx="165247" cy="109388"/>
              </a:xfrm>
              <a:custGeom>
                <a:avLst/>
                <a:gdLst>
                  <a:gd name="connsiteX0" fmla="*/ 196850 w 225425"/>
                  <a:gd name="connsiteY0" fmla="*/ 34925 h 149225"/>
                  <a:gd name="connsiteX1" fmla="*/ 225425 w 225425"/>
                  <a:gd name="connsiteY1" fmla="*/ 114300 h 149225"/>
                  <a:gd name="connsiteX2" fmla="*/ 117475 w 225425"/>
                  <a:gd name="connsiteY2" fmla="*/ 142875 h 149225"/>
                  <a:gd name="connsiteX3" fmla="*/ 85725 w 225425"/>
                  <a:gd name="connsiteY3" fmla="*/ 63500 h 149225"/>
                  <a:gd name="connsiteX4" fmla="*/ 9525 w 225425"/>
                  <a:gd name="connsiteY4" fmla="*/ 149225 h 149225"/>
                  <a:gd name="connsiteX5" fmla="*/ 0 w 225425"/>
                  <a:gd name="connsiteY5" fmla="*/ 12700 h 149225"/>
                  <a:gd name="connsiteX6" fmla="*/ 38100 w 225425"/>
                  <a:gd name="connsiteY6" fmla="*/ 0 h 149225"/>
                  <a:gd name="connsiteX7" fmla="*/ 92075 w 225425"/>
                  <a:gd name="connsiteY7" fmla="*/ 0 h 149225"/>
                  <a:gd name="connsiteX8" fmla="*/ 196850 w 225425"/>
                  <a:gd name="connsiteY8" fmla="*/ 349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425" h="149225">
                    <a:moveTo>
                      <a:pt x="196850" y="34925"/>
                    </a:moveTo>
                    <a:lnTo>
                      <a:pt x="225425" y="114300"/>
                    </a:lnTo>
                    <a:lnTo>
                      <a:pt x="117475" y="142875"/>
                    </a:lnTo>
                    <a:lnTo>
                      <a:pt x="85725" y="63500"/>
                    </a:lnTo>
                    <a:lnTo>
                      <a:pt x="9525" y="149225"/>
                    </a:lnTo>
                    <a:lnTo>
                      <a:pt x="0" y="12700"/>
                    </a:lnTo>
                    <a:lnTo>
                      <a:pt x="38100" y="0"/>
                    </a:lnTo>
                    <a:lnTo>
                      <a:pt x="92075" y="0"/>
                    </a:lnTo>
                    <a:lnTo>
                      <a:pt x="19685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" name="フリーフォーム 1030">
                <a:extLst>
                  <a:ext uri="{FF2B5EF4-FFF2-40B4-BE49-F238E27FC236}">
                    <a16:creationId xmlns:a16="http://schemas.microsoft.com/office/drawing/2014/main" id="{C6EA4605-D871-41F8-8732-3BD0901C2203}"/>
                  </a:ext>
                </a:extLst>
              </p:cNvPr>
              <p:cNvSpPr/>
              <p:nvPr/>
            </p:nvSpPr>
            <p:spPr bwMode="auto">
              <a:xfrm>
                <a:off x="3379910" y="3367323"/>
                <a:ext cx="439881" cy="300236"/>
              </a:xfrm>
              <a:custGeom>
                <a:avLst/>
                <a:gdLst>
                  <a:gd name="connsiteX0" fmla="*/ 492125 w 600075"/>
                  <a:gd name="connsiteY0" fmla="*/ 212725 h 409575"/>
                  <a:gd name="connsiteX1" fmla="*/ 600075 w 600075"/>
                  <a:gd name="connsiteY1" fmla="*/ 247650 h 409575"/>
                  <a:gd name="connsiteX2" fmla="*/ 523875 w 600075"/>
                  <a:gd name="connsiteY2" fmla="*/ 301625 h 409575"/>
                  <a:gd name="connsiteX3" fmla="*/ 454025 w 600075"/>
                  <a:gd name="connsiteY3" fmla="*/ 285750 h 409575"/>
                  <a:gd name="connsiteX4" fmla="*/ 412750 w 600075"/>
                  <a:gd name="connsiteY4" fmla="*/ 304800 h 409575"/>
                  <a:gd name="connsiteX5" fmla="*/ 406400 w 600075"/>
                  <a:gd name="connsiteY5" fmla="*/ 409575 h 409575"/>
                  <a:gd name="connsiteX6" fmla="*/ 361950 w 600075"/>
                  <a:gd name="connsiteY6" fmla="*/ 396875 h 409575"/>
                  <a:gd name="connsiteX7" fmla="*/ 212725 w 600075"/>
                  <a:gd name="connsiteY7" fmla="*/ 257175 h 409575"/>
                  <a:gd name="connsiteX8" fmla="*/ 111125 w 600075"/>
                  <a:gd name="connsiteY8" fmla="*/ 149225 h 409575"/>
                  <a:gd name="connsiteX9" fmla="*/ 69850 w 600075"/>
                  <a:gd name="connsiteY9" fmla="*/ 165100 h 409575"/>
                  <a:gd name="connsiteX10" fmla="*/ 0 w 600075"/>
                  <a:gd name="connsiteY10" fmla="*/ 215900 h 409575"/>
                  <a:gd name="connsiteX11" fmla="*/ 12700 w 600075"/>
                  <a:gd name="connsiteY11" fmla="*/ 22225 h 409575"/>
                  <a:gd name="connsiteX12" fmla="*/ 73025 w 600075"/>
                  <a:gd name="connsiteY12" fmla="*/ 0 h 409575"/>
                  <a:gd name="connsiteX13" fmla="*/ 238125 w 600075"/>
                  <a:gd name="connsiteY13" fmla="*/ 107950 h 409575"/>
                  <a:gd name="connsiteX14" fmla="*/ 327025 w 600075"/>
                  <a:gd name="connsiteY14" fmla="*/ 107950 h 409575"/>
                  <a:gd name="connsiteX15" fmla="*/ 365125 w 600075"/>
                  <a:gd name="connsiteY15" fmla="*/ 222250 h 409575"/>
                  <a:gd name="connsiteX16" fmla="*/ 415925 w 600075"/>
                  <a:gd name="connsiteY16" fmla="*/ 241300 h 409575"/>
                  <a:gd name="connsiteX17" fmla="*/ 492125 w 600075"/>
                  <a:gd name="connsiteY17" fmla="*/ 2127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0075" h="409575">
                    <a:moveTo>
                      <a:pt x="492125" y="212725"/>
                    </a:moveTo>
                    <a:lnTo>
                      <a:pt x="600075" y="247650"/>
                    </a:lnTo>
                    <a:lnTo>
                      <a:pt x="523875" y="301625"/>
                    </a:lnTo>
                    <a:lnTo>
                      <a:pt x="454025" y="285750"/>
                    </a:lnTo>
                    <a:lnTo>
                      <a:pt x="412750" y="304800"/>
                    </a:lnTo>
                    <a:lnTo>
                      <a:pt x="406400" y="409575"/>
                    </a:lnTo>
                    <a:lnTo>
                      <a:pt x="361950" y="396875"/>
                    </a:lnTo>
                    <a:lnTo>
                      <a:pt x="212725" y="257175"/>
                    </a:lnTo>
                    <a:lnTo>
                      <a:pt x="111125" y="149225"/>
                    </a:lnTo>
                    <a:lnTo>
                      <a:pt x="69850" y="165100"/>
                    </a:lnTo>
                    <a:lnTo>
                      <a:pt x="0" y="215900"/>
                    </a:lnTo>
                    <a:lnTo>
                      <a:pt x="12700" y="22225"/>
                    </a:lnTo>
                    <a:lnTo>
                      <a:pt x="73025" y="0"/>
                    </a:lnTo>
                    <a:lnTo>
                      <a:pt x="238125" y="107950"/>
                    </a:lnTo>
                    <a:lnTo>
                      <a:pt x="327025" y="107950"/>
                    </a:lnTo>
                    <a:lnTo>
                      <a:pt x="365125" y="222250"/>
                    </a:lnTo>
                    <a:lnTo>
                      <a:pt x="415925" y="241300"/>
                    </a:lnTo>
                    <a:lnTo>
                      <a:pt x="492125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" name="フリーフォーム 1031">
                <a:extLst>
                  <a:ext uri="{FF2B5EF4-FFF2-40B4-BE49-F238E27FC236}">
                    <a16:creationId xmlns:a16="http://schemas.microsoft.com/office/drawing/2014/main" id="{D7973394-8BAC-4C0D-AC38-EE53DF3C42CF}"/>
                  </a:ext>
                </a:extLst>
              </p:cNvPr>
              <p:cNvSpPr/>
              <p:nvPr/>
            </p:nvSpPr>
            <p:spPr bwMode="auto">
              <a:xfrm>
                <a:off x="3296123" y="3479039"/>
                <a:ext cx="337475" cy="258343"/>
              </a:xfrm>
              <a:custGeom>
                <a:avLst/>
                <a:gdLst>
                  <a:gd name="connsiteX0" fmla="*/ 3175 w 460375"/>
                  <a:gd name="connsiteY0" fmla="*/ 38100 h 352425"/>
                  <a:gd name="connsiteX1" fmla="*/ 57150 w 460375"/>
                  <a:gd name="connsiteY1" fmla="*/ 3175 h 352425"/>
                  <a:gd name="connsiteX2" fmla="*/ 114300 w 460375"/>
                  <a:gd name="connsiteY2" fmla="*/ 66675 h 352425"/>
                  <a:gd name="connsiteX3" fmla="*/ 177800 w 460375"/>
                  <a:gd name="connsiteY3" fmla="*/ 19050 h 352425"/>
                  <a:gd name="connsiteX4" fmla="*/ 219075 w 460375"/>
                  <a:gd name="connsiteY4" fmla="*/ 0 h 352425"/>
                  <a:gd name="connsiteX5" fmla="*/ 346075 w 460375"/>
                  <a:gd name="connsiteY5" fmla="*/ 133350 h 352425"/>
                  <a:gd name="connsiteX6" fmla="*/ 460375 w 460375"/>
                  <a:gd name="connsiteY6" fmla="*/ 231775 h 352425"/>
                  <a:gd name="connsiteX7" fmla="*/ 339725 w 460375"/>
                  <a:gd name="connsiteY7" fmla="*/ 352425 h 352425"/>
                  <a:gd name="connsiteX8" fmla="*/ 288925 w 460375"/>
                  <a:gd name="connsiteY8" fmla="*/ 339725 h 352425"/>
                  <a:gd name="connsiteX9" fmla="*/ 285750 w 460375"/>
                  <a:gd name="connsiteY9" fmla="*/ 285750 h 352425"/>
                  <a:gd name="connsiteX10" fmla="*/ 146050 w 460375"/>
                  <a:gd name="connsiteY10" fmla="*/ 190500 h 352425"/>
                  <a:gd name="connsiteX11" fmla="*/ 60325 w 460375"/>
                  <a:gd name="connsiteY11" fmla="*/ 254000 h 352425"/>
                  <a:gd name="connsiteX12" fmla="*/ 0 w 460375"/>
                  <a:gd name="connsiteY12" fmla="*/ 104775 h 352425"/>
                  <a:gd name="connsiteX13" fmla="*/ 53975 w 460375"/>
                  <a:gd name="connsiteY13" fmla="*/ 98425 h 352425"/>
                  <a:gd name="connsiteX14" fmla="*/ 63500 w 460375"/>
                  <a:gd name="connsiteY14" fmla="*/ 73025 h 352425"/>
                  <a:gd name="connsiteX15" fmla="*/ 3175 w 460375"/>
                  <a:gd name="connsiteY15" fmla="*/ 381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0375" h="352425">
                    <a:moveTo>
                      <a:pt x="3175" y="38100"/>
                    </a:moveTo>
                    <a:lnTo>
                      <a:pt x="57150" y="3175"/>
                    </a:lnTo>
                    <a:lnTo>
                      <a:pt x="114300" y="66675"/>
                    </a:lnTo>
                    <a:lnTo>
                      <a:pt x="177800" y="19050"/>
                    </a:lnTo>
                    <a:lnTo>
                      <a:pt x="219075" y="0"/>
                    </a:lnTo>
                    <a:lnTo>
                      <a:pt x="346075" y="133350"/>
                    </a:lnTo>
                    <a:lnTo>
                      <a:pt x="460375" y="231775"/>
                    </a:lnTo>
                    <a:lnTo>
                      <a:pt x="339725" y="352425"/>
                    </a:lnTo>
                    <a:lnTo>
                      <a:pt x="288925" y="339725"/>
                    </a:lnTo>
                    <a:lnTo>
                      <a:pt x="285750" y="285750"/>
                    </a:lnTo>
                    <a:lnTo>
                      <a:pt x="146050" y="190500"/>
                    </a:lnTo>
                    <a:lnTo>
                      <a:pt x="60325" y="254000"/>
                    </a:lnTo>
                    <a:lnTo>
                      <a:pt x="0" y="104775"/>
                    </a:lnTo>
                    <a:lnTo>
                      <a:pt x="53975" y="98425"/>
                    </a:lnTo>
                    <a:lnTo>
                      <a:pt x="63500" y="73025"/>
                    </a:lnTo>
                    <a:lnTo>
                      <a:pt x="31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" name="フリーフォーム 1033">
                <a:extLst>
                  <a:ext uri="{FF2B5EF4-FFF2-40B4-BE49-F238E27FC236}">
                    <a16:creationId xmlns:a16="http://schemas.microsoft.com/office/drawing/2014/main" id="{9F2A14A4-C9A5-49BB-BD10-053F1B548206}"/>
                  </a:ext>
                </a:extLst>
              </p:cNvPr>
              <p:cNvSpPr/>
              <p:nvPr/>
            </p:nvSpPr>
            <p:spPr bwMode="auto">
              <a:xfrm>
                <a:off x="3158806" y="2950716"/>
                <a:ext cx="998460" cy="595817"/>
              </a:xfrm>
              <a:custGeom>
                <a:avLst/>
                <a:gdLst>
                  <a:gd name="connsiteX0" fmla="*/ 73025 w 1362075"/>
                  <a:gd name="connsiteY0" fmla="*/ 523875 h 812800"/>
                  <a:gd name="connsiteX1" fmla="*/ 0 w 1362075"/>
                  <a:gd name="connsiteY1" fmla="*/ 387350 h 812800"/>
                  <a:gd name="connsiteX2" fmla="*/ 165100 w 1362075"/>
                  <a:gd name="connsiteY2" fmla="*/ 196850 h 812800"/>
                  <a:gd name="connsiteX3" fmla="*/ 288925 w 1362075"/>
                  <a:gd name="connsiteY3" fmla="*/ 266700 h 812800"/>
                  <a:gd name="connsiteX4" fmla="*/ 469900 w 1362075"/>
                  <a:gd name="connsiteY4" fmla="*/ 254000 h 812800"/>
                  <a:gd name="connsiteX5" fmla="*/ 466725 w 1362075"/>
                  <a:gd name="connsiteY5" fmla="*/ 98425 h 812800"/>
                  <a:gd name="connsiteX6" fmla="*/ 762000 w 1362075"/>
                  <a:gd name="connsiteY6" fmla="*/ 0 h 812800"/>
                  <a:gd name="connsiteX7" fmla="*/ 844550 w 1362075"/>
                  <a:gd name="connsiteY7" fmla="*/ 88900 h 812800"/>
                  <a:gd name="connsiteX8" fmla="*/ 942975 w 1362075"/>
                  <a:gd name="connsiteY8" fmla="*/ 139700 h 812800"/>
                  <a:gd name="connsiteX9" fmla="*/ 977900 w 1362075"/>
                  <a:gd name="connsiteY9" fmla="*/ 66675 h 812800"/>
                  <a:gd name="connsiteX10" fmla="*/ 1098550 w 1362075"/>
                  <a:gd name="connsiteY10" fmla="*/ 282575 h 812800"/>
                  <a:gd name="connsiteX11" fmla="*/ 1250950 w 1362075"/>
                  <a:gd name="connsiteY11" fmla="*/ 273050 h 812800"/>
                  <a:gd name="connsiteX12" fmla="*/ 1362075 w 1362075"/>
                  <a:gd name="connsiteY12" fmla="*/ 390525 h 812800"/>
                  <a:gd name="connsiteX13" fmla="*/ 1320800 w 1362075"/>
                  <a:gd name="connsiteY13" fmla="*/ 422275 h 812800"/>
                  <a:gd name="connsiteX14" fmla="*/ 1308100 w 1362075"/>
                  <a:gd name="connsiteY14" fmla="*/ 517525 h 812800"/>
                  <a:gd name="connsiteX15" fmla="*/ 1222375 w 1362075"/>
                  <a:gd name="connsiteY15" fmla="*/ 479425 h 812800"/>
                  <a:gd name="connsiteX16" fmla="*/ 1216025 w 1362075"/>
                  <a:gd name="connsiteY16" fmla="*/ 581025 h 812800"/>
                  <a:gd name="connsiteX17" fmla="*/ 1123950 w 1362075"/>
                  <a:gd name="connsiteY17" fmla="*/ 581025 h 812800"/>
                  <a:gd name="connsiteX18" fmla="*/ 1139825 w 1362075"/>
                  <a:gd name="connsiteY18" fmla="*/ 730250 h 812800"/>
                  <a:gd name="connsiteX19" fmla="*/ 1063625 w 1362075"/>
                  <a:gd name="connsiteY19" fmla="*/ 695325 h 812800"/>
                  <a:gd name="connsiteX20" fmla="*/ 917575 w 1362075"/>
                  <a:gd name="connsiteY20" fmla="*/ 701675 h 812800"/>
                  <a:gd name="connsiteX21" fmla="*/ 812800 w 1362075"/>
                  <a:gd name="connsiteY21" fmla="*/ 730250 h 812800"/>
                  <a:gd name="connsiteX22" fmla="*/ 796925 w 1362075"/>
                  <a:gd name="connsiteY22" fmla="*/ 784225 h 812800"/>
                  <a:gd name="connsiteX23" fmla="*/ 708025 w 1362075"/>
                  <a:gd name="connsiteY23" fmla="*/ 812800 h 812800"/>
                  <a:gd name="connsiteX24" fmla="*/ 663575 w 1362075"/>
                  <a:gd name="connsiteY24" fmla="*/ 800100 h 812800"/>
                  <a:gd name="connsiteX25" fmla="*/ 631825 w 1362075"/>
                  <a:gd name="connsiteY25" fmla="*/ 673100 h 812800"/>
                  <a:gd name="connsiteX26" fmla="*/ 530225 w 1362075"/>
                  <a:gd name="connsiteY26" fmla="*/ 676275 h 812800"/>
                  <a:gd name="connsiteX27" fmla="*/ 381000 w 1362075"/>
                  <a:gd name="connsiteY27" fmla="*/ 568325 h 812800"/>
                  <a:gd name="connsiteX28" fmla="*/ 311150 w 1362075"/>
                  <a:gd name="connsiteY28" fmla="*/ 603250 h 812800"/>
                  <a:gd name="connsiteX29" fmla="*/ 298450 w 1362075"/>
                  <a:gd name="connsiteY29" fmla="*/ 781050 h 812800"/>
                  <a:gd name="connsiteX30" fmla="*/ 250825 w 1362075"/>
                  <a:gd name="connsiteY30" fmla="*/ 730250 h 812800"/>
                  <a:gd name="connsiteX31" fmla="*/ 203200 w 1362075"/>
                  <a:gd name="connsiteY31" fmla="*/ 758825 h 812800"/>
                  <a:gd name="connsiteX32" fmla="*/ 127000 w 1362075"/>
                  <a:gd name="connsiteY32" fmla="*/ 628650 h 812800"/>
                  <a:gd name="connsiteX33" fmla="*/ 155575 w 1362075"/>
                  <a:gd name="connsiteY33" fmla="*/ 571500 h 812800"/>
                  <a:gd name="connsiteX34" fmla="*/ 228600 w 1362075"/>
                  <a:gd name="connsiteY34" fmla="*/ 596900 h 812800"/>
                  <a:gd name="connsiteX35" fmla="*/ 222250 w 1362075"/>
                  <a:gd name="connsiteY35" fmla="*/ 501650 h 812800"/>
                  <a:gd name="connsiteX36" fmla="*/ 152400 w 1362075"/>
                  <a:gd name="connsiteY36" fmla="*/ 488950 h 812800"/>
                  <a:gd name="connsiteX37" fmla="*/ 73025 w 1362075"/>
                  <a:gd name="connsiteY37" fmla="*/ 523875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62075" h="812800">
                    <a:moveTo>
                      <a:pt x="73025" y="523875"/>
                    </a:moveTo>
                    <a:lnTo>
                      <a:pt x="0" y="387350"/>
                    </a:lnTo>
                    <a:lnTo>
                      <a:pt x="165100" y="196850"/>
                    </a:lnTo>
                    <a:lnTo>
                      <a:pt x="288925" y="266700"/>
                    </a:lnTo>
                    <a:lnTo>
                      <a:pt x="469900" y="254000"/>
                    </a:lnTo>
                    <a:cubicBezTo>
                      <a:pt x="468842" y="202142"/>
                      <a:pt x="467783" y="150283"/>
                      <a:pt x="466725" y="98425"/>
                    </a:cubicBezTo>
                    <a:lnTo>
                      <a:pt x="762000" y="0"/>
                    </a:lnTo>
                    <a:lnTo>
                      <a:pt x="844550" y="88900"/>
                    </a:lnTo>
                    <a:lnTo>
                      <a:pt x="942975" y="139700"/>
                    </a:lnTo>
                    <a:lnTo>
                      <a:pt x="977900" y="66675"/>
                    </a:lnTo>
                    <a:lnTo>
                      <a:pt x="1098550" y="282575"/>
                    </a:lnTo>
                    <a:lnTo>
                      <a:pt x="1250950" y="273050"/>
                    </a:lnTo>
                    <a:lnTo>
                      <a:pt x="1362075" y="390525"/>
                    </a:lnTo>
                    <a:lnTo>
                      <a:pt x="1320800" y="422275"/>
                    </a:lnTo>
                    <a:lnTo>
                      <a:pt x="1308100" y="517525"/>
                    </a:lnTo>
                    <a:lnTo>
                      <a:pt x="1222375" y="479425"/>
                    </a:lnTo>
                    <a:lnTo>
                      <a:pt x="1216025" y="581025"/>
                    </a:lnTo>
                    <a:lnTo>
                      <a:pt x="1123950" y="581025"/>
                    </a:lnTo>
                    <a:lnTo>
                      <a:pt x="1139825" y="730250"/>
                    </a:lnTo>
                    <a:lnTo>
                      <a:pt x="1063625" y="695325"/>
                    </a:lnTo>
                    <a:lnTo>
                      <a:pt x="917575" y="701675"/>
                    </a:lnTo>
                    <a:lnTo>
                      <a:pt x="812800" y="730250"/>
                    </a:lnTo>
                    <a:lnTo>
                      <a:pt x="796925" y="784225"/>
                    </a:lnTo>
                    <a:lnTo>
                      <a:pt x="708025" y="812800"/>
                    </a:lnTo>
                    <a:lnTo>
                      <a:pt x="663575" y="800100"/>
                    </a:lnTo>
                    <a:lnTo>
                      <a:pt x="631825" y="673100"/>
                    </a:lnTo>
                    <a:lnTo>
                      <a:pt x="530225" y="676275"/>
                    </a:lnTo>
                    <a:lnTo>
                      <a:pt x="381000" y="568325"/>
                    </a:lnTo>
                    <a:lnTo>
                      <a:pt x="311150" y="603250"/>
                    </a:lnTo>
                    <a:lnTo>
                      <a:pt x="298450" y="781050"/>
                    </a:lnTo>
                    <a:lnTo>
                      <a:pt x="250825" y="730250"/>
                    </a:lnTo>
                    <a:lnTo>
                      <a:pt x="203200" y="758825"/>
                    </a:lnTo>
                    <a:lnTo>
                      <a:pt x="127000" y="628650"/>
                    </a:lnTo>
                    <a:lnTo>
                      <a:pt x="155575" y="571500"/>
                    </a:lnTo>
                    <a:lnTo>
                      <a:pt x="228600" y="596900"/>
                    </a:lnTo>
                    <a:lnTo>
                      <a:pt x="222250" y="501650"/>
                    </a:lnTo>
                    <a:lnTo>
                      <a:pt x="152400" y="488950"/>
                    </a:lnTo>
                    <a:lnTo>
                      <a:pt x="73025" y="523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2" name="フリーフォーム 1034">
                <a:extLst>
                  <a:ext uri="{FF2B5EF4-FFF2-40B4-BE49-F238E27FC236}">
                    <a16:creationId xmlns:a16="http://schemas.microsoft.com/office/drawing/2014/main" id="{14A9A150-0B66-488C-AF05-A354107AF128}"/>
                  </a:ext>
                </a:extLst>
              </p:cNvPr>
              <p:cNvSpPr/>
              <p:nvPr/>
            </p:nvSpPr>
            <p:spPr bwMode="auto">
              <a:xfrm>
                <a:off x="3251903" y="4037618"/>
                <a:ext cx="134990" cy="72150"/>
              </a:xfrm>
              <a:custGeom>
                <a:avLst/>
                <a:gdLst>
                  <a:gd name="connsiteX0" fmla="*/ 0 w 184150"/>
                  <a:gd name="connsiteY0" fmla="*/ 0 h 98425"/>
                  <a:gd name="connsiteX1" fmla="*/ 184150 w 184150"/>
                  <a:gd name="connsiteY1" fmla="*/ 9525 h 98425"/>
                  <a:gd name="connsiteX2" fmla="*/ 142875 w 184150"/>
                  <a:gd name="connsiteY2" fmla="*/ 98425 h 98425"/>
                  <a:gd name="connsiteX3" fmla="*/ 41275 w 184150"/>
                  <a:gd name="connsiteY3" fmla="*/ 63500 h 98425"/>
                  <a:gd name="connsiteX4" fmla="*/ 0 w 184150"/>
                  <a:gd name="connsiteY4" fmla="*/ 0 h 98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98425">
                    <a:moveTo>
                      <a:pt x="0" y="0"/>
                    </a:moveTo>
                    <a:lnTo>
                      <a:pt x="184150" y="9525"/>
                    </a:lnTo>
                    <a:lnTo>
                      <a:pt x="142875" y="98425"/>
                    </a:lnTo>
                    <a:lnTo>
                      <a:pt x="41275" y="63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3" name="フリーフォーム 1035">
                <a:extLst>
                  <a:ext uri="{FF2B5EF4-FFF2-40B4-BE49-F238E27FC236}">
                    <a16:creationId xmlns:a16="http://schemas.microsoft.com/office/drawing/2014/main" id="{EE0DCC48-83A0-4747-8B9B-5722F2623ADB}"/>
                  </a:ext>
                </a:extLst>
              </p:cNvPr>
              <p:cNvSpPr/>
              <p:nvPr/>
            </p:nvSpPr>
            <p:spPr bwMode="auto">
              <a:xfrm>
                <a:off x="2870207" y="3835133"/>
                <a:ext cx="502721" cy="453845"/>
              </a:xfrm>
              <a:custGeom>
                <a:avLst/>
                <a:gdLst>
                  <a:gd name="connsiteX0" fmla="*/ 660400 w 685800"/>
                  <a:gd name="connsiteY0" fmla="*/ 381000 h 619125"/>
                  <a:gd name="connsiteX1" fmla="*/ 685800 w 685800"/>
                  <a:gd name="connsiteY1" fmla="*/ 428625 h 619125"/>
                  <a:gd name="connsiteX2" fmla="*/ 676275 w 685800"/>
                  <a:gd name="connsiteY2" fmla="*/ 492125 h 619125"/>
                  <a:gd name="connsiteX3" fmla="*/ 561975 w 685800"/>
                  <a:gd name="connsiteY3" fmla="*/ 539750 h 619125"/>
                  <a:gd name="connsiteX4" fmla="*/ 469900 w 685800"/>
                  <a:gd name="connsiteY4" fmla="*/ 542925 h 619125"/>
                  <a:gd name="connsiteX5" fmla="*/ 406400 w 685800"/>
                  <a:gd name="connsiteY5" fmla="*/ 609600 h 619125"/>
                  <a:gd name="connsiteX6" fmla="*/ 279400 w 685800"/>
                  <a:gd name="connsiteY6" fmla="*/ 584200 h 619125"/>
                  <a:gd name="connsiteX7" fmla="*/ 257175 w 685800"/>
                  <a:gd name="connsiteY7" fmla="*/ 619125 h 619125"/>
                  <a:gd name="connsiteX8" fmla="*/ 123825 w 685800"/>
                  <a:gd name="connsiteY8" fmla="*/ 428625 h 619125"/>
                  <a:gd name="connsiteX9" fmla="*/ 114300 w 685800"/>
                  <a:gd name="connsiteY9" fmla="*/ 311150 h 619125"/>
                  <a:gd name="connsiteX10" fmla="*/ 0 w 685800"/>
                  <a:gd name="connsiteY10" fmla="*/ 200025 h 619125"/>
                  <a:gd name="connsiteX11" fmla="*/ 6350 w 685800"/>
                  <a:gd name="connsiteY11" fmla="*/ 136525 h 619125"/>
                  <a:gd name="connsiteX12" fmla="*/ 66675 w 685800"/>
                  <a:gd name="connsiteY12" fmla="*/ 101600 h 619125"/>
                  <a:gd name="connsiteX13" fmla="*/ 73025 w 685800"/>
                  <a:gd name="connsiteY13" fmla="*/ 19050 h 619125"/>
                  <a:gd name="connsiteX14" fmla="*/ 149225 w 685800"/>
                  <a:gd name="connsiteY14" fmla="*/ 0 h 619125"/>
                  <a:gd name="connsiteX15" fmla="*/ 330200 w 685800"/>
                  <a:gd name="connsiteY15" fmla="*/ 117475 h 619125"/>
                  <a:gd name="connsiteX16" fmla="*/ 409575 w 685800"/>
                  <a:gd name="connsiteY16" fmla="*/ 98425 h 619125"/>
                  <a:gd name="connsiteX17" fmla="*/ 511175 w 685800"/>
                  <a:gd name="connsiteY17" fmla="*/ 276225 h 619125"/>
                  <a:gd name="connsiteX18" fmla="*/ 565150 w 685800"/>
                  <a:gd name="connsiteY18" fmla="*/ 342900 h 619125"/>
                  <a:gd name="connsiteX19" fmla="*/ 660400 w 685800"/>
                  <a:gd name="connsiteY19" fmla="*/ 381000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5800" h="619125">
                    <a:moveTo>
                      <a:pt x="660400" y="381000"/>
                    </a:moveTo>
                    <a:lnTo>
                      <a:pt x="685800" y="428625"/>
                    </a:lnTo>
                    <a:lnTo>
                      <a:pt x="676275" y="492125"/>
                    </a:lnTo>
                    <a:lnTo>
                      <a:pt x="561975" y="539750"/>
                    </a:lnTo>
                    <a:lnTo>
                      <a:pt x="469900" y="542925"/>
                    </a:lnTo>
                    <a:lnTo>
                      <a:pt x="406400" y="609600"/>
                    </a:lnTo>
                    <a:lnTo>
                      <a:pt x="279400" y="584200"/>
                    </a:lnTo>
                    <a:lnTo>
                      <a:pt x="257175" y="619125"/>
                    </a:lnTo>
                    <a:lnTo>
                      <a:pt x="123825" y="428625"/>
                    </a:lnTo>
                    <a:lnTo>
                      <a:pt x="114300" y="311150"/>
                    </a:lnTo>
                    <a:lnTo>
                      <a:pt x="0" y="200025"/>
                    </a:lnTo>
                    <a:lnTo>
                      <a:pt x="6350" y="136525"/>
                    </a:lnTo>
                    <a:lnTo>
                      <a:pt x="66675" y="101600"/>
                    </a:lnTo>
                    <a:lnTo>
                      <a:pt x="73025" y="19050"/>
                    </a:lnTo>
                    <a:lnTo>
                      <a:pt x="149225" y="0"/>
                    </a:lnTo>
                    <a:lnTo>
                      <a:pt x="330200" y="117475"/>
                    </a:lnTo>
                    <a:lnTo>
                      <a:pt x="409575" y="98425"/>
                    </a:lnTo>
                    <a:lnTo>
                      <a:pt x="511175" y="276225"/>
                    </a:lnTo>
                    <a:lnTo>
                      <a:pt x="565150" y="342900"/>
                    </a:lnTo>
                    <a:lnTo>
                      <a:pt x="660400" y="3810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4" name="フリーフォーム 1036">
                <a:extLst>
                  <a:ext uri="{FF2B5EF4-FFF2-40B4-BE49-F238E27FC236}">
                    <a16:creationId xmlns:a16="http://schemas.microsoft.com/office/drawing/2014/main" id="{BB5B77BD-F644-4C32-8E8F-4F29AA4E7262}"/>
                  </a:ext>
                </a:extLst>
              </p:cNvPr>
              <p:cNvSpPr/>
              <p:nvPr/>
            </p:nvSpPr>
            <p:spPr bwMode="auto">
              <a:xfrm>
                <a:off x="3291468" y="4049255"/>
                <a:ext cx="193175" cy="246706"/>
              </a:xfrm>
              <a:custGeom>
                <a:avLst/>
                <a:gdLst>
                  <a:gd name="connsiteX0" fmla="*/ 133350 w 263525"/>
                  <a:gd name="connsiteY0" fmla="*/ 0 h 336550"/>
                  <a:gd name="connsiteX1" fmla="*/ 171450 w 263525"/>
                  <a:gd name="connsiteY1" fmla="*/ 50800 h 336550"/>
                  <a:gd name="connsiteX2" fmla="*/ 263525 w 263525"/>
                  <a:gd name="connsiteY2" fmla="*/ 107950 h 336550"/>
                  <a:gd name="connsiteX3" fmla="*/ 142875 w 263525"/>
                  <a:gd name="connsiteY3" fmla="*/ 285750 h 336550"/>
                  <a:gd name="connsiteX4" fmla="*/ 19050 w 263525"/>
                  <a:gd name="connsiteY4" fmla="*/ 336550 h 336550"/>
                  <a:gd name="connsiteX5" fmla="*/ 0 w 263525"/>
                  <a:gd name="connsiteY5" fmla="*/ 244475 h 336550"/>
                  <a:gd name="connsiteX6" fmla="*/ 101600 w 263525"/>
                  <a:gd name="connsiteY6" fmla="*/ 203200 h 336550"/>
                  <a:gd name="connsiteX7" fmla="*/ 117475 w 263525"/>
                  <a:gd name="connsiteY7" fmla="*/ 136525 h 336550"/>
                  <a:gd name="connsiteX8" fmla="*/ 79375 w 263525"/>
                  <a:gd name="connsiteY8" fmla="*/ 85725 h 336550"/>
                  <a:gd name="connsiteX9" fmla="*/ 133350 w 263525"/>
                  <a:gd name="connsiteY9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3525" h="336550">
                    <a:moveTo>
                      <a:pt x="133350" y="0"/>
                    </a:moveTo>
                    <a:lnTo>
                      <a:pt x="171450" y="50800"/>
                    </a:lnTo>
                    <a:lnTo>
                      <a:pt x="263525" y="107950"/>
                    </a:lnTo>
                    <a:lnTo>
                      <a:pt x="142875" y="285750"/>
                    </a:lnTo>
                    <a:lnTo>
                      <a:pt x="19050" y="336550"/>
                    </a:lnTo>
                    <a:lnTo>
                      <a:pt x="0" y="244475"/>
                    </a:lnTo>
                    <a:lnTo>
                      <a:pt x="101600" y="203200"/>
                    </a:lnTo>
                    <a:lnTo>
                      <a:pt x="117475" y="136525"/>
                    </a:lnTo>
                    <a:lnTo>
                      <a:pt x="79375" y="85725"/>
                    </a:lnTo>
                    <a:lnTo>
                      <a:pt x="1333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5" name="フリーフォーム 1037">
                <a:extLst>
                  <a:ext uri="{FF2B5EF4-FFF2-40B4-BE49-F238E27FC236}">
                    <a16:creationId xmlns:a16="http://schemas.microsoft.com/office/drawing/2014/main" id="{4C30B9BB-A8D6-4C0F-B45A-BEC68BC2BAAE}"/>
                  </a:ext>
                </a:extLst>
              </p:cNvPr>
              <p:cNvSpPr/>
              <p:nvPr/>
            </p:nvSpPr>
            <p:spPr bwMode="auto">
              <a:xfrm>
                <a:off x="3061054" y="4233120"/>
                <a:ext cx="242051" cy="165246"/>
              </a:xfrm>
              <a:custGeom>
                <a:avLst/>
                <a:gdLst>
                  <a:gd name="connsiteX0" fmla="*/ 304800 w 330200"/>
                  <a:gd name="connsiteY0" fmla="*/ 0 h 225425"/>
                  <a:gd name="connsiteX1" fmla="*/ 219075 w 330200"/>
                  <a:gd name="connsiteY1" fmla="*/ 0 h 225425"/>
                  <a:gd name="connsiteX2" fmla="*/ 142875 w 330200"/>
                  <a:gd name="connsiteY2" fmla="*/ 63500 h 225425"/>
                  <a:gd name="connsiteX3" fmla="*/ 15875 w 330200"/>
                  <a:gd name="connsiteY3" fmla="*/ 38100 h 225425"/>
                  <a:gd name="connsiteX4" fmla="*/ 0 w 330200"/>
                  <a:gd name="connsiteY4" fmla="*/ 79375 h 225425"/>
                  <a:gd name="connsiteX5" fmla="*/ 15875 w 330200"/>
                  <a:gd name="connsiteY5" fmla="*/ 225425 h 225425"/>
                  <a:gd name="connsiteX6" fmla="*/ 234950 w 330200"/>
                  <a:gd name="connsiteY6" fmla="*/ 165100 h 225425"/>
                  <a:gd name="connsiteX7" fmla="*/ 285750 w 330200"/>
                  <a:gd name="connsiteY7" fmla="*/ 127000 h 225425"/>
                  <a:gd name="connsiteX8" fmla="*/ 330200 w 330200"/>
                  <a:gd name="connsiteY8" fmla="*/ 95250 h 225425"/>
                  <a:gd name="connsiteX9" fmla="*/ 304800 w 330200"/>
                  <a:gd name="connsiteY9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0200" h="225425">
                    <a:moveTo>
                      <a:pt x="304800" y="0"/>
                    </a:moveTo>
                    <a:lnTo>
                      <a:pt x="219075" y="0"/>
                    </a:lnTo>
                    <a:lnTo>
                      <a:pt x="142875" y="63500"/>
                    </a:lnTo>
                    <a:lnTo>
                      <a:pt x="15875" y="38100"/>
                    </a:lnTo>
                    <a:lnTo>
                      <a:pt x="0" y="79375"/>
                    </a:lnTo>
                    <a:lnTo>
                      <a:pt x="15875" y="225425"/>
                    </a:lnTo>
                    <a:lnTo>
                      <a:pt x="234950" y="165100"/>
                    </a:lnTo>
                    <a:lnTo>
                      <a:pt x="285750" y="127000"/>
                    </a:lnTo>
                    <a:lnTo>
                      <a:pt x="330200" y="95250"/>
                    </a:lnTo>
                    <a:lnTo>
                      <a:pt x="304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6" name="フリーフォーム 1038">
                <a:extLst>
                  <a:ext uri="{FF2B5EF4-FFF2-40B4-BE49-F238E27FC236}">
                    <a16:creationId xmlns:a16="http://schemas.microsoft.com/office/drawing/2014/main" id="{4FD43768-B12D-48E2-8966-24AC6C5540D8}"/>
                  </a:ext>
                </a:extLst>
              </p:cNvPr>
              <p:cNvSpPr/>
              <p:nvPr/>
            </p:nvSpPr>
            <p:spPr bwMode="auto">
              <a:xfrm>
                <a:off x="3012179" y="3446455"/>
                <a:ext cx="134990" cy="83787"/>
              </a:xfrm>
              <a:custGeom>
                <a:avLst/>
                <a:gdLst>
                  <a:gd name="connsiteX0" fmla="*/ 0 w 184150"/>
                  <a:gd name="connsiteY0" fmla="*/ 0 h 114300"/>
                  <a:gd name="connsiteX1" fmla="*/ 184150 w 184150"/>
                  <a:gd name="connsiteY1" fmla="*/ 92075 h 114300"/>
                  <a:gd name="connsiteX2" fmla="*/ 101600 w 184150"/>
                  <a:gd name="connsiteY2" fmla="*/ 114300 h 114300"/>
                  <a:gd name="connsiteX3" fmla="*/ 25400 w 184150"/>
                  <a:gd name="connsiteY3" fmla="*/ 88900 h 114300"/>
                  <a:gd name="connsiteX4" fmla="*/ 0 w 184150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50" h="114300">
                    <a:moveTo>
                      <a:pt x="0" y="0"/>
                    </a:moveTo>
                    <a:lnTo>
                      <a:pt x="184150" y="92075"/>
                    </a:lnTo>
                    <a:lnTo>
                      <a:pt x="101600" y="114300"/>
                    </a:lnTo>
                    <a:lnTo>
                      <a:pt x="25400" y="889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7" name="フリーフォーム 1039">
                <a:extLst>
                  <a:ext uri="{FF2B5EF4-FFF2-40B4-BE49-F238E27FC236}">
                    <a16:creationId xmlns:a16="http://schemas.microsoft.com/office/drawing/2014/main" id="{260BB2BF-B96D-4A9E-B0AF-8CFCD810B9DE}"/>
                  </a:ext>
                </a:extLst>
              </p:cNvPr>
              <p:cNvSpPr/>
              <p:nvPr/>
            </p:nvSpPr>
            <p:spPr bwMode="auto">
              <a:xfrm>
                <a:off x="2637466" y="3499986"/>
                <a:ext cx="465482" cy="214122"/>
              </a:xfrm>
              <a:custGeom>
                <a:avLst/>
                <a:gdLst>
                  <a:gd name="connsiteX0" fmla="*/ 600075 w 635000"/>
                  <a:gd name="connsiteY0" fmla="*/ 50800 h 292100"/>
                  <a:gd name="connsiteX1" fmla="*/ 546100 w 635000"/>
                  <a:gd name="connsiteY1" fmla="*/ 22225 h 292100"/>
                  <a:gd name="connsiteX2" fmla="*/ 479425 w 635000"/>
                  <a:gd name="connsiteY2" fmla="*/ 57150 h 292100"/>
                  <a:gd name="connsiteX3" fmla="*/ 349250 w 635000"/>
                  <a:gd name="connsiteY3" fmla="*/ 41275 h 292100"/>
                  <a:gd name="connsiteX4" fmla="*/ 307975 w 635000"/>
                  <a:gd name="connsiteY4" fmla="*/ 3175 h 292100"/>
                  <a:gd name="connsiteX5" fmla="*/ 212725 w 635000"/>
                  <a:gd name="connsiteY5" fmla="*/ 22225 h 292100"/>
                  <a:gd name="connsiteX6" fmla="*/ 127000 w 635000"/>
                  <a:gd name="connsiteY6" fmla="*/ 47625 h 292100"/>
                  <a:gd name="connsiteX7" fmla="*/ 47625 w 635000"/>
                  <a:gd name="connsiteY7" fmla="*/ 0 h 292100"/>
                  <a:gd name="connsiteX8" fmla="*/ 9525 w 635000"/>
                  <a:gd name="connsiteY8" fmla="*/ 60325 h 292100"/>
                  <a:gd name="connsiteX9" fmla="*/ 107950 w 635000"/>
                  <a:gd name="connsiteY9" fmla="*/ 73025 h 292100"/>
                  <a:gd name="connsiteX10" fmla="*/ 0 w 635000"/>
                  <a:gd name="connsiteY10" fmla="*/ 111125 h 292100"/>
                  <a:gd name="connsiteX11" fmla="*/ 57150 w 635000"/>
                  <a:gd name="connsiteY11" fmla="*/ 241300 h 292100"/>
                  <a:gd name="connsiteX12" fmla="*/ 127000 w 635000"/>
                  <a:gd name="connsiteY12" fmla="*/ 292100 h 292100"/>
                  <a:gd name="connsiteX13" fmla="*/ 168275 w 635000"/>
                  <a:gd name="connsiteY13" fmla="*/ 244475 h 292100"/>
                  <a:gd name="connsiteX14" fmla="*/ 250825 w 635000"/>
                  <a:gd name="connsiteY14" fmla="*/ 285750 h 292100"/>
                  <a:gd name="connsiteX15" fmla="*/ 339725 w 635000"/>
                  <a:gd name="connsiteY15" fmla="*/ 238125 h 292100"/>
                  <a:gd name="connsiteX16" fmla="*/ 384175 w 635000"/>
                  <a:gd name="connsiteY16" fmla="*/ 254000 h 292100"/>
                  <a:gd name="connsiteX17" fmla="*/ 622300 w 635000"/>
                  <a:gd name="connsiteY17" fmla="*/ 222250 h 292100"/>
                  <a:gd name="connsiteX18" fmla="*/ 612775 w 635000"/>
                  <a:gd name="connsiteY18" fmla="*/ 136525 h 292100"/>
                  <a:gd name="connsiteX19" fmla="*/ 635000 w 635000"/>
                  <a:gd name="connsiteY19" fmla="*/ 117475 h 292100"/>
                  <a:gd name="connsiteX20" fmla="*/ 600075 w 635000"/>
                  <a:gd name="connsiteY20" fmla="*/ 50800 h 29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5000" h="292100">
                    <a:moveTo>
                      <a:pt x="600075" y="50800"/>
                    </a:moveTo>
                    <a:lnTo>
                      <a:pt x="546100" y="22225"/>
                    </a:lnTo>
                    <a:lnTo>
                      <a:pt x="479425" y="57150"/>
                    </a:lnTo>
                    <a:lnTo>
                      <a:pt x="349250" y="41275"/>
                    </a:lnTo>
                    <a:lnTo>
                      <a:pt x="307975" y="3175"/>
                    </a:lnTo>
                    <a:lnTo>
                      <a:pt x="212725" y="22225"/>
                    </a:lnTo>
                    <a:lnTo>
                      <a:pt x="127000" y="47625"/>
                    </a:lnTo>
                    <a:lnTo>
                      <a:pt x="47625" y="0"/>
                    </a:lnTo>
                    <a:lnTo>
                      <a:pt x="9525" y="60325"/>
                    </a:lnTo>
                    <a:lnTo>
                      <a:pt x="107950" y="73025"/>
                    </a:lnTo>
                    <a:lnTo>
                      <a:pt x="0" y="111125"/>
                    </a:lnTo>
                    <a:lnTo>
                      <a:pt x="57150" y="241300"/>
                    </a:lnTo>
                    <a:lnTo>
                      <a:pt x="127000" y="292100"/>
                    </a:lnTo>
                    <a:lnTo>
                      <a:pt x="168275" y="244475"/>
                    </a:lnTo>
                    <a:lnTo>
                      <a:pt x="250825" y="285750"/>
                    </a:lnTo>
                    <a:lnTo>
                      <a:pt x="339725" y="238125"/>
                    </a:lnTo>
                    <a:lnTo>
                      <a:pt x="384175" y="254000"/>
                    </a:lnTo>
                    <a:lnTo>
                      <a:pt x="622300" y="222250"/>
                    </a:lnTo>
                    <a:lnTo>
                      <a:pt x="612775" y="136525"/>
                    </a:lnTo>
                    <a:lnTo>
                      <a:pt x="635000" y="117475"/>
                    </a:lnTo>
                    <a:lnTo>
                      <a:pt x="600075" y="50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8" name="フリーフォーム 1040">
                <a:extLst>
                  <a:ext uri="{FF2B5EF4-FFF2-40B4-BE49-F238E27FC236}">
                    <a16:creationId xmlns:a16="http://schemas.microsoft.com/office/drawing/2014/main" id="{EF11C891-B772-46C3-BB98-4C0EB6123527}"/>
                  </a:ext>
                </a:extLst>
              </p:cNvPr>
              <p:cNvSpPr/>
              <p:nvPr/>
            </p:nvSpPr>
            <p:spPr bwMode="auto">
              <a:xfrm>
                <a:off x="3072692" y="3516278"/>
                <a:ext cx="86114" cy="97751"/>
              </a:xfrm>
              <a:custGeom>
                <a:avLst/>
                <a:gdLst>
                  <a:gd name="connsiteX0" fmla="*/ 0 w 117475"/>
                  <a:gd name="connsiteY0" fmla="*/ 19050 h 133350"/>
                  <a:gd name="connsiteX1" fmla="*/ 57150 w 117475"/>
                  <a:gd name="connsiteY1" fmla="*/ 0 h 133350"/>
                  <a:gd name="connsiteX2" fmla="*/ 117475 w 117475"/>
                  <a:gd name="connsiteY2" fmla="*/ 127000 h 133350"/>
                  <a:gd name="connsiteX3" fmla="*/ 95250 w 117475"/>
                  <a:gd name="connsiteY3" fmla="*/ 133350 h 133350"/>
                  <a:gd name="connsiteX4" fmla="*/ 34925 w 117475"/>
                  <a:gd name="connsiteY4" fmla="*/ 98425 h 133350"/>
                  <a:gd name="connsiteX5" fmla="*/ 0 w 117475"/>
                  <a:gd name="connsiteY5" fmla="*/ 190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475" h="133350">
                    <a:moveTo>
                      <a:pt x="0" y="19050"/>
                    </a:moveTo>
                    <a:lnTo>
                      <a:pt x="57150" y="0"/>
                    </a:lnTo>
                    <a:lnTo>
                      <a:pt x="117475" y="127000"/>
                    </a:lnTo>
                    <a:lnTo>
                      <a:pt x="95250" y="133350"/>
                    </a:lnTo>
                    <a:lnTo>
                      <a:pt x="34925" y="9842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9" name="フリーフォーム 1041">
                <a:extLst>
                  <a:ext uri="{FF2B5EF4-FFF2-40B4-BE49-F238E27FC236}">
                    <a16:creationId xmlns:a16="http://schemas.microsoft.com/office/drawing/2014/main" id="{4A90452C-DAC2-4005-AB51-B6E06C1BD32D}"/>
                  </a:ext>
                </a:extLst>
              </p:cNvPr>
              <p:cNvSpPr/>
              <p:nvPr/>
            </p:nvSpPr>
            <p:spPr bwMode="auto">
              <a:xfrm>
                <a:off x="3112258" y="3499986"/>
                <a:ext cx="114043" cy="146627"/>
              </a:xfrm>
              <a:custGeom>
                <a:avLst/>
                <a:gdLst>
                  <a:gd name="connsiteX0" fmla="*/ 0 w 155575"/>
                  <a:gd name="connsiteY0" fmla="*/ 44450 h 200025"/>
                  <a:gd name="connsiteX1" fmla="*/ 44450 w 155575"/>
                  <a:gd name="connsiteY1" fmla="*/ 0 h 200025"/>
                  <a:gd name="connsiteX2" fmla="*/ 101600 w 155575"/>
                  <a:gd name="connsiteY2" fmla="*/ 41275 h 200025"/>
                  <a:gd name="connsiteX3" fmla="*/ 155575 w 155575"/>
                  <a:gd name="connsiteY3" fmla="*/ 63500 h 200025"/>
                  <a:gd name="connsiteX4" fmla="*/ 136525 w 155575"/>
                  <a:gd name="connsiteY4" fmla="*/ 200025 h 200025"/>
                  <a:gd name="connsiteX5" fmla="*/ 95250 w 155575"/>
                  <a:gd name="connsiteY5" fmla="*/ 120650 h 200025"/>
                  <a:gd name="connsiteX6" fmla="*/ 69850 w 155575"/>
                  <a:gd name="connsiteY6" fmla="*/ 149225 h 200025"/>
                  <a:gd name="connsiteX7" fmla="*/ 0 w 155575"/>
                  <a:gd name="connsiteY7" fmla="*/ 4445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575" h="200025">
                    <a:moveTo>
                      <a:pt x="0" y="44450"/>
                    </a:moveTo>
                    <a:lnTo>
                      <a:pt x="44450" y="0"/>
                    </a:lnTo>
                    <a:lnTo>
                      <a:pt x="101600" y="41275"/>
                    </a:lnTo>
                    <a:lnTo>
                      <a:pt x="155575" y="63500"/>
                    </a:lnTo>
                    <a:lnTo>
                      <a:pt x="136525" y="200025"/>
                    </a:lnTo>
                    <a:lnTo>
                      <a:pt x="95250" y="120650"/>
                    </a:lnTo>
                    <a:lnTo>
                      <a:pt x="69850" y="149225"/>
                    </a:lnTo>
                    <a:lnTo>
                      <a:pt x="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0" name="フリーフォーム 1042">
                <a:extLst>
                  <a:ext uri="{FF2B5EF4-FFF2-40B4-BE49-F238E27FC236}">
                    <a16:creationId xmlns:a16="http://schemas.microsoft.com/office/drawing/2014/main" id="{C4A7E9C3-90DB-44B4-8FC3-9886FFC0D877}"/>
                  </a:ext>
                </a:extLst>
              </p:cNvPr>
              <p:cNvSpPr/>
              <p:nvPr/>
            </p:nvSpPr>
            <p:spPr bwMode="auto">
              <a:xfrm>
                <a:off x="2879516" y="3674542"/>
                <a:ext cx="153609" cy="153609"/>
              </a:xfrm>
              <a:custGeom>
                <a:avLst/>
                <a:gdLst>
                  <a:gd name="connsiteX0" fmla="*/ 209550 w 209550"/>
                  <a:gd name="connsiteY0" fmla="*/ 0 h 209550"/>
                  <a:gd name="connsiteX1" fmla="*/ 66675 w 209550"/>
                  <a:gd name="connsiteY1" fmla="*/ 19050 h 209550"/>
                  <a:gd name="connsiteX2" fmla="*/ 3175 w 209550"/>
                  <a:gd name="connsiteY2" fmla="*/ 47625 h 209550"/>
                  <a:gd name="connsiteX3" fmla="*/ 0 w 209550"/>
                  <a:gd name="connsiteY3" fmla="*/ 209550 h 209550"/>
                  <a:gd name="connsiteX4" fmla="*/ 158750 w 209550"/>
                  <a:gd name="connsiteY4" fmla="*/ 136525 h 209550"/>
                  <a:gd name="connsiteX5" fmla="*/ 209550 w 209550"/>
                  <a:gd name="connsiteY5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550" h="209550">
                    <a:moveTo>
                      <a:pt x="209550" y="0"/>
                    </a:moveTo>
                    <a:lnTo>
                      <a:pt x="66675" y="19050"/>
                    </a:lnTo>
                    <a:lnTo>
                      <a:pt x="3175" y="47625"/>
                    </a:lnTo>
                    <a:cubicBezTo>
                      <a:pt x="2117" y="101600"/>
                      <a:pt x="1058" y="155575"/>
                      <a:pt x="0" y="209550"/>
                    </a:cubicBezTo>
                    <a:lnTo>
                      <a:pt x="158750" y="136525"/>
                    </a:lnTo>
                    <a:lnTo>
                      <a:pt x="2095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1" name="フリーフォーム 1043">
                <a:extLst>
                  <a:ext uri="{FF2B5EF4-FFF2-40B4-BE49-F238E27FC236}">
                    <a16:creationId xmlns:a16="http://schemas.microsoft.com/office/drawing/2014/main" id="{C20CB80C-1A1A-4518-8CAB-14D476F04820}"/>
                  </a:ext>
                </a:extLst>
              </p:cNvPr>
              <p:cNvSpPr/>
              <p:nvPr/>
            </p:nvSpPr>
            <p:spPr bwMode="auto">
              <a:xfrm>
                <a:off x="2874861" y="3790912"/>
                <a:ext cx="102406" cy="151282"/>
              </a:xfrm>
              <a:custGeom>
                <a:avLst/>
                <a:gdLst>
                  <a:gd name="connsiteX0" fmla="*/ 12700 w 139700"/>
                  <a:gd name="connsiteY0" fmla="*/ 41275 h 206375"/>
                  <a:gd name="connsiteX1" fmla="*/ 0 w 139700"/>
                  <a:gd name="connsiteY1" fmla="*/ 206375 h 206375"/>
                  <a:gd name="connsiteX2" fmla="*/ 57150 w 139700"/>
                  <a:gd name="connsiteY2" fmla="*/ 158750 h 206375"/>
                  <a:gd name="connsiteX3" fmla="*/ 69850 w 139700"/>
                  <a:gd name="connsiteY3" fmla="*/ 85725 h 206375"/>
                  <a:gd name="connsiteX4" fmla="*/ 139700 w 139700"/>
                  <a:gd name="connsiteY4" fmla="*/ 66675 h 206375"/>
                  <a:gd name="connsiteX5" fmla="*/ 139700 w 139700"/>
                  <a:gd name="connsiteY5" fmla="*/ 0 h 206375"/>
                  <a:gd name="connsiteX6" fmla="*/ 12700 w 139700"/>
                  <a:gd name="connsiteY6" fmla="*/ 412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700" h="206375">
                    <a:moveTo>
                      <a:pt x="12700" y="41275"/>
                    </a:moveTo>
                    <a:lnTo>
                      <a:pt x="0" y="206375"/>
                    </a:lnTo>
                    <a:lnTo>
                      <a:pt x="57150" y="158750"/>
                    </a:lnTo>
                    <a:lnTo>
                      <a:pt x="69850" y="85725"/>
                    </a:lnTo>
                    <a:lnTo>
                      <a:pt x="139700" y="66675"/>
                    </a:lnTo>
                    <a:lnTo>
                      <a:pt x="139700" y="0"/>
                    </a:lnTo>
                    <a:lnTo>
                      <a:pt x="12700" y="412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2" name="フリーフォーム 1044">
                <a:extLst>
                  <a:ext uri="{FF2B5EF4-FFF2-40B4-BE49-F238E27FC236}">
                    <a16:creationId xmlns:a16="http://schemas.microsoft.com/office/drawing/2014/main" id="{5761718D-E9A8-4E90-BA37-C201278B93B2}"/>
                  </a:ext>
                </a:extLst>
              </p:cNvPr>
              <p:cNvSpPr/>
              <p:nvPr/>
            </p:nvSpPr>
            <p:spPr bwMode="auto">
              <a:xfrm>
                <a:off x="2977267" y="3660577"/>
                <a:ext cx="228086" cy="265325"/>
              </a:xfrm>
              <a:custGeom>
                <a:avLst/>
                <a:gdLst>
                  <a:gd name="connsiteX0" fmla="*/ 174625 w 311150"/>
                  <a:gd name="connsiteY0" fmla="*/ 0 h 361950"/>
                  <a:gd name="connsiteX1" fmla="*/ 228600 w 311150"/>
                  <a:gd name="connsiteY1" fmla="*/ 76200 h 361950"/>
                  <a:gd name="connsiteX2" fmla="*/ 222250 w 311150"/>
                  <a:gd name="connsiteY2" fmla="*/ 152400 h 361950"/>
                  <a:gd name="connsiteX3" fmla="*/ 257175 w 311150"/>
                  <a:gd name="connsiteY3" fmla="*/ 209550 h 361950"/>
                  <a:gd name="connsiteX4" fmla="*/ 311150 w 311150"/>
                  <a:gd name="connsiteY4" fmla="*/ 336550 h 361950"/>
                  <a:gd name="connsiteX5" fmla="*/ 266700 w 311150"/>
                  <a:gd name="connsiteY5" fmla="*/ 336550 h 361950"/>
                  <a:gd name="connsiteX6" fmla="*/ 193675 w 311150"/>
                  <a:gd name="connsiteY6" fmla="*/ 361950 h 361950"/>
                  <a:gd name="connsiteX7" fmla="*/ 3175 w 311150"/>
                  <a:gd name="connsiteY7" fmla="*/ 241300 h 361950"/>
                  <a:gd name="connsiteX8" fmla="*/ 0 w 311150"/>
                  <a:gd name="connsiteY8" fmla="*/ 168275 h 361950"/>
                  <a:gd name="connsiteX9" fmla="*/ 34925 w 311150"/>
                  <a:gd name="connsiteY9" fmla="*/ 161925 h 361950"/>
                  <a:gd name="connsiteX10" fmla="*/ 76200 w 311150"/>
                  <a:gd name="connsiteY10" fmla="*/ 12700 h 361950"/>
                  <a:gd name="connsiteX11" fmla="*/ 174625 w 311150"/>
                  <a:gd name="connsiteY11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150" h="361950">
                    <a:moveTo>
                      <a:pt x="174625" y="0"/>
                    </a:moveTo>
                    <a:lnTo>
                      <a:pt x="228600" y="76200"/>
                    </a:lnTo>
                    <a:lnTo>
                      <a:pt x="222250" y="152400"/>
                    </a:lnTo>
                    <a:lnTo>
                      <a:pt x="257175" y="209550"/>
                    </a:lnTo>
                    <a:lnTo>
                      <a:pt x="311150" y="336550"/>
                    </a:lnTo>
                    <a:lnTo>
                      <a:pt x="266700" y="336550"/>
                    </a:lnTo>
                    <a:lnTo>
                      <a:pt x="193675" y="361950"/>
                    </a:lnTo>
                    <a:lnTo>
                      <a:pt x="3175" y="241300"/>
                    </a:lnTo>
                    <a:lnTo>
                      <a:pt x="0" y="168275"/>
                    </a:lnTo>
                    <a:lnTo>
                      <a:pt x="34925" y="161925"/>
                    </a:lnTo>
                    <a:lnTo>
                      <a:pt x="76200" y="12700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3" name="フリーフォーム 1045">
                <a:extLst>
                  <a:ext uri="{FF2B5EF4-FFF2-40B4-BE49-F238E27FC236}">
                    <a16:creationId xmlns:a16="http://schemas.microsoft.com/office/drawing/2014/main" id="{5380D7A1-5C6C-49DA-A459-376C64A329ED}"/>
                  </a:ext>
                </a:extLst>
              </p:cNvPr>
              <p:cNvSpPr/>
              <p:nvPr/>
            </p:nvSpPr>
            <p:spPr bwMode="auto">
              <a:xfrm>
                <a:off x="3091311" y="3586100"/>
                <a:ext cx="477119" cy="467810"/>
              </a:xfrm>
              <a:custGeom>
                <a:avLst/>
                <a:gdLst>
                  <a:gd name="connsiteX0" fmla="*/ 3175 w 650875"/>
                  <a:gd name="connsiteY0" fmla="*/ 0 h 638175"/>
                  <a:gd name="connsiteX1" fmla="*/ 0 w 650875"/>
                  <a:gd name="connsiteY1" fmla="*/ 104775 h 638175"/>
                  <a:gd name="connsiteX2" fmla="*/ 28575 w 650875"/>
                  <a:gd name="connsiteY2" fmla="*/ 107950 h 638175"/>
                  <a:gd name="connsiteX3" fmla="*/ 66675 w 650875"/>
                  <a:gd name="connsiteY3" fmla="*/ 177800 h 638175"/>
                  <a:gd name="connsiteX4" fmla="*/ 69850 w 650875"/>
                  <a:gd name="connsiteY4" fmla="*/ 241300 h 638175"/>
                  <a:gd name="connsiteX5" fmla="*/ 146050 w 650875"/>
                  <a:gd name="connsiteY5" fmla="*/ 419100 h 638175"/>
                  <a:gd name="connsiteX6" fmla="*/ 193675 w 650875"/>
                  <a:gd name="connsiteY6" fmla="*/ 428625 h 638175"/>
                  <a:gd name="connsiteX7" fmla="*/ 234950 w 650875"/>
                  <a:gd name="connsiteY7" fmla="*/ 508000 h 638175"/>
                  <a:gd name="connsiteX8" fmla="*/ 371475 w 650875"/>
                  <a:gd name="connsiteY8" fmla="*/ 571500 h 638175"/>
                  <a:gd name="connsiteX9" fmla="*/ 412750 w 650875"/>
                  <a:gd name="connsiteY9" fmla="*/ 539750 h 638175"/>
                  <a:gd name="connsiteX10" fmla="*/ 447675 w 650875"/>
                  <a:gd name="connsiteY10" fmla="*/ 603250 h 638175"/>
                  <a:gd name="connsiteX11" fmla="*/ 587375 w 650875"/>
                  <a:gd name="connsiteY11" fmla="*/ 638175 h 638175"/>
                  <a:gd name="connsiteX12" fmla="*/ 615950 w 650875"/>
                  <a:gd name="connsiteY12" fmla="*/ 574675 h 638175"/>
                  <a:gd name="connsiteX13" fmla="*/ 650875 w 650875"/>
                  <a:gd name="connsiteY13" fmla="*/ 539750 h 638175"/>
                  <a:gd name="connsiteX14" fmla="*/ 600075 w 650875"/>
                  <a:gd name="connsiteY14" fmla="*/ 438150 h 638175"/>
                  <a:gd name="connsiteX15" fmla="*/ 549275 w 650875"/>
                  <a:gd name="connsiteY15" fmla="*/ 419100 h 638175"/>
                  <a:gd name="connsiteX16" fmla="*/ 581025 w 650875"/>
                  <a:gd name="connsiteY16" fmla="*/ 384175 h 638175"/>
                  <a:gd name="connsiteX17" fmla="*/ 542925 w 650875"/>
                  <a:gd name="connsiteY17" fmla="*/ 327025 h 638175"/>
                  <a:gd name="connsiteX18" fmla="*/ 558800 w 650875"/>
                  <a:gd name="connsiteY18" fmla="*/ 200025 h 638175"/>
                  <a:gd name="connsiteX19" fmla="*/ 568325 w 650875"/>
                  <a:gd name="connsiteY19" fmla="*/ 149225 h 638175"/>
                  <a:gd name="connsiteX20" fmla="*/ 415925 w 650875"/>
                  <a:gd name="connsiteY20" fmla="*/ 50800 h 638175"/>
                  <a:gd name="connsiteX21" fmla="*/ 361950 w 650875"/>
                  <a:gd name="connsiteY21" fmla="*/ 101600 h 638175"/>
                  <a:gd name="connsiteX22" fmla="*/ 250825 w 650875"/>
                  <a:gd name="connsiteY22" fmla="*/ 133350 h 638175"/>
                  <a:gd name="connsiteX23" fmla="*/ 200025 w 650875"/>
                  <a:gd name="connsiteY23" fmla="*/ 107950 h 638175"/>
                  <a:gd name="connsiteX24" fmla="*/ 174625 w 650875"/>
                  <a:gd name="connsiteY24" fmla="*/ 92075 h 638175"/>
                  <a:gd name="connsiteX25" fmla="*/ 130175 w 650875"/>
                  <a:gd name="connsiteY25" fmla="*/ 9525 h 638175"/>
                  <a:gd name="connsiteX26" fmla="*/ 88900 w 650875"/>
                  <a:gd name="connsiteY26" fmla="*/ 34925 h 638175"/>
                  <a:gd name="connsiteX27" fmla="*/ 3175 w 650875"/>
                  <a:gd name="connsiteY27" fmla="*/ 0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0875" h="638175">
                    <a:moveTo>
                      <a:pt x="3175" y="0"/>
                    </a:moveTo>
                    <a:cubicBezTo>
                      <a:pt x="2117" y="34925"/>
                      <a:pt x="1058" y="69850"/>
                      <a:pt x="0" y="104775"/>
                    </a:cubicBezTo>
                    <a:lnTo>
                      <a:pt x="28575" y="107950"/>
                    </a:lnTo>
                    <a:lnTo>
                      <a:pt x="66675" y="177800"/>
                    </a:lnTo>
                    <a:lnTo>
                      <a:pt x="69850" y="241300"/>
                    </a:lnTo>
                    <a:lnTo>
                      <a:pt x="146050" y="419100"/>
                    </a:lnTo>
                    <a:lnTo>
                      <a:pt x="193675" y="428625"/>
                    </a:lnTo>
                    <a:lnTo>
                      <a:pt x="234950" y="508000"/>
                    </a:lnTo>
                    <a:lnTo>
                      <a:pt x="371475" y="571500"/>
                    </a:lnTo>
                    <a:lnTo>
                      <a:pt x="412750" y="539750"/>
                    </a:lnTo>
                    <a:lnTo>
                      <a:pt x="447675" y="603250"/>
                    </a:lnTo>
                    <a:lnTo>
                      <a:pt x="587375" y="638175"/>
                    </a:lnTo>
                    <a:lnTo>
                      <a:pt x="615950" y="574675"/>
                    </a:lnTo>
                    <a:lnTo>
                      <a:pt x="650875" y="539750"/>
                    </a:lnTo>
                    <a:lnTo>
                      <a:pt x="600075" y="438150"/>
                    </a:lnTo>
                    <a:lnTo>
                      <a:pt x="549275" y="419100"/>
                    </a:lnTo>
                    <a:lnTo>
                      <a:pt x="581025" y="384175"/>
                    </a:lnTo>
                    <a:lnTo>
                      <a:pt x="542925" y="327025"/>
                    </a:lnTo>
                    <a:lnTo>
                      <a:pt x="558800" y="200025"/>
                    </a:lnTo>
                    <a:lnTo>
                      <a:pt x="568325" y="149225"/>
                    </a:lnTo>
                    <a:lnTo>
                      <a:pt x="415925" y="50800"/>
                    </a:lnTo>
                    <a:lnTo>
                      <a:pt x="361950" y="101600"/>
                    </a:lnTo>
                    <a:lnTo>
                      <a:pt x="250825" y="133350"/>
                    </a:lnTo>
                    <a:lnTo>
                      <a:pt x="200025" y="107950"/>
                    </a:lnTo>
                    <a:lnTo>
                      <a:pt x="174625" y="92075"/>
                    </a:lnTo>
                    <a:lnTo>
                      <a:pt x="130175" y="9525"/>
                    </a:lnTo>
                    <a:lnTo>
                      <a:pt x="88900" y="34925"/>
                    </a:lnTo>
                    <a:lnTo>
                      <a:pt x="3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4" name="フリーフォーム 1047">
                <a:extLst>
                  <a:ext uri="{FF2B5EF4-FFF2-40B4-BE49-F238E27FC236}">
                    <a16:creationId xmlns:a16="http://schemas.microsoft.com/office/drawing/2014/main" id="{9052F5BC-CBDA-4361-BF8A-826EEDD66074}"/>
                  </a:ext>
                </a:extLst>
              </p:cNvPr>
              <p:cNvSpPr/>
              <p:nvPr/>
            </p:nvSpPr>
            <p:spPr bwMode="auto">
              <a:xfrm>
                <a:off x="3985037" y="3881681"/>
                <a:ext cx="195503" cy="132662"/>
              </a:xfrm>
              <a:custGeom>
                <a:avLst/>
                <a:gdLst>
                  <a:gd name="connsiteX0" fmla="*/ 73025 w 266700"/>
                  <a:gd name="connsiteY0" fmla="*/ 0 h 180975"/>
                  <a:gd name="connsiteX1" fmla="*/ 12700 w 266700"/>
                  <a:gd name="connsiteY1" fmla="*/ 15875 h 180975"/>
                  <a:gd name="connsiteX2" fmla="*/ 0 w 266700"/>
                  <a:gd name="connsiteY2" fmla="*/ 73025 h 180975"/>
                  <a:gd name="connsiteX3" fmla="*/ 76200 w 266700"/>
                  <a:gd name="connsiteY3" fmla="*/ 142875 h 180975"/>
                  <a:gd name="connsiteX4" fmla="*/ 120650 w 266700"/>
                  <a:gd name="connsiteY4" fmla="*/ 127000 h 180975"/>
                  <a:gd name="connsiteX5" fmla="*/ 152400 w 266700"/>
                  <a:gd name="connsiteY5" fmla="*/ 168275 h 180975"/>
                  <a:gd name="connsiteX6" fmla="*/ 263525 w 266700"/>
                  <a:gd name="connsiteY6" fmla="*/ 180975 h 180975"/>
                  <a:gd name="connsiteX7" fmla="*/ 266700 w 266700"/>
                  <a:gd name="connsiteY7" fmla="*/ 111125 h 180975"/>
                  <a:gd name="connsiteX8" fmla="*/ 187325 w 266700"/>
                  <a:gd name="connsiteY8" fmla="*/ 117475 h 180975"/>
                  <a:gd name="connsiteX9" fmla="*/ 73025 w 266700"/>
                  <a:gd name="connsiteY9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700" h="180975">
                    <a:moveTo>
                      <a:pt x="73025" y="0"/>
                    </a:moveTo>
                    <a:lnTo>
                      <a:pt x="12700" y="15875"/>
                    </a:lnTo>
                    <a:lnTo>
                      <a:pt x="0" y="73025"/>
                    </a:lnTo>
                    <a:lnTo>
                      <a:pt x="76200" y="142875"/>
                    </a:lnTo>
                    <a:lnTo>
                      <a:pt x="120650" y="127000"/>
                    </a:lnTo>
                    <a:lnTo>
                      <a:pt x="152400" y="168275"/>
                    </a:lnTo>
                    <a:lnTo>
                      <a:pt x="263525" y="180975"/>
                    </a:lnTo>
                    <a:lnTo>
                      <a:pt x="266700" y="111125"/>
                    </a:lnTo>
                    <a:lnTo>
                      <a:pt x="187325" y="11747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フリーフォーム 1048">
                <a:extLst>
                  <a:ext uri="{FF2B5EF4-FFF2-40B4-BE49-F238E27FC236}">
                    <a16:creationId xmlns:a16="http://schemas.microsoft.com/office/drawing/2014/main" id="{54791731-CF4D-4B23-B532-6D24A86AFA57}"/>
                  </a:ext>
                </a:extLst>
              </p:cNvPr>
              <p:cNvSpPr/>
              <p:nvPr/>
            </p:nvSpPr>
            <p:spPr bwMode="auto">
              <a:xfrm>
                <a:off x="4175885" y="4012016"/>
                <a:ext cx="97751" cy="139645"/>
              </a:xfrm>
              <a:custGeom>
                <a:avLst/>
                <a:gdLst>
                  <a:gd name="connsiteX0" fmla="*/ 0 w 133350"/>
                  <a:gd name="connsiteY0" fmla="*/ 0 h 190500"/>
                  <a:gd name="connsiteX1" fmla="*/ 12700 w 133350"/>
                  <a:gd name="connsiteY1" fmla="*/ 76200 h 190500"/>
                  <a:gd name="connsiteX2" fmla="*/ 47625 w 133350"/>
                  <a:gd name="connsiteY2" fmla="*/ 190500 h 190500"/>
                  <a:gd name="connsiteX3" fmla="*/ 127000 w 133350"/>
                  <a:gd name="connsiteY3" fmla="*/ 177800 h 190500"/>
                  <a:gd name="connsiteX4" fmla="*/ 123825 w 133350"/>
                  <a:gd name="connsiteY4" fmla="*/ 136525 h 190500"/>
                  <a:gd name="connsiteX5" fmla="*/ 98425 w 133350"/>
                  <a:gd name="connsiteY5" fmla="*/ 92075 h 190500"/>
                  <a:gd name="connsiteX6" fmla="*/ 133350 w 133350"/>
                  <a:gd name="connsiteY6" fmla="*/ 50800 h 190500"/>
                  <a:gd name="connsiteX7" fmla="*/ 0 w 133350"/>
                  <a:gd name="connsiteY7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90500">
                    <a:moveTo>
                      <a:pt x="0" y="0"/>
                    </a:moveTo>
                    <a:lnTo>
                      <a:pt x="12700" y="76200"/>
                    </a:lnTo>
                    <a:lnTo>
                      <a:pt x="47625" y="190500"/>
                    </a:lnTo>
                    <a:lnTo>
                      <a:pt x="127000" y="177800"/>
                    </a:lnTo>
                    <a:lnTo>
                      <a:pt x="123825" y="136525"/>
                    </a:lnTo>
                    <a:lnTo>
                      <a:pt x="98425" y="92075"/>
                    </a:lnTo>
                    <a:lnTo>
                      <a:pt x="13335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6" name="フリーフォーム 1049">
                <a:extLst>
                  <a:ext uri="{FF2B5EF4-FFF2-40B4-BE49-F238E27FC236}">
                    <a16:creationId xmlns:a16="http://schemas.microsoft.com/office/drawing/2014/main" id="{D71187DB-412F-4384-A018-99198E4873B1}"/>
                  </a:ext>
                </a:extLst>
              </p:cNvPr>
              <p:cNvSpPr/>
              <p:nvPr/>
            </p:nvSpPr>
            <p:spPr bwMode="auto">
              <a:xfrm>
                <a:off x="4171230" y="3960813"/>
                <a:ext cx="93097" cy="51203"/>
              </a:xfrm>
              <a:custGeom>
                <a:avLst/>
                <a:gdLst>
                  <a:gd name="connsiteX0" fmla="*/ 0 w 127000"/>
                  <a:gd name="connsiteY0" fmla="*/ 69850 h 69850"/>
                  <a:gd name="connsiteX1" fmla="*/ 15875 w 127000"/>
                  <a:gd name="connsiteY1" fmla="*/ 6350 h 69850"/>
                  <a:gd name="connsiteX2" fmla="*/ 107950 w 127000"/>
                  <a:gd name="connsiteY2" fmla="*/ 0 h 69850"/>
                  <a:gd name="connsiteX3" fmla="*/ 127000 w 127000"/>
                  <a:gd name="connsiteY3" fmla="*/ 34925 h 69850"/>
                  <a:gd name="connsiteX4" fmla="*/ 127000 w 127000"/>
                  <a:gd name="connsiteY4" fmla="*/ 34925 h 69850"/>
                  <a:gd name="connsiteX5" fmla="*/ 53975 w 127000"/>
                  <a:gd name="connsiteY5" fmla="*/ 57150 h 69850"/>
                  <a:gd name="connsiteX6" fmla="*/ 0 w 127000"/>
                  <a:gd name="connsiteY6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" h="69850">
                    <a:moveTo>
                      <a:pt x="0" y="69850"/>
                    </a:moveTo>
                    <a:lnTo>
                      <a:pt x="15875" y="6350"/>
                    </a:lnTo>
                    <a:lnTo>
                      <a:pt x="107950" y="0"/>
                    </a:lnTo>
                    <a:lnTo>
                      <a:pt x="127000" y="34925"/>
                    </a:lnTo>
                    <a:lnTo>
                      <a:pt x="127000" y="34925"/>
                    </a:lnTo>
                    <a:lnTo>
                      <a:pt x="53975" y="571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7" name="フリーフォーム 1050">
                <a:extLst>
                  <a:ext uri="{FF2B5EF4-FFF2-40B4-BE49-F238E27FC236}">
                    <a16:creationId xmlns:a16="http://schemas.microsoft.com/office/drawing/2014/main" id="{C2AD22B5-8F44-4457-97FA-1C7D2A0E88C7}"/>
                  </a:ext>
                </a:extLst>
              </p:cNvPr>
              <p:cNvSpPr/>
              <p:nvPr/>
            </p:nvSpPr>
            <p:spPr bwMode="auto">
              <a:xfrm>
                <a:off x="4264326" y="3949176"/>
                <a:ext cx="230414" cy="537632"/>
              </a:xfrm>
              <a:custGeom>
                <a:avLst/>
                <a:gdLst>
                  <a:gd name="connsiteX0" fmla="*/ 0 w 314325"/>
                  <a:gd name="connsiteY0" fmla="*/ 263525 h 733425"/>
                  <a:gd name="connsiteX1" fmla="*/ 92075 w 314325"/>
                  <a:gd name="connsiteY1" fmla="*/ 406400 h 733425"/>
                  <a:gd name="connsiteX2" fmla="*/ 76200 w 314325"/>
                  <a:gd name="connsiteY2" fmla="*/ 495300 h 733425"/>
                  <a:gd name="connsiteX3" fmla="*/ 139700 w 314325"/>
                  <a:gd name="connsiteY3" fmla="*/ 508000 h 733425"/>
                  <a:gd name="connsiteX4" fmla="*/ 174625 w 314325"/>
                  <a:gd name="connsiteY4" fmla="*/ 457200 h 733425"/>
                  <a:gd name="connsiteX5" fmla="*/ 225425 w 314325"/>
                  <a:gd name="connsiteY5" fmla="*/ 552450 h 733425"/>
                  <a:gd name="connsiteX6" fmla="*/ 225425 w 314325"/>
                  <a:gd name="connsiteY6" fmla="*/ 733425 h 733425"/>
                  <a:gd name="connsiteX7" fmla="*/ 263525 w 314325"/>
                  <a:gd name="connsiteY7" fmla="*/ 523875 h 733425"/>
                  <a:gd name="connsiteX8" fmla="*/ 187325 w 314325"/>
                  <a:gd name="connsiteY8" fmla="*/ 396875 h 733425"/>
                  <a:gd name="connsiteX9" fmla="*/ 206375 w 314325"/>
                  <a:gd name="connsiteY9" fmla="*/ 355600 h 733425"/>
                  <a:gd name="connsiteX10" fmla="*/ 273050 w 314325"/>
                  <a:gd name="connsiteY10" fmla="*/ 339725 h 733425"/>
                  <a:gd name="connsiteX11" fmla="*/ 314325 w 314325"/>
                  <a:gd name="connsiteY11" fmla="*/ 301625 h 733425"/>
                  <a:gd name="connsiteX12" fmla="*/ 257175 w 314325"/>
                  <a:gd name="connsiteY12" fmla="*/ 177800 h 733425"/>
                  <a:gd name="connsiteX13" fmla="*/ 196850 w 314325"/>
                  <a:gd name="connsiteY13" fmla="*/ 168275 h 733425"/>
                  <a:gd name="connsiteX14" fmla="*/ 200025 w 314325"/>
                  <a:gd name="connsiteY14" fmla="*/ 127000 h 733425"/>
                  <a:gd name="connsiteX15" fmla="*/ 250825 w 314325"/>
                  <a:gd name="connsiteY15" fmla="*/ 66675 h 733425"/>
                  <a:gd name="connsiteX16" fmla="*/ 206375 w 314325"/>
                  <a:gd name="connsiteY16" fmla="*/ 0 h 733425"/>
                  <a:gd name="connsiteX17" fmla="*/ 171450 w 314325"/>
                  <a:gd name="connsiteY17" fmla="*/ 9525 h 733425"/>
                  <a:gd name="connsiteX18" fmla="*/ 165100 w 314325"/>
                  <a:gd name="connsiteY18" fmla="*/ 41275 h 733425"/>
                  <a:gd name="connsiteX19" fmla="*/ 114300 w 314325"/>
                  <a:gd name="connsiteY19" fmla="*/ 73025 h 733425"/>
                  <a:gd name="connsiteX20" fmla="*/ 111125 w 314325"/>
                  <a:gd name="connsiteY20" fmla="*/ 171450 h 733425"/>
                  <a:gd name="connsiteX21" fmla="*/ 66675 w 314325"/>
                  <a:gd name="connsiteY21" fmla="*/ 171450 h 733425"/>
                  <a:gd name="connsiteX22" fmla="*/ 47625 w 314325"/>
                  <a:gd name="connsiteY22" fmla="*/ 279400 h 733425"/>
                  <a:gd name="connsiteX23" fmla="*/ 22225 w 314325"/>
                  <a:gd name="connsiteY23" fmla="*/ 196850 h 733425"/>
                  <a:gd name="connsiteX24" fmla="*/ 0 w 314325"/>
                  <a:gd name="connsiteY24" fmla="*/ 2635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4325" h="733425">
                    <a:moveTo>
                      <a:pt x="0" y="263525"/>
                    </a:moveTo>
                    <a:lnTo>
                      <a:pt x="92075" y="406400"/>
                    </a:lnTo>
                    <a:lnTo>
                      <a:pt x="76200" y="495300"/>
                    </a:lnTo>
                    <a:lnTo>
                      <a:pt x="139700" y="508000"/>
                    </a:lnTo>
                    <a:lnTo>
                      <a:pt x="174625" y="457200"/>
                    </a:lnTo>
                    <a:lnTo>
                      <a:pt x="225425" y="552450"/>
                    </a:lnTo>
                    <a:lnTo>
                      <a:pt x="225425" y="733425"/>
                    </a:lnTo>
                    <a:lnTo>
                      <a:pt x="263525" y="523875"/>
                    </a:lnTo>
                    <a:lnTo>
                      <a:pt x="187325" y="396875"/>
                    </a:lnTo>
                    <a:lnTo>
                      <a:pt x="206375" y="355600"/>
                    </a:lnTo>
                    <a:lnTo>
                      <a:pt x="273050" y="339725"/>
                    </a:lnTo>
                    <a:lnTo>
                      <a:pt x="314325" y="301625"/>
                    </a:lnTo>
                    <a:lnTo>
                      <a:pt x="257175" y="177800"/>
                    </a:lnTo>
                    <a:lnTo>
                      <a:pt x="196850" y="168275"/>
                    </a:lnTo>
                    <a:lnTo>
                      <a:pt x="200025" y="127000"/>
                    </a:lnTo>
                    <a:lnTo>
                      <a:pt x="250825" y="66675"/>
                    </a:lnTo>
                    <a:lnTo>
                      <a:pt x="206375" y="0"/>
                    </a:lnTo>
                    <a:lnTo>
                      <a:pt x="171450" y="9525"/>
                    </a:lnTo>
                    <a:lnTo>
                      <a:pt x="165100" y="41275"/>
                    </a:lnTo>
                    <a:lnTo>
                      <a:pt x="114300" y="73025"/>
                    </a:lnTo>
                    <a:lnTo>
                      <a:pt x="111125" y="171450"/>
                    </a:lnTo>
                    <a:lnTo>
                      <a:pt x="66675" y="171450"/>
                    </a:lnTo>
                    <a:lnTo>
                      <a:pt x="47625" y="279400"/>
                    </a:lnTo>
                    <a:lnTo>
                      <a:pt x="22225" y="196850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フリーフォーム 1052">
                <a:extLst>
                  <a:ext uri="{FF2B5EF4-FFF2-40B4-BE49-F238E27FC236}">
                    <a16:creationId xmlns:a16="http://schemas.microsoft.com/office/drawing/2014/main" id="{63660445-BAC7-43E1-9EEE-B4DF6BF8E8AE}"/>
                  </a:ext>
                </a:extLst>
              </p:cNvPr>
              <p:cNvSpPr/>
              <p:nvPr/>
            </p:nvSpPr>
            <p:spPr bwMode="auto">
              <a:xfrm>
                <a:off x="3966418" y="4475171"/>
                <a:ext cx="69822" cy="111716"/>
              </a:xfrm>
              <a:custGeom>
                <a:avLst/>
                <a:gdLst>
                  <a:gd name="connsiteX0" fmla="*/ 19050 w 95250"/>
                  <a:gd name="connsiteY0" fmla="*/ 0 h 152400"/>
                  <a:gd name="connsiteX1" fmla="*/ 0 w 95250"/>
                  <a:gd name="connsiteY1" fmla="*/ 50800 h 152400"/>
                  <a:gd name="connsiteX2" fmla="*/ 25400 w 95250"/>
                  <a:gd name="connsiteY2" fmla="*/ 152400 h 152400"/>
                  <a:gd name="connsiteX3" fmla="*/ 95250 w 95250"/>
                  <a:gd name="connsiteY3" fmla="*/ 101600 h 152400"/>
                  <a:gd name="connsiteX4" fmla="*/ 60325 w 95250"/>
                  <a:gd name="connsiteY4" fmla="*/ 38100 h 152400"/>
                  <a:gd name="connsiteX5" fmla="*/ 19050 w 95250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52400">
                    <a:moveTo>
                      <a:pt x="19050" y="0"/>
                    </a:moveTo>
                    <a:lnTo>
                      <a:pt x="0" y="50800"/>
                    </a:lnTo>
                    <a:lnTo>
                      <a:pt x="25400" y="152400"/>
                    </a:lnTo>
                    <a:lnTo>
                      <a:pt x="95250" y="101600"/>
                    </a:lnTo>
                    <a:lnTo>
                      <a:pt x="60325" y="3810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フリーフォーム 1055">
                <a:extLst>
                  <a:ext uri="{FF2B5EF4-FFF2-40B4-BE49-F238E27FC236}">
                    <a16:creationId xmlns:a16="http://schemas.microsoft.com/office/drawing/2014/main" id="{51EECCFA-9163-48FC-86F1-33DF873CDF81}"/>
                  </a:ext>
                </a:extLst>
              </p:cNvPr>
              <p:cNvSpPr/>
              <p:nvPr/>
            </p:nvSpPr>
            <p:spPr bwMode="auto">
              <a:xfrm>
                <a:off x="4406299" y="4198209"/>
                <a:ext cx="202485" cy="386350"/>
              </a:xfrm>
              <a:custGeom>
                <a:avLst/>
                <a:gdLst>
                  <a:gd name="connsiteX0" fmla="*/ 95250 w 276225"/>
                  <a:gd name="connsiteY0" fmla="*/ 0 h 527050"/>
                  <a:gd name="connsiteX1" fmla="*/ 117475 w 276225"/>
                  <a:gd name="connsiteY1" fmla="*/ 88900 h 527050"/>
                  <a:gd name="connsiteX2" fmla="*/ 196850 w 276225"/>
                  <a:gd name="connsiteY2" fmla="*/ 63500 h 527050"/>
                  <a:gd name="connsiteX3" fmla="*/ 276225 w 276225"/>
                  <a:gd name="connsiteY3" fmla="*/ 177800 h 527050"/>
                  <a:gd name="connsiteX4" fmla="*/ 260350 w 276225"/>
                  <a:gd name="connsiteY4" fmla="*/ 219075 h 527050"/>
                  <a:gd name="connsiteX5" fmla="*/ 180975 w 276225"/>
                  <a:gd name="connsiteY5" fmla="*/ 219075 h 527050"/>
                  <a:gd name="connsiteX6" fmla="*/ 171450 w 276225"/>
                  <a:gd name="connsiteY6" fmla="*/ 301625 h 527050"/>
                  <a:gd name="connsiteX7" fmla="*/ 107950 w 276225"/>
                  <a:gd name="connsiteY7" fmla="*/ 257175 h 527050"/>
                  <a:gd name="connsiteX8" fmla="*/ 82550 w 276225"/>
                  <a:gd name="connsiteY8" fmla="*/ 381000 h 527050"/>
                  <a:gd name="connsiteX9" fmla="*/ 168275 w 276225"/>
                  <a:gd name="connsiteY9" fmla="*/ 520700 h 527050"/>
                  <a:gd name="connsiteX10" fmla="*/ 85725 w 276225"/>
                  <a:gd name="connsiteY10" fmla="*/ 527050 h 527050"/>
                  <a:gd name="connsiteX11" fmla="*/ 22225 w 276225"/>
                  <a:gd name="connsiteY11" fmla="*/ 406400 h 527050"/>
                  <a:gd name="connsiteX12" fmla="*/ 76200 w 276225"/>
                  <a:gd name="connsiteY12" fmla="*/ 196850 h 527050"/>
                  <a:gd name="connsiteX13" fmla="*/ 0 w 276225"/>
                  <a:gd name="connsiteY13" fmla="*/ 57150 h 527050"/>
                  <a:gd name="connsiteX14" fmla="*/ 12700 w 276225"/>
                  <a:gd name="connsiteY14" fmla="*/ 19050 h 527050"/>
                  <a:gd name="connsiteX15" fmla="*/ 95250 w 276225"/>
                  <a:gd name="connsiteY15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6225" h="527050">
                    <a:moveTo>
                      <a:pt x="95250" y="0"/>
                    </a:moveTo>
                    <a:lnTo>
                      <a:pt x="117475" y="88900"/>
                    </a:lnTo>
                    <a:lnTo>
                      <a:pt x="196850" y="63500"/>
                    </a:lnTo>
                    <a:lnTo>
                      <a:pt x="276225" y="177800"/>
                    </a:lnTo>
                    <a:lnTo>
                      <a:pt x="260350" y="219075"/>
                    </a:lnTo>
                    <a:lnTo>
                      <a:pt x="180975" y="219075"/>
                    </a:lnTo>
                    <a:lnTo>
                      <a:pt x="171450" y="301625"/>
                    </a:lnTo>
                    <a:lnTo>
                      <a:pt x="107950" y="257175"/>
                    </a:lnTo>
                    <a:lnTo>
                      <a:pt x="82550" y="381000"/>
                    </a:lnTo>
                    <a:lnTo>
                      <a:pt x="168275" y="520700"/>
                    </a:lnTo>
                    <a:lnTo>
                      <a:pt x="85725" y="527050"/>
                    </a:lnTo>
                    <a:lnTo>
                      <a:pt x="22225" y="406400"/>
                    </a:lnTo>
                    <a:lnTo>
                      <a:pt x="76200" y="196850"/>
                    </a:lnTo>
                    <a:lnTo>
                      <a:pt x="0" y="57150"/>
                    </a:lnTo>
                    <a:lnTo>
                      <a:pt x="12700" y="1905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1056">
                <a:extLst>
                  <a:ext uri="{FF2B5EF4-FFF2-40B4-BE49-F238E27FC236}">
                    <a16:creationId xmlns:a16="http://schemas.microsoft.com/office/drawing/2014/main" id="{1071B2B3-7230-40DF-B636-2E16AF159DF7}"/>
                  </a:ext>
                </a:extLst>
              </p:cNvPr>
              <p:cNvSpPr/>
              <p:nvPr/>
            </p:nvSpPr>
            <p:spPr bwMode="auto">
              <a:xfrm>
                <a:off x="4473794" y="4577577"/>
                <a:ext cx="97751" cy="137317"/>
              </a:xfrm>
              <a:custGeom>
                <a:avLst/>
                <a:gdLst>
                  <a:gd name="connsiteX0" fmla="*/ 0 w 133350"/>
                  <a:gd name="connsiteY0" fmla="*/ 15875 h 187325"/>
                  <a:gd name="connsiteX1" fmla="*/ 31750 w 133350"/>
                  <a:gd name="connsiteY1" fmla="*/ 111125 h 187325"/>
                  <a:gd name="connsiteX2" fmla="*/ 133350 w 133350"/>
                  <a:gd name="connsiteY2" fmla="*/ 187325 h 187325"/>
                  <a:gd name="connsiteX3" fmla="*/ 123825 w 133350"/>
                  <a:gd name="connsiteY3" fmla="*/ 28575 h 187325"/>
                  <a:gd name="connsiteX4" fmla="*/ 79375 w 133350"/>
                  <a:gd name="connsiteY4" fmla="*/ 0 h 187325"/>
                  <a:gd name="connsiteX5" fmla="*/ 0 w 133350"/>
                  <a:gd name="connsiteY5" fmla="*/ 15875 h 1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" h="187325">
                    <a:moveTo>
                      <a:pt x="0" y="15875"/>
                    </a:moveTo>
                    <a:lnTo>
                      <a:pt x="31750" y="111125"/>
                    </a:lnTo>
                    <a:lnTo>
                      <a:pt x="133350" y="187325"/>
                    </a:lnTo>
                    <a:lnTo>
                      <a:pt x="123825" y="28575"/>
                    </a:lnTo>
                    <a:lnTo>
                      <a:pt x="79375" y="0"/>
                    </a:lnTo>
                    <a:lnTo>
                      <a:pt x="0" y="158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フリーフォーム 1057">
                <a:extLst>
                  <a:ext uri="{FF2B5EF4-FFF2-40B4-BE49-F238E27FC236}">
                    <a16:creationId xmlns:a16="http://schemas.microsoft.com/office/drawing/2014/main" id="{A5CE09A6-1C48-4B9B-A322-59EC784920BD}"/>
                  </a:ext>
                </a:extLst>
              </p:cNvPr>
              <p:cNvSpPr/>
              <p:nvPr/>
            </p:nvSpPr>
            <p:spPr bwMode="auto">
              <a:xfrm>
                <a:off x="4352769" y="4600852"/>
                <a:ext cx="265325" cy="300236"/>
              </a:xfrm>
              <a:custGeom>
                <a:avLst/>
                <a:gdLst>
                  <a:gd name="connsiteX0" fmla="*/ 0 w 361950"/>
                  <a:gd name="connsiteY0" fmla="*/ 9525 h 409575"/>
                  <a:gd name="connsiteX1" fmla="*/ 76200 w 361950"/>
                  <a:gd name="connsiteY1" fmla="*/ 0 h 409575"/>
                  <a:gd name="connsiteX2" fmla="*/ 260350 w 361950"/>
                  <a:gd name="connsiteY2" fmla="*/ 184150 h 409575"/>
                  <a:gd name="connsiteX3" fmla="*/ 301625 w 361950"/>
                  <a:gd name="connsiteY3" fmla="*/ 254000 h 409575"/>
                  <a:gd name="connsiteX4" fmla="*/ 355600 w 361950"/>
                  <a:gd name="connsiteY4" fmla="*/ 298450 h 409575"/>
                  <a:gd name="connsiteX5" fmla="*/ 361950 w 361950"/>
                  <a:gd name="connsiteY5" fmla="*/ 390525 h 409575"/>
                  <a:gd name="connsiteX6" fmla="*/ 307975 w 361950"/>
                  <a:gd name="connsiteY6" fmla="*/ 409575 h 409575"/>
                  <a:gd name="connsiteX7" fmla="*/ 196850 w 361950"/>
                  <a:gd name="connsiteY7" fmla="*/ 314325 h 409575"/>
                  <a:gd name="connsiteX8" fmla="*/ 149225 w 361950"/>
                  <a:gd name="connsiteY8" fmla="*/ 190500 h 409575"/>
                  <a:gd name="connsiteX9" fmla="*/ 85725 w 361950"/>
                  <a:gd name="connsiteY9" fmla="*/ 114300 h 409575"/>
                  <a:gd name="connsiteX10" fmla="*/ 0 w 361950"/>
                  <a:gd name="connsiteY10" fmla="*/ 95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1950" h="409575">
                    <a:moveTo>
                      <a:pt x="0" y="9525"/>
                    </a:moveTo>
                    <a:lnTo>
                      <a:pt x="76200" y="0"/>
                    </a:lnTo>
                    <a:lnTo>
                      <a:pt x="260350" y="184150"/>
                    </a:lnTo>
                    <a:lnTo>
                      <a:pt x="301625" y="254000"/>
                    </a:lnTo>
                    <a:lnTo>
                      <a:pt x="355600" y="298450"/>
                    </a:lnTo>
                    <a:lnTo>
                      <a:pt x="361950" y="390525"/>
                    </a:lnTo>
                    <a:lnTo>
                      <a:pt x="307975" y="409575"/>
                    </a:lnTo>
                    <a:lnTo>
                      <a:pt x="196850" y="314325"/>
                    </a:lnTo>
                    <a:lnTo>
                      <a:pt x="149225" y="190500"/>
                    </a:lnTo>
                    <a:lnTo>
                      <a:pt x="85725" y="11430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2" name="フリーフォーム 1058">
                <a:extLst>
                  <a:ext uri="{FF2B5EF4-FFF2-40B4-BE49-F238E27FC236}">
                    <a16:creationId xmlns:a16="http://schemas.microsoft.com/office/drawing/2014/main" id="{112A9FF2-775D-4BC5-8C50-056011203B26}"/>
                  </a:ext>
                </a:extLst>
              </p:cNvPr>
              <p:cNvSpPr/>
              <p:nvPr/>
            </p:nvSpPr>
            <p:spPr bwMode="auto">
              <a:xfrm>
                <a:off x="4620420" y="4903415"/>
                <a:ext cx="423589" cy="83787"/>
              </a:xfrm>
              <a:custGeom>
                <a:avLst/>
                <a:gdLst>
                  <a:gd name="connsiteX0" fmla="*/ 0 w 577850"/>
                  <a:gd name="connsiteY0" fmla="*/ 34925 h 114300"/>
                  <a:gd name="connsiteX1" fmla="*/ 38100 w 577850"/>
                  <a:gd name="connsiteY1" fmla="*/ 0 h 114300"/>
                  <a:gd name="connsiteX2" fmla="*/ 269875 w 577850"/>
                  <a:gd name="connsiteY2" fmla="*/ 57150 h 114300"/>
                  <a:gd name="connsiteX3" fmla="*/ 403225 w 577850"/>
                  <a:gd name="connsiteY3" fmla="*/ 82550 h 114300"/>
                  <a:gd name="connsiteX4" fmla="*/ 577850 w 577850"/>
                  <a:gd name="connsiteY4" fmla="*/ 92075 h 114300"/>
                  <a:gd name="connsiteX5" fmla="*/ 355600 w 577850"/>
                  <a:gd name="connsiteY5" fmla="*/ 114300 h 114300"/>
                  <a:gd name="connsiteX6" fmla="*/ 273050 w 577850"/>
                  <a:gd name="connsiteY6" fmla="*/ 114300 h 114300"/>
                  <a:gd name="connsiteX7" fmla="*/ 111125 w 577850"/>
                  <a:gd name="connsiteY7" fmla="*/ 76200 h 114300"/>
                  <a:gd name="connsiteX8" fmla="*/ 63500 w 577850"/>
                  <a:gd name="connsiteY8" fmla="*/ 69850 h 114300"/>
                  <a:gd name="connsiteX9" fmla="*/ 0 w 577850"/>
                  <a:gd name="connsiteY9" fmla="*/ 349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7850" h="114300">
                    <a:moveTo>
                      <a:pt x="0" y="34925"/>
                    </a:moveTo>
                    <a:lnTo>
                      <a:pt x="38100" y="0"/>
                    </a:lnTo>
                    <a:lnTo>
                      <a:pt x="269875" y="57150"/>
                    </a:lnTo>
                    <a:lnTo>
                      <a:pt x="403225" y="82550"/>
                    </a:lnTo>
                    <a:lnTo>
                      <a:pt x="577850" y="92075"/>
                    </a:lnTo>
                    <a:lnTo>
                      <a:pt x="355600" y="114300"/>
                    </a:lnTo>
                    <a:lnTo>
                      <a:pt x="273050" y="114300"/>
                    </a:lnTo>
                    <a:lnTo>
                      <a:pt x="111125" y="76200"/>
                    </a:lnTo>
                    <a:lnTo>
                      <a:pt x="63500" y="69850"/>
                    </a:lnTo>
                    <a:lnTo>
                      <a:pt x="0" y="349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3" name="フリーフォーム 1059">
                <a:extLst>
                  <a:ext uri="{FF2B5EF4-FFF2-40B4-BE49-F238E27FC236}">
                    <a16:creationId xmlns:a16="http://schemas.microsoft.com/office/drawing/2014/main" id="{9BE0466D-5A6A-432C-ABEE-27406BCFB7DB}"/>
                  </a:ext>
                </a:extLst>
              </p:cNvPr>
              <p:cNvSpPr/>
              <p:nvPr/>
            </p:nvSpPr>
            <p:spPr bwMode="auto">
              <a:xfrm>
                <a:off x="5023063" y="4970910"/>
                <a:ext cx="130335" cy="65168"/>
              </a:xfrm>
              <a:custGeom>
                <a:avLst/>
                <a:gdLst>
                  <a:gd name="connsiteX0" fmla="*/ 177800 w 177800"/>
                  <a:gd name="connsiteY0" fmla="*/ 0 h 88900"/>
                  <a:gd name="connsiteX1" fmla="*/ 82550 w 177800"/>
                  <a:gd name="connsiteY1" fmla="*/ 9525 h 88900"/>
                  <a:gd name="connsiteX2" fmla="*/ 0 w 177800"/>
                  <a:gd name="connsiteY2" fmla="*/ 88900 h 88900"/>
                  <a:gd name="connsiteX3" fmla="*/ 120650 w 177800"/>
                  <a:gd name="connsiteY3" fmla="*/ 44450 h 88900"/>
                  <a:gd name="connsiteX4" fmla="*/ 177800 w 177800"/>
                  <a:gd name="connsiteY4" fmla="*/ 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0" h="88900">
                    <a:moveTo>
                      <a:pt x="177800" y="0"/>
                    </a:moveTo>
                    <a:lnTo>
                      <a:pt x="82550" y="9525"/>
                    </a:lnTo>
                    <a:lnTo>
                      <a:pt x="0" y="88900"/>
                    </a:lnTo>
                    <a:lnTo>
                      <a:pt x="120650" y="44450"/>
                    </a:lnTo>
                    <a:lnTo>
                      <a:pt x="1778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4" name="フリーフォーム 1060">
                <a:extLst>
                  <a:ext uri="{FF2B5EF4-FFF2-40B4-BE49-F238E27FC236}">
                    <a16:creationId xmlns:a16="http://schemas.microsoft.com/office/drawing/2014/main" id="{14764172-CBF0-4A72-9D9D-994BCA76AB12}"/>
                  </a:ext>
                </a:extLst>
              </p:cNvPr>
              <p:cNvSpPr/>
              <p:nvPr/>
            </p:nvSpPr>
            <p:spPr bwMode="auto">
              <a:xfrm>
                <a:off x="5486218" y="4826611"/>
                <a:ext cx="335147" cy="207140"/>
              </a:xfrm>
              <a:custGeom>
                <a:avLst/>
                <a:gdLst>
                  <a:gd name="connsiteX0" fmla="*/ 15875 w 457200"/>
                  <a:gd name="connsiteY0" fmla="*/ 0 h 282575"/>
                  <a:gd name="connsiteX1" fmla="*/ 0 w 457200"/>
                  <a:gd name="connsiteY1" fmla="*/ 228600 h 282575"/>
                  <a:gd name="connsiteX2" fmla="*/ 85725 w 457200"/>
                  <a:gd name="connsiteY2" fmla="*/ 234950 h 282575"/>
                  <a:gd name="connsiteX3" fmla="*/ 111125 w 457200"/>
                  <a:gd name="connsiteY3" fmla="*/ 196850 h 282575"/>
                  <a:gd name="connsiteX4" fmla="*/ 196850 w 457200"/>
                  <a:gd name="connsiteY4" fmla="*/ 200025 h 282575"/>
                  <a:gd name="connsiteX5" fmla="*/ 231775 w 457200"/>
                  <a:gd name="connsiteY5" fmla="*/ 263525 h 282575"/>
                  <a:gd name="connsiteX6" fmla="*/ 339725 w 457200"/>
                  <a:gd name="connsiteY6" fmla="*/ 282575 h 282575"/>
                  <a:gd name="connsiteX7" fmla="*/ 266700 w 457200"/>
                  <a:gd name="connsiteY7" fmla="*/ 184150 h 282575"/>
                  <a:gd name="connsiteX8" fmla="*/ 457200 w 457200"/>
                  <a:gd name="connsiteY8" fmla="*/ 200025 h 282575"/>
                  <a:gd name="connsiteX9" fmla="*/ 288925 w 457200"/>
                  <a:gd name="connsiteY9" fmla="*/ 114300 h 282575"/>
                  <a:gd name="connsiteX10" fmla="*/ 247650 w 457200"/>
                  <a:gd name="connsiteY10" fmla="*/ 60325 h 282575"/>
                  <a:gd name="connsiteX11" fmla="*/ 180975 w 457200"/>
                  <a:gd name="connsiteY11" fmla="*/ 92075 h 282575"/>
                  <a:gd name="connsiteX12" fmla="*/ 136525 w 457200"/>
                  <a:gd name="connsiteY12" fmla="*/ 22225 h 282575"/>
                  <a:gd name="connsiteX13" fmla="*/ 15875 w 457200"/>
                  <a:gd name="connsiteY13" fmla="*/ 0 h 28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7200" h="282575">
                    <a:moveTo>
                      <a:pt x="15875" y="0"/>
                    </a:moveTo>
                    <a:lnTo>
                      <a:pt x="0" y="228600"/>
                    </a:lnTo>
                    <a:lnTo>
                      <a:pt x="85725" y="234950"/>
                    </a:lnTo>
                    <a:lnTo>
                      <a:pt x="111125" y="196850"/>
                    </a:lnTo>
                    <a:lnTo>
                      <a:pt x="196850" y="200025"/>
                    </a:lnTo>
                    <a:lnTo>
                      <a:pt x="231775" y="263525"/>
                    </a:lnTo>
                    <a:lnTo>
                      <a:pt x="339725" y="282575"/>
                    </a:lnTo>
                    <a:lnTo>
                      <a:pt x="266700" y="184150"/>
                    </a:lnTo>
                    <a:lnTo>
                      <a:pt x="457200" y="200025"/>
                    </a:lnTo>
                    <a:lnTo>
                      <a:pt x="288925" y="114300"/>
                    </a:lnTo>
                    <a:lnTo>
                      <a:pt x="247650" y="60325"/>
                    </a:lnTo>
                    <a:lnTo>
                      <a:pt x="180975" y="92075"/>
                    </a:lnTo>
                    <a:lnTo>
                      <a:pt x="136525" y="22225"/>
                    </a:lnTo>
                    <a:lnTo>
                      <a:pt x="15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5" name="フリーフォーム 1061">
                <a:extLst>
                  <a:ext uri="{FF2B5EF4-FFF2-40B4-BE49-F238E27FC236}">
                    <a16:creationId xmlns:a16="http://schemas.microsoft.com/office/drawing/2014/main" id="{CDD32E3F-5846-4049-8BCD-A8F17635F32E}"/>
                  </a:ext>
                </a:extLst>
              </p:cNvPr>
              <p:cNvSpPr/>
              <p:nvPr/>
            </p:nvSpPr>
            <p:spPr bwMode="auto">
              <a:xfrm>
                <a:off x="5237184" y="4754461"/>
                <a:ext cx="258342" cy="242051"/>
              </a:xfrm>
              <a:custGeom>
                <a:avLst/>
                <a:gdLst>
                  <a:gd name="connsiteX0" fmla="*/ 352425 w 352425"/>
                  <a:gd name="connsiteY0" fmla="*/ 95250 h 330200"/>
                  <a:gd name="connsiteX1" fmla="*/ 212725 w 352425"/>
                  <a:gd name="connsiteY1" fmla="*/ 25400 h 330200"/>
                  <a:gd name="connsiteX2" fmla="*/ 152400 w 352425"/>
                  <a:gd name="connsiteY2" fmla="*/ 104775 h 330200"/>
                  <a:gd name="connsiteX3" fmla="*/ 66675 w 352425"/>
                  <a:gd name="connsiteY3" fmla="*/ 0 h 330200"/>
                  <a:gd name="connsiteX4" fmla="*/ 0 w 352425"/>
                  <a:gd name="connsiteY4" fmla="*/ 19050 h 330200"/>
                  <a:gd name="connsiteX5" fmla="*/ 76200 w 352425"/>
                  <a:gd name="connsiteY5" fmla="*/ 133350 h 330200"/>
                  <a:gd name="connsiteX6" fmla="*/ 244475 w 352425"/>
                  <a:gd name="connsiteY6" fmla="*/ 184150 h 330200"/>
                  <a:gd name="connsiteX7" fmla="*/ 269875 w 352425"/>
                  <a:gd name="connsiteY7" fmla="*/ 276225 h 330200"/>
                  <a:gd name="connsiteX8" fmla="*/ 342900 w 352425"/>
                  <a:gd name="connsiteY8" fmla="*/ 330200 h 330200"/>
                  <a:gd name="connsiteX9" fmla="*/ 352425 w 352425"/>
                  <a:gd name="connsiteY9" fmla="*/ 9525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25" h="330200">
                    <a:moveTo>
                      <a:pt x="352425" y="95250"/>
                    </a:moveTo>
                    <a:lnTo>
                      <a:pt x="212725" y="25400"/>
                    </a:lnTo>
                    <a:lnTo>
                      <a:pt x="152400" y="104775"/>
                    </a:lnTo>
                    <a:lnTo>
                      <a:pt x="66675" y="0"/>
                    </a:lnTo>
                    <a:lnTo>
                      <a:pt x="0" y="19050"/>
                    </a:lnTo>
                    <a:lnTo>
                      <a:pt x="76200" y="133350"/>
                    </a:lnTo>
                    <a:lnTo>
                      <a:pt x="244475" y="184150"/>
                    </a:lnTo>
                    <a:lnTo>
                      <a:pt x="269875" y="276225"/>
                    </a:lnTo>
                    <a:lnTo>
                      <a:pt x="342900" y="330200"/>
                    </a:lnTo>
                    <a:lnTo>
                      <a:pt x="352425" y="952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6" name="フリーフォーム 1062">
                <a:extLst>
                  <a:ext uri="{FF2B5EF4-FFF2-40B4-BE49-F238E27FC236}">
                    <a16:creationId xmlns:a16="http://schemas.microsoft.com/office/drawing/2014/main" id="{4AC8EE88-80CD-4DDE-8484-2DAEB622A98E}"/>
                  </a:ext>
                </a:extLst>
              </p:cNvPr>
              <p:cNvSpPr/>
              <p:nvPr/>
            </p:nvSpPr>
            <p:spPr bwMode="auto">
              <a:xfrm>
                <a:off x="4967205" y="4035290"/>
                <a:ext cx="48876" cy="102406"/>
              </a:xfrm>
              <a:custGeom>
                <a:avLst/>
                <a:gdLst>
                  <a:gd name="connsiteX0" fmla="*/ 22225 w 66675"/>
                  <a:gd name="connsiteY0" fmla="*/ 139700 h 139700"/>
                  <a:gd name="connsiteX1" fmla="*/ 0 w 66675"/>
                  <a:gd name="connsiteY1" fmla="*/ 88900 h 139700"/>
                  <a:gd name="connsiteX2" fmla="*/ 41275 w 66675"/>
                  <a:gd name="connsiteY2" fmla="*/ 0 h 139700"/>
                  <a:gd name="connsiteX3" fmla="*/ 66675 w 66675"/>
                  <a:gd name="connsiteY3" fmla="*/ 6350 h 139700"/>
                  <a:gd name="connsiteX4" fmla="*/ 47625 w 66675"/>
                  <a:gd name="connsiteY4" fmla="*/ 79375 h 139700"/>
                  <a:gd name="connsiteX5" fmla="*/ 22225 w 66675"/>
                  <a:gd name="connsiteY5" fmla="*/ 139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139700">
                    <a:moveTo>
                      <a:pt x="22225" y="139700"/>
                    </a:moveTo>
                    <a:lnTo>
                      <a:pt x="0" y="88900"/>
                    </a:lnTo>
                    <a:lnTo>
                      <a:pt x="41275" y="0"/>
                    </a:lnTo>
                    <a:lnTo>
                      <a:pt x="66675" y="6350"/>
                    </a:lnTo>
                    <a:lnTo>
                      <a:pt x="47625" y="79375"/>
                    </a:lnTo>
                    <a:lnTo>
                      <a:pt x="22225" y="139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7" name="フリーフォーム 1063">
                <a:extLst>
                  <a:ext uri="{FF2B5EF4-FFF2-40B4-BE49-F238E27FC236}">
                    <a16:creationId xmlns:a16="http://schemas.microsoft.com/office/drawing/2014/main" id="{6DCA1E75-AB17-41BB-AA70-67D96CB251C3}"/>
                  </a:ext>
                </a:extLst>
              </p:cNvPr>
              <p:cNvSpPr/>
              <p:nvPr/>
            </p:nvSpPr>
            <p:spPr bwMode="auto">
              <a:xfrm>
                <a:off x="4960223" y="4240103"/>
                <a:ext cx="76804" cy="162919"/>
              </a:xfrm>
              <a:custGeom>
                <a:avLst/>
                <a:gdLst>
                  <a:gd name="connsiteX0" fmla="*/ 73025 w 104775"/>
                  <a:gd name="connsiteY0" fmla="*/ 0 h 222250"/>
                  <a:gd name="connsiteX1" fmla="*/ 15875 w 104775"/>
                  <a:gd name="connsiteY1" fmla="*/ 0 h 222250"/>
                  <a:gd name="connsiteX2" fmla="*/ 0 w 104775"/>
                  <a:gd name="connsiteY2" fmla="*/ 123825 h 222250"/>
                  <a:gd name="connsiteX3" fmla="*/ 22225 w 104775"/>
                  <a:gd name="connsiteY3" fmla="*/ 222250 h 222250"/>
                  <a:gd name="connsiteX4" fmla="*/ 38100 w 104775"/>
                  <a:gd name="connsiteY4" fmla="*/ 120650 h 222250"/>
                  <a:gd name="connsiteX5" fmla="*/ 104775 w 104775"/>
                  <a:gd name="connsiteY5" fmla="*/ 73025 h 222250"/>
                  <a:gd name="connsiteX6" fmla="*/ 73025 w 104775"/>
                  <a:gd name="connsiteY6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222250">
                    <a:moveTo>
                      <a:pt x="73025" y="0"/>
                    </a:moveTo>
                    <a:lnTo>
                      <a:pt x="15875" y="0"/>
                    </a:lnTo>
                    <a:lnTo>
                      <a:pt x="0" y="123825"/>
                    </a:lnTo>
                    <a:lnTo>
                      <a:pt x="22225" y="222250"/>
                    </a:lnTo>
                    <a:lnTo>
                      <a:pt x="38100" y="120650"/>
                    </a:lnTo>
                    <a:lnTo>
                      <a:pt x="104775" y="73025"/>
                    </a:lnTo>
                    <a:lnTo>
                      <a:pt x="73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フリーフォーム 1064">
                <a:extLst>
                  <a:ext uri="{FF2B5EF4-FFF2-40B4-BE49-F238E27FC236}">
                    <a16:creationId xmlns:a16="http://schemas.microsoft.com/office/drawing/2014/main" id="{D34D3E8C-3325-4BE4-B0DB-A865FD6BEB4C}"/>
                  </a:ext>
                </a:extLst>
              </p:cNvPr>
              <p:cNvSpPr/>
              <p:nvPr/>
            </p:nvSpPr>
            <p:spPr bwMode="auto">
              <a:xfrm>
                <a:off x="5034700" y="4358801"/>
                <a:ext cx="83787" cy="111716"/>
              </a:xfrm>
              <a:custGeom>
                <a:avLst/>
                <a:gdLst>
                  <a:gd name="connsiteX0" fmla="*/ 0 w 114300"/>
                  <a:gd name="connsiteY0" fmla="*/ 0 h 152400"/>
                  <a:gd name="connsiteX1" fmla="*/ 79375 w 114300"/>
                  <a:gd name="connsiteY1" fmla="*/ 57150 h 152400"/>
                  <a:gd name="connsiteX2" fmla="*/ 114300 w 114300"/>
                  <a:gd name="connsiteY2" fmla="*/ 139700 h 152400"/>
                  <a:gd name="connsiteX3" fmla="*/ 73025 w 114300"/>
                  <a:gd name="connsiteY3" fmla="*/ 152400 h 152400"/>
                  <a:gd name="connsiteX4" fmla="*/ 60325 w 114300"/>
                  <a:gd name="connsiteY4" fmla="*/ 101600 h 152400"/>
                  <a:gd name="connsiteX5" fmla="*/ 28575 w 114300"/>
                  <a:gd name="connsiteY5" fmla="*/ 41275 h 152400"/>
                  <a:gd name="connsiteX6" fmla="*/ 0 w 11430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52400">
                    <a:moveTo>
                      <a:pt x="0" y="0"/>
                    </a:moveTo>
                    <a:lnTo>
                      <a:pt x="79375" y="57150"/>
                    </a:lnTo>
                    <a:lnTo>
                      <a:pt x="114300" y="139700"/>
                    </a:lnTo>
                    <a:lnTo>
                      <a:pt x="73025" y="152400"/>
                    </a:lnTo>
                    <a:lnTo>
                      <a:pt x="60325" y="101600"/>
                    </a:lnTo>
                    <a:lnTo>
                      <a:pt x="28575" y="412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1065">
                <a:extLst>
                  <a:ext uri="{FF2B5EF4-FFF2-40B4-BE49-F238E27FC236}">
                    <a16:creationId xmlns:a16="http://schemas.microsoft.com/office/drawing/2014/main" id="{9606DF54-77ED-41FB-86F8-9F870909270A}"/>
                  </a:ext>
                </a:extLst>
              </p:cNvPr>
              <p:cNvSpPr/>
              <p:nvPr/>
            </p:nvSpPr>
            <p:spPr bwMode="auto">
              <a:xfrm>
                <a:off x="5002116" y="4426296"/>
                <a:ext cx="51203" cy="74477"/>
              </a:xfrm>
              <a:custGeom>
                <a:avLst/>
                <a:gdLst>
                  <a:gd name="connsiteX0" fmla="*/ 0 w 69850"/>
                  <a:gd name="connsiteY0" fmla="*/ 0 h 101600"/>
                  <a:gd name="connsiteX1" fmla="*/ 31750 w 69850"/>
                  <a:gd name="connsiteY1" fmla="*/ 101600 h 101600"/>
                  <a:gd name="connsiteX2" fmla="*/ 69850 w 69850"/>
                  <a:gd name="connsiteY2" fmla="*/ 79375 h 101600"/>
                  <a:gd name="connsiteX3" fmla="*/ 66675 w 69850"/>
                  <a:gd name="connsiteY3" fmla="*/ 31750 h 101600"/>
                  <a:gd name="connsiteX4" fmla="*/ 0 w 69850"/>
                  <a:gd name="connsiteY4" fmla="*/ 0 h 10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" h="101600">
                    <a:moveTo>
                      <a:pt x="0" y="0"/>
                    </a:moveTo>
                    <a:lnTo>
                      <a:pt x="31750" y="101600"/>
                    </a:lnTo>
                    <a:lnTo>
                      <a:pt x="69850" y="79375"/>
                    </a:lnTo>
                    <a:lnTo>
                      <a:pt x="66675" y="317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0" name="フリーフォーム 1066">
                <a:extLst>
                  <a:ext uri="{FF2B5EF4-FFF2-40B4-BE49-F238E27FC236}">
                    <a16:creationId xmlns:a16="http://schemas.microsoft.com/office/drawing/2014/main" id="{9E8BAD37-318C-46D0-BC0C-6F17447F87B3}"/>
                  </a:ext>
                </a:extLst>
              </p:cNvPr>
              <p:cNvSpPr/>
              <p:nvPr/>
            </p:nvSpPr>
            <p:spPr bwMode="auto">
              <a:xfrm>
                <a:off x="4990479" y="4496118"/>
                <a:ext cx="141972" cy="97751"/>
              </a:xfrm>
              <a:custGeom>
                <a:avLst/>
                <a:gdLst>
                  <a:gd name="connsiteX0" fmla="*/ 174625 w 193675"/>
                  <a:gd name="connsiteY0" fmla="*/ 0 h 133350"/>
                  <a:gd name="connsiteX1" fmla="*/ 193675 w 193675"/>
                  <a:gd name="connsiteY1" fmla="*/ 82550 h 133350"/>
                  <a:gd name="connsiteX2" fmla="*/ 168275 w 193675"/>
                  <a:gd name="connsiteY2" fmla="*/ 133350 h 133350"/>
                  <a:gd name="connsiteX3" fmla="*/ 98425 w 193675"/>
                  <a:gd name="connsiteY3" fmla="*/ 117475 h 133350"/>
                  <a:gd name="connsiteX4" fmla="*/ 104775 w 193675"/>
                  <a:gd name="connsiteY4" fmla="*/ 63500 h 133350"/>
                  <a:gd name="connsiteX5" fmla="*/ 0 w 193675"/>
                  <a:gd name="connsiteY5" fmla="*/ 101600 h 133350"/>
                  <a:gd name="connsiteX6" fmla="*/ 76200 w 193675"/>
                  <a:gd name="connsiteY6" fmla="*/ 25400 h 133350"/>
                  <a:gd name="connsiteX7" fmla="*/ 123825 w 193675"/>
                  <a:gd name="connsiteY7" fmla="*/ 53975 h 133350"/>
                  <a:gd name="connsiteX8" fmla="*/ 174625 w 193675"/>
                  <a:gd name="connsiteY8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675" h="133350">
                    <a:moveTo>
                      <a:pt x="174625" y="0"/>
                    </a:moveTo>
                    <a:lnTo>
                      <a:pt x="193675" y="82550"/>
                    </a:lnTo>
                    <a:lnTo>
                      <a:pt x="168275" y="133350"/>
                    </a:lnTo>
                    <a:lnTo>
                      <a:pt x="98425" y="117475"/>
                    </a:lnTo>
                    <a:lnTo>
                      <a:pt x="104775" y="63500"/>
                    </a:lnTo>
                    <a:lnTo>
                      <a:pt x="0" y="101600"/>
                    </a:lnTo>
                    <a:lnTo>
                      <a:pt x="76200" y="25400"/>
                    </a:lnTo>
                    <a:lnTo>
                      <a:pt x="123825" y="53975"/>
                    </a:lnTo>
                    <a:lnTo>
                      <a:pt x="1746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1" name="フリーフォーム 1067">
                <a:extLst>
                  <a:ext uri="{FF2B5EF4-FFF2-40B4-BE49-F238E27FC236}">
                    <a16:creationId xmlns:a16="http://schemas.microsoft.com/office/drawing/2014/main" id="{42C9081E-A90C-4457-8D96-E18F13B790FE}"/>
                  </a:ext>
                </a:extLst>
              </p:cNvPr>
              <p:cNvSpPr/>
              <p:nvPr/>
            </p:nvSpPr>
            <p:spPr bwMode="auto">
              <a:xfrm>
                <a:off x="4690243" y="4628781"/>
                <a:ext cx="346785" cy="279289"/>
              </a:xfrm>
              <a:custGeom>
                <a:avLst/>
                <a:gdLst>
                  <a:gd name="connsiteX0" fmla="*/ 41275 w 473075"/>
                  <a:gd name="connsiteY0" fmla="*/ 92075 h 381000"/>
                  <a:gd name="connsiteX1" fmla="*/ 0 w 473075"/>
                  <a:gd name="connsiteY1" fmla="*/ 142875 h 381000"/>
                  <a:gd name="connsiteX2" fmla="*/ 53975 w 473075"/>
                  <a:gd name="connsiteY2" fmla="*/ 241300 h 381000"/>
                  <a:gd name="connsiteX3" fmla="*/ 60325 w 473075"/>
                  <a:gd name="connsiteY3" fmla="*/ 292100 h 381000"/>
                  <a:gd name="connsiteX4" fmla="*/ 203200 w 473075"/>
                  <a:gd name="connsiteY4" fmla="*/ 317500 h 381000"/>
                  <a:gd name="connsiteX5" fmla="*/ 282575 w 473075"/>
                  <a:gd name="connsiteY5" fmla="*/ 381000 h 381000"/>
                  <a:gd name="connsiteX6" fmla="*/ 466725 w 473075"/>
                  <a:gd name="connsiteY6" fmla="*/ 342900 h 381000"/>
                  <a:gd name="connsiteX7" fmla="*/ 473075 w 473075"/>
                  <a:gd name="connsiteY7" fmla="*/ 276225 h 381000"/>
                  <a:gd name="connsiteX8" fmla="*/ 444500 w 473075"/>
                  <a:gd name="connsiteY8" fmla="*/ 231775 h 381000"/>
                  <a:gd name="connsiteX9" fmla="*/ 377825 w 473075"/>
                  <a:gd name="connsiteY9" fmla="*/ 168275 h 381000"/>
                  <a:gd name="connsiteX10" fmla="*/ 346075 w 473075"/>
                  <a:gd name="connsiteY10" fmla="*/ 266700 h 381000"/>
                  <a:gd name="connsiteX11" fmla="*/ 285750 w 473075"/>
                  <a:gd name="connsiteY11" fmla="*/ 231775 h 381000"/>
                  <a:gd name="connsiteX12" fmla="*/ 250825 w 473075"/>
                  <a:gd name="connsiteY12" fmla="*/ 276225 h 381000"/>
                  <a:gd name="connsiteX13" fmla="*/ 231775 w 473075"/>
                  <a:gd name="connsiteY13" fmla="*/ 196850 h 381000"/>
                  <a:gd name="connsiteX14" fmla="*/ 301625 w 473075"/>
                  <a:gd name="connsiteY14" fmla="*/ 174625 h 381000"/>
                  <a:gd name="connsiteX15" fmla="*/ 323850 w 473075"/>
                  <a:gd name="connsiteY15" fmla="*/ 133350 h 381000"/>
                  <a:gd name="connsiteX16" fmla="*/ 298450 w 473075"/>
                  <a:gd name="connsiteY16" fmla="*/ 3175 h 381000"/>
                  <a:gd name="connsiteX17" fmla="*/ 254000 w 473075"/>
                  <a:gd name="connsiteY17" fmla="*/ 0 h 381000"/>
                  <a:gd name="connsiteX18" fmla="*/ 203200 w 473075"/>
                  <a:gd name="connsiteY18" fmla="*/ 95250 h 381000"/>
                  <a:gd name="connsiteX19" fmla="*/ 149225 w 473075"/>
                  <a:gd name="connsiteY19" fmla="*/ 95250 h 381000"/>
                  <a:gd name="connsiteX20" fmla="*/ 123825 w 473075"/>
                  <a:gd name="connsiteY20" fmla="*/ 130175 h 381000"/>
                  <a:gd name="connsiteX21" fmla="*/ 41275 w 473075"/>
                  <a:gd name="connsiteY21" fmla="*/ 92075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73075" h="381000">
                    <a:moveTo>
                      <a:pt x="41275" y="92075"/>
                    </a:moveTo>
                    <a:lnTo>
                      <a:pt x="0" y="142875"/>
                    </a:lnTo>
                    <a:lnTo>
                      <a:pt x="53975" y="241300"/>
                    </a:lnTo>
                    <a:lnTo>
                      <a:pt x="60325" y="292100"/>
                    </a:lnTo>
                    <a:lnTo>
                      <a:pt x="203200" y="317500"/>
                    </a:lnTo>
                    <a:lnTo>
                      <a:pt x="282575" y="381000"/>
                    </a:lnTo>
                    <a:lnTo>
                      <a:pt x="466725" y="342900"/>
                    </a:lnTo>
                    <a:lnTo>
                      <a:pt x="473075" y="276225"/>
                    </a:lnTo>
                    <a:lnTo>
                      <a:pt x="444500" y="231775"/>
                    </a:lnTo>
                    <a:lnTo>
                      <a:pt x="377825" y="168275"/>
                    </a:lnTo>
                    <a:lnTo>
                      <a:pt x="346075" y="266700"/>
                    </a:lnTo>
                    <a:lnTo>
                      <a:pt x="285750" y="231775"/>
                    </a:lnTo>
                    <a:lnTo>
                      <a:pt x="250825" y="276225"/>
                    </a:lnTo>
                    <a:lnTo>
                      <a:pt x="231775" y="196850"/>
                    </a:lnTo>
                    <a:lnTo>
                      <a:pt x="301625" y="174625"/>
                    </a:lnTo>
                    <a:lnTo>
                      <a:pt x="323850" y="133350"/>
                    </a:lnTo>
                    <a:lnTo>
                      <a:pt x="298450" y="3175"/>
                    </a:lnTo>
                    <a:lnTo>
                      <a:pt x="254000" y="0"/>
                    </a:lnTo>
                    <a:lnTo>
                      <a:pt x="203200" y="95250"/>
                    </a:lnTo>
                    <a:lnTo>
                      <a:pt x="149225" y="95250"/>
                    </a:lnTo>
                    <a:lnTo>
                      <a:pt x="123825" y="130175"/>
                    </a:lnTo>
                    <a:lnTo>
                      <a:pt x="41275" y="92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2" name="フリーフォーム 1069">
                <a:extLst>
                  <a:ext uri="{FF2B5EF4-FFF2-40B4-BE49-F238E27FC236}">
                    <a16:creationId xmlns:a16="http://schemas.microsoft.com/office/drawing/2014/main" id="{458F6416-E1A8-4335-B5AB-7AE606B9FE00}"/>
                  </a:ext>
                </a:extLst>
              </p:cNvPr>
              <p:cNvSpPr/>
              <p:nvPr/>
            </p:nvSpPr>
            <p:spPr bwMode="auto">
              <a:xfrm>
                <a:off x="4741446" y="4551976"/>
                <a:ext cx="195503" cy="172228"/>
              </a:xfrm>
              <a:custGeom>
                <a:avLst/>
                <a:gdLst>
                  <a:gd name="connsiteX0" fmla="*/ 0 w 266700"/>
                  <a:gd name="connsiteY0" fmla="*/ 212725 h 234950"/>
                  <a:gd name="connsiteX1" fmla="*/ 60325 w 266700"/>
                  <a:gd name="connsiteY1" fmla="*/ 234950 h 234950"/>
                  <a:gd name="connsiteX2" fmla="*/ 66675 w 266700"/>
                  <a:gd name="connsiteY2" fmla="*/ 203200 h 234950"/>
                  <a:gd name="connsiteX3" fmla="*/ 142875 w 266700"/>
                  <a:gd name="connsiteY3" fmla="*/ 206375 h 234950"/>
                  <a:gd name="connsiteX4" fmla="*/ 184150 w 266700"/>
                  <a:gd name="connsiteY4" fmla="*/ 104775 h 234950"/>
                  <a:gd name="connsiteX5" fmla="*/ 225425 w 266700"/>
                  <a:gd name="connsiteY5" fmla="*/ 114300 h 234950"/>
                  <a:gd name="connsiteX6" fmla="*/ 266700 w 266700"/>
                  <a:gd name="connsiteY6" fmla="*/ 79375 h 234950"/>
                  <a:gd name="connsiteX7" fmla="*/ 215900 w 266700"/>
                  <a:gd name="connsiteY7" fmla="*/ 0 h 234950"/>
                  <a:gd name="connsiteX8" fmla="*/ 136525 w 266700"/>
                  <a:gd name="connsiteY8" fmla="*/ 38100 h 234950"/>
                  <a:gd name="connsiteX9" fmla="*/ 120650 w 266700"/>
                  <a:gd name="connsiteY9" fmla="*/ 79375 h 234950"/>
                  <a:gd name="connsiteX10" fmla="*/ 88900 w 266700"/>
                  <a:gd name="connsiteY10" fmla="*/ 127000 h 234950"/>
                  <a:gd name="connsiteX11" fmla="*/ 60325 w 266700"/>
                  <a:gd name="connsiteY11" fmla="*/ 161925 h 234950"/>
                  <a:gd name="connsiteX12" fmla="*/ 12700 w 266700"/>
                  <a:gd name="connsiteY12" fmla="*/ 161925 h 234950"/>
                  <a:gd name="connsiteX13" fmla="*/ 0 w 266700"/>
                  <a:gd name="connsiteY13" fmla="*/ 212725 h 23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6700" h="234950">
                    <a:moveTo>
                      <a:pt x="0" y="212725"/>
                    </a:moveTo>
                    <a:lnTo>
                      <a:pt x="60325" y="234950"/>
                    </a:lnTo>
                    <a:lnTo>
                      <a:pt x="66675" y="203200"/>
                    </a:lnTo>
                    <a:lnTo>
                      <a:pt x="142875" y="206375"/>
                    </a:lnTo>
                    <a:lnTo>
                      <a:pt x="184150" y="104775"/>
                    </a:lnTo>
                    <a:lnTo>
                      <a:pt x="225425" y="114300"/>
                    </a:lnTo>
                    <a:lnTo>
                      <a:pt x="266700" y="79375"/>
                    </a:lnTo>
                    <a:lnTo>
                      <a:pt x="215900" y="0"/>
                    </a:lnTo>
                    <a:lnTo>
                      <a:pt x="136525" y="38100"/>
                    </a:lnTo>
                    <a:lnTo>
                      <a:pt x="120650" y="79375"/>
                    </a:lnTo>
                    <a:lnTo>
                      <a:pt x="88900" y="127000"/>
                    </a:lnTo>
                    <a:lnTo>
                      <a:pt x="60325" y="161925"/>
                    </a:lnTo>
                    <a:lnTo>
                      <a:pt x="12700" y="161925"/>
                    </a:lnTo>
                    <a:lnTo>
                      <a:pt x="0" y="2127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3" name="フリーフォーム 1071">
                <a:extLst>
                  <a:ext uri="{FF2B5EF4-FFF2-40B4-BE49-F238E27FC236}">
                    <a16:creationId xmlns:a16="http://schemas.microsoft.com/office/drawing/2014/main" id="{5201A7D5-CBCF-47EF-9F32-59B8EA6ABBEB}"/>
                  </a:ext>
                </a:extLst>
              </p:cNvPr>
              <p:cNvSpPr/>
              <p:nvPr/>
            </p:nvSpPr>
            <p:spPr bwMode="auto">
              <a:xfrm>
                <a:off x="4476121" y="4126060"/>
                <a:ext cx="179210" cy="239723"/>
              </a:xfrm>
              <a:custGeom>
                <a:avLst/>
                <a:gdLst>
                  <a:gd name="connsiteX0" fmla="*/ 66675 w 244475"/>
                  <a:gd name="connsiteY0" fmla="*/ 0 h 327025"/>
                  <a:gd name="connsiteX1" fmla="*/ 34925 w 244475"/>
                  <a:gd name="connsiteY1" fmla="*/ 60325 h 327025"/>
                  <a:gd name="connsiteX2" fmla="*/ 0 w 244475"/>
                  <a:gd name="connsiteY2" fmla="*/ 88900 h 327025"/>
                  <a:gd name="connsiteX3" fmla="*/ 28575 w 244475"/>
                  <a:gd name="connsiteY3" fmla="*/ 193675 h 327025"/>
                  <a:gd name="connsiteX4" fmla="*/ 92075 w 244475"/>
                  <a:gd name="connsiteY4" fmla="*/ 168275 h 327025"/>
                  <a:gd name="connsiteX5" fmla="*/ 193675 w 244475"/>
                  <a:gd name="connsiteY5" fmla="*/ 276225 h 327025"/>
                  <a:gd name="connsiteX6" fmla="*/ 184150 w 244475"/>
                  <a:gd name="connsiteY6" fmla="*/ 327025 h 327025"/>
                  <a:gd name="connsiteX7" fmla="*/ 241300 w 244475"/>
                  <a:gd name="connsiteY7" fmla="*/ 301625 h 327025"/>
                  <a:gd name="connsiteX8" fmla="*/ 244475 w 244475"/>
                  <a:gd name="connsiteY8" fmla="*/ 263525 h 327025"/>
                  <a:gd name="connsiteX9" fmla="*/ 136525 w 244475"/>
                  <a:gd name="connsiteY9" fmla="*/ 142875 h 327025"/>
                  <a:gd name="connsiteX10" fmla="*/ 165100 w 244475"/>
                  <a:gd name="connsiteY10" fmla="*/ 79375 h 327025"/>
                  <a:gd name="connsiteX11" fmla="*/ 92075 w 244475"/>
                  <a:gd name="connsiteY11" fmla="*/ 53975 h 327025"/>
                  <a:gd name="connsiteX12" fmla="*/ 66675 w 244475"/>
                  <a:gd name="connsiteY12" fmla="*/ 0 h 32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5" h="327025">
                    <a:moveTo>
                      <a:pt x="66675" y="0"/>
                    </a:moveTo>
                    <a:lnTo>
                      <a:pt x="34925" y="60325"/>
                    </a:lnTo>
                    <a:lnTo>
                      <a:pt x="0" y="88900"/>
                    </a:lnTo>
                    <a:lnTo>
                      <a:pt x="28575" y="193675"/>
                    </a:lnTo>
                    <a:lnTo>
                      <a:pt x="92075" y="168275"/>
                    </a:lnTo>
                    <a:lnTo>
                      <a:pt x="193675" y="276225"/>
                    </a:lnTo>
                    <a:lnTo>
                      <a:pt x="184150" y="327025"/>
                    </a:lnTo>
                    <a:lnTo>
                      <a:pt x="241300" y="301625"/>
                    </a:lnTo>
                    <a:lnTo>
                      <a:pt x="244475" y="263525"/>
                    </a:lnTo>
                    <a:lnTo>
                      <a:pt x="136525" y="142875"/>
                    </a:lnTo>
                    <a:lnTo>
                      <a:pt x="165100" y="79375"/>
                    </a:lnTo>
                    <a:lnTo>
                      <a:pt x="92075" y="53975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4" name="フリーフォーム 1072">
                <a:extLst>
                  <a:ext uri="{FF2B5EF4-FFF2-40B4-BE49-F238E27FC236}">
                    <a16:creationId xmlns:a16="http://schemas.microsoft.com/office/drawing/2014/main" id="{0968C709-A6BA-4167-BE19-22D531C99034}"/>
                  </a:ext>
                </a:extLst>
              </p:cNvPr>
              <p:cNvSpPr/>
              <p:nvPr/>
            </p:nvSpPr>
            <p:spPr bwMode="auto">
              <a:xfrm>
                <a:off x="4518014" y="4093476"/>
                <a:ext cx="186193" cy="430571"/>
              </a:xfrm>
              <a:custGeom>
                <a:avLst/>
                <a:gdLst>
                  <a:gd name="connsiteX0" fmla="*/ 0 w 254000"/>
                  <a:gd name="connsiteY0" fmla="*/ 38100 h 587375"/>
                  <a:gd name="connsiteX1" fmla="*/ 76200 w 254000"/>
                  <a:gd name="connsiteY1" fmla="*/ 31750 h 587375"/>
                  <a:gd name="connsiteX2" fmla="*/ 136525 w 254000"/>
                  <a:gd name="connsiteY2" fmla="*/ 0 h 587375"/>
                  <a:gd name="connsiteX3" fmla="*/ 219075 w 254000"/>
                  <a:gd name="connsiteY3" fmla="*/ 76200 h 587375"/>
                  <a:gd name="connsiteX4" fmla="*/ 149225 w 254000"/>
                  <a:gd name="connsiteY4" fmla="*/ 165100 h 587375"/>
                  <a:gd name="connsiteX5" fmla="*/ 254000 w 254000"/>
                  <a:gd name="connsiteY5" fmla="*/ 346075 h 587375"/>
                  <a:gd name="connsiteX6" fmla="*/ 254000 w 254000"/>
                  <a:gd name="connsiteY6" fmla="*/ 466725 h 587375"/>
                  <a:gd name="connsiteX7" fmla="*/ 104775 w 254000"/>
                  <a:gd name="connsiteY7" fmla="*/ 587375 h 587375"/>
                  <a:gd name="connsiteX8" fmla="*/ 95250 w 254000"/>
                  <a:gd name="connsiteY8" fmla="*/ 514350 h 587375"/>
                  <a:gd name="connsiteX9" fmla="*/ 193675 w 254000"/>
                  <a:gd name="connsiteY9" fmla="*/ 441325 h 587375"/>
                  <a:gd name="connsiteX10" fmla="*/ 190500 w 254000"/>
                  <a:gd name="connsiteY10" fmla="*/ 349250 h 587375"/>
                  <a:gd name="connsiteX11" fmla="*/ 190500 w 254000"/>
                  <a:gd name="connsiteY11" fmla="*/ 307975 h 587375"/>
                  <a:gd name="connsiteX12" fmla="*/ 82550 w 254000"/>
                  <a:gd name="connsiteY12" fmla="*/ 190500 h 587375"/>
                  <a:gd name="connsiteX13" fmla="*/ 104775 w 254000"/>
                  <a:gd name="connsiteY13" fmla="*/ 127000 h 587375"/>
                  <a:gd name="connsiteX14" fmla="*/ 41275 w 254000"/>
                  <a:gd name="connsiteY14" fmla="*/ 101600 h 587375"/>
                  <a:gd name="connsiteX15" fmla="*/ 0 w 254000"/>
                  <a:gd name="connsiteY15" fmla="*/ 38100 h 58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587375">
                    <a:moveTo>
                      <a:pt x="0" y="38100"/>
                    </a:moveTo>
                    <a:lnTo>
                      <a:pt x="76200" y="31750"/>
                    </a:lnTo>
                    <a:lnTo>
                      <a:pt x="136525" y="0"/>
                    </a:lnTo>
                    <a:lnTo>
                      <a:pt x="219075" y="76200"/>
                    </a:lnTo>
                    <a:lnTo>
                      <a:pt x="149225" y="165100"/>
                    </a:lnTo>
                    <a:lnTo>
                      <a:pt x="254000" y="346075"/>
                    </a:lnTo>
                    <a:lnTo>
                      <a:pt x="254000" y="466725"/>
                    </a:lnTo>
                    <a:lnTo>
                      <a:pt x="104775" y="587375"/>
                    </a:lnTo>
                    <a:lnTo>
                      <a:pt x="95250" y="514350"/>
                    </a:lnTo>
                    <a:lnTo>
                      <a:pt x="193675" y="441325"/>
                    </a:lnTo>
                    <a:lnTo>
                      <a:pt x="190500" y="349250"/>
                    </a:lnTo>
                    <a:lnTo>
                      <a:pt x="190500" y="307975"/>
                    </a:lnTo>
                    <a:lnTo>
                      <a:pt x="82550" y="190500"/>
                    </a:lnTo>
                    <a:lnTo>
                      <a:pt x="104775" y="127000"/>
                    </a:lnTo>
                    <a:lnTo>
                      <a:pt x="41275" y="10160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5" name="フリーフォーム 1073">
                <a:extLst>
                  <a:ext uri="{FF2B5EF4-FFF2-40B4-BE49-F238E27FC236}">
                    <a16:creationId xmlns:a16="http://schemas.microsoft.com/office/drawing/2014/main" id="{4D94205E-3374-45BF-93D7-EE3D6D679C03}"/>
                  </a:ext>
                </a:extLst>
              </p:cNvPr>
              <p:cNvSpPr/>
              <p:nvPr/>
            </p:nvSpPr>
            <p:spPr bwMode="auto">
              <a:xfrm>
                <a:off x="4529651" y="4333199"/>
                <a:ext cx="137317" cy="132662"/>
              </a:xfrm>
              <a:custGeom>
                <a:avLst/>
                <a:gdLst>
                  <a:gd name="connsiteX0" fmla="*/ 0 w 187325"/>
                  <a:gd name="connsiteY0" fmla="*/ 120650 h 180975"/>
                  <a:gd name="connsiteX1" fmla="*/ 73025 w 187325"/>
                  <a:gd name="connsiteY1" fmla="*/ 180975 h 180975"/>
                  <a:gd name="connsiteX2" fmla="*/ 180975 w 187325"/>
                  <a:gd name="connsiteY2" fmla="*/ 117475 h 180975"/>
                  <a:gd name="connsiteX3" fmla="*/ 187325 w 187325"/>
                  <a:gd name="connsiteY3" fmla="*/ 19050 h 180975"/>
                  <a:gd name="connsiteX4" fmla="*/ 107950 w 187325"/>
                  <a:gd name="connsiteY4" fmla="*/ 50800 h 180975"/>
                  <a:gd name="connsiteX5" fmla="*/ 111125 w 187325"/>
                  <a:gd name="connsiteY5" fmla="*/ 0 h 180975"/>
                  <a:gd name="connsiteX6" fmla="*/ 82550 w 187325"/>
                  <a:gd name="connsiteY6" fmla="*/ 44450 h 180975"/>
                  <a:gd name="connsiteX7" fmla="*/ 19050 w 187325"/>
                  <a:gd name="connsiteY7" fmla="*/ 31750 h 180975"/>
                  <a:gd name="connsiteX8" fmla="*/ 0 w 187325"/>
                  <a:gd name="connsiteY8" fmla="*/ 1206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325" h="180975">
                    <a:moveTo>
                      <a:pt x="0" y="120650"/>
                    </a:moveTo>
                    <a:lnTo>
                      <a:pt x="73025" y="180975"/>
                    </a:lnTo>
                    <a:lnTo>
                      <a:pt x="180975" y="117475"/>
                    </a:lnTo>
                    <a:lnTo>
                      <a:pt x="187325" y="19050"/>
                    </a:lnTo>
                    <a:lnTo>
                      <a:pt x="107950" y="50800"/>
                    </a:lnTo>
                    <a:lnTo>
                      <a:pt x="111125" y="0"/>
                    </a:lnTo>
                    <a:lnTo>
                      <a:pt x="82550" y="44450"/>
                    </a:lnTo>
                    <a:lnTo>
                      <a:pt x="19050" y="31750"/>
                    </a:lnTo>
                    <a:lnTo>
                      <a:pt x="0" y="1206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6" name="フリーフォーム 1074">
                <a:extLst>
                  <a:ext uri="{FF2B5EF4-FFF2-40B4-BE49-F238E27FC236}">
                    <a16:creationId xmlns:a16="http://schemas.microsoft.com/office/drawing/2014/main" id="{32D07FD9-0065-49BA-AAC0-D9444CF3B701}"/>
                  </a:ext>
                </a:extLst>
              </p:cNvPr>
              <p:cNvSpPr/>
              <p:nvPr/>
            </p:nvSpPr>
            <p:spPr bwMode="auto">
              <a:xfrm>
                <a:off x="3824446" y="3039158"/>
                <a:ext cx="1512818" cy="1149742"/>
              </a:xfrm>
              <a:custGeom>
                <a:avLst/>
                <a:gdLst>
                  <a:gd name="connsiteX0" fmla="*/ 1603375 w 2063750"/>
                  <a:gd name="connsiteY0" fmla="*/ 768350 h 1568450"/>
                  <a:gd name="connsiteX1" fmla="*/ 1704975 w 2063750"/>
                  <a:gd name="connsiteY1" fmla="*/ 739775 h 1568450"/>
                  <a:gd name="connsiteX2" fmla="*/ 1768475 w 2063750"/>
                  <a:gd name="connsiteY2" fmla="*/ 660400 h 1568450"/>
                  <a:gd name="connsiteX3" fmla="*/ 1828800 w 2063750"/>
                  <a:gd name="connsiteY3" fmla="*/ 657225 h 1568450"/>
                  <a:gd name="connsiteX4" fmla="*/ 1828800 w 2063750"/>
                  <a:gd name="connsiteY4" fmla="*/ 619125 h 1568450"/>
                  <a:gd name="connsiteX5" fmla="*/ 1930400 w 2063750"/>
                  <a:gd name="connsiteY5" fmla="*/ 593725 h 1568450"/>
                  <a:gd name="connsiteX6" fmla="*/ 1943100 w 2063750"/>
                  <a:gd name="connsiteY6" fmla="*/ 479425 h 1568450"/>
                  <a:gd name="connsiteX7" fmla="*/ 2038350 w 2063750"/>
                  <a:gd name="connsiteY7" fmla="*/ 450850 h 1568450"/>
                  <a:gd name="connsiteX8" fmla="*/ 2063750 w 2063750"/>
                  <a:gd name="connsiteY8" fmla="*/ 282575 h 1568450"/>
                  <a:gd name="connsiteX9" fmla="*/ 1943100 w 2063750"/>
                  <a:gd name="connsiteY9" fmla="*/ 330200 h 1568450"/>
                  <a:gd name="connsiteX10" fmla="*/ 1844675 w 2063750"/>
                  <a:gd name="connsiteY10" fmla="*/ 228600 h 1568450"/>
                  <a:gd name="connsiteX11" fmla="*/ 1736725 w 2063750"/>
                  <a:gd name="connsiteY11" fmla="*/ 25400 h 1568450"/>
                  <a:gd name="connsiteX12" fmla="*/ 1622425 w 2063750"/>
                  <a:gd name="connsiteY12" fmla="*/ 0 h 1568450"/>
                  <a:gd name="connsiteX13" fmla="*/ 1549400 w 2063750"/>
                  <a:gd name="connsiteY13" fmla="*/ 57150 h 1568450"/>
                  <a:gd name="connsiteX14" fmla="*/ 1568450 w 2063750"/>
                  <a:gd name="connsiteY14" fmla="*/ 114300 h 1568450"/>
                  <a:gd name="connsiteX15" fmla="*/ 1530350 w 2063750"/>
                  <a:gd name="connsiteY15" fmla="*/ 215900 h 1568450"/>
                  <a:gd name="connsiteX16" fmla="*/ 1454150 w 2063750"/>
                  <a:gd name="connsiteY16" fmla="*/ 209550 h 1568450"/>
                  <a:gd name="connsiteX17" fmla="*/ 1409700 w 2063750"/>
                  <a:gd name="connsiteY17" fmla="*/ 333375 h 1568450"/>
                  <a:gd name="connsiteX18" fmla="*/ 1447800 w 2063750"/>
                  <a:gd name="connsiteY18" fmla="*/ 339725 h 1568450"/>
                  <a:gd name="connsiteX19" fmla="*/ 1498600 w 2063750"/>
                  <a:gd name="connsiteY19" fmla="*/ 311150 h 1568450"/>
                  <a:gd name="connsiteX20" fmla="*/ 1568450 w 2063750"/>
                  <a:gd name="connsiteY20" fmla="*/ 393700 h 1568450"/>
                  <a:gd name="connsiteX21" fmla="*/ 1479550 w 2063750"/>
                  <a:gd name="connsiteY21" fmla="*/ 393700 h 1568450"/>
                  <a:gd name="connsiteX22" fmla="*/ 1343025 w 2063750"/>
                  <a:gd name="connsiteY22" fmla="*/ 495300 h 1568450"/>
                  <a:gd name="connsiteX23" fmla="*/ 1282700 w 2063750"/>
                  <a:gd name="connsiteY23" fmla="*/ 479425 h 1568450"/>
                  <a:gd name="connsiteX24" fmla="*/ 1273175 w 2063750"/>
                  <a:gd name="connsiteY24" fmla="*/ 517525 h 1568450"/>
                  <a:gd name="connsiteX25" fmla="*/ 1295400 w 2063750"/>
                  <a:gd name="connsiteY25" fmla="*/ 539750 h 1568450"/>
                  <a:gd name="connsiteX26" fmla="*/ 1222375 w 2063750"/>
                  <a:gd name="connsiteY26" fmla="*/ 615950 h 1568450"/>
                  <a:gd name="connsiteX27" fmla="*/ 1155700 w 2063750"/>
                  <a:gd name="connsiteY27" fmla="*/ 600075 h 1568450"/>
                  <a:gd name="connsiteX28" fmla="*/ 1025525 w 2063750"/>
                  <a:gd name="connsiteY28" fmla="*/ 663575 h 1568450"/>
                  <a:gd name="connsiteX29" fmla="*/ 904875 w 2063750"/>
                  <a:gd name="connsiteY29" fmla="*/ 577850 h 1568450"/>
                  <a:gd name="connsiteX30" fmla="*/ 765175 w 2063750"/>
                  <a:gd name="connsiteY30" fmla="*/ 606425 h 1568450"/>
                  <a:gd name="connsiteX31" fmla="*/ 733425 w 2063750"/>
                  <a:gd name="connsiteY31" fmla="*/ 511175 h 1568450"/>
                  <a:gd name="connsiteX32" fmla="*/ 587375 w 2063750"/>
                  <a:gd name="connsiteY32" fmla="*/ 476250 h 1568450"/>
                  <a:gd name="connsiteX33" fmla="*/ 571500 w 2063750"/>
                  <a:gd name="connsiteY33" fmla="*/ 377825 h 1568450"/>
                  <a:gd name="connsiteX34" fmla="*/ 460375 w 2063750"/>
                  <a:gd name="connsiteY34" fmla="*/ 269875 h 1568450"/>
                  <a:gd name="connsiteX35" fmla="*/ 409575 w 2063750"/>
                  <a:gd name="connsiteY35" fmla="*/ 304800 h 1568450"/>
                  <a:gd name="connsiteX36" fmla="*/ 396875 w 2063750"/>
                  <a:gd name="connsiteY36" fmla="*/ 390525 h 1568450"/>
                  <a:gd name="connsiteX37" fmla="*/ 314325 w 2063750"/>
                  <a:gd name="connsiteY37" fmla="*/ 365125 h 1568450"/>
                  <a:gd name="connsiteX38" fmla="*/ 304800 w 2063750"/>
                  <a:gd name="connsiteY38" fmla="*/ 457200 h 1568450"/>
                  <a:gd name="connsiteX39" fmla="*/ 219075 w 2063750"/>
                  <a:gd name="connsiteY39" fmla="*/ 463550 h 1568450"/>
                  <a:gd name="connsiteX40" fmla="*/ 225425 w 2063750"/>
                  <a:gd name="connsiteY40" fmla="*/ 609600 h 1568450"/>
                  <a:gd name="connsiteX41" fmla="*/ 168275 w 2063750"/>
                  <a:gd name="connsiteY41" fmla="*/ 666750 h 1568450"/>
                  <a:gd name="connsiteX42" fmla="*/ 53975 w 2063750"/>
                  <a:gd name="connsiteY42" fmla="*/ 717550 h 1568450"/>
                  <a:gd name="connsiteX43" fmla="*/ 0 w 2063750"/>
                  <a:gd name="connsiteY43" fmla="*/ 762000 h 1568450"/>
                  <a:gd name="connsiteX44" fmla="*/ 31750 w 2063750"/>
                  <a:gd name="connsiteY44" fmla="*/ 866775 h 1568450"/>
                  <a:gd name="connsiteX45" fmla="*/ 111125 w 2063750"/>
                  <a:gd name="connsiteY45" fmla="*/ 936625 h 1568450"/>
                  <a:gd name="connsiteX46" fmla="*/ 174625 w 2063750"/>
                  <a:gd name="connsiteY46" fmla="*/ 939800 h 1568450"/>
                  <a:gd name="connsiteX47" fmla="*/ 161925 w 2063750"/>
                  <a:gd name="connsiteY47" fmla="*/ 1073150 h 1568450"/>
                  <a:gd name="connsiteX48" fmla="*/ 244475 w 2063750"/>
                  <a:gd name="connsiteY48" fmla="*/ 1171575 h 1568450"/>
                  <a:gd name="connsiteX49" fmla="*/ 295275 w 2063750"/>
                  <a:gd name="connsiteY49" fmla="*/ 1149350 h 1568450"/>
                  <a:gd name="connsiteX50" fmla="*/ 415925 w 2063750"/>
                  <a:gd name="connsiteY50" fmla="*/ 1273175 h 1568450"/>
                  <a:gd name="connsiteX51" fmla="*/ 590550 w 2063750"/>
                  <a:gd name="connsiteY51" fmla="*/ 1263650 h 1568450"/>
                  <a:gd name="connsiteX52" fmla="*/ 609600 w 2063750"/>
                  <a:gd name="connsiteY52" fmla="*/ 1295400 h 1568450"/>
                  <a:gd name="connsiteX53" fmla="*/ 492125 w 2063750"/>
                  <a:gd name="connsiteY53" fmla="*/ 1327150 h 1568450"/>
                  <a:gd name="connsiteX54" fmla="*/ 603250 w 2063750"/>
                  <a:gd name="connsiteY54" fmla="*/ 1377950 h 1568450"/>
                  <a:gd name="connsiteX55" fmla="*/ 577850 w 2063750"/>
                  <a:gd name="connsiteY55" fmla="*/ 1431925 h 1568450"/>
                  <a:gd name="connsiteX56" fmla="*/ 600075 w 2063750"/>
                  <a:gd name="connsiteY56" fmla="*/ 1463675 h 1568450"/>
                  <a:gd name="connsiteX57" fmla="*/ 619125 w 2063750"/>
                  <a:gd name="connsiteY57" fmla="*/ 1438275 h 1568450"/>
                  <a:gd name="connsiteX58" fmla="*/ 644525 w 2063750"/>
                  <a:gd name="connsiteY58" fmla="*/ 1524000 h 1568450"/>
                  <a:gd name="connsiteX59" fmla="*/ 669925 w 2063750"/>
                  <a:gd name="connsiteY59" fmla="*/ 1425575 h 1568450"/>
                  <a:gd name="connsiteX60" fmla="*/ 708025 w 2063750"/>
                  <a:gd name="connsiteY60" fmla="*/ 1412875 h 1568450"/>
                  <a:gd name="connsiteX61" fmla="*/ 714375 w 2063750"/>
                  <a:gd name="connsiteY61" fmla="*/ 1311275 h 1568450"/>
                  <a:gd name="connsiteX62" fmla="*/ 762000 w 2063750"/>
                  <a:gd name="connsiteY62" fmla="*/ 1282700 h 1568450"/>
                  <a:gd name="connsiteX63" fmla="*/ 768350 w 2063750"/>
                  <a:gd name="connsiteY63" fmla="*/ 1247775 h 1568450"/>
                  <a:gd name="connsiteX64" fmla="*/ 793750 w 2063750"/>
                  <a:gd name="connsiteY64" fmla="*/ 1241425 h 1568450"/>
                  <a:gd name="connsiteX65" fmla="*/ 847725 w 2063750"/>
                  <a:gd name="connsiteY65" fmla="*/ 1308100 h 1568450"/>
                  <a:gd name="connsiteX66" fmla="*/ 800100 w 2063750"/>
                  <a:gd name="connsiteY66" fmla="*/ 1371600 h 1568450"/>
                  <a:gd name="connsiteX67" fmla="*/ 800100 w 2063750"/>
                  <a:gd name="connsiteY67" fmla="*/ 1409700 h 1568450"/>
                  <a:gd name="connsiteX68" fmla="*/ 850900 w 2063750"/>
                  <a:gd name="connsiteY68" fmla="*/ 1422400 h 1568450"/>
                  <a:gd name="connsiteX69" fmla="*/ 908050 w 2063750"/>
                  <a:gd name="connsiteY69" fmla="*/ 1539875 h 1568450"/>
                  <a:gd name="connsiteX70" fmla="*/ 952500 w 2063750"/>
                  <a:gd name="connsiteY70" fmla="*/ 1501775 h 1568450"/>
                  <a:gd name="connsiteX71" fmla="*/ 949325 w 2063750"/>
                  <a:gd name="connsiteY71" fmla="*/ 1476375 h 1568450"/>
                  <a:gd name="connsiteX72" fmla="*/ 1022350 w 2063750"/>
                  <a:gd name="connsiteY72" fmla="*/ 1473200 h 1568450"/>
                  <a:gd name="connsiteX73" fmla="*/ 1079500 w 2063750"/>
                  <a:gd name="connsiteY73" fmla="*/ 1438275 h 1568450"/>
                  <a:gd name="connsiteX74" fmla="*/ 1155700 w 2063750"/>
                  <a:gd name="connsiteY74" fmla="*/ 1517650 h 1568450"/>
                  <a:gd name="connsiteX75" fmla="*/ 1212850 w 2063750"/>
                  <a:gd name="connsiteY75" fmla="*/ 1524000 h 1568450"/>
                  <a:gd name="connsiteX76" fmla="*/ 1212850 w 2063750"/>
                  <a:gd name="connsiteY76" fmla="*/ 1568450 h 1568450"/>
                  <a:gd name="connsiteX77" fmla="*/ 1257300 w 2063750"/>
                  <a:gd name="connsiteY77" fmla="*/ 1527175 h 1568450"/>
                  <a:gd name="connsiteX78" fmla="*/ 1450975 w 2063750"/>
                  <a:gd name="connsiteY78" fmla="*/ 1463675 h 1568450"/>
                  <a:gd name="connsiteX79" fmla="*/ 1574800 w 2063750"/>
                  <a:gd name="connsiteY79" fmla="*/ 1304925 h 1568450"/>
                  <a:gd name="connsiteX80" fmla="*/ 1647825 w 2063750"/>
                  <a:gd name="connsiteY80" fmla="*/ 1174750 h 1568450"/>
                  <a:gd name="connsiteX81" fmla="*/ 1603375 w 2063750"/>
                  <a:gd name="connsiteY81" fmla="*/ 1158875 h 1568450"/>
                  <a:gd name="connsiteX82" fmla="*/ 1628775 w 2063750"/>
                  <a:gd name="connsiteY82" fmla="*/ 1082675 h 1568450"/>
                  <a:gd name="connsiteX83" fmla="*/ 1530350 w 2063750"/>
                  <a:gd name="connsiteY83" fmla="*/ 946150 h 1568450"/>
                  <a:gd name="connsiteX84" fmla="*/ 1663700 w 2063750"/>
                  <a:gd name="connsiteY84" fmla="*/ 857250 h 1568450"/>
                  <a:gd name="connsiteX85" fmla="*/ 1577975 w 2063750"/>
                  <a:gd name="connsiteY85" fmla="*/ 835025 h 1568450"/>
                  <a:gd name="connsiteX86" fmla="*/ 1533525 w 2063750"/>
                  <a:gd name="connsiteY86" fmla="*/ 889000 h 1568450"/>
                  <a:gd name="connsiteX87" fmla="*/ 1520825 w 2063750"/>
                  <a:gd name="connsiteY87" fmla="*/ 819150 h 1568450"/>
                  <a:gd name="connsiteX88" fmla="*/ 1473200 w 2063750"/>
                  <a:gd name="connsiteY88" fmla="*/ 793750 h 1568450"/>
                  <a:gd name="connsiteX89" fmla="*/ 1498600 w 2063750"/>
                  <a:gd name="connsiteY89" fmla="*/ 755650 h 1568450"/>
                  <a:gd name="connsiteX90" fmla="*/ 1533525 w 2063750"/>
                  <a:gd name="connsiteY90" fmla="*/ 762000 h 1568450"/>
                  <a:gd name="connsiteX91" fmla="*/ 1609725 w 2063750"/>
                  <a:gd name="connsiteY91" fmla="*/ 679450 h 1568450"/>
                  <a:gd name="connsiteX92" fmla="*/ 1635125 w 2063750"/>
                  <a:gd name="connsiteY92" fmla="*/ 692150 h 1568450"/>
                  <a:gd name="connsiteX93" fmla="*/ 1603375 w 2063750"/>
                  <a:gd name="connsiteY93" fmla="*/ 76835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063750" h="1568450">
                    <a:moveTo>
                      <a:pt x="1603375" y="768350"/>
                    </a:moveTo>
                    <a:lnTo>
                      <a:pt x="1704975" y="739775"/>
                    </a:lnTo>
                    <a:lnTo>
                      <a:pt x="1768475" y="660400"/>
                    </a:lnTo>
                    <a:lnTo>
                      <a:pt x="1828800" y="657225"/>
                    </a:lnTo>
                    <a:lnTo>
                      <a:pt x="1828800" y="619125"/>
                    </a:lnTo>
                    <a:lnTo>
                      <a:pt x="1930400" y="593725"/>
                    </a:lnTo>
                    <a:lnTo>
                      <a:pt x="1943100" y="479425"/>
                    </a:lnTo>
                    <a:lnTo>
                      <a:pt x="2038350" y="450850"/>
                    </a:lnTo>
                    <a:lnTo>
                      <a:pt x="2063750" y="282575"/>
                    </a:lnTo>
                    <a:lnTo>
                      <a:pt x="1943100" y="330200"/>
                    </a:lnTo>
                    <a:lnTo>
                      <a:pt x="1844675" y="228600"/>
                    </a:lnTo>
                    <a:lnTo>
                      <a:pt x="1736725" y="25400"/>
                    </a:lnTo>
                    <a:lnTo>
                      <a:pt x="1622425" y="0"/>
                    </a:lnTo>
                    <a:lnTo>
                      <a:pt x="1549400" y="57150"/>
                    </a:lnTo>
                    <a:lnTo>
                      <a:pt x="1568450" y="114300"/>
                    </a:lnTo>
                    <a:lnTo>
                      <a:pt x="1530350" y="215900"/>
                    </a:lnTo>
                    <a:lnTo>
                      <a:pt x="1454150" y="209550"/>
                    </a:lnTo>
                    <a:lnTo>
                      <a:pt x="1409700" y="333375"/>
                    </a:lnTo>
                    <a:lnTo>
                      <a:pt x="1447800" y="339725"/>
                    </a:lnTo>
                    <a:lnTo>
                      <a:pt x="1498600" y="311150"/>
                    </a:lnTo>
                    <a:lnTo>
                      <a:pt x="1568450" y="393700"/>
                    </a:lnTo>
                    <a:lnTo>
                      <a:pt x="1479550" y="393700"/>
                    </a:lnTo>
                    <a:lnTo>
                      <a:pt x="1343025" y="495300"/>
                    </a:lnTo>
                    <a:lnTo>
                      <a:pt x="1282700" y="479425"/>
                    </a:lnTo>
                    <a:lnTo>
                      <a:pt x="1273175" y="517525"/>
                    </a:lnTo>
                    <a:lnTo>
                      <a:pt x="1295400" y="539750"/>
                    </a:lnTo>
                    <a:lnTo>
                      <a:pt x="1222375" y="615950"/>
                    </a:lnTo>
                    <a:lnTo>
                      <a:pt x="1155700" y="600075"/>
                    </a:lnTo>
                    <a:lnTo>
                      <a:pt x="1025525" y="663575"/>
                    </a:lnTo>
                    <a:lnTo>
                      <a:pt x="904875" y="577850"/>
                    </a:lnTo>
                    <a:lnTo>
                      <a:pt x="765175" y="606425"/>
                    </a:lnTo>
                    <a:lnTo>
                      <a:pt x="733425" y="511175"/>
                    </a:lnTo>
                    <a:lnTo>
                      <a:pt x="587375" y="476250"/>
                    </a:lnTo>
                    <a:lnTo>
                      <a:pt x="571500" y="377825"/>
                    </a:lnTo>
                    <a:lnTo>
                      <a:pt x="460375" y="269875"/>
                    </a:lnTo>
                    <a:lnTo>
                      <a:pt x="409575" y="304800"/>
                    </a:lnTo>
                    <a:lnTo>
                      <a:pt x="396875" y="390525"/>
                    </a:lnTo>
                    <a:lnTo>
                      <a:pt x="314325" y="365125"/>
                    </a:lnTo>
                    <a:lnTo>
                      <a:pt x="304800" y="457200"/>
                    </a:lnTo>
                    <a:lnTo>
                      <a:pt x="219075" y="463550"/>
                    </a:lnTo>
                    <a:lnTo>
                      <a:pt x="225425" y="609600"/>
                    </a:lnTo>
                    <a:lnTo>
                      <a:pt x="168275" y="666750"/>
                    </a:lnTo>
                    <a:lnTo>
                      <a:pt x="53975" y="717550"/>
                    </a:lnTo>
                    <a:lnTo>
                      <a:pt x="0" y="762000"/>
                    </a:lnTo>
                    <a:lnTo>
                      <a:pt x="31750" y="866775"/>
                    </a:lnTo>
                    <a:lnTo>
                      <a:pt x="111125" y="936625"/>
                    </a:lnTo>
                    <a:lnTo>
                      <a:pt x="174625" y="939800"/>
                    </a:lnTo>
                    <a:lnTo>
                      <a:pt x="161925" y="1073150"/>
                    </a:lnTo>
                    <a:lnTo>
                      <a:pt x="244475" y="1171575"/>
                    </a:lnTo>
                    <a:lnTo>
                      <a:pt x="295275" y="1149350"/>
                    </a:lnTo>
                    <a:lnTo>
                      <a:pt x="415925" y="1273175"/>
                    </a:lnTo>
                    <a:lnTo>
                      <a:pt x="590550" y="1263650"/>
                    </a:lnTo>
                    <a:lnTo>
                      <a:pt x="609600" y="1295400"/>
                    </a:lnTo>
                    <a:lnTo>
                      <a:pt x="492125" y="1327150"/>
                    </a:lnTo>
                    <a:lnTo>
                      <a:pt x="603250" y="1377950"/>
                    </a:lnTo>
                    <a:lnTo>
                      <a:pt x="577850" y="1431925"/>
                    </a:lnTo>
                    <a:lnTo>
                      <a:pt x="600075" y="1463675"/>
                    </a:lnTo>
                    <a:lnTo>
                      <a:pt x="619125" y="1438275"/>
                    </a:lnTo>
                    <a:lnTo>
                      <a:pt x="644525" y="1524000"/>
                    </a:lnTo>
                    <a:lnTo>
                      <a:pt x="669925" y="1425575"/>
                    </a:lnTo>
                    <a:lnTo>
                      <a:pt x="708025" y="1412875"/>
                    </a:lnTo>
                    <a:lnTo>
                      <a:pt x="714375" y="1311275"/>
                    </a:lnTo>
                    <a:lnTo>
                      <a:pt x="762000" y="1282700"/>
                    </a:lnTo>
                    <a:lnTo>
                      <a:pt x="768350" y="1247775"/>
                    </a:lnTo>
                    <a:lnTo>
                      <a:pt x="793750" y="1241425"/>
                    </a:lnTo>
                    <a:lnTo>
                      <a:pt x="847725" y="1308100"/>
                    </a:lnTo>
                    <a:lnTo>
                      <a:pt x="800100" y="1371600"/>
                    </a:lnTo>
                    <a:lnTo>
                      <a:pt x="800100" y="1409700"/>
                    </a:lnTo>
                    <a:lnTo>
                      <a:pt x="850900" y="1422400"/>
                    </a:lnTo>
                    <a:lnTo>
                      <a:pt x="908050" y="1539875"/>
                    </a:lnTo>
                    <a:lnTo>
                      <a:pt x="952500" y="1501775"/>
                    </a:lnTo>
                    <a:lnTo>
                      <a:pt x="949325" y="1476375"/>
                    </a:lnTo>
                    <a:lnTo>
                      <a:pt x="1022350" y="1473200"/>
                    </a:lnTo>
                    <a:lnTo>
                      <a:pt x="1079500" y="1438275"/>
                    </a:lnTo>
                    <a:lnTo>
                      <a:pt x="1155700" y="1517650"/>
                    </a:lnTo>
                    <a:lnTo>
                      <a:pt x="1212850" y="1524000"/>
                    </a:lnTo>
                    <a:lnTo>
                      <a:pt x="1212850" y="1568450"/>
                    </a:lnTo>
                    <a:lnTo>
                      <a:pt x="1257300" y="1527175"/>
                    </a:lnTo>
                    <a:lnTo>
                      <a:pt x="1450975" y="1463675"/>
                    </a:lnTo>
                    <a:lnTo>
                      <a:pt x="1574800" y="1304925"/>
                    </a:lnTo>
                    <a:lnTo>
                      <a:pt x="1647825" y="1174750"/>
                    </a:lnTo>
                    <a:lnTo>
                      <a:pt x="1603375" y="1158875"/>
                    </a:lnTo>
                    <a:lnTo>
                      <a:pt x="1628775" y="1082675"/>
                    </a:lnTo>
                    <a:lnTo>
                      <a:pt x="1530350" y="946150"/>
                    </a:lnTo>
                    <a:lnTo>
                      <a:pt x="1663700" y="857250"/>
                    </a:lnTo>
                    <a:lnTo>
                      <a:pt x="1577975" y="835025"/>
                    </a:lnTo>
                    <a:lnTo>
                      <a:pt x="1533525" y="889000"/>
                    </a:lnTo>
                    <a:lnTo>
                      <a:pt x="1520825" y="819150"/>
                    </a:lnTo>
                    <a:lnTo>
                      <a:pt x="1473200" y="793750"/>
                    </a:lnTo>
                    <a:lnTo>
                      <a:pt x="1498600" y="755650"/>
                    </a:lnTo>
                    <a:lnTo>
                      <a:pt x="1533525" y="762000"/>
                    </a:lnTo>
                    <a:lnTo>
                      <a:pt x="1609725" y="679450"/>
                    </a:lnTo>
                    <a:lnTo>
                      <a:pt x="1635125" y="692150"/>
                    </a:lnTo>
                    <a:lnTo>
                      <a:pt x="1603375" y="768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7" name="フリーフォーム 1075">
                <a:extLst>
                  <a:ext uri="{FF2B5EF4-FFF2-40B4-BE49-F238E27FC236}">
                    <a16:creationId xmlns:a16="http://schemas.microsoft.com/office/drawing/2014/main" id="{D27D4F29-1645-4F48-A6B3-28718A4780B3}"/>
                  </a:ext>
                </a:extLst>
              </p:cNvPr>
              <p:cNvSpPr/>
              <p:nvPr/>
            </p:nvSpPr>
            <p:spPr bwMode="auto">
              <a:xfrm>
                <a:off x="2567643" y="2741249"/>
                <a:ext cx="130335" cy="121025"/>
              </a:xfrm>
              <a:custGeom>
                <a:avLst/>
                <a:gdLst>
                  <a:gd name="connsiteX0" fmla="*/ 177800 w 177800"/>
                  <a:gd name="connsiteY0" fmla="*/ 12700 h 165100"/>
                  <a:gd name="connsiteX1" fmla="*/ 95250 w 177800"/>
                  <a:gd name="connsiteY1" fmla="*/ 0 h 165100"/>
                  <a:gd name="connsiteX2" fmla="*/ 6350 w 177800"/>
                  <a:gd name="connsiteY2" fmla="*/ 19050 h 165100"/>
                  <a:gd name="connsiteX3" fmla="*/ 0 w 177800"/>
                  <a:gd name="connsiteY3" fmla="*/ 85725 h 165100"/>
                  <a:gd name="connsiteX4" fmla="*/ 161925 w 177800"/>
                  <a:gd name="connsiteY4" fmla="*/ 165100 h 165100"/>
                  <a:gd name="connsiteX5" fmla="*/ 177800 w 177800"/>
                  <a:gd name="connsiteY5" fmla="*/ 127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165100">
                    <a:moveTo>
                      <a:pt x="177800" y="12700"/>
                    </a:moveTo>
                    <a:lnTo>
                      <a:pt x="95250" y="0"/>
                    </a:lnTo>
                    <a:lnTo>
                      <a:pt x="6350" y="19050"/>
                    </a:lnTo>
                    <a:lnTo>
                      <a:pt x="0" y="85725"/>
                    </a:lnTo>
                    <a:lnTo>
                      <a:pt x="161925" y="165100"/>
                    </a:lnTo>
                    <a:lnTo>
                      <a:pt x="177800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8" name="フリーフォーム 1076">
                <a:extLst>
                  <a:ext uri="{FF2B5EF4-FFF2-40B4-BE49-F238E27FC236}">
                    <a16:creationId xmlns:a16="http://schemas.microsoft.com/office/drawing/2014/main" id="{7B2457E8-6320-406A-A9A9-5E2713C678A3}"/>
                  </a:ext>
                </a:extLst>
              </p:cNvPr>
              <p:cNvSpPr/>
              <p:nvPr/>
            </p:nvSpPr>
            <p:spPr bwMode="auto">
              <a:xfrm>
                <a:off x="2516440" y="2827364"/>
                <a:ext cx="167573" cy="88442"/>
              </a:xfrm>
              <a:custGeom>
                <a:avLst/>
                <a:gdLst>
                  <a:gd name="connsiteX0" fmla="*/ 228600 w 228600"/>
                  <a:gd name="connsiteY0" fmla="*/ 44450 h 120650"/>
                  <a:gd name="connsiteX1" fmla="*/ 225425 w 228600"/>
                  <a:gd name="connsiteY1" fmla="*/ 120650 h 120650"/>
                  <a:gd name="connsiteX2" fmla="*/ 114300 w 228600"/>
                  <a:gd name="connsiteY2" fmla="*/ 101600 h 120650"/>
                  <a:gd name="connsiteX3" fmla="*/ 0 w 228600"/>
                  <a:gd name="connsiteY3" fmla="*/ 117475 h 120650"/>
                  <a:gd name="connsiteX4" fmla="*/ 12700 w 228600"/>
                  <a:gd name="connsiteY4" fmla="*/ 12700 h 120650"/>
                  <a:gd name="connsiteX5" fmla="*/ 79375 w 228600"/>
                  <a:gd name="connsiteY5" fmla="*/ 60325 h 120650"/>
                  <a:gd name="connsiteX6" fmla="*/ 111125 w 228600"/>
                  <a:gd name="connsiteY6" fmla="*/ 0 h 120650"/>
                  <a:gd name="connsiteX7" fmla="*/ 228600 w 228600"/>
                  <a:gd name="connsiteY7" fmla="*/ 4445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" h="120650">
                    <a:moveTo>
                      <a:pt x="228600" y="44450"/>
                    </a:moveTo>
                    <a:lnTo>
                      <a:pt x="225425" y="120650"/>
                    </a:lnTo>
                    <a:lnTo>
                      <a:pt x="114300" y="101600"/>
                    </a:lnTo>
                    <a:lnTo>
                      <a:pt x="0" y="117475"/>
                    </a:lnTo>
                    <a:lnTo>
                      <a:pt x="12700" y="12700"/>
                    </a:lnTo>
                    <a:lnTo>
                      <a:pt x="79375" y="60325"/>
                    </a:lnTo>
                    <a:lnTo>
                      <a:pt x="111125" y="0"/>
                    </a:lnTo>
                    <a:lnTo>
                      <a:pt x="228600" y="44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9" name="フリーフォーム 1077">
                <a:extLst>
                  <a:ext uri="{FF2B5EF4-FFF2-40B4-BE49-F238E27FC236}">
                    <a16:creationId xmlns:a16="http://schemas.microsoft.com/office/drawing/2014/main" id="{169FFEEB-26EB-4DCF-96F7-BEF64FF7C038}"/>
                  </a:ext>
                </a:extLst>
              </p:cNvPr>
              <p:cNvSpPr/>
              <p:nvPr/>
            </p:nvSpPr>
            <p:spPr bwMode="auto">
              <a:xfrm>
                <a:off x="2579280" y="2915805"/>
                <a:ext cx="211795" cy="216449"/>
              </a:xfrm>
              <a:custGeom>
                <a:avLst/>
                <a:gdLst>
                  <a:gd name="connsiteX0" fmla="*/ 76200 w 288925"/>
                  <a:gd name="connsiteY0" fmla="*/ 3175 h 295275"/>
                  <a:gd name="connsiteX1" fmla="*/ 107950 w 288925"/>
                  <a:gd name="connsiteY1" fmla="*/ 73025 h 295275"/>
                  <a:gd name="connsiteX2" fmla="*/ 76200 w 288925"/>
                  <a:gd name="connsiteY2" fmla="*/ 136525 h 295275"/>
                  <a:gd name="connsiteX3" fmla="*/ 0 w 288925"/>
                  <a:gd name="connsiteY3" fmla="*/ 136525 h 295275"/>
                  <a:gd name="connsiteX4" fmla="*/ 3175 w 288925"/>
                  <a:gd name="connsiteY4" fmla="*/ 295275 h 295275"/>
                  <a:gd name="connsiteX5" fmla="*/ 66675 w 288925"/>
                  <a:gd name="connsiteY5" fmla="*/ 266700 h 295275"/>
                  <a:gd name="connsiteX6" fmla="*/ 120650 w 288925"/>
                  <a:gd name="connsiteY6" fmla="*/ 279400 h 295275"/>
                  <a:gd name="connsiteX7" fmla="*/ 212725 w 288925"/>
                  <a:gd name="connsiteY7" fmla="*/ 288925 h 295275"/>
                  <a:gd name="connsiteX8" fmla="*/ 260350 w 288925"/>
                  <a:gd name="connsiteY8" fmla="*/ 254000 h 295275"/>
                  <a:gd name="connsiteX9" fmla="*/ 288925 w 288925"/>
                  <a:gd name="connsiteY9" fmla="*/ 165100 h 295275"/>
                  <a:gd name="connsiteX10" fmla="*/ 263525 w 288925"/>
                  <a:gd name="connsiteY10" fmla="*/ 25400 h 295275"/>
                  <a:gd name="connsiteX11" fmla="*/ 146050 w 288925"/>
                  <a:gd name="connsiteY11" fmla="*/ 0 h 295275"/>
                  <a:gd name="connsiteX12" fmla="*/ 76200 w 288925"/>
                  <a:gd name="connsiteY12" fmla="*/ 31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8925" h="295275">
                    <a:moveTo>
                      <a:pt x="76200" y="3175"/>
                    </a:moveTo>
                    <a:lnTo>
                      <a:pt x="107950" y="73025"/>
                    </a:lnTo>
                    <a:lnTo>
                      <a:pt x="76200" y="136525"/>
                    </a:lnTo>
                    <a:lnTo>
                      <a:pt x="0" y="136525"/>
                    </a:lnTo>
                    <a:cubicBezTo>
                      <a:pt x="1058" y="189442"/>
                      <a:pt x="2117" y="242358"/>
                      <a:pt x="3175" y="295275"/>
                    </a:cubicBezTo>
                    <a:lnTo>
                      <a:pt x="66675" y="266700"/>
                    </a:lnTo>
                    <a:lnTo>
                      <a:pt x="120650" y="279400"/>
                    </a:lnTo>
                    <a:lnTo>
                      <a:pt x="212725" y="288925"/>
                    </a:lnTo>
                    <a:lnTo>
                      <a:pt x="260350" y="254000"/>
                    </a:lnTo>
                    <a:lnTo>
                      <a:pt x="288925" y="165100"/>
                    </a:lnTo>
                    <a:lnTo>
                      <a:pt x="263525" y="25400"/>
                    </a:lnTo>
                    <a:lnTo>
                      <a:pt x="146050" y="0"/>
                    </a:lnTo>
                    <a:lnTo>
                      <a:pt x="76200" y="31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0" name="フリーフォーム 1078">
                <a:extLst>
                  <a:ext uri="{FF2B5EF4-FFF2-40B4-BE49-F238E27FC236}">
                    <a16:creationId xmlns:a16="http://schemas.microsoft.com/office/drawing/2014/main" id="{78C54353-341F-47FA-87B2-1D5D566A3083}"/>
                  </a:ext>
                </a:extLst>
              </p:cNvPr>
              <p:cNvSpPr/>
              <p:nvPr/>
            </p:nvSpPr>
            <p:spPr bwMode="auto">
              <a:xfrm>
                <a:off x="2544369" y="3092689"/>
                <a:ext cx="444535" cy="323510"/>
              </a:xfrm>
              <a:custGeom>
                <a:avLst/>
                <a:gdLst>
                  <a:gd name="connsiteX0" fmla="*/ 50800 w 606425"/>
                  <a:gd name="connsiteY0" fmla="*/ 53975 h 441325"/>
                  <a:gd name="connsiteX1" fmla="*/ 0 w 606425"/>
                  <a:gd name="connsiteY1" fmla="*/ 215900 h 441325"/>
                  <a:gd name="connsiteX2" fmla="*/ 22225 w 606425"/>
                  <a:gd name="connsiteY2" fmla="*/ 257175 h 441325"/>
                  <a:gd name="connsiteX3" fmla="*/ 149225 w 606425"/>
                  <a:gd name="connsiteY3" fmla="*/ 234950 h 441325"/>
                  <a:gd name="connsiteX4" fmla="*/ 234950 w 606425"/>
                  <a:gd name="connsiteY4" fmla="*/ 228600 h 441325"/>
                  <a:gd name="connsiteX5" fmla="*/ 273050 w 606425"/>
                  <a:gd name="connsiteY5" fmla="*/ 323850 h 441325"/>
                  <a:gd name="connsiteX6" fmla="*/ 225425 w 606425"/>
                  <a:gd name="connsiteY6" fmla="*/ 381000 h 441325"/>
                  <a:gd name="connsiteX7" fmla="*/ 257175 w 606425"/>
                  <a:gd name="connsiteY7" fmla="*/ 403225 h 441325"/>
                  <a:gd name="connsiteX8" fmla="*/ 323850 w 606425"/>
                  <a:gd name="connsiteY8" fmla="*/ 330200 h 441325"/>
                  <a:gd name="connsiteX9" fmla="*/ 365125 w 606425"/>
                  <a:gd name="connsiteY9" fmla="*/ 368300 h 441325"/>
                  <a:gd name="connsiteX10" fmla="*/ 387350 w 606425"/>
                  <a:gd name="connsiteY10" fmla="*/ 431800 h 441325"/>
                  <a:gd name="connsiteX11" fmla="*/ 488950 w 606425"/>
                  <a:gd name="connsiteY11" fmla="*/ 393700 h 441325"/>
                  <a:gd name="connsiteX12" fmla="*/ 539750 w 606425"/>
                  <a:gd name="connsiteY12" fmla="*/ 441325 h 441325"/>
                  <a:gd name="connsiteX13" fmla="*/ 606425 w 606425"/>
                  <a:gd name="connsiteY13" fmla="*/ 177800 h 441325"/>
                  <a:gd name="connsiteX14" fmla="*/ 323850 w 606425"/>
                  <a:gd name="connsiteY14" fmla="*/ 0 h 441325"/>
                  <a:gd name="connsiteX15" fmla="*/ 266700 w 606425"/>
                  <a:gd name="connsiteY15" fmla="*/ 44450 h 441325"/>
                  <a:gd name="connsiteX16" fmla="*/ 114300 w 606425"/>
                  <a:gd name="connsiteY16" fmla="*/ 28575 h 441325"/>
                  <a:gd name="connsiteX17" fmla="*/ 50800 w 606425"/>
                  <a:gd name="connsiteY17" fmla="*/ 53975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6425" h="441325">
                    <a:moveTo>
                      <a:pt x="50800" y="53975"/>
                    </a:moveTo>
                    <a:lnTo>
                      <a:pt x="0" y="215900"/>
                    </a:lnTo>
                    <a:lnTo>
                      <a:pt x="22225" y="257175"/>
                    </a:lnTo>
                    <a:lnTo>
                      <a:pt x="149225" y="234950"/>
                    </a:lnTo>
                    <a:lnTo>
                      <a:pt x="234950" y="228600"/>
                    </a:lnTo>
                    <a:lnTo>
                      <a:pt x="273050" y="323850"/>
                    </a:lnTo>
                    <a:lnTo>
                      <a:pt x="225425" y="381000"/>
                    </a:lnTo>
                    <a:lnTo>
                      <a:pt x="257175" y="403225"/>
                    </a:lnTo>
                    <a:lnTo>
                      <a:pt x="323850" y="330200"/>
                    </a:lnTo>
                    <a:lnTo>
                      <a:pt x="365125" y="368300"/>
                    </a:lnTo>
                    <a:lnTo>
                      <a:pt x="387350" y="431800"/>
                    </a:lnTo>
                    <a:lnTo>
                      <a:pt x="488950" y="393700"/>
                    </a:lnTo>
                    <a:lnTo>
                      <a:pt x="539750" y="441325"/>
                    </a:lnTo>
                    <a:lnTo>
                      <a:pt x="606425" y="177800"/>
                    </a:lnTo>
                    <a:lnTo>
                      <a:pt x="323850" y="0"/>
                    </a:lnTo>
                    <a:lnTo>
                      <a:pt x="266700" y="44450"/>
                    </a:lnTo>
                    <a:lnTo>
                      <a:pt x="114300" y="28575"/>
                    </a:lnTo>
                    <a:lnTo>
                      <a:pt x="50800" y="539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1" name="フリーフォーム 1079">
                <a:extLst>
                  <a:ext uri="{FF2B5EF4-FFF2-40B4-BE49-F238E27FC236}">
                    <a16:creationId xmlns:a16="http://schemas.microsoft.com/office/drawing/2014/main" id="{4F4E5FCF-6702-4E44-B656-9BDACBDF8A4E}"/>
                  </a:ext>
                </a:extLst>
              </p:cNvPr>
              <p:cNvSpPr/>
              <p:nvPr/>
            </p:nvSpPr>
            <p:spPr bwMode="auto">
              <a:xfrm>
                <a:off x="2339557" y="2906496"/>
                <a:ext cx="318855" cy="309546"/>
              </a:xfrm>
              <a:custGeom>
                <a:avLst/>
                <a:gdLst>
                  <a:gd name="connsiteX0" fmla="*/ 238125 w 434975"/>
                  <a:gd name="connsiteY0" fmla="*/ 12700 h 422275"/>
                  <a:gd name="connsiteX1" fmla="*/ 168275 w 434975"/>
                  <a:gd name="connsiteY1" fmla="*/ 31750 h 422275"/>
                  <a:gd name="connsiteX2" fmla="*/ 171450 w 434975"/>
                  <a:gd name="connsiteY2" fmla="*/ 101600 h 422275"/>
                  <a:gd name="connsiteX3" fmla="*/ 31750 w 434975"/>
                  <a:gd name="connsiteY3" fmla="*/ 139700 h 422275"/>
                  <a:gd name="connsiteX4" fmla="*/ 0 w 434975"/>
                  <a:gd name="connsiteY4" fmla="*/ 225425 h 422275"/>
                  <a:gd name="connsiteX5" fmla="*/ 28575 w 434975"/>
                  <a:gd name="connsiteY5" fmla="*/ 346075 h 422275"/>
                  <a:gd name="connsiteX6" fmla="*/ 66675 w 434975"/>
                  <a:gd name="connsiteY6" fmla="*/ 330200 h 422275"/>
                  <a:gd name="connsiteX7" fmla="*/ 168275 w 434975"/>
                  <a:gd name="connsiteY7" fmla="*/ 415925 h 422275"/>
                  <a:gd name="connsiteX8" fmla="*/ 285750 w 434975"/>
                  <a:gd name="connsiteY8" fmla="*/ 422275 h 422275"/>
                  <a:gd name="connsiteX9" fmla="*/ 339725 w 434975"/>
                  <a:gd name="connsiteY9" fmla="*/ 301625 h 422275"/>
                  <a:gd name="connsiteX10" fmla="*/ 327025 w 434975"/>
                  <a:gd name="connsiteY10" fmla="*/ 149225 h 422275"/>
                  <a:gd name="connsiteX11" fmla="*/ 396875 w 434975"/>
                  <a:gd name="connsiteY11" fmla="*/ 142875 h 422275"/>
                  <a:gd name="connsiteX12" fmla="*/ 434975 w 434975"/>
                  <a:gd name="connsiteY12" fmla="*/ 82550 h 422275"/>
                  <a:gd name="connsiteX13" fmla="*/ 393700 w 434975"/>
                  <a:gd name="connsiteY13" fmla="*/ 0 h 422275"/>
                  <a:gd name="connsiteX14" fmla="*/ 358775 w 434975"/>
                  <a:gd name="connsiteY14" fmla="*/ 0 h 422275"/>
                  <a:gd name="connsiteX15" fmla="*/ 238125 w 434975"/>
                  <a:gd name="connsiteY15" fmla="*/ 12700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975" h="422275">
                    <a:moveTo>
                      <a:pt x="238125" y="12700"/>
                    </a:moveTo>
                    <a:lnTo>
                      <a:pt x="168275" y="31750"/>
                    </a:lnTo>
                    <a:lnTo>
                      <a:pt x="171450" y="101600"/>
                    </a:lnTo>
                    <a:lnTo>
                      <a:pt x="31750" y="139700"/>
                    </a:lnTo>
                    <a:lnTo>
                      <a:pt x="0" y="225425"/>
                    </a:lnTo>
                    <a:lnTo>
                      <a:pt x="28575" y="346075"/>
                    </a:lnTo>
                    <a:lnTo>
                      <a:pt x="66675" y="330200"/>
                    </a:lnTo>
                    <a:lnTo>
                      <a:pt x="168275" y="415925"/>
                    </a:lnTo>
                    <a:lnTo>
                      <a:pt x="285750" y="422275"/>
                    </a:lnTo>
                    <a:lnTo>
                      <a:pt x="339725" y="301625"/>
                    </a:lnTo>
                    <a:lnTo>
                      <a:pt x="327025" y="149225"/>
                    </a:lnTo>
                    <a:lnTo>
                      <a:pt x="396875" y="142875"/>
                    </a:lnTo>
                    <a:lnTo>
                      <a:pt x="434975" y="82550"/>
                    </a:lnTo>
                    <a:lnTo>
                      <a:pt x="393700" y="0"/>
                    </a:lnTo>
                    <a:lnTo>
                      <a:pt x="358775" y="0"/>
                    </a:lnTo>
                    <a:lnTo>
                      <a:pt x="23812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フリーフォーム 1080">
                <a:extLst>
                  <a:ext uri="{FF2B5EF4-FFF2-40B4-BE49-F238E27FC236}">
                    <a16:creationId xmlns:a16="http://schemas.microsoft.com/office/drawing/2014/main" id="{8084EAB2-4049-4EAD-8BB9-CB40160335C4}"/>
                  </a:ext>
                </a:extLst>
              </p:cNvPr>
              <p:cNvSpPr/>
              <p:nvPr/>
            </p:nvSpPr>
            <p:spPr bwMode="auto">
              <a:xfrm>
                <a:off x="2195258" y="2832018"/>
                <a:ext cx="67495" cy="144300"/>
              </a:xfrm>
              <a:custGeom>
                <a:avLst/>
                <a:gdLst>
                  <a:gd name="connsiteX0" fmla="*/ 63500 w 92075"/>
                  <a:gd name="connsiteY0" fmla="*/ 177800 h 196850"/>
                  <a:gd name="connsiteX1" fmla="*/ 6350 w 92075"/>
                  <a:gd name="connsiteY1" fmla="*/ 196850 h 196850"/>
                  <a:gd name="connsiteX2" fmla="*/ 0 w 92075"/>
                  <a:gd name="connsiteY2" fmla="*/ 69850 h 196850"/>
                  <a:gd name="connsiteX3" fmla="*/ 73025 w 92075"/>
                  <a:gd name="connsiteY3" fmla="*/ 0 h 196850"/>
                  <a:gd name="connsiteX4" fmla="*/ 92075 w 92075"/>
                  <a:gd name="connsiteY4" fmla="*/ 66675 h 196850"/>
                  <a:gd name="connsiteX5" fmla="*/ 63500 w 92075"/>
                  <a:gd name="connsiteY5" fmla="*/ 17780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75" h="196850">
                    <a:moveTo>
                      <a:pt x="63500" y="177800"/>
                    </a:moveTo>
                    <a:lnTo>
                      <a:pt x="6350" y="196850"/>
                    </a:lnTo>
                    <a:lnTo>
                      <a:pt x="0" y="69850"/>
                    </a:lnTo>
                    <a:lnTo>
                      <a:pt x="73025" y="0"/>
                    </a:lnTo>
                    <a:lnTo>
                      <a:pt x="92075" y="66675"/>
                    </a:lnTo>
                    <a:lnTo>
                      <a:pt x="63500" y="1778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1081">
                <a:extLst>
                  <a:ext uri="{FF2B5EF4-FFF2-40B4-BE49-F238E27FC236}">
                    <a16:creationId xmlns:a16="http://schemas.microsoft.com/office/drawing/2014/main" id="{396254C9-3AF5-4BF0-89EC-12DB760F8773}"/>
                  </a:ext>
                </a:extLst>
              </p:cNvPr>
              <p:cNvSpPr/>
              <p:nvPr/>
            </p:nvSpPr>
            <p:spPr bwMode="auto">
              <a:xfrm>
                <a:off x="2134745" y="2964681"/>
                <a:ext cx="228086" cy="330493"/>
              </a:xfrm>
              <a:custGeom>
                <a:avLst/>
                <a:gdLst>
                  <a:gd name="connsiteX0" fmla="*/ 142875 w 311150"/>
                  <a:gd name="connsiteY0" fmla="*/ 0 h 450850"/>
                  <a:gd name="connsiteX1" fmla="*/ 79375 w 311150"/>
                  <a:gd name="connsiteY1" fmla="*/ 28575 h 450850"/>
                  <a:gd name="connsiteX2" fmla="*/ 107950 w 311150"/>
                  <a:gd name="connsiteY2" fmla="*/ 92075 h 450850"/>
                  <a:gd name="connsiteX3" fmla="*/ 44450 w 311150"/>
                  <a:gd name="connsiteY3" fmla="*/ 114300 h 450850"/>
                  <a:gd name="connsiteX4" fmla="*/ 47625 w 311150"/>
                  <a:gd name="connsiteY4" fmla="*/ 250825 h 450850"/>
                  <a:gd name="connsiteX5" fmla="*/ 0 w 311150"/>
                  <a:gd name="connsiteY5" fmla="*/ 317500 h 450850"/>
                  <a:gd name="connsiteX6" fmla="*/ 85725 w 311150"/>
                  <a:gd name="connsiteY6" fmla="*/ 374650 h 450850"/>
                  <a:gd name="connsiteX7" fmla="*/ 88900 w 311150"/>
                  <a:gd name="connsiteY7" fmla="*/ 441325 h 450850"/>
                  <a:gd name="connsiteX8" fmla="*/ 222250 w 311150"/>
                  <a:gd name="connsiteY8" fmla="*/ 450850 h 450850"/>
                  <a:gd name="connsiteX9" fmla="*/ 298450 w 311150"/>
                  <a:gd name="connsiteY9" fmla="*/ 371475 h 450850"/>
                  <a:gd name="connsiteX10" fmla="*/ 222250 w 311150"/>
                  <a:gd name="connsiteY10" fmla="*/ 279400 h 450850"/>
                  <a:gd name="connsiteX11" fmla="*/ 304800 w 311150"/>
                  <a:gd name="connsiteY11" fmla="*/ 273050 h 450850"/>
                  <a:gd name="connsiteX12" fmla="*/ 276225 w 311150"/>
                  <a:gd name="connsiteY12" fmla="*/ 142875 h 450850"/>
                  <a:gd name="connsiteX13" fmla="*/ 311150 w 311150"/>
                  <a:gd name="connsiteY13" fmla="*/ 60325 h 450850"/>
                  <a:gd name="connsiteX14" fmla="*/ 234950 w 311150"/>
                  <a:gd name="connsiteY14" fmla="*/ 44450 h 450850"/>
                  <a:gd name="connsiteX15" fmla="*/ 193675 w 311150"/>
                  <a:gd name="connsiteY15" fmla="*/ 63500 h 450850"/>
                  <a:gd name="connsiteX16" fmla="*/ 142875 w 311150"/>
                  <a:gd name="connsiteY16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50" h="450850">
                    <a:moveTo>
                      <a:pt x="142875" y="0"/>
                    </a:moveTo>
                    <a:lnTo>
                      <a:pt x="79375" y="28575"/>
                    </a:lnTo>
                    <a:lnTo>
                      <a:pt x="107950" y="92075"/>
                    </a:lnTo>
                    <a:lnTo>
                      <a:pt x="44450" y="114300"/>
                    </a:lnTo>
                    <a:cubicBezTo>
                      <a:pt x="45508" y="159808"/>
                      <a:pt x="46567" y="205317"/>
                      <a:pt x="47625" y="250825"/>
                    </a:cubicBezTo>
                    <a:lnTo>
                      <a:pt x="0" y="317500"/>
                    </a:lnTo>
                    <a:lnTo>
                      <a:pt x="85725" y="374650"/>
                    </a:lnTo>
                    <a:lnTo>
                      <a:pt x="88900" y="441325"/>
                    </a:lnTo>
                    <a:lnTo>
                      <a:pt x="222250" y="450850"/>
                    </a:lnTo>
                    <a:lnTo>
                      <a:pt x="298450" y="371475"/>
                    </a:lnTo>
                    <a:lnTo>
                      <a:pt x="222250" y="279400"/>
                    </a:lnTo>
                    <a:lnTo>
                      <a:pt x="304800" y="273050"/>
                    </a:lnTo>
                    <a:lnTo>
                      <a:pt x="276225" y="142875"/>
                    </a:lnTo>
                    <a:lnTo>
                      <a:pt x="311150" y="60325"/>
                    </a:lnTo>
                    <a:lnTo>
                      <a:pt x="234950" y="44450"/>
                    </a:lnTo>
                    <a:lnTo>
                      <a:pt x="193675" y="6350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フリーフォーム 1082">
                <a:extLst>
                  <a:ext uri="{FF2B5EF4-FFF2-40B4-BE49-F238E27FC236}">
                    <a16:creationId xmlns:a16="http://schemas.microsoft.com/office/drawing/2014/main" id="{B58F167B-65EE-4D2C-8E90-5E3E60481FE6}"/>
                  </a:ext>
                </a:extLst>
              </p:cNvPr>
              <p:cNvSpPr/>
              <p:nvPr/>
            </p:nvSpPr>
            <p:spPr bwMode="auto">
              <a:xfrm>
                <a:off x="2304646" y="3139237"/>
                <a:ext cx="151282" cy="109388"/>
              </a:xfrm>
              <a:custGeom>
                <a:avLst/>
                <a:gdLst>
                  <a:gd name="connsiteX0" fmla="*/ 111125 w 206375"/>
                  <a:gd name="connsiteY0" fmla="*/ 0 h 149225"/>
                  <a:gd name="connsiteX1" fmla="*/ 69850 w 206375"/>
                  <a:gd name="connsiteY1" fmla="*/ 41275 h 149225"/>
                  <a:gd name="connsiteX2" fmla="*/ 0 w 206375"/>
                  <a:gd name="connsiteY2" fmla="*/ 47625 h 149225"/>
                  <a:gd name="connsiteX3" fmla="*/ 73025 w 206375"/>
                  <a:gd name="connsiteY3" fmla="*/ 142875 h 149225"/>
                  <a:gd name="connsiteX4" fmla="*/ 95250 w 206375"/>
                  <a:gd name="connsiteY4" fmla="*/ 127000 h 149225"/>
                  <a:gd name="connsiteX5" fmla="*/ 149225 w 206375"/>
                  <a:gd name="connsiteY5" fmla="*/ 149225 h 149225"/>
                  <a:gd name="connsiteX6" fmla="*/ 206375 w 206375"/>
                  <a:gd name="connsiteY6" fmla="*/ 98425 h 149225"/>
                  <a:gd name="connsiteX7" fmla="*/ 111125 w 206375"/>
                  <a:gd name="connsiteY7" fmla="*/ 0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375" h="149225">
                    <a:moveTo>
                      <a:pt x="111125" y="0"/>
                    </a:moveTo>
                    <a:lnTo>
                      <a:pt x="69850" y="41275"/>
                    </a:lnTo>
                    <a:lnTo>
                      <a:pt x="0" y="47625"/>
                    </a:lnTo>
                    <a:lnTo>
                      <a:pt x="73025" y="142875"/>
                    </a:lnTo>
                    <a:lnTo>
                      <a:pt x="95250" y="127000"/>
                    </a:lnTo>
                    <a:lnTo>
                      <a:pt x="149225" y="149225"/>
                    </a:lnTo>
                    <a:lnTo>
                      <a:pt x="206375" y="98425"/>
                    </a:lnTo>
                    <a:lnTo>
                      <a:pt x="1111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フリーフォーム 1083">
                <a:extLst>
                  <a:ext uri="{FF2B5EF4-FFF2-40B4-BE49-F238E27FC236}">
                    <a16:creationId xmlns:a16="http://schemas.microsoft.com/office/drawing/2014/main" id="{20A1BF3D-1A88-4BA5-B212-12751F8E8E76}"/>
                  </a:ext>
                </a:extLst>
              </p:cNvPr>
              <p:cNvSpPr/>
              <p:nvPr/>
            </p:nvSpPr>
            <p:spPr bwMode="auto">
              <a:xfrm>
                <a:off x="2414034" y="3211387"/>
                <a:ext cx="144299" cy="65168"/>
              </a:xfrm>
              <a:custGeom>
                <a:avLst/>
                <a:gdLst>
                  <a:gd name="connsiteX0" fmla="*/ 0 w 196850"/>
                  <a:gd name="connsiteY0" fmla="*/ 57150 h 88900"/>
                  <a:gd name="connsiteX1" fmla="*/ 73025 w 196850"/>
                  <a:gd name="connsiteY1" fmla="*/ 88900 h 88900"/>
                  <a:gd name="connsiteX2" fmla="*/ 117475 w 196850"/>
                  <a:gd name="connsiteY2" fmla="*/ 66675 h 88900"/>
                  <a:gd name="connsiteX3" fmla="*/ 177800 w 196850"/>
                  <a:gd name="connsiteY3" fmla="*/ 63500 h 88900"/>
                  <a:gd name="connsiteX4" fmla="*/ 196850 w 196850"/>
                  <a:gd name="connsiteY4" fmla="*/ 0 h 88900"/>
                  <a:gd name="connsiteX5" fmla="*/ 53975 w 196850"/>
                  <a:gd name="connsiteY5" fmla="*/ 6350 h 88900"/>
                  <a:gd name="connsiteX6" fmla="*/ 0 w 196850"/>
                  <a:gd name="connsiteY6" fmla="*/ 57150 h 8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850" h="88900">
                    <a:moveTo>
                      <a:pt x="0" y="57150"/>
                    </a:moveTo>
                    <a:lnTo>
                      <a:pt x="73025" y="88900"/>
                    </a:lnTo>
                    <a:lnTo>
                      <a:pt x="117475" y="66675"/>
                    </a:lnTo>
                    <a:lnTo>
                      <a:pt x="177800" y="63500"/>
                    </a:lnTo>
                    <a:lnTo>
                      <a:pt x="196850" y="0"/>
                    </a:lnTo>
                    <a:lnTo>
                      <a:pt x="53975" y="6350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6" name="フリーフォーム 1084">
                <a:extLst>
                  <a:ext uri="{FF2B5EF4-FFF2-40B4-BE49-F238E27FC236}">
                    <a16:creationId xmlns:a16="http://schemas.microsoft.com/office/drawing/2014/main" id="{D7DFCF80-FD90-4F55-A316-5E864B683AA3}"/>
                  </a:ext>
                </a:extLst>
              </p:cNvPr>
              <p:cNvSpPr/>
              <p:nvPr/>
            </p:nvSpPr>
            <p:spPr bwMode="auto">
              <a:xfrm>
                <a:off x="2078887" y="3036831"/>
                <a:ext cx="88441" cy="114043"/>
              </a:xfrm>
              <a:custGeom>
                <a:avLst/>
                <a:gdLst>
                  <a:gd name="connsiteX0" fmla="*/ 120650 w 120650"/>
                  <a:gd name="connsiteY0" fmla="*/ 155575 h 155575"/>
                  <a:gd name="connsiteX1" fmla="*/ 0 w 120650"/>
                  <a:gd name="connsiteY1" fmla="*/ 114300 h 155575"/>
                  <a:gd name="connsiteX2" fmla="*/ 79375 w 120650"/>
                  <a:gd name="connsiteY2" fmla="*/ 0 h 155575"/>
                  <a:gd name="connsiteX3" fmla="*/ 120650 w 120650"/>
                  <a:gd name="connsiteY3" fmla="*/ 12700 h 155575"/>
                  <a:gd name="connsiteX4" fmla="*/ 120650 w 120650"/>
                  <a:gd name="connsiteY4" fmla="*/ 155575 h 155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50" h="155575">
                    <a:moveTo>
                      <a:pt x="120650" y="155575"/>
                    </a:moveTo>
                    <a:lnTo>
                      <a:pt x="0" y="114300"/>
                    </a:lnTo>
                    <a:lnTo>
                      <a:pt x="79375" y="0"/>
                    </a:lnTo>
                    <a:lnTo>
                      <a:pt x="120650" y="12700"/>
                    </a:lnTo>
                    <a:lnTo>
                      <a:pt x="120650" y="155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7" name="フリーフォーム 1085">
                <a:extLst>
                  <a:ext uri="{FF2B5EF4-FFF2-40B4-BE49-F238E27FC236}">
                    <a16:creationId xmlns:a16="http://schemas.microsoft.com/office/drawing/2014/main" id="{DF77B3CD-D8BB-4C71-943E-A1D07CAB2C12}"/>
                  </a:ext>
                </a:extLst>
              </p:cNvPr>
              <p:cNvSpPr/>
              <p:nvPr/>
            </p:nvSpPr>
            <p:spPr bwMode="auto">
              <a:xfrm>
                <a:off x="2050958" y="3118290"/>
                <a:ext cx="116371" cy="86114"/>
              </a:xfrm>
              <a:custGeom>
                <a:avLst/>
                <a:gdLst>
                  <a:gd name="connsiteX0" fmla="*/ 41275 w 158750"/>
                  <a:gd name="connsiteY0" fmla="*/ 0 h 117475"/>
                  <a:gd name="connsiteX1" fmla="*/ 0 w 158750"/>
                  <a:gd name="connsiteY1" fmla="*/ 57150 h 117475"/>
                  <a:gd name="connsiteX2" fmla="*/ 104775 w 158750"/>
                  <a:gd name="connsiteY2" fmla="*/ 117475 h 117475"/>
                  <a:gd name="connsiteX3" fmla="*/ 158750 w 158750"/>
                  <a:gd name="connsiteY3" fmla="*/ 50800 h 117475"/>
                  <a:gd name="connsiteX4" fmla="*/ 41275 w 158750"/>
                  <a:gd name="connsiteY4" fmla="*/ 0 h 11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50" h="117475">
                    <a:moveTo>
                      <a:pt x="41275" y="0"/>
                    </a:moveTo>
                    <a:lnTo>
                      <a:pt x="0" y="57150"/>
                    </a:lnTo>
                    <a:lnTo>
                      <a:pt x="104775" y="117475"/>
                    </a:lnTo>
                    <a:lnTo>
                      <a:pt x="158750" y="50800"/>
                    </a:lnTo>
                    <a:lnTo>
                      <a:pt x="412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8" name="フリーフォーム 1086">
                <a:extLst>
                  <a:ext uri="{FF2B5EF4-FFF2-40B4-BE49-F238E27FC236}">
                    <a16:creationId xmlns:a16="http://schemas.microsoft.com/office/drawing/2014/main" id="{E911A596-D054-4DA1-A371-3B1798D303DC}"/>
                  </a:ext>
                </a:extLst>
              </p:cNvPr>
              <p:cNvSpPr/>
              <p:nvPr/>
            </p:nvSpPr>
            <p:spPr bwMode="auto">
              <a:xfrm>
                <a:off x="1871747" y="3153201"/>
                <a:ext cx="384023" cy="323510"/>
              </a:xfrm>
              <a:custGeom>
                <a:avLst/>
                <a:gdLst>
                  <a:gd name="connsiteX0" fmla="*/ 247650 w 523875"/>
                  <a:gd name="connsiteY0" fmla="*/ 0 h 441325"/>
                  <a:gd name="connsiteX1" fmla="*/ 371475 w 523875"/>
                  <a:gd name="connsiteY1" fmla="*/ 66675 h 441325"/>
                  <a:gd name="connsiteX2" fmla="*/ 438150 w 523875"/>
                  <a:gd name="connsiteY2" fmla="*/ 123825 h 441325"/>
                  <a:gd name="connsiteX3" fmla="*/ 438150 w 523875"/>
                  <a:gd name="connsiteY3" fmla="*/ 187325 h 441325"/>
                  <a:gd name="connsiteX4" fmla="*/ 523875 w 523875"/>
                  <a:gd name="connsiteY4" fmla="*/ 244475 h 441325"/>
                  <a:gd name="connsiteX5" fmla="*/ 406400 w 523875"/>
                  <a:gd name="connsiteY5" fmla="*/ 288925 h 441325"/>
                  <a:gd name="connsiteX6" fmla="*/ 434975 w 523875"/>
                  <a:gd name="connsiteY6" fmla="*/ 412750 h 441325"/>
                  <a:gd name="connsiteX7" fmla="*/ 285750 w 523875"/>
                  <a:gd name="connsiteY7" fmla="*/ 400050 h 441325"/>
                  <a:gd name="connsiteX8" fmla="*/ 257175 w 523875"/>
                  <a:gd name="connsiteY8" fmla="*/ 441325 h 441325"/>
                  <a:gd name="connsiteX9" fmla="*/ 114300 w 523875"/>
                  <a:gd name="connsiteY9" fmla="*/ 406400 h 441325"/>
                  <a:gd name="connsiteX10" fmla="*/ 114300 w 523875"/>
                  <a:gd name="connsiteY10" fmla="*/ 238125 h 441325"/>
                  <a:gd name="connsiteX11" fmla="*/ 0 w 523875"/>
                  <a:gd name="connsiteY11" fmla="*/ 127000 h 441325"/>
                  <a:gd name="connsiteX12" fmla="*/ 111125 w 523875"/>
                  <a:gd name="connsiteY12" fmla="*/ 123825 h 441325"/>
                  <a:gd name="connsiteX13" fmla="*/ 107950 w 523875"/>
                  <a:gd name="connsiteY13" fmla="*/ 73025 h 441325"/>
                  <a:gd name="connsiteX14" fmla="*/ 161925 w 523875"/>
                  <a:gd name="connsiteY14" fmla="*/ 95250 h 441325"/>
                  <a:gd name="connsiteX15" fmla="*/ 247650 w 523875"/>
                  <a:gd name="connsiteY15" fmla="*/ 0 h 4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3875" h="441325">
                    <a:moveTo>
                      <a:pt x="247650" y="0"/>
                    </a:moveTo>
                    <a:lnTo>
                      <a:pt x="371475" y="66675"/>
                    </a:lnTo>
                    <a:lnTo>
                      <a:pt x="438150" y="123825"/>
                    </a:lnTo>
                    <a:lnTo>
                      <a:pt x="438150" y="187325"/>
                    </a:lnTo>
                    <a:lnTo>
                      <a:pt x="523875" y="244475"/>
                    </a:lnTo>
                    <a:lnTo>
                      <a:pt x="406400" y="288925"/>
                    </a:lnTo>
                    <a:lnTo>
                      <a:pt x="434975" y="412750"/>
                    </a:lnTo>
                    <a:lnTo>
                      <a:pt x="285750" y="400050"/>
                    </a:lnTo>
                    <a:lnTo>
                      <a:pt x="257175" y="441325"/>
                    </a:lnTo>
                    <a:lnTo>
                      <a:pt x="114300" y="406400"/>
                    </a:lnTo>
                    <a:lnTo>
                      <a:pt x="114300" y="238125"/>
                    </a:lnTo>
                    <a:lnTo>
                      <a:pt x="0" y="127000"/>
                    </a:lnTo>
                    <a:lnTo>
                      <a:pt x="111125" y="123825"/>
                    </a:lnTo>
                    <a:lnTo>
                      <a:pt x="107950" y="73025"/>
                    </a:lnTo>
                    <a:lnTo>
                      <a:pt x="161925" y="95250"/>
                    </a:lnTo>
                    <a:lnTo>
                      <a:pt x="2476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9" name="フリーフォーム 1087">
                <a:extLst>
                  <a:ext uri="{FF2B5EF4-FFF2-40B4-BE49-F238E27FC236}">
                    <a16:creationId xmlns:a16="http://schemas.microsoft.com/office/drawing/2014/main" id="{1ADFC2C0-2C7D-4BBA-AD88-5A211E0375BE}"/>
                  </a:ext>
                </a:extLst>
              </p:cNvPr>
              <p:cNvSpPr/>
              <p:nvPr/>
            </p:nvSpPr>
            <p:spPr bwMode="auto">
              <a:xfrm>
                <a:off x="1773996" y="3425509"/>
                <a:ext cx="304891" cy="281617"/>
              </a:xfrm>
              <a:custGeom>
                <a:avLst/>
                <a:gdLst>
                  <a:gd name="connsiteX0" fmla="*/ 244475 w 415925"/>
                  <a:gd name="connsiteY0" fmla="*/ 38100 h 384175"/>
                  <a:gd name="connsiteX1" fmla="*/ 384175 w 415925"/>
                  <a:gd name="connsiteY1" fmla="*/ 73025 h 384175"/>
                  <a:gd name="connsiteX2" fmla="*/ 415925 w 415925"/>
                  <a:gd name="connsiteY2" fmla="*/ 111125 h 384175"/>
                  <a:gd name="connsiteX3" fmla="*/ 314325 w 415925"/>
                  <a:gd name="connsiteY3" fmla="*/ 196850 h 384175"/>
                  <a:gd name="connsiteX4" fmla="*/ 304800 w 415925"/>
                  <a:gd name="connsiteY4" fmla="*/ 266700 h 384175"/>
                  <a:gd name="connsiteX5" fmla="*/ 238125 w 415925"/>
                  <a:gd name="connsiteY5" fmla="*/ 342900 h 384175"/>
                  <a:gd name="connsiteX6" fmla="*/ 104775 w 415925"/>
                  <a:gd name="connsiteY6" fmla="*/ 384175 h 384175"/>
                  <a:gd name="connsiteX7" fmla="*/ 50800 w 415925"/>
                  <a:gd name="connsiteY7" fmla="*/ 317500 h 384175"/>
                  <a:gd name="connsiteX8" fmla="*/ 73025 w 415925"/>
                  <a:gd name="connsiteY8" fmla="*/ 107950 h 384175"/>
                  <a:gd name="connsiteX9" fmla="*/ 0 w 415925"/>
                  <a:gd name="connsiteY9" fmla="*/ 34925 h 384175"/>
                  <a:gd name="connsiteX10" fmla="*/ 28575 w 415925"/>
                  <a:gd name="connsiteY10" fmla="*/ 0 h 384175"/>
                  <a:gd name="connsiteX11" fmla="*/ 161925 w 415925"/>
                  <a:gd name="connsiteY11" fmla="*/ 41275 h 384175"/>
                  <a:gd name="connsiteX12" fmla="*/ 244475 w 415925"/>
                  <a:gd name="connsiteY12" fmla="*/ 38100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5925" h="384175">
                    <a:moveTo>
                      <a:pt x="244475" y="38100"/>
                    </a:moveTo>
                    <a:lnTo>
                      <a:pt x="384175" y="73025"/>
                    </a:lnTo>
                    <a:lnTo>
                      <a:pt x="415925" y="111125"/>
                    </a:lnTo>
                    <a:lnTo>
                      <a:pt x="314325" y="196850"/>
                    </a:lnTo>
                    <a:lnTo>
                      <a:pt x="304800" y="266700"/>
                    </a:lnTo>
                    <a:lnTo>
                      <a:pt x="238125" y="342900"/>
                    </a:lnTo>
                    <a:lnTo>
                      <a:pt x="104775" y="384175"/>
                    </a:lnTo>
                    <a:lnTo>
                      <a:pt x="50800" y="317500"/>
                    </a:lnTo>
                    <a:lnTo>
                      <a:pt x="73025" y="107950"/>
                    </a:lnTo>
                    <a:lnTo>
                      <a:pt x="0" y="34925"/>
                    </a:lnTo>
                    <a:lnTo>
                      <a:pt x="28575" y="0"/>
                    </a:lnTo>
                    <a:lnTo>
                      <a:pt x="161925" y="41275"/>
                    </a:lnTo>
                    <a:lnTo>
                      <a:pt x="244475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0" name="フリーフォーム 1088">
                <a:extLst>
                  <a:ext uri="{FF2B5EF4-FFF2-40B4-BE49-F238E27FC236}">
                    <a16:creationId xmlns:a16="http://schemas.microsoft.com/office/drawing/2014/main" id="{92EA75F8-1D57-49E2-9EE0-7688F327831E}"/>
                  </a:ext>
                </a:extLst>
              </p:cNvPr>
              <p:cNvSpPr/>
              <p:nvPr/>
            </p:nvSpPr>
            <p:spPr bwMode="auto">
              <a:xfrm>
                <a:off x="1764686" y="3453437"/>
                <a:ext cx="62840" cy="232741"/>
              </a:xfrm>
              <a:custGeom>
                <a:avLst/>
                <a:gdLst>
                  <a:gd name="connsiteX0" fmla="*/ 12700 w 85725"/>
                  <a:gd name="connsiteY0" fmla="*/ 0 h 317500"/>
                  <a:gd name="connsiteX1" fmla="*/ 85725 w 85725"/>
                  <a:gd name="connsiteY1" fmla="*/ 69850 h 317500"/>
                  <a:gd name="connsiteX2" fmla="*/ 63500 w 85725"/>
                  <a:gd name="connsiteY2" fmla="*/ 276225 h 317500"/>
                  <a:gd name="connsiteX3" fmla="*/ 25400 w 85725"/>
                  <a:gd name="connsiteY3" fmla="*/ 317500 h 317500"/>
                  <a:gd name="connsiteX4" fmla="*/ 0 w 85725"/>
                  <a:gd name="connsiteY4" fmla="*/ 193675 h 317500"/>
                  <a:gd name="connsiteX5" fmla="*/ 31750 w 85725"/>
                  <a:gd name="connsiteY5" fmla="*/ 98425 h 317500"/>
                  <a:gd name="connsiteX6" fmla="*/ 12700 w 85725"/>
                  <a:gd name="connsiteY6" fmla="*/ 0 h 31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317500">
                    <a:moveTo>
                      <a:pt x="12700" y="0"/>
                    </a:moveTo>
                    <a:lnTo>
                      <a:pt x="85725" y="69850"/>
                    </a:lnTo>
                    <a:lnTo>
                      <a:pt x="63500" y="276225"/>
                    </a:lnTo>
                    <a:lnTo>
                      <a:pt x="25400" y="317500"/>
                    </a:lnTo>
                    <a:lnTo>
                      <a:pt x="0" y="193675"/>
                    </a:lnTo>
                    <a:lnTo>
                      <a:pt x="31750" y="98425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1" name="フリーフォーム 1089">
                <a:extLst>
                  <a:ext uri="{FF2B5EF4-FFF2-40B4-BE49-F238E27FC236}">
                    <a16:creationId xmlns:a16="http://schemas.microsoft.com/office/drawing/2014/main" id="{B224CB99-9A5F-4B91-BC3E-E058B1399974}"/>
                  </a:ext>
                </a:extLst>
              </p:cNvPr>
              <p:cNvSpPr/>
              <p:nvPr/>
            </p:nvSpPr>
            <p:spPr bwMode="auto">
              <a:xfrm>
                <a:off x="2663067" y="3260262"/>
                <a:ext cx="76804" cy="121025"/>
              </a:xfrm>
              <a:custGeom>
                <a:avLst/>
                <a:gdLst>
                  <a:gd name="connsiteX0" fmla="*/ 0 w 104775"/>
                  <a:gd name="connsiteY0" fmla="*/ 6350 h 165100"/>
                  <a:gd name="connsiteX1" fmla="*/ 41275 w 104775"/>
                  <a:gd name="connsiteY1" fmla="*/ 76200 h 165100"/>
                  <a:gd name="connsiteX2" fmla="*/ 57150 w 104775"/>
                  <a:gd name="connsiteY2" fmla="*/ 165100 h 165100"/>
                  <a:gd name="connsiteX3" fmla="*/ 104775 w 104775"/>
                  <a:gd name="connsiteY3" fmla="*/ 101600 h 165100"/>
                  <a:gd name="connsiteX4" fmla="*/ 79375 w 104775"/>
                  <a:gd name="connsiteY4" fmla="*/ 0 h 165100"/>
                  <a:gd name="connsiteX5" fmla="*/ 0 w 104775"/>
                  <a:gd name="connsiteY5" fmla="*/ 635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75" h="165100">
                    <a:moveTo>
                      <a:pt x="0" y="6350"/>
                    </a:moveTo>
                    <a:lnTo>
                      <a:pt x="41275" y="76200"/>
                    </a:lnTo>
                    <a:lnTo>
                      <a:pt x="57150" y="165100"/>
                    </a:lnTo>
                    <a:lnTo>
                      <a:pt x="104775" y="101600"/>
                    </a:lnTo>
                    <a:lnTo>
                      <a:pt x="793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フリーフォーム 1090">
                <a:extLst>
                  <a:ext uri="{FF2B5EF4-FFF2-40B4-BE49-F238E27FC236}">
                    <a16:creationId xmlns:a16="http://schemas.microsoft.com/office/drawing/2014/main" id="{80C61482-6FCB-4D99-B1CC-118F6ED1FE21}"/>
                  </a:ext>
                </a:extLst>
              </p:cNvPr>
              <p:cNvSpPr/>
              <p:nvPr/>
            </p:nvSpPr>
            <p:spPr bwMode="auto">
              <a:xfrm>
                <a:off x="2504803" y="3267245"/>
                <a:ext cx="223432" cy="169901"/>
              </a:xfrm>
              <a:custGeom>
                <a:avLst/>
                <a:gdLst>
                  <a:gd name="connsiteX0" fmla="*/ 69850 w 304800"/>
                  <a:gd name="connsiteY0" fmla="*/ 31750 h 231775"/>
                  <a:gd name="connsiteX1" fmla="*/ 200025 w 304800"/>
                  <a:gd name="connsiteY1" fmla="*/ 0 h 231775"/>
                  <a:gd name="connsiteX2" fmla="*/ 263525 w 304800"/>
                  <a:gd name="connsiteY2" fmla="*/ 73025 h 231775"/>
                  <a:gd name="connsiteX3" fmla="*/ 273050 w 304800"/>
                  <a:gd name="connsiteY3" fmla="*/ 152400 h 231775"/>
                  <a:gd name="connsiteX4" fmla="*/ 304800 w 304800"/>
                  <a:gd name="connsiteY4" fmla="*/ 171450 h 231775"/>
                  <a:gd name="connsiteX5" fmla="*/ 276225 w 304800"/>
                  <a:gd name="connsiteY5" fmla="*/ 231775 h 231775"/>
                  <a:gd name="connsiteX6" fmla="*/ 228600 w 304800"/>
                  <a:gd name="connsiteY6" fmla="*/ 212725 h 231775"/>
                  <a:gd name="connsiteX7" fmla="*/ 180975 w 304800"/>
                  <a:gd name="connsiteY7" fmla="*/ 231775 h 231775"/>
                  <a:gd name="connsiteX8" fmla="*/ 95250 w 304800"/>
                  <a:gd name="connsiteY8" fmla="*/ 228600 h 231775"/>
                  <a:gd name="connsiteX9" fmla="*/ 0 w 304800"/>
                  <a:gd name="connsiteY9" fmla="*/ 117475 h 231775"/>
                  <a:gd name="connsiteX10" fmla="*/ 69850 w 304800"/>
                  <a:gd name="connsiteY10" fmla="*/ 31750 h 23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800" h="231775">
                    <a:moveTo>
                      <a:pt x="69850" y="31750"/>
                    </a:moveTo>
                    <a:lnTo>
                      <a:pt x="200025" y="0"/>
                    </a:lnTo>
                    <a:lnTo>
                      <a:pt x="263525" y="73025"/>
                    </a:lnTo>
                    <a:lnTo>
                      <a:pt x="273050" y="152400"/>
                    </a:lnTo>
                    <a:lnTo>
                      <a:pt x="304800" y="171450"/>
                    </a:lnTo>
                    <a:lnTo>
                      <a:pt x="276225" y="231775"/>
                    </a:lnTo>
                    <a:lnTo>
                      <a:pt x="228600" y="212725"/>
                    </a:lnTo>
                    <a:lnTo>
                      <a:pt x="180975" y="231775"/>
                    </a:lnTo>
                    <a:lnTo>
                      <a:pt x="95250" y="228600"/>
                    </a:lnTo>
                    <a:lnTo>
                      <a:pt x="0" y="117475"/>
                    </a:lnTo>
                    <a:lnTo>
                      <a:pt x="69850" y="317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フリーフォーム 1091">
                <a:extLst>
                  <a:ext uri="{FF2B5EF4-FFF2-40B4-BE49-F238E27FC236}">
                    <a16:creationId xmlns:a16="http://schemas.microsoft.com/office/drawing/2014/main" id="{A176FAB0-E960-4508-8492-6F81D36903F6}"/>
                  </a:ext>
                </a:extLst>
              </p:cNvPr>
              <p:cNvSpPr/>
              <p:nvPr/>
            </p:nvSpPr>
            <p:spPr bwMode="auto">
              <a:xfrm>
                <a:off x="2546697" y="3423181"/>
                <a:ext cx="174556" cy="102406"/>
              </a:xfrm>
              <a:custGeom>
                <a:avLst/>
                <a:gdLst>
                  <a:gd name="connsiteX0" fmla="*/ 41275 w 238125"/>
                  <a:gd name="connsiteY0" fmla="*/ 12700 h 139700"/>
                  <a:gd name="connsiteX1" fmla="*/ 0 w 238125"/>
                  <a:gd name="connsiteY1" fmla="*/ 95250 h 139700"/>
                  <a:gd name="connsiteX2" fmla="*/ 41275 w 238125"/>
                  <a:gd name="connsiteY2" fmla="*/ 139700 h 139700"/>
                  <a:gd name="connsiteX3" fmla="*/ 171450 w 238125"/>
                  <a:gd name="connsiteY3" fmla="*/ 111125 h 139700"/>
                  <a:gd name="connsiteX4" fmla="*/ 238125 w 238125"/>
                  <a:gd name="connsiteY4" fmla="*/ 22225 h 139700"/>
                  <a:gd name="connsiteX5" fmla="*/ 174625 w 238125"/>
                  <a:gd name="connsiteY5" fmla="*/ 0 h 139700"/>
                  <a:gd name="connsiteX6" fmla="*/ 142875 w 238125"/>
                  <a:gd name="connsiteY6" fmla="*/ 25400 h 139700"/>
                  <a:gd name="connsiteX7" fmla="*/ 41275 w 238125"/>
                  <a:gd name="connsiteY7" fmla="*/ 12700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125" h="139700">
                    <a:moveTo>
                      <a:pt x="41275" y="12700"/>
                    </a:moveTo>
                    <a:lnTo>
                      <a:pt x="0" y="95250"/>
                    </a:lnTo>
                    <a:lnTo>
                      <a:pt x="41275" y="139700"/>
                    </a:lnTo>
                    <a:lnTo>
                      <a:pt x="171450" y="111125"/>
                    </a:lnTo>
                    <a:lnTo>
                      <a:pt x="238125" y="22225"/>
                    </a:lnTo>
                    <a:lnTo>
                      <a:pt x="174625" y="0"/>
                    </a:lnTo>
                    <a:lnTo>
                      <a:pt x="142875" y="25400"/>
                    </a:lnTo>
                    <a:lnTo>
                      <a:pt x="41275" y="127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4" name="フリーフォーム 1092">
                <a:extLst>
                  <a:ext uri="{FF2B5EF4-FFF2-40B4-BE49-F238E27FC236}">
                    <a16:creationId xmlns:a16="http://schemas.microsoft.com/office/drawing/2014/main" id="{559FB9DA-A690-40CA-A80D-088AECA5DECA}"/>
                  </a:ext>
                </a:extLst>
              </p:cNvPr>
              <p:cNvSpPr/>
              <p:nvPr/>
            </p:nvSpPr>
            <p:spPr bwMode="auto">
              <a:xfrm>
                <a:off x="2490839" y="3527915"/>
                <a:ext cx="132662" cy="176883"/>
              </a:xfrm>
              <a:custGeom>
                <a:avLst/>
                <a:gdLst>
                  <a:gd name="connsiteX0" fmla="*/ 117475 w 180975"/>
                  <a:gd name="connsiteY0" fmla="*/ 0 h 241300"/>
                  <a:gd name="connsiteX1" fmla="*/ 25400 w 180975"/>
                  <a:gd name="connsiteY1" fmla="*/ 41275 h 241300"/>
                  <a:gd name="connsiteX2" fmla="*/ 0 w 180975"/>
                  <a:gd name="connsiteY2" fmla="*/ 88900 h 241300"/>
                  <a:gd name="connsiteX3" fmla="*/ 60325 w 180975"/>
                  <a:gd name="connsiteY3" fmla="*/ 149225 h 241300"/>
                  <a:gd name="connsiteX4" fmla="*/ 44450 w 180975"/>
                  <a:gd name="connsiteY4" fmla="*/ 184150 h 241300"/>
                  <a:gd name="connsiteX5" fmla="*/ 117475 w 180975"/>
                  <a:gd name="connsiteY5" fmla="*/ 241300 h 241300"/>
                  <a:gd name="connsiteX6" fmla="*/ 107950 w 180975"/>
                  <a:gd name="connsiteY6" fmla="*/ 158750 h 241300"/>
                  <a:gd name="connsiteX7" fmla="*/ 180975 w 180975"/>
                  <a:gd name="connsiteY7" fmla="*/ 168275 h 241300"/>
                  <a:gd name="connsiteX8" fmla="*/ 88900 w 180975"/>
                  <a:gd name="connsiteY8" fmla="*/ 73025 h 241300"/>
                  <a:gd name="connsiteX9" fmla="*/ 117475 w 180975"/>
                  <a:gd name="connsiteY9" fmla="*/ 0 h 2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975" h="241300">
                    <a:moveTo>
                      <a:pt x="117475" y="0"/>
                    </a:moveTo>
                    <a:lnTo>
                      <a:pt x="25400" y="41275"/>
                    </a:lnTo>
                    <a:lnTo>
                      <a:pt x="0" y="88900"/>
                    </a:lnTo>
                    <a:lnTo>
                      <a:pt x="60325" y="149225"/>
                    </a:lnTo>
                    <a:lnTo>
                      <a:pt x="44450" y="184150"/>
                    </a:lnTo>
                    <a:lnTo>
                      <a:pt x="117475" y="241300"/>
                    </a:lnTo>
                    <a:lnTo>
                      <a:pt x="107950" y="158750"/>
                    </a:lnTo>
                    <a:lnTo>
                      <a:pt x="180975" y="168275"/>
                    </a:lnTo>
                    <a:lnTo>
                      <a:pt x="88900" y="73025"/>
                    </a:lnTo>
                    <a:lnTo>
                      <a:pt x="1174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5" name="フリーフォーム 1094">
                <a:extLst>
                  <a:ext uri="{FF2B5EF4-FFF2-40B4-BE49-F238E27FC236}">
                    <a16:creationId xmlns:a16="http://schemas.microsoft.com/office/drawing/2014/main" id="{2AEAE6BF-6C4E-4AC3-BD70-E371F0677C1E}"/>
                  </a:ext>
                </a:extLst>
              </p:cNvPr>
              <p:cNvSpPr/>
              <p:nvPr/>
            </p:nvSpPr>
            <p:spPr bwMode="auto">
              <a:xfrm>
                <a:off x="2561825" y="3506968"/>
                <a:ext cx="104734" cy="62840"/>
              </a:xfrm>
              <a:custGeom>
                <a:avLst/>
                <a:gdLst>
                  <a:gd name="connsiteX0" fmla="*/ 142875 w 142875"/>
                  <a:gd name="connsiteY0" fmla="*/ 0 h 85725"/>
                  <a:gd name="connsiteX1" fmla="*/ 35719 w 142875"/>
                  <a:gd name="connsiteY1" fmla="*/ 28575 h 85725"/>
                  <a:gd name="connsiteX2" fmla="*/ 21432 w 142875"/>
                  <a:gd name="connsiteY2" fmla="*/ 30956 h 85725"/>
                  <a:gd name="connsiteX3" fmla="*/ 0 w 142875"/>
                  <a:gd name="connsiteY3" fmla="*/ 83344 h 85725"/>
                  <a:gd name="connsiteX4" fmla="*/ 45244 w 142875"/>
                  <a:gd name="connsiteY4" fmla="*/ 85725 h 85725"/>
                  <a:gd name="connsiteX5" fmla="*/ 59532 w 142875"/>
                  <a:gd name="connsiteY5" fmla="*/ 59531 h 85725"/>
                  <a:gd name="connsiteX6" fmla="*/ 116682 w 142875"/>
                  <a:gd name="connsiteY6" fmla="*/ 47625 h 85725"/>
                  <a:gd name="connsiteX7" fmla="*/ 142875 w 142875"/>
                  <a:gd name="connsiteY7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85725">
                    <a:moveTo>
                      <a:pt x="142875" y="0"/>
                    </a:moveTo>
                    <a:lnTo>
                      <a:pt x="35719" y="28575"/>
                    </a:lnTo>
                    <a:lnTo>
                      <a:pt x="21432" y="30956"/>
                    </a:lnTo>
                    <a:lnTo>
                      <a:pt x="0" y="83344"/>
                    </a:lnTo>
                    <a:lnTo>
                      <a:pt x="45244" y="85725"/>
                    </a:lnTo>
                    <a:lnTo>
                      <a:pt x="59532" y="59531"/>
                    </a:lnTo>
                    <a:lnTo>
                      <a:pt x="116682" y="47625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6" name="フリーフォーム 1097">
                <a:extLst>
                  <a:ext uri="{FF2B5EF4-FFF2-40B4-BE49-F238E27FC236}">
                    <a16:creationId xmlns:a16="http://schemas.microsoft.com/office/drawing/2014/main" id="{70B456D9-7ED2-4C63-B588-C4E465ACC767}"/>
                  </a:ext>
                </a:extLst>
              </p:cNvPr>
              <p:cNvSpPr/>
              <p:nvPr/>
            </p:nvSpPr>
            <p:spPr bwMode="auto">
              <a:xfrm>
                <a:off x="2177802" y="3321939"/>
                <a:ext cx="267653" cy="352603"/>
              </a:xfrm>
              <a:custGeom>
                <a:avLst/>
                <a:gdLst>
                  <a:gd name="connsiteX0" fmla="*/ 7144 w 364332"/>
                  <a:gd name="connsiteY0" fmla="*/ 169069 h 481013"/>
                  <a:gd name="connsiteX1" fmla="*/ 102394 w 364332"/>
                  <a:gd name="connsiteY1" fmla="*/ 185738 h 481013"/>
                  <a:gd name="connsiteX2" fmla="*/ 164307 w 364332"/>
                  <a:gd name="connsiteY2" fmla="*/ 252413 h 481013"/>
                  <a:gd name="connsiteX3" fmla="*/ 280988 w 364332"/>
                  <a:gd name="connsiteY3" fmla="*/ 352425 h 481013"/>
                  <a:gd name="connsiteX4" fmla="*/ 297657 w 364332"/>
                  <a:gd name="connsiteY4" fmla="*/ 395288 h 481013"/>
                  <a:gd name="connsiteX5" fmla="*/ 264319 w 364332"/>
                  <a:gd name="connsiteY5" fmla="*/ 435769 h 481013"/>
                  <a:gd name="connsiteX6" fmla="*/ 192882 w 364332"/>
                  <a:gd name="connsiteY6" fmla="*/ 440532 h 481013"/>
                  <a:gd name="connsiteX7" fmla="*/ 242888 w 364332"/>
                  <a:gd name="connsiteY7" fmla="*/ 481013 h 481013"/>
                  <a:gd name="connsiteX8" fmla="*/ 342900 w 364332"/>
                  <a:gd name="connsiteY8" fmla="*/ 397669 h 481013"/>
                  <a:gd name="connsiteX9" fmla="*/ 316707 w 364332"/>
                  <a:gd name="connsiteY9" fmla="*/ 333375 h 481013"/>
                  <a:gd name="connsiteX10" fmla="*/ 364332 w 364332"/>
                  <a:gd name="connsiteY10" fmla="*/ 345282 h 481013"/>
                  <a:gd name="connsiteX11" fmla="*/ 357188 w 364332"/>
                  <a:gd name="connsiteY11" fmla="*/ 304800 h 481013"/>
                  <a:gd name="connsiteX12" fmla="*/ 223838 w 364332"/>
                  <a:gd name="connsiteY12" fmla="*/ 211932 h 481013"/>
                  <a:gd name="connsiteX13" fmla="*/ 171450 w 364332"/>
                  <a:gd name="connsiteY13" fmla="*/ 88107 h 481013"/>
                  <a:gd name="connsiteX14" fmla="*/ 242888 w 364332"/>
                  <a:gd name="connsiteY14" fmla="*/ 61913 h 481013"/>
                  <a:gd name="connsiteX15" fmla="*/ 290513 w 364332"/>
                  <a:gd name="connsiteY15" fmla="*/ 7144 h 481013"/>
                  <a:gd name="connsiteX16" fmla="*/ 266700 w 364332"/>
                  <a:gd name="connsiteY16" fmla="*/ 7144 h 481013"/>
                  <a:gd name="connsiteX17" fmla="*/ 200025 w 364332"/>
                  <a:gd name="connsiteY17" fmla="*/ 16669 h 481013"/>
                  <a:gd name="connsiteX18" fmla="*/ 157163 w 364332"/>
                  <a:gd name="connsiteY18" fmla="*/ 0 h 481013"/>
                  <a:gd name="connsiteX19" fmla="*/ 97632 w 364332"/>
                  <a:gd name="connsiteY19" fmla="*/ 7144 h 481013"/>
                  <a:gd name="connsiteX20" fmla="*/ 0 w 364332"/>
                  <a:gd name="connsiteY20" fmla="*/ 59532 h 481013"/>
                  <a:gd name="connsiteX21" fmla="*/ 7144 w 364332"/>
                  <a:gd name="connsiteY21" fmla="*/ 169069 h 4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332" h="481013">
                    <a:moveTo>
                      <a:pt x="7144" y="169069"/>
                    </a:moveTo>
                    <a:lnTo>
                      <a:pt x="102394" y="185738"/>
                    </a:lnTo>
                    <a:lnTo>
                      <a:pt x="164307" y="252413"/>
                    </a:lnTo>
                    <a:lnTo>
                      <a:pt x="280988" y="352425"/>
                    </a:lnTo>
                    <a:lnTo>
                      <a:pt x="297657" y="395288"/>
                    </a:lnTo>
                    <a:lnTo>
                      <a:pt x="264319" y="435769"/>
                    </a:lnTo>
                    <a:lnTo>
                      <a:pt x="192882" y="440532"/>
                    </a:lnTo>
                    <a:lnTo>
                      <a:pt x="242888" y="481013"/>
                    </a:lnTo>
                    <a:lnTo>
                      <a:pt x="342900" y="397669"/>
                    </a:lnTo>
                    <a:lnTo>
                      <a:pt x="316707" y="333375"/>
                    </a:lnTo>
                    <a:lnTo>
                      <a:pt x="364332" y="345282"/>
                    </a:lnTo>
                    <a:lnTo>
                      <a:pt x="357188" y="304800"/>
                    </a:lnTo>
                    <a:lnTo>
                      <a:pt x="223838" y="211932"/>
                    </a:lnTo>
                    <a:lnTo>
                      <a:pt x="171450" y="88107"/>
                    </a:lnTo>
                    <a:lnTo>
                      <a:pt x="242888" y="61913"/>
                    </a:lnTo>
                    <a:lnTo>
                      <a:pt x="290513" y="7144"/>
                    </a:lnTo>
                    <a:lnTo>
                      <a:pt x="266700" y="7144"/>
                    </a:lnTo>
                    <a:lnTo>
                      <a:pt x="200025" y="16669"/>
                    </a:lnTo>
                    <a:lnTo>
                      <a:pt x="157163" y="0"/>
                    </a:lnTo>
                    <a:lnTo>
                      <a:pt x="97632" y="7144"/>
                    </a:lnTo>
                    <a:lnTo>
                      <a:pt x="0" y="59532"/>
                    </a:lnTo>
                    <a:lnTo>
                      <a:pt x="7144" y="1690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7" name="フリーフォーム 1100">
                <a:extLst>
                  <a:ext uri="{FF2B5EF4-FFF2-40B4-BE49-F238E27FC236}">
                    <a16:creationId xmlns:a16="http://schemas.microsoft.com/office/drawing/2014/main" id="{2C60F73D-E812-4E46-B663-72DB180D543B}"/>
                  </a:ext>
                </a:extLst>
              </p:cNvPr>
              <p:cNvSpPr/>
              <p:nvPr/>
            </p:nvSpPr>
            <p:spPr bwMode="auto">
              <a:xfrm>
                <a:off x="2191767" y="3285864"/>
                <a:ext cx="110551" cy="55858"/>
              </a:xfrm>
              <a:custGeom>
                <a:avLst/>
                <a:gdLst>
                  <a:gd name="connsiteX0" fmla="*/ 142875 w 150019"/>
                  <a:gd name="connsiteY0" fmla="*/ 0 h 76200"/>
                  <a:gd name="connsiteX1" fmla="*/ 0 w 150019"/>
                  <a:gd name="connsiteY1" fmla="*/ 2381 h 76200"/>
                  <a:gd name="connsiteX2" fmla="*/ 92869 w 150019"/>
                  <a:gd name="connsiteY2" fmla="*/ 76200 h 76200"/>
                  <a:gd name="connsiteX3" fmla="*/ 150019 w 150019"/>
                  <a:gd name="connsiteY3" fmla="*/ 57150 h 76200"/>
                  <a:gd name="connsiteX4" fmla="*/ 142875 w 150019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9" h="76200">
                    <a:moveTo>
                      <a:pt x="142875" y="0"/>
                    </a:moveTo>
                    <a:lnTo>
                      <a:pt x="0" y="2381"/>
                    </a:lnTo>
                    <a:lnTo>
                      <a:pt x="92869" y="76200"/>
                    </a:lnTo>
                    <a:lnTo>
                      <a:pt x="150019" y="57150"/>
                    </a:lnTo>
                    <a:lnTo>
                      <a:pt x="1428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8" name="フリーフォーム 1101">
                <a:extLst>
                  <a:ext uri="{FF2B5EF4-FFF2-40B4-BE49-F238E27FC236}">
                    <a16:creationId xmlns:a16="http://schemas.microsoft.com/office/drawing/2014/main" id="{D2B5FD2D-FE19-4466-B8D0-61232964E621}"/>
                  </a:ext>
                </a:extLst>
              </p:cNvPr>
              <p:cNvSpPr/>
              <p:nvPr/>
            </p:nvSpPr>
            <p:spPr bwMode="auto">
              <a:xfrm>
                <a:off x="2298828" y="3231170"/>
                <a:ext cx="130335" cy="101242"/>
              </a:xfrm>
              <a:custGeom>
                <a:avLst/>
                <a:gdLst>
                  <a:gd name="connsiteX0" fmla="*/ 14287 w 178593"/>
                  <a:gd name="connsiteY0" fmla="*/ 133350 h 138113"/>
                  <a:gd name="connsiteX1" fmla="*/ 0 w 178593"/>
                  <a:gd name="connsiteY1" fmla="*/ 71438 h 138113"/>
                  <a:gd name="connsiteX2" fmla="*/ 78581 w 178593"/>
                  <a:gd name="connsiteY2" fmla="*/ 0 h 138113"/>
                  <a:gd name="connsiteX3" fmla="*/ 123825 w 178593"/>
                  <a:gd name="connsiteY3" fmla="*/ 0 h 138113"/>
                  <a:gd name="connsiteX4" fmla="*/ 178593 w 178593"/>
                  <a:gd name="connsiteY4" fmla="*/ 45244 h 138113"/>
                  <a:gd name="connsiteX5" fmla="*/ 130968 w 178593"/>
                  <a:gd name="connsiteY5" fmla="*/ 138113 h 138113"/>
                  <a:gd name="connsiteX6" fmla="*/ 14287 w 178593"/>
                  <a:gd name="connsiteY6" fmla="*/ 13335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3" h="138113">
                    <a:moveTo>
                      <a:pt x="14287" y="133350"/>
                    </a:moveTo>
                    <a:lnTo>
                      <a:pt x="0" y="71438"/>
                    </a:lnTo>
                    <a:lnTo>
                      <a:pt x="78581" y="0"/>
                    </a:lnTo>
                    <a:lnTo>
                      <a:pt x="123825" y="0"/>
                    </a:lnTo>
                    <a:lnTo>
                      <a:pt x="178593" y="45244"/>
                    </a:lnTo>
                    <a:lnTo>
                      <a:pt x="130968" y="138113"/>
                    </a:lnTo>
                    <a:lnTo>
                      <a:pt x="14287" y="133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9" name="フリーフォーム 1102">
                <a:extLst>
                  <a:ext uri="{FF2B5EF4-FFF2-40B4-BE49-F238E27FC236}">
                    <a16:creationId xmlns:a16="http://schemas.microsoft.com/office/drawing/2014/main" id="{9B80E781-F77E-4EDE-AA34-01DBDF52316E}"/>
                  </a:ext>
                </a:extLst>
              </p:cNvPr>
              <p:cNvSpPr/>
              <p:nvPr/>
            </p:nvSpPr>
            <p:spPr bwMode="auto">
              <a:xfrm>
                <a:off x="2403561" y="3257935"/>
                <a:ext cx="172228" cy="94261"/>
              </a:xfrm>
              <a:custGeom>
                <a:avLst/>
                <a:gdLst>
                  <a:gd name="connsiteX0" fmla="*/ 28575 w 235743"/>
                  <a:gd name="connsiteY0" fmla="*/ 7144 h 128588"/>
                  <a:gd name="connsiteX1" fmla="*/ 95250 w 235743"/>
                  <a:gd name="connsiteY1" fmla="*/ 33338 h 128588"/>
                  <a:gd name="connsiteX2" fmla="*/ 150018 w 235743"/>
                  <a:gd name="connsiteY2" fmla="*/ 7144 h 128588"/>
                  <a:gd name="connsiteX3" fmla="*/ 195262 w 235743"/>
                  <a:gd name="connsiteY3" fmla="*/ 0 h 128588"/>
                  <a:gd name="connsiteX4" fmla="*/ 235743 w 235743"/>
                  <a:gd name="connsiteY4" fmla="*/ 35719 h 128588"/>
                  <a:gd name="connsiteX5" fmla="*/ 152400 w 235743"/>
                  <a:gd name="connsiteY5" fmla="*/ 123825 h 128588"/>
                  <a:gd name="connsiteX6" fmla="*/ 54768 w 235743"/>
                  <a:gd name="connsiteY6" fmla="*/ 128588 h 128588"/>
                  <a:gd name="connsiteX7" fmla="*/ 0 w 235743"/>
                  <a:gd name="connsiteY7" fmla="*/ 100013 h 128588"/>
                  <a:gd name="connsiteX8" fmla="*/ 28575 w 235743"/>
                  <a:gd name="connsiteY8" fmla="*/ 7144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5743" h="128588">
                    <a:moveTo>
                      <a:pt x="28575" y="7144"/>
                    </a:moveTo>
                    <a:lnTo>
                      <a:pt x="95250" y="33338"/>
                    </a:lnTo>
                    <a:lnTo>
                      <a:pt x="150018" y="7144"/>
                    </a:lnTo>
                    <a:lnTo>
                      <a:pt x="195262" y="0"/>
                    </a:lnTo>
                    <a:lnTo>
                      <a:pt x="235743" y="35719"/>
                    </a:lnTo>
                    <a:lnTo>
                      <a:pt x="152400" y="123825"/>
                    </a:lnTo>
                    <a:lnTo>
                      <a:pt x="54768" y="128588"/>
                    </a:lnTo>
                    <a:lnTo>
                      <a:pt x="0" y="100013"/>
                    </a:lnTo>
                    <a:lnTo>
                      <a:pt x="28575" y="714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0" name="フリーフォーム 1103">
                <a:extLst>
                  <a:ext uri="{FF2B5EF4-FFF2-40B4-BE49-F238E27FC236}">
                    <a16:creationId xmlns:a16="http://schemas.microsoft.com/office/drawing/2014/main" id="{320A7BCA-FB9C-4396-B6E4-55287ABDF860}"/>
                  </a:ext>
                </a:extLst>
              </p:cNvPr>
              <p:cNvSpPr/>
              <p:nvPr/>
            </p:nvSpPr>
            <p:spPr bwMode="auto">
              <a:xfrm>
                <a:off x="2504803" y="3488349"/>
                <a:ext cx="70987" cy="67495"/>
              </a:xfrm>
              <a:custGeom>
                <a:avLst/>
                <a:gdLst>
                  <a:gd name="connsiteX0" fmla="*/ 66675 w 97631"/>
                  <a:gd name="connsiteY0" fmla="*/ 0 h 92869"/>
                  <a:gd name="connsiteX1" fmla="*/ 0 w 97631"/>
                  <a:gd name="connsiteY1" fmla="*/ 19050 h 92869"/>
                  <a:gd name="connsiteX2" fmla="*/ 4763 w 97631"/>
                  <a:gd name="connsiteY2" fmla="*/ 92869 h 92869"/>
                  <a:gd name="connsiteX3" fmla="*/ 97631 w 97631"/>
                  <a:gd name="connsiteY3" fmla="*/ 50006 h 92869"/>
                  <a:gd name="connsiteX4" fmla="*/ 66675 w 97631"/>
                  <a:gd name="connsiteY4" fmla="*/ 0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31" h="92869">
                    <a:moveTo>
                      <a:pt x="66675" y="0"/>
                    </a:moveTo>
                    <a:lnTo>
                      <a:pt x="0" y="19050"/>
                    </a:lnTo>
                    <a:lnTo>
                      <a:pt x="4763" y="92869"/>
                    </a:lnTo>
                    <a:lnTo>
                      <a:pt x="97631" y="50006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1" name="フリーフォーム 1104">
                <a:extLst>
                  <a:ext uri="{FF2B5EF4-FFF2-40B4-BE49-F238E27FC236}">
                    <a16:creationId xmlns:a16="http://schemas.microsoft.com/office/drawing/2014/main" id="{27B3C136-9AB6-4E9E-98F1-D4A697A86559}"/>
                  </a:ext>
                </a:extLst>
              </p:cNvPr>
              <p:cNvSpPr/>
              <p:nvPr/>
            </p:nvSpPr>
            <p:spPr bwMode="auto">
              <a:xfrm>
                <a:off x="2471056" y="3342886"/>
                <a:ext cx="103569" cy="155937"/>
              </a:xfrm>
              <a:custGeom>
                <a:avLst/>
                <a:gdLst>
                  <a:gd name="connsiteX0" fmla="*/ 33338 w 140494"/>
                  <a:gd name="connsiteY0" fmla="*/ 0 h 211932"/>
                  <a:gd name="connsiteX1" fmla="*/ 140494 w 140494"/>
                  <a:gd name="connsiteY1" fmla="*/ 128588 h 211932"/>
                  <a:gd name="connsiteX2" fmla="*/ 102394 w 140494"/>
                  <a:gd name="connsiteY2" fmla="*/ 197644 h 211932"/>
                  <a:gd name="connsiteX3" fmla="*/ 47625 w 140494"/>
                  <a:gd name="connsiteY3" fmla="*/ 211932 h 211932"/>
                  <a:gd name="connsiteX4" fmla="*/ 0 w 140494"/>
                  <a:gd name="connsiteY4" fmla="*/ 133350 h 211932"/>
                  <a:gd name="connsiteX5" fmla="*/ 33338 w 140494"/>
                  <a:gd name="connsiteY5" fmla="*/ 0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494" h="211932">
                    <a:moveTo>
                      <a:pt x="33338" y="0"/>
                    </a:moveTo>
                    <a:lnTo>
                      <a:pt x="140494" y="128588"/>
                    </a:lnTo>
                    <a:lnTo>
                      <a:pt x="102394" y="197644"/>
                    </a:lnTo>
                    <a:lnTo>
                      <a:pt x="47625" y="211932"/>
                    </a:lnTo>
                    <a:lnTo>
                      <a:pt x="0" y="133350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2" name="フリーフォーム 1105">
                <a:extLst>
                  <a:ext uri="{FF2B5EF4-FFF2-40B4-BE49-F238E27FC236}">
                    <a16:creationId xmlns:a16="http://schemas.microsoft.com/office/drawing/2014/main" id="{7285774A-E460-4B13-B113-04DEE06D6DF5}"/>
                  </a:ext>
                </a:extLst>
              </p:cNvPr>
              <p:cNvSpPr/>
              <p:nvPr/>
            </p:nvSpPr>
            <p:spPr bwMode="auto">
              <a:xfrm>
                <a:off x="2358176" y="3334739"/>
                <a:ext cx="146627" cy="64004"/>
              </a:xfrm>
              <a:custGeom>
                <a:avLst/>
                <a:gdLst>
                  <a:gd name="connsiteX0" fmla="*/ 200025 w 200025"/>
                  <a:gd name="connsiteY0" fmla="*/ 19050 h 88106"/>
                  <a:gd name="connsiteX1" fmla="*/ 119063 w 200025"/>
                  <a:gd name="connsiteY1" fmla="*/ 28575 h 88106"/>
                  <a:gd name="connsiteX2" fmla="*/ 50006 w 200025"/>
                  <a:gd name="connsiteY2" fmla="*/ 0 h 88106"/>
                  <a:gd name="connsiteX3" fmla="*/ 0 w 200025"/>
                  <a:gd name="connsiteY3" fmla="*/ 35719 h 88106"/>
                  <a:gd name="connsiteX4" fmla="*/ 26194 w 200025"/>
                  <a:gd name="connsiteY4" fmla="*/ 64294 h 88106"/>
                  <a:gd name="connsiteX5" fmla="*/ 166688 w 200025"/>
                  <a:gd name="connsiteY5" fmla="*/ 88106 h 88106"/>
                  <a:gd name="connsiteX6" fmla="*/ 200025 w 200025"/>
                  <a:gd name="connsiteY6" fmla="*/ 1905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025" h="88106">
                    <a:moveTo>
                      <a:pt x="200025" y="19050"/>
                    </a:moveTo>
                    <a:lnTo>
                      <a:pt x="119063" y="28575"/>
                    </a:lnTo>
                    <a:lnTo>
                      <a:pt x="50006" y="0"/>
                    </a:lnTo>
                    <a:lnTo>
                      <a:pt x="0" y="35719"/>
                    </a:lnTo>
                    <a:lnTo>
                      <a:pt x="26194" y="64294"/>
                    </a:lnTo>
                    <a:lnTo>
                      <a:pt x="166688" y="88106"/>
                    </a:lnTo>
                    <a:lnTo>
                      <a:pt x="200025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3" name="フリーフォーム 1106">
                <a:extLst>
                  <a:ext uri="{FF2B5EF4-FFF2-40B4-BE49-F238E27FC236}">
                    <a16:creationId xmlns:a16="http://schemas.microsoft.com/office/drawing/2014/main" id="{D7E8B03D-88E6-4E5F-8F21-B52DDCDBB834}"/>
                  </a:ext>
                </a:extLst>
              </p:cNvPr>
              <p:cNvSpPr/>
              <p:nvPr/>
            </p:nvSpPr>
            <p:spPr bwMode="auto">
              <a:xfrm>
                <a:off x="2345376" y="3370815"/>
                <a:ext cx="148954" cy="139645"/>
              </a:xfrm>
              <a:custGeom>
                <a:avLst/>
                <a:gdLst>
                  <a:gd name="connsiteX0" fmla="*/ 0 w 202407"/>
                  <a:gd name="connsiteY0" fmla="*/ 0 h 190500"/>
                  <a:gd name="connsiteX1" fmla="*/ 11907 w 202407"/>
                  <a:gd name="connsiteY1" fmla="*/ 71438 h 190500"/>
                  <a:gd name="connsiteX2" fmla="*/ 138113 w 202407"/>
                  <a:gd name="connsiteY2" fmla="*/ 130969 h 190500"/>
                  <a:gd name="connsiteX3" fmla="*/ 173832 w 202407"/>
                  <a:gd name="connsiteY3" fmla="*/ 190500 h 190500"/>
                  <a:gd name="connsiteX4" fmla="*/ 202407 w 202407"/>
                  <a:gd name="connsiteY4" fmla="*/ 157163 h 190500"/>
                  <a:gd name="connsiteX5" fmla="*/ 166688 w 202407"/>
                  <a:gd name="connsiteY5" fmla="*/ 100013 h 190500"/>
                  <a:gd name="connsiteX6" fmla="*/ 188119 w 202407"/>
                  <a:gd name="connsiteY6" fmla="*/ 33338 h 190500"/>
                  <a:gd name="connsiteX7" fmla="*/ 50007 w 202407"/>
                  <a:gd name="connsiteY7" fmla="*/ 23813 h 190500"/>
                  <a:gd name="connsiteX8" fmla="*/ 0 w 202407"/>
                  <a:gd name="connsiteY8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407" h="190500">
                    <a:moveTo>
                      <a:pt x="0" y="0"/>
                    </a:moveTo>
                    <a:lnTo>
                      <a:pt x="11907" y="71438"/>
                    </a:lnTo>
                    <a:lnTo>
                      <a:pt x="138113" y="130969"/>
                    </a:lnTo>
                    <a:lnTo>
                      <a:pt x="173832" y="190500"/>
                    </a:lnTo>
                    <a:lnTo>
                      <a:pt x="202407" y="157163"/>
                    </a:lnTo>
                    <a:lnTo>
                      <a:pt x="166688" y="100013"/>
                    </a:lnTo>
                    <a:lnTo>
                      <a:pt x="188119" y="33338"/>
                    </a:lnTo>
                    <a:lnTo>
                      <a:pt x="50007" y="23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4" name="フリーフォーム 1109">
                <a:extLst>
                  <a:ext uri="{FF2B5EF4-FFF2-40B4-BE49-F238E27FC236}">
                    <a16:creationId xmlns:a16="http://schemas.microsoft.com/office/drawing/2014/main" id="{BC51D3BA-4F9E-4E40-83A5-92B4B6D55C57}"/>
                  </a:ext>
                </a:extLst>
              </p:cNvPr>
              <p:cNvSpPr/>
              <p:nvPr/>
            </p:nvSpPr>
            <p:spPr bwMode="auto">
              <a:xfrm>
                <a:off x="2459419" y="3488349"/>
                <a:ext cx="45384" cy="111716"/>
              </a:xfrm>
              <a:custGeom>
                <a:avLst/>
                <a:gdLst>
                  <a:gd name="connsiteX0" fmla="*/ 52387 w 61912"/>
                  <a:gd name="connsiteY0" fmla="*/ 0 h 152400"/>
                  <a:gd name="connsiteX1" fmla="*/ 0 w 61912"/>
                  <a:gd name="connsiteY1" fmla="*/ 40481 h 152400"/>
                  <a:gd name="connsiteX2" fmla="*/ 16668 w 61912"/>
                  <a:gd name="connsiteY2" fmla="*/ 107156 h 152400"/>
                  <a:gd name="connsiteX3" fmla="*/ 42862 w 61912"/>
                  <a:gd name="connsiteY3" fmla="*/ 152400 h 152400"/>
                  <a:gd name="connsiteX4" fmla="*/ 61912 w 61912"/>
                  <a:gd name="connsiteY4" fmla="*/ 107156 h 152400"/>
                  <a:gd name="connsiteX5" fmla="*/ 52387 w 61912"/>
                  <a:gd name="connsiteY5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52400">
                    <a:moveTo>
                      <a:pt x="52387" y="0"/>
                    </a:moveTo>
                    <a:lnTo>
                      <a:pt x="0" y="40481"/>
                    </a:lnTo>
                    <a:lnTo>
                      <a:pt x="16668" y="107156"/>
                    </a:lnTo>
                    <a:lnTo>
                      <a:pt x="42862" y="152400"/>
                    </a:lnTo>
                    <a:lnTo>
                      <a:pt x="61912" y="107156"/>
                    </a:lnTo>
                    <a:lnTo>
                      <a:pt x="523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5" name="フリーフォーム 1110">
                <a:extLst>
                  <a:ext uri="{FF2B5EF4-FFF2-40B4-BE49-F238E27FC236}">
                    <a16:creationId xmlns:a16="http://schemas.microsoft.com/office/drawing/2014/main" id="{439446C3-8874-4443-82A1-45AC06BA1183}"/>
                  </a:ext>
                </a:extLst>
              </p:cNvPr>
              <p:cNvSpPr/>
              <p:nvPr/>
            </p:nvSpPr>
            <p:spPr bwMode="auto">
              <a:xfrm>
                <a:off x="2596737" y="3820005"/>
                <a:ext cx="306054" cy="314201"/>
              </a:xfrm>
              <a:custGeom>
                <a:avLst/>
                <a:gdLst>
                  <a:gd name="connsiteX0" fmla="*/ 369094 w 416719"/>
                  <a:gd name="connsiteY0" fmla="*/ 219075 h 428625"/>
                  <a:gd name="connsiteX1" fmla="*/ 392907 w 416719"/>
                  <a:gd name="connsiteY1" fmla="*/ 0 h 428625"/>
                  <a:gd name="connsiteX2" fmla="*/ 326232 w 416719"/>
                  <a:gd name="connsiteY2" fmla="*/ 66675 h 428625"/>
                  <a:gd name="connsiteX3" fmla="*/ 228600 w 416719"/>
                  <a:gd name="connsiteY3" fmla="*/ 47625 h 428625"/>
                  <a:gd name="connsiteX4" fmla="*/ 154782 w 416719"/>
                  <a:gd name="connsiteY4" fmla="*/ 76200 h 428625"/>
                  <a:gd name="connsiteX5" fmla="*/ 35719 w 416719"/>
                  <a:gd name="connsiteY5" fmla="*/ 35718 h 428625"/>
                  <a:gd name="connsiteX6" fmla="*/ 0 w 416719"/>
                  <a:gd name="connsiteY6" fmla="*/ 100012 h 428625"/>
                  <a:gd name="connsiteX7" fmla="*/ 26194 w 416719"/>
                  <a:gd name="connsiteY7" fmla="*/ 428625 h 428625"/>
                  <a:gd name="connsiteX8" fmla="*/ 416719 w 416719"/>
                  <a:gd name="connsiteY8" fmla="*/ 426243 h 428625"/>
                  <a:gd name="connsiteX9" fmla="*/ 352425 w 416719"/>
                  <a:gd name="connsiteY9" fmla="*/ 302418 h 428625"/>
                  <a:gd name="connsiteX10" fmla="*/ 369094 w 416719"/>
                  <a:gd name="connsiteY10" fmla="*/ 21907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6719" h="428625">
                    <a:moveTo>
                      <a:pt x="369094" y="219075"/>
                    </a:moveTo>
                    <a:lnTo>
                      <a:pt x="392907" y="0"/>
                    </a:lnTo>
                    <a:lnTo>
                      <a:pt x="326232" y="66675"/>
                    </a:lnTo>
                    <a:lnTo>
                      <a:pt x="228600" y="47625"/>
                    </a:lnTo>
                    <a:lnTo>
                      <a:pt x="154782" y="76200"/>
                    </a:lnTo>
                    <a:lnTo>
                      <a:pt x="35719" y="35718"/>
                    </a:lnTo>
                    <a:lnTo>
                      <a:pt x="0" y="100012"/>
                    </a:lnTo>
                    <a:lnTo>
                      <a:pt x="26194" y="428625"/>
                    </a:lnTo>
                    <a:lnTo>
                      <a:pt x="416719" y="426243"/>
                    </a:lnTo>
                    <a:lnTo>
                      <a:pt x="352425" y="302418"/>
                    </a:lnTo>
                    <a:lnTo>
                      <a:pt x="369094" y="2190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6" name="フリーフォーム 1111">
                <a:extLst>
                  <a:ext uri="{FF2B5EF4-FFF2-40B4-BE49-F238E27FC236}">
                    <a16:creationId xmlns:a16="http://schemas.microsoft.com/office/drawing/2014/main" id="{66227AE8-AAE6-4A0A-A23D-2FD7F69DE2F3}"/>
                  </a:ext>
                </a:extLst>
              </p:cNvPr>
              <p:cNvSpPr/>
              <p:nvPr/>
            </p:nvSpPr>
            <p:spPr bwMode="auto">
              <a:xfrm>
                <a:off x="2232496" y="3807204"/>
                <a:ext cx="395660" cy="401479"/>
              </a:xfrm>
              <a:custGeom>
                <a:avLst/>
                <a:gdLst>
                  <a:gd name="connsiteX0" fmla="*/ 540544 w 540544"/>
                  <a:gd name="connsiteY0" fmla="*/ 50006 h 547687"/>
                  <a:gd name="connsiteX1" fmla="*/ 421481 w 540544"/>
                  <a:gd name="connsiteY1" fmla="*/ 0 h 547687"/>
                  <a:gd name="connsiteX2" fmla="*/ 357188 w 540544"/>
                  <a:gd name="connsiteY2" fmla="*/ 9525 h 547687"/>
                  <a:gd name="connsiteX3" fmla="*/ 359569 w 540544"/>
                  <a:gd name="connsiteY3" fmla="*/ 83344 h 547687"/>
                  <a:gd name="connsiteX4" fmla="*/ 338138 w 540544"/>
                  <a:gd name="connsiteY4" fmla="*/ 123825 h 547687"/>
                  <a:gd name="connsiteX5" fmla="*/ 204788 w 540544"/>
                  <a:gd name="connsiteY5" fmla="*/ 71437 h 547687"/>
                  <a:gd name="connsiteX6" fmla="*/ 190500 w 540544"/>
                  <a:gd name="connsiteY6" fmla="*/ 28575 h 547687"/>
                  <a:gd name="connsiteX7" fmla="*/ 100013 w 540544"/>
                  <a:gd name="connsiteY7" fmla="*/ 7144 h 547687"/>
                  <a:gd name="connsiteX8" fmla="*/ 28575 w 540544"/>
                  <a:gd name="connsiteY8" fmla="*/ 64294 h 547687"/>
                  <a:gd name="connsiteX9" fmla="*/ 0 w 540544"/>
                  <a:gd name="connsiteY9" fmla="*/ 135731 h 547687"/>
                  <a:gd name="connsiteX10" fmla="*/ 16669 w 540544"/>
                  <a:gd name="connsiteY10" fmla="*/ 352425 h 547687"/>
                  <a:gd name="connsiteX11" fmla="*/ 188119 w 540544"/>
                  <a:gd name="connsiteY11" fmla="*/ 428625 h 547687"/>
                  <a:gd name="connsiteX12" fmla="*/ 233363 w 540544"/>
                  <a:gd name="connsiteY12" fmla="*/ 397669 h 547687"/>
                  <a:gd name="connsiteX13" fmla="*/ 478631 w 540544"/>
                  <a:gd name="connsiteY13" fmla="*/ 547687 h 547687"/>
                  <a:gd name="connsiteX14" fmla="*/ 516731 w 540544"/>
                  <a:gd name="connsiteY14" fmla="*/ 526256 h 547687"/>
                  <a:gd name="connsiteX15" fmla="*/ 526256 w 540544"/>
                  <a:gd name="connsiteY15" fmla="*/ 440531 h 547687"/>
                  <a:gd name="connsiteX16" fmla="*/ 497681 w 540544"/>
                  <a:gd name="connsiteY16" fmla="*/ 133350 h 547687"/>
                  <a:gd name="connsiteX17" fmla="*/ 540544 w 540544"/>
                  <a:gd name="connsiteY17" fmla="*/ 50006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40544" h="547687">
                    <a:moveTo>
                      <a:pt x="540544" y="50006"/>
                    </a:moveTo>
                    <a:lnTo>
                      <a:pt x="421481" y="0"/>
                    </a:lnTo>
                    <a:lnTo>
                      <a:pt x="357188" y="9525"/>
                    </a:lnTo>
                    <a:cubicBezTo>
                      <a:pt x="357982" y="34131"/>
                      <a:pt x="358775" y="58738"/>
                      <a:pt x="359569" y="83344"/>
                    </a:cubicBezTo>
                    <a:lnTo>
                      <a:pt x="338138" y="123825"/>
                    </a:lnTo>
                    <a:lnTo>
                      <a:pt x="204788" y="71437"/>
                    </a:lnTo>
                    <a:lnTo>
                      <a:pt x="190500" y="28575"/>
                    </a:lnTo>
                    <a:lnTo>
                      <a:pt x="100013" y="7144"/>
                    </a:lnTo>
                    <a:lnTo>
                      <a:pt x="28575" y="64294"/>
                    </a:lnTo>
                    <a:lnTo>
                      <a:pt x="0" y="135731"/>
                    </a:lnTo>
                    <a:lnTo>
                      <a:pt x="16669" y="352425"/>
                    </a:lnTo>
                    <a:lnTo>
                      <a:pt x="188119" y="428625"/>
                    </a:lnTo>
                    <a:lnTo>
                      <a:pt x="233363" y="397669"/>
                    </a:lnTo>
                    <a:lnTo>
                      <a:pt x="478631" y="547687"/>
                    </a:lnTo>
                    <a:lnTo>
                      <a:pt x="516731" y="526256"/>
                    </a:lnTo>
                    <a:lnTo>
                      <a:pt x="526256" y="440531"/>
                    </a:lnTo>
                    <a:lnTo>
                      <a:pt x="497681" y="133350"/>
                    </a:lnTo>
                    <a:lnTo>
                      <a:pt x="540544" y="500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7" name="フリーフォーム 1112">
                <a:extLst>
                  <a:ext uri="{FF2B5EF4-FFF2-40B4-BE49-F238E27FC236}">
                    <a16:creationId xmlns:a16="http://schemas.microsoft.com/office/drawing/2014/main" id="{0F807E86-1C66-430A-B73B-D826DE553657}"/>
                  </a:ext>
                </a:extLst>
              </p:cNvPr>
              <p:cNvSpPr/>
              <p:nvPr/>
            </p:nvSpPr>
            <p:spPr bwMode="auto">
              <a:xfrm>
                <a:off x="2170820" y="3646613"/>
                <a:ext cx="129171" cy="260670"/>
              </a:xfrm>
              <a:custGeom>
                <a:avLst/>
                <a:gdLst>
                  <a:gd name="connsiteX0" fmla="*/ 45244 w 176213"/>
                  <a:gd name="connsiteY0" fmla="*/ 47625 h 354806"/>
                  <a:gd name="connsiteX1" fmla="*/ 42863 w 176213"/>
                  <a:gd name="connsiteY1" fmla="*/ 135731 h 354806"/>
                  <a:gd name="connsiteX2" fmla="*/ 0 w 176213"/>
                  <a:gd name="connsiteY2" fmla="*/ 188119 h 354806"/>
                  <a:gd name="connsiteX3" fmla="*/ 92869 w 176213"/>
                  <a:gd name="connsiteY3" fmla="*/ 354806 h 354806"/>
                  <a:gd name="connsiteX4" fmla="*/ 116682 w 176213"/>
                  <a:gd name="connsiteY4" fmla="*/ 278606 h 354806"/>
                  <a:gd name="connsiteX5" fmla="*/ 176213 w 176213"/>
                  <a:gd name="connsiteY5" fmla="*/ 228600 h 354806"/>
                  <a:gd name="connsiteX6" fmla="*/ 92869 w 176213"/>
                  <a:gd name="connsiteY6" fmla="*/ 169069 h 354806"/>
                  <a:gd name="connsiteX7" fmla="*/ 128588 w 176213"/>
                  <a:gd name="connsiteY7" fmla="*/ 130969 h 354806"/>
                  <a:gd name="connsiteX8" fmla="*/ 119063 w 176213"/>
                  <a:gd name="connsiteY8" fmla="*/ 35719 h 354806"/>
                  <a:gd name="connsiteX9" fmla="*/ 71438 w 176213"/>
                  <a:gd name="connsiteY9" fmla="*/ 0 h 354806"/>
                  <a:gd name="connsiteX10" fmla="*/ 45244 w 176213"/>
                  <a:gd name="connsiteY10" fmla="*/ 47625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213" h="354806">
                    <a:moveTo>
                      <a:pt x="45244" y="47625"/>
                    </a:moveTo>
                    <a:cubicBezTo>
                      <a:pt x="44450" y="76994"/>
                      <a:pt x="43657" y="106362"/>
                      <a:pt x="42863" y="135731"/>
                    </a:cubicBezTo>
                    <a:lnTo>
                      <a:pt x="0" y="188119"/>
                    </a:lnTo>
                    <a:lnTo>
                      <a:pt x="92869" y="354806"/>
                    </a:lnTo>
                    <a:lnTo>
                      <a:pt x="116682" y="278606"/>
                    </a:lnTo>
                    <a:lnTo>
                      <a:pt x="176213" y="228600"/>
                    </a:lnTo>
                    <a:lnTo>
                      <a:pt x="92869" y="169069"/>
                    </a:lnTo>
                    <a:lnTo>
                      <a:pt x="128588" y="130969"/>
                    </a:lnTo>
                    <a:lnTo>
                      <a:pt x="119063" y="35719"/>
                    </a:lnTo>
                    <a:lnTo>
                      <a:pt x="71438" y="0"/>
                    </a:lnTo>
                    <a:lnTo>
                      <a:pt x="45244" y="476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8" name="フリーフォーム 1113">
                <a:extLst>
                  <a:ext uri="{FF2B5EF4-FFF2-40B4-BE49-F238E27FC236}">
                    <a16:creationId xmlns:a16="http://schemas.microsoft.com/office/drawing/2014/main" id="{170BD4D1-442B-4186-BB9B-ED939301FDC3}"/>
                  </a:ext>
                </a:extLst>
              </p:cNvPr>
              <p:cNvSpPr/>
              <p:nvPr/>
            </p:nvSpPr>
            <p:spPr bwMode="auto">
              <a:xfrm>
                <a:off x="1778651" y="3669887"/>
                <a:ext cx="528323" cy="549269"/>
              </a:xfrm>
              <a:custGeom>
                <a:avLst/>
                <a:gdLst>
                  <a:gd name="connsiteX0" fmla="*/ 590550 w 721519"/>
                  <a:gd name="connsiteY0" fmla="*/ 14288 h 750094"/>
                  <a:gd name="connsiteX1" fmla="*/ 485775 w 721519"/>
                  <a:gd name="connsiteY1" fmla="*/ 0 h 750094"/>
                  <a:gd name="connsiteX2" fmla="*/ 350044 w 721519"/>
                  <a:gd name="connsiteY2" fmla="*/ 26194 h 750094"/>
                  <a:gd name="connsiteX3" fmla="*/ 204788 w 721519"/>
                  <a:gd name="connsiteY3" fmla="*/ 78581 h 750094"/>
                  <a:gd name="connsiteX4" fmla="*/ 261938 w 721519"/>
                  <a:gd name="connsiteY4" fmla="*/ 219075 h 750094"/>
                  <a:gd name="connsiteX5" fmla="*/ 178594 w 721519"/>
                  <a:gd name="connsiteY5" fmla="*/ 240506 h 750094"/>
                  <a:gd name="connsiteX6" fmla="*/ 171450 w 721519"/>
                  <a:gd name="connsiteY6" fmla="*/ 278606 h 750094"/>
                  <a:gd name="connsiteX7" fmla="*/ 107156 w 721519"/>
                  <a:gd name="connsiteY7" fmla="*/ 333375 h 750094"/>
                  <a:gd name="connsiteX8" fmla="*/ 0 w 721519"/>
                  <a:gd name="connsiteY8" fmla="*/ 340519 h 750094"/>
                  <a:gd name="connsiteX9" fmla="*/ 2381 w 721519"/>
                  <a:gd name="connsiteY9" fmla="*/ 433388 h 750094"/>
                  <a:gd name="connsiteX10" fmla="*/ 300038 w 721519"/>
                  <a:gd name="connsiteY10" fmla="*/ 642938 h 750094"/>
                  <a:gd name="connsiteX11" fmla="*/ 428625 w 721519"/>
                  <a:gd name="connsiteY11" fmla="*/ 750094 h 750094"/>
                  <a:gd name="connsiteX12" fmla="*/ 595313 w 721519"/>
                  <a:gd name="connsiteY12" fmla="*/ 666750 h 750094"/>
                  <a:gd name="connsiteX13" fmla="*/ 721519 w 721519"/>
                  <a:gd name="connsiteY13" fmla="*/ 569119 h 750094"/>
                  <a:gd name="connsiteX14" fmla="*/ 638175 w 721519"/>
                  <a:gd name="connsiteY14" fmla="*/ 538163 h 750094"/>
                  <a:gd name="connsiteX15" fmla="*/ 619125 w 721519"/>
                  <a:gd name="connsiteY15" fmla="*/ 316706 h 750094"/>
                  <a:gd name="connsiteX16" fmla="*/ 538163 w 721519"/>
                  <a:gd name="connsiteY16" fmla="*/ 154781 h 750094"/>
                  <a:gd name="connsiteX17" fmla="*/ 578644 w 721519"/>
                  <a:gd name="connsiteY17" fmla="*/ 107156 h 750094"/>
                  <a:gd name="connsiteX18" fmla="*/ 590550 w 721519"/>
                  <a:gd name="connsiteY18" fmla="*/ 14288 h 7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1519" h="750094">
                    <a:moveTo>
                      <a:pt x="590550" y="14288"/>
                    </a:moveTo>
                    <a:lnTo>
                      <a:pt x="485775" y="0"/>
                    </a:lnTo>
                    <a:lnTo>
                      <a:pt x="350044" y="26194"/>
                    </a:lnTo>
                    <a:lnTo>
                      <a:pt x="204788" y="78581"/>
                    </a:lnTo>
                    <a:lnTo>
                      <a:pt x="261938" y="219075"/>
                    </a:lnTo>
                    <a:lnTo>
                      <a:pt x="178594" y="240506"/>
                    </a:lnTo>
                    <a:lnTo>
                      <a:pt x="171450" y="278606"/>
                    </a:lnTo>
                    <a:lnTo>
                      <a:pt x="107156" y="333375"/>
                    </a:lnTo>
                    <a:lnTo>
                      <a:pt x="0" y="340519"/>
                    </a:lnTo>
                    <a:cubicBezTo>
                      <a:pt x="794" y="371475"/>
                      <a:pt x="1587" y="402432"/>
                      <a:pt x="2381" y="433388"/>
                    </a:cubicBezTo>
                    <a:lnTo>
                      <a:pt x="300038" y="642938"/>
                    </a:lnTo>
                    <a:lnTo>
                      <a:pt x="428625" y="750094"/>
                    </a:lnTo>
                    <a:lnTo>
                      <a:pt x="595313" y="666750"/>
                    </a:lnTo>
                    <a:lnTo>
                      <a:pt x="721519" y="569119"/>
                    </a:lnTo>
                    <a:lnTo>
                      <a:pt x="638175" y="538163"/>
                    </a:lnTo>
                    <a:lnTo>
                      <a:pt x="619125" y="316706"/>
                    </a:lnTo>
                    <a:lnTo>
                      <a:pt x="538163" y="154781"/>
                    </a:lnTo>
                    <a:lnTo>
                      <a:pt x="578644" y="107156"/>
                    </a:lnTo>
                    <a:lnTo>
                      <a:pt x="590550" y="1428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9" name="フリーフォーム 1114">
                <a:extLst>
                  <a:ext uri="{FF2B5EF4-FFF2-40B4-BE49-F238E27FC236}">
                    <a16:creationId xmlns:a16="http://schemas.microsoft.com/office/drawing/2014/main" id="{20100ECF-CEB6-465F-94CD-6A0B48A3926F}"/>
                  </a:ext>
                </a:extLst>
              </p:cNvPr>
              <p:cNvSpPr/>
              <p:nvPr/>
            </p:nvSpPr>
            <p:spPr bwMode="auto">
              <a:xfrm>
                <a:off x="1566856" y="3715272"/>
                <a:ext cx="407297" cy="439881"/>
              </a:xfrm>
              <a:custGeom>
                <a:avLst/>
                <a:gdLst>
                  <a:gd name="connsiteX0" fmla="*/ 495300 w 554831"/>
                  <a:gd name="connsiteY0" fmla="*/ 21431 h 600075"/>
                  <a:gd name="connsiteX1" fmla="*/ 554831 w 554831"/>
                  <a:gd name="connsiteY1" fmla="*/ 171450 h 600075"/>
                  <a:gd name="connsiteX2" fmla="*/ 469106 w 554831"/>
                  <a:gd name="connsiteY2" fmla="*/ 176212 h 600075"/>
                  <a:gd name="connsiteX3" fmla="*/ 469106 w 554831"/>
                  <a:gd name="connsiteY3" fmla="*/ 221456 h 600075"/>
                  <a:gd name="connsiteX4" fmla="*/ 390525 w 554831"/>
                  <a:gd name="connsiteY4" fmla="*/ 276225 h 600075"/>
                  <a:gd name="connsiteX5" fmla="*/ 288131 w 554831"/>
                  <a:gd name="connsiteY5" fmla="*/ 283368 h 600075"/>
                  <a:gd name="connsiteX6" fmla="*/ 290512 w 554831"/>
                  <a:gd name="connsiteY6" fmla="*/ 426243 h 600075"/>
                  <a:gd name="connsiteX7" fmla="*/ 176212 w 554831"/>
                  <a:gd name="connsiteY7" fmla="*/ 426243 h 600075"/>
                  <a:gd name="connsiteX8" fmla="*/ 178594 w 554831"/>
                  <a:gd name="connsiteY8" fmla="*/ 511968 h 600075"/>
                  <a:gd name="connsiteX9" fmla="*/ 147637 w 554831"/>
                  <a:gd name="connsiteY9" fmla="*/ 547687 h 600075"/>
                  <a:gd name="connsiteX10" fmla="*/ 157162 w 554831"/>
                  <a:gd name="connsiteY10" fmla="*/ 595312 h 600075"/>
                  <a:gd name="connsiteX11" fmla="*/ 0 w 554831"/>
                  <a:gd name="connsiteY11" fmla="*/ 600075 h 600075"/>
                  <a:gd name="connsiteX12" fmla="*/ 64294 w 554831"/>
                  <a:gd name="connsiteY12" fmla="*/ 476250 h 600075"/>
                  <a:gd name="connsiteX13" fmla="*/ 80962 w 554831"/>
                  <a:gd name="connsiteY13" fmla="*/ 464343 h 600075"/>
                  <a:gd name="connsiteX14" fmla="*/ 88106 w 554831"/>
                  <a:gd name="connsiteY14" fmla="*/ 421481 h 600075"/>
                  <a:gd name="connsiteX15" fmla="*/ 264319 w 554831"/>
                  <a:gd name="connsiteY15" fmla="*/ 240506 h 600075"/>
                  <a:gd name="connsiteX16" fmla="*/ 264319 w 554831"/>
                  <a:gd name="connsiteY16" fmla="*/ 188118 h 600075"/>
                  <a:gd name="connsiteX17" fmla="*/ 295275 w 554831"/>
                  <a:gd name="connsiteY17" fmla="*/ 92868 h 600075"/>
                  <a:gd name="connsiteX18" fmla="*/ 366712 w 554831"/>
                  <a:gd name="connsiteY18" fmla="*/ 80962 h 600075"/>
                  <a:gd name="connsiteX19" fmla="*/ 385762 w 554831"/>
                  <a:gd name="connsiteY19" fmla="*/ 0 h 600075"/>
                  <a:gd name="connsiteX20" fmla="*/ 435769 w 554831"/>
                  <a:gd name="connsiteY20" fmla="*/ 33337 h 600075"/>
                  <a:gd name="connsiteX21" fmla="*/ 495300 w 554831"/>
                  <a:gd name="connsiteY21" fmla="*/ 2143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54831" h="600075">
                    <a:moveTo>
                      <a:pt x="495300" y="21431"/>
                    </a:moveTo>
                    <a:lnTo>
                      <a:pt x="554831" y="171450"/>
                    </a:lnTo>
                    <a:lnTo>
                      <a:pt x="469106" y="176212"/>
                    </a:lnTo>
                    <a:lnTo>
                      <a:pt x="469106" y="221456"/>
                    </a:lnTo>
                    <a:lnTo>
                      <a:pt x="390525" y="276225"/>
                    </a:lnTo>
                    <a:lnTo>
                      <a:pt x="288131" y="283368"/>
                    </a:lnTo>
                    <a:cubicBezTo>
                      <a:pt x="288925" y="330993"/>
                      <a:pt x="289718" y="378618"/>
                      <a:pt x="290512" y="426243"/>
                    </a:cubicBezTo>
                    <a:lnTo>
                      <a:pt x="176212" y="426243"/>
                    </a:lnTo>
                    <a:lnTo>
                      <a:pt x="178594" y="511968"/>
                    </a:lnTo>
                    <a:lnTo>
                      <a:pt x="147637" y="547687"/>
                    </a:lnTo>
                    <a:lnTo>
                      <a:pt x="157162" y="595312"/>
                    </a:lnTo>
                    <a:lnTo>
                      <a:pt x="0" y="600075"/>
                    </a:lnTo>
                    <a:lnTo>
                      <a:pt x="64294" y="476250"/>
                    </a:lnTo>
                    <a:lnTo>
                      <a:pt x="80962" y="464343"/>
                    </a:lnTo>
                    <a:lnTo>
                      <a:pt x="88106" y="421481"/>
                    </a:lnTo>
                    <a:lnTo>
                      <a:pt x="264319" y="240506"/>
                    </a:lnTo>
                    <a:lnTo>
                      <a:pt x="264319" y="188118"/>
                    </a:lnTo>
                    <a:lnTo>
                      <a:pt x="295275" y="92868"/>
                    </a:lnTo>
                    <a:lnTo>
                      <a:pt x="366712" y="80962"/>
                    </a:lnTo>
                    <a:lnTo>
                      <a:pt x="385762" y="0"/>
                    </a:lnTo>
                    <a:lnTo>
                      <a:pt x="435769" y="33337"/>
                    </a:lnTo>
                    <a:lnTo>
                      <a:pt x="495300" y="214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0" name="フリーフォーム 1115">
                <a:extLst>
                  <a:ext uri="{FF2B5EF4-FFF2-40B4-BE49-F238E27FC236}">
                    <a16:creationId xmlns:a16="http://schemas.microsoft.com/office/drawing/2014/main" id="{E2177AB7-65E0-4E6D-89BC-B8EAC6EABE21}"/>
                  </a:ext>
                </a:extLst>
              </p:cNvPr>
              <p:cNvSpPr/>
              <p:nvPr/>
            </p:nvSpPr>
            <p:spPr bwMode="auto">
              <a:xfrm>
                <a:off x="1569183" y="3991070"/>
                <a:ext cx="300236" cy="357258"/>
              </a:xfrm>
              <a:custGeom>
                <a:avLst/>
                <a:gdLst>
                  <a:gd name="connsiteX0" fmla="*/ 290513 w 409575"/>
                  <a:gd name="connsiteY0" fmla="*/ 0 h 488156"/>
                  <a:gd name="connsiteX1" fmla="*/ 409575 w 409575"/>
                  <a:gd name="connsiteY1" fmla="*/ 80963 h 488156"/>
                  <a:gd name="connsiteX2" fmla="*/ 357188 w 409575"/>
                  <a:gd name="connsiteY2" fmla="*/ 90488 h 488156"/>
                  <a:gd name="connsiteX3" fmla="*/ 371475 w 409575"/>
                  <a:gd name="connsiteY3" fmla="*/ 202406 h 488156"/>
                  <a:gd name="connsiteX4" fmla="*/ 395288 w 409575"/>
                  <a:gd name="connsiteY4" fmla="*/ 442913 h 488156"/>
                  <a:gd name="connsiteX5" fmla="*/ 300038 w 409575"/>
                  <a:gd name="connsiteY5" fmla="*/ 442913 h 488156"/>
                  <a:gd name="connsiteX6" fmla="*/ 216694 w 409575"/>
                  <a:gd name="connsiteY6" fmla="*/ 469106 h 488156"/>
                  <a:gd name="connsiteX7" fmla="*/ 197644 w 409575"/>
                  <a:gd name="connsiteY7" fmla="*/ 450056 h 488156"/>
                  <a:gd name="connsiteX8" fmla="*/ 164306 w 409575"/>
                  <a:gd name="connsiteY8" fmla="*/ 488156 h 488156"/>
                  <a:gd name="connsiteX9" fmla="*/ 100013 w 409575"/>
                  <a:gd name="connsiteY9" fmla="*/ 395288 h 488156"/>
                  <a:gd name="connsiteX10" fmla="*/ 33338 w 409575"/>
                  <a:gd name="connsiteY10" fmla="*/ 416719 h 488156"/>
                  <a:gd name="connsiteX11" fmla="*/ 33338 w 409575"/>
                  <a:gd name="connsiteY11" fmla="*/ 304800 h 488156"/>
                  <a:gd name="connsiteX12" fmla="*/ 0 w 409575"/>
                  <a:gd name="connsiteY12" fmla="*/ 228600 h 488156"/>
                  <a:gd name="connsiteX13" fmla="*/ 161925 w 409575"/>
                  <a:gd name="connsiteY13" fmla="*/ 216694 h 488156"/>
                  <a:gd name="connsiteX14" fmla="*/ 142875 w 409575"/>
                  <a:gd name="connsiteY14" fmla="*/ 180975 h 488156"/>
                  <a:gd name="connsiteX15" fmla="*/ 173831 w 409575"/>
                  <a:gd name="connsiteY15" fmla="*/ 133350 h 488156"/>
                  <a:gd name="connsiteX16" fmla="*/ 171450 w 409575"/>
                  <a:gd name="connsiteY16" fmla="*/ 57150 h 488156"/>
                  <a:gd name="connsiteX17" fmla="*/ 292894 w 409575"/>
                  <a:gd name="connsiteY17" fmla="*/ 50006 h 488156"/>
                  <a:gd name="connsiteX18" fmla="*/ 290513 w 409575"/>
                  <a:gd name="connsiteY18" fmla="*/ 0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09575" h="488156">
                    <a:moveTo>
                      <a:pt x="290513" y="0"/>
                    </a:moveTo>
                    <a:lnTo>
                      <a:pt x="409575" y="80963"/>
                    </a:lnTo>
                    <a:lnTo>
                      <a:pt x="357188" y="90488"/>
                    </a:lnTo>
                    <a:lnTo>
                      <a:pt x="371475" y="202406"/>
                    </a:lnTo>
                    <a:lnTo>
                      <a:pt x="395288" y="442913"/>
                    </a:lnTo>
                    <a:lnTo>
                      <a:pt x="300038" y="442913"/>
                    </a:lnTo>
                    <a:lnTo>
                      <a:pt x="216694" y="469106"/>
                    </a:lnTo>
                    <a:lnTo>
                      <a:pt x="197644" y="450056"/>
                    </a:lnTo>
                    <a:lnTo>
                      <a:pt x="164306" y="488156"/>
                    </a:lnTo>
                    <a:lnTo>
                      <a:pt x="100013" y="395288"/>
                    </a:lnTo>
                    <a:lnTo>
                      <a:pt x="33338" y="416719"/>
                    </a:lnTo>
                    <a:lnTo>
                      <a:pt x="33338" y="304800"/>
                    </a:lnTo>
                    <a:lnTo>
                      <a:pt x="0" y="228600"/>
                    </a:lnTo>
                    <a:lnTo>
                      <a:pt x="161925" y="216694"/>
                    </a:lnTo>
                    <a:lnTo>
                      <a:pt x="142875" y="180975"/>
                    </a:lnTo>
                    <a:lnTo>
                      <a:pt x="173831" y="133350"/>
                    </a:lnTo>
                    <a:cubicBezTo>
                      <a:pt x="173037" y="107950"/>
                      <a:pt x="172244" y="82550"/>
                      <a:pt x="171450" y="57150"/>
                    </a:cubicBezTo>
                    <a:lnTo>
                      <a:pt x="292894" y="50006"/>
                    </a:lnTo>
                    <a:lnTo>
                      <a:pt x="2905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1" name="フリーフォーム 1116">
                <a:extLst>
                  <a:ext uri="{FF2B5EF4-FFF2-40B4-BE49-F238E27FC236}">
                    <a16:creationId xmlns:a16="http://schemas.microsoft.com/office/drawing/2014/main" id="{6BCB419F-EF9A-4776-B15E-9CC2CFE222BE}"/>
                  </a:ext>
                </a:extLst>
              </p:cNvPr>
              <p:cNvSpPr/>
              <p:nvPr/>
            </p:nvSpPr>
            <p:spPr bwMode="auto">
              <a:xfrm>
                <a:off x="1691373" y="4048092"/>
                <a:ext cx="402642" cy="422425"/>
              </a:xfrm>
              <a:custGeom>
                <a:avLst/>
                <a:gdLst>
                  <a:gd name="connsiteX0" fmla="*/ 235743 w 550068"/>
                  <a:gd name="connsiteY0" fmla="*/ 0 h 576263"/>
                  <a:gd name="connsiteX1" fmla="*/ 190500 w 550068"/>
                  <a:gd name="connsiteY1" fmla="*/ 21432 h 576263"/>
                  <a:gd name="connsiteX2" fmla="*/ 230981 w 550068"/>
                  <a:gd name="connsiteY2" fmla="*/ 364332 h 576263"/>
                  <a:gd name="connsiteX3" fmla="*/ 133350 w 550068"/>
                  <a:gd name="connsiteY3" fmla="*/ 369094 h 576263"/>
                  <a:gd name="connsiteX4" fmla="*/ 47625 w 550068"/>
                  <a:gd name="connsiteY4" fmla="*/ 395288 h 576263"/>
                  <a:gd name="connsiteX5" fmla="*/ 19050 w 550068"/>
                  <a:gd name="connsiteY5" fmla="*/ 376238 h 576263"/>
                  <a:gd name="connsiteX6" fmla="*/ 0 w 550068"/>
                  <a:gd name="connsiteY6" fmla="*/ 411957 h 576263"/>
                  <a:gd name="connsiteX7" fmla="*/ 40481 w 550068"/>
                  <a:gd name="connsiteY7" fmla="*/ 511969 h 576263"/>
                  <a:gd name="connsiteX8" fmla="*/ 78581 w 550068"/>
                  <a:gd name="connsiteY8" fmla="*/ 514350 h 576263"/>
                  <a:gd name="connsiteX9" fmla="*/ 119062 w 550068"/>
                  <a:gd name="connsiteY9" fmla="*/ 492919 h 576263"/>
                  <a:gd name="connsiteX10" fmla="*/ 150018 w 550068"/>
                  <a:gd name="connsiteY10" fmla="*/ 576263 h 576263"/>
                  <a:gd name="connsiteX11" fmla="*/ 197643 w 550068"/>
                  <a:gd name="connsiteY11" fmla="*/ 559594 h 576263"/>
                  <a:gd name="connsiteX12" fmla="*/ 230981 w 550068"/>
                  <a:gd name="connsiteY12" fmla="*/ 569119 h 576263"/>
                  <a:gd name="connsiteX13" fmla="*/ 238125 w 550068"/>
                  <a:gd name="connsiteY13" fmla="*/ 509588 h 576263"/>
                  <a:gd name="connsiteX14" fmla="*/ 283368 w 550068"/>
                  <a:gd name="connsiteY14" fmla="*/ 447675 h 576263"/>
                  <a:gd name="connsiteX15" fmla="*/ 409575 w 550068"/>
                  <a:gd name="connsiteY15" fmla="*/ 390525 h 576263"/>
                  <a:gd name="connsiteX16" fmla="*/ 547687 w 550068"/>
                  <a:gd name="connsiteY16" fmla="*/ 361950 h 576263"/>
                  <a:gd name="connsiteX17" fmla="*/ 550068 w 550068"/>
                  <a:gd name="connsiteY17" fmla="*/ 228600 h 576263"/>
                  <a:gd name="connsiteX18" fmla="*/ 388143 w 550068"/>
                  <a:gd name="connsiteY18" fmla="*/ 107157 h 576263"/>
                  <a:gd name="connsiteX19" fmla="*/ 235743 w 550068"/>
                  <a:gd name="connsiteY19" fmla="*/ 0 h 576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068" h="576263">
                    <a:moveTo>
                      <a:pt x="235743" y="0"/>
                    </a:moveTo>
                    <a:lnTo>
                      <a:pt x="190500" y="21432"/>
                    </a:lnTo>
                    <a:lnTo>
                      <a:pt x="230981" y="364332"/>
                    </a:lnTo>
                    <a:lnTo>
                      <a:pt x="133350" y="369094"/>
                    </a:lnTo>
                    <a:lnTo>
                      <a:pt x="47625" y="395288"/>
                    </a:lnTo>
                    <a:lnTo>
                      <a:pt x="19050" y="376238"/>
                    </a:lnTo>
                    <a:lnTo>
                      <a:pt x="0" y="411957"/>
                    </a:lnTo>
                    <a:lnTo>
                      <a:pt x="40481" y="511969"/>
                    </a:lnTo>
                    <a:lnTo>
                      <a:pt x="78581" y="514350"/>
                    </a:lnTo>
                    <a:lnTo>
                      <a:pt x="119062" y="492919"/>
                    </a:lnTo>
                    <a:lnTo>
                      <a:pt x="150018" y="576263"/>
                    </a:lnTo>
                    <a:lnTo>
                      <a:pt x="197643" y="559594"/>
                    </a:lnTo>
                    <a:lnTo>
                      <a:pt x="230981" y="569119"/>
                    </a:lnTo>
                    <a:lnTo>
                      <a:pt x="238125" y="509588"/>
                    </a:lnTo>
                    <a:lnTo>
                      <a:pt x="283368" y="447675"/>
                    </a:lnTo>
                    <a:lnTo>
                      <a:pt x="409575" y="390525"/>
                    </a:lnTo>
                    <a:lnTo>
                      <a:pt x="547687" y="361950"/>
                    </a:lnTo>
                    <a:cubicBezTo>
                      <a:pt x="548481" y="317500"/>
                      <a:pt x="549274" y="273050"/>
                      <a:pt x="550068" y="228600"/>
                    </a:cubicBezTo>
                    <a:lnTo>
                      <a:pt x="388143" y="107157"/>
                    </a:lnTo>
                    <a:lnTo>
                      <a:pt x="2357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1117">
                <a:extLst>
                  <a:ext uri="{FF2B5EF4-FFF2-40B4-BE49-F238E27FC236}">
                    <a16:creationId xmlns:a16="http://schemas.microsoft.com/office/drawing/2014/main" id="{D0E50B86-D8C7-4DB7-B7F4-7F1D9A2183F2}"/>
                  </a:ext>
                </a:extLst>
              </p:cNvPr>
              <p:cNvSpPr/>
              <p:nvPr/>
            </p:nvSpPr>
            <p:spPr bwMode="auto">
              <a:xfrm>
                <a:off x="1549401" y="4281996"/>
                <a:ext cx="160591" cy="129172"/>
              </a:xfrm>
              <a:custGeom>
                <a:avLst/>
                <a:gdLst>
                  <a:gd name="connsiteX0" fmla="*/ 52388 w 219075"/>
                  <a:gd name="connsiteY0" fmla="*/ 14287 h 176212"/>
                  <a:gd name="connsiteX1" fmla="*/ 0 w 219075"/>
                  <a:gd name="connsiteY1" fmla="*/ 76200 h 176212"/>
                  <a:gd name="connsiteX2" fmla="*/ 40482 w 219075"/>
                  <a:gd name="connsiteY2" fmla="*/ 100012 h 176212"/>
                  <a:gd name="connsiteX3" fmla="*/ 35719 w 219075"/>
                  <a:gd name="connsiteY3" fmla="*/ 176212 h 176212"/>
                  <a:gd name="connsiteX4" fmla="*/ 150019 w 219075"/>
                  <a:gd name="connsiteY4" fmla="*/ 154781 h 176212"/>
                  <a:gd name="connsiteX5" fmla="*/ 219075 w 219075"/>
                  <a:gd name="connsiteY5" fmla="*/ 164306 h 176212"/>
                  <a:gd name="connsiteX6" fmla="*/ 195263 w 219075"/>
                  <a:gd name="connsiteY6" fmla="*/ 90487 h 176212"/>
                  <a:gd name="connsiteX7" fmla="*/ 119063 w 219075"/>
                  <a:gd name="connsiteY7" fmla="*/ 0 h 176212"/>
                  <a:gd name="connsiteX8" fmla="*/ 52388 w 219075"/>
                  <a:gd name="connsiteY8" fmla="*/ 14287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176212">
                    <a:moveTo>
                      <a:pt x="52388" y="14287"/>
                    </a:moveTo>
                    <a:lnTo>
                      <a:pt x="0" y="76200"/>
                    </a:lnTo>
                    <a:lnTo>
                      <a:pt x="40482" y="100012"/>
                    </a:lnTo>
                    <a:lnTo>
                      <a:pt x="35719" y="176212"/>
                    </a:lnTo>
                    <a:lnTo>
                      <a:pt x="150019" y="154781"/>
                    </a:lnTo>
                    <a:lnTo>
                      <a:pt x="219075" y="164306"/>
                    </a:lnTo>
                    <a:lnTo>
                      <a:pt x="195263" y="90487"/>
                    </a:lnTo>
                    <a:lnTo>
                      <a:pt x="119063" y="0"/>
                    </a:lnTo>
                    <a:lnTo>
                      <a:pt x="52388" y="142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フリーフォーム 1118">
                <a:extLst>
                  <a:ext uri="{FF2B5EF4-FFF2-40B4-BE49-F238E27FC236}">
                    <a16:creationId xmlns:a16="http://schemas.microsoft.com/office/drawing/2014/main" id="{EBEBEBC3-D32C-4073-BE8C-63E7A04A7ADB}"/>
                  </a:ext>
                </a:extLst>
              </p:cNvPr>
              <p:cNvSpPr/>
              <p:nvPr/>
            </p:nvSpPr>
            <p:spPr bwMode="auto">
              <a:xfrm>
                <a:off x="1635515" y="4393712"/>
                <a:ext cx="165247" cy="148954"/>
              </a:xfrm>
              <a:custGeom>
                <a:avLst/>
                <a:gdLst>
                  <a:gd name="connsiteX0" fmla="*/ 102393 w 226218"/>
                  <a:gd name="connsiteY0" fmla="*/ 9525 h 202406"/>
                  <a:gd name="connsiteX1" fmla="*/ 30956 w 226218"/>
                  <a:gd name="connsiteY1" fmla="*/ 0 h 202406"/>
                  <a:gd name="connsiteX2" fmla="*/ 23812 w 226218"/>
                  <a:gd name="connsiteY2" fmla="*/ 50006 h 202406"/>
                  <a:gd name="connsiteX3" fmla="*/ 0 w 226218"/>
                  <a:gd name="connsiteY3" fmla="*/ 83344 h 202406"/>
                  <a:gd name="connsiteX4" fmla="*/ 35718 w 226218"/>
                  <a:gd name="connsiteY4" fmla="*/ 147637 h 202406"/>
                  <a:gd name="connsiteX5" fmla="*/ 80962 w 226218"/>
                  <a:gd name="connsiteY5" fmla="*/ 111919 h 202406"/>
                  <a:gd name="connsiteX6" fmla="*/ 126206 w 226218"/>
                  <a:gd name="connsiteY6" fmla="*/ 126206 h 202406"/>
                  <a:gd name="connsiteX7" fmla="*/ 197643 w 226218"/>
                  <a:gd name="connsiteY7" fmla="*/ 202406 h 202406"/>
                  <a:gd name="connsiteX8" fmla="*/ 226218 w 226218"/>
                  <a:gd name="connsiteY8" fmla="*/ 161925 h 202406"/>
                  <a:gd name="connsiteX9" fmla="*/ 226218 w 226218"/>
                  <a:gd name="connsiteY9" fmla="*/ 92869 h 202406"/>
                  <a:gd name="connsiteX10" fmla="*/ 188118 w 226218"/>
                  <a:gd name="connsiteY10" fmla="*/ 28575 h 202406"/>
                  <a:gd name="connsiteX11" fmla="*/ 159543 w 226218"/>
                  <a:gd name="connsiteY11" fmla="*/ 50006 h 202406"/>
                  <a:gd name="connsiteX12" fmla="*/ 102393 w 226218"/>
                  <a:gd name="connsiteY12" fmla="*/ 9525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02406">
                    <a:moveTo>
                      <a:pt x="102393" y="9525"/>
                    </a:moveTo>
                    <a:lnTo>
                      <a:pt x="30956" y="0"/>
                    </a:lnTo>
                    <a:lnTo>
                      <a:pt x="23812" y="50006"/>
                    </a:lnTo>
                    <a:lnTo>
                      <a:pt x="0" y="83344"/>
                    </a:lnTo>
                    <a:lnTo>
                      <a:pt x="35718" y="147637"/>
                    </a:lnTo>
                    <a:lnTo>
                      <a:pt x="80962" y="111919"/>
                    </a:lnTo>
                    <a:lnTo>
                      <a:pt x="126206" y="126206"/>
                    </a:lnTo>
                    <a:lnTo>
                      <a:pt x="197643" y="202406"/>
                    </a:lnTo>
                    <a:lnTo>
                      <a:pt x="226218" y="161925"/>
                    </a:lnTo>
                    <a:lnTo>
                      <a:pt x="226218" y="92869"/>
                    </a:lnTo>
                    <a:lnTo>
                      <a:pt x="188118" y="28575"/>
                    </a:lnTo>
                    <a:lnTo>
                      <a:pt x="159543" y="50006"/>
                    </a:lnTo>
                    <a:lnTo>
                      <a:pt x="102393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4" name="フリーフォーム 1119">
                <a:extLst>
                  <a:ext uri="{FF2B5EF4-FFF2-40B4-BE49-F238E27FC236}">
                    <a16:creationId xmlns:a16="http://schemas.microsoft.com/office/drawing/2014/main" id="{D92B1D05-51DC-495A-887E-0D0B411281A3}"/>
                  </a:ext>
                </a:extLst>
              </p:cNvPr>
              <p:cNvSpPr/>
              <p:nvPr/>
            </p:nvSpPr>
            <p:spPr bwMode="auto">
              <a:xfrm>
                <a:off x="1573839" y="4397203"/>
                <a:ext cx="80296" cy="58185"/>
              </a:xfrm>
              <a:custGeom>
                <a:avLst/>
                <a:gdLst>
                  <a:gd name="connsiteX0" fmla="*/ 109537 w 109537"/>
                  <a:gd name="connsiteY0" fmla="*/ 0 h 78582"/>
                  <a:gd name="connsiteX1" fmla="*/ 0 w 109537"/>
                  <a:gd name="connsiteY1" fmla="*/ 23813 h 78582"/>
                  <a:gd name="connsiteX2" fmla="*/ 88106 w 109537"/>
                  <a:gd name="connsiteY2" fmla="*/ 78582 h 78582"/>
                  <a:gd name="connsiteX3" fmla="*/ 109537 w 109537"/>
                  <a:gd name="connsiteY3" fmla="*/ 0 h 7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537" h="78582">
                    <a:moveTo>
                      <a:pt x="109537" y="0"/>
                    </a:moveTo>
                    <a:lnTo>
                      <a:pt x="0" y="23813"/>
                    </a:lnTo>
                    <a:lnTo>
                      <a:pt x="88106" y="78582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5" name="フリーフォーム 1120">
                <a:extLst>
                  <a:ext uri="{FF2B5EF4-FFF2-40B4-BE49-F238E27FC236}">
                    <a16:creationId xmlns:a16="http://schemas.microsoft.com/office/drawing/2014/main" id="{91A0B096-6931-4942-A687-0323FE15612F}"/>
                  </a:ext>
                </a:extLst>
              </p:cNvPr>
              <p:cNvSpPr/>
              <p:nvPr/>
            </p:nvSpPr>
            <p:spPr bwMode="auto">
              <a:xfrm>
                <a:off x="1656462" y="4480990"/>
                <a:ext cx="88441" cy="89605"/>
              </a:xfrm>
              <a:custGeom>
                <a:avLst/>
                <a:gdLst>
                  <a:gd name="connsiteX0" fmla="*/ 0 w 121443"/>
                  <a:gd name="connsiteY0" fmla="*/ 33338 h 121444"/>
                  <a:gd name="connsiteX1" fmla="*/ 47625 w 121443"/>
                  <a:gd name="connsiteY1" fmla="*/ 2382 h 121444"/>
                  <a:gd name="connsiteX2" fmla="*/ 88106 w 121443"/>
                  <a:gd name="connsiteY2" fmla="*/ 0 h 121444"/>
                  <a:gd name="connsiteX3" fmla="*/ 121443 w 121443"/>
                  <a:gd name="connsiteY3" fmla="*/ 47625 h 121444"/>
                  <a:gd name="connsiteX4" fmla="*/ 69056 w 121443"/>
                  <a:gd name="connsiteY4" fmla="*/ 121444 h 121444"/>
                  <a:gd name="connsiteX5" fmla="*/ 0 w 121443"/>
                  <a:gd name="connsiteY5" fmla="*/ 33338 h 12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443" h="121444">
                    <a:moveTo>
                      <a:pt x="0" y="33338"/>
                    </a:moveTo>
                    <a:lnTo>
                      <a:pt x="47625" y="2382"/>
                    </a:lnTo>
                    <a:lnTo>
                      <a:pt x="88106" y="0"/>
                    </a:lnTo>
                    <a:lnTo>
                      <a:pt x="121443" y="47625"/>
                    </a:lnTo>
                    <a:lnTo>
                      <a:pt x="69056" y="121444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フリーフォーム 1121">
                <a:extLst>
                  <a:ext uri="{FF2B5EF4-FFF2-40B4-BE49-F238E27FC236}">
                    <a16:creationId xmlns:a16="http://schemas.microsoft.com/office/drawing/2014/main" id="{FBDA670C-C905-4688-B4C7-0BD8BF4CADC0}"/>
                  </a:ext>
                </a:extLst>
              </p:cNvPr>
              <p:cNvSpPr/>
              <p:nvPr/>
            </p:nvSpPr>
            <p:spPr bwMode="auto">
              <a:xfrm>
                <a:off x="1712320" y="4514737"/>
                <a:ext cx="95424" cy="126844"/>
              </a:xfrm>
              <a:custGeom>
                <a:avLst/>
                <a:gdLst>
                  <a:gd name="connsiteX0" fmla="*/ 0 w 130968"/>
                  <a:gd name="connsiteY0" fmla="*/ 73819 h 173831"/>
                  <a:gd name="connsiteX1" fmla="*/ 50006 w 130968"/>
                  <a:gd name="connsiteY1" fmla="*/ 0 h 173831"/>
                  <a:gd name="connsiteX2" fmla="*/ 104775 w 130968"/>
                  <a:gd name="connsiteY2" fmla="*/ 45244 h 173831"/>
                  <a:gd name="connsiteX3" fmla="*/ 95250 w 130968"/>
                  <a:gd name="connsiteY3" fmla="*/ 80963 h 173831"/>
                  <a:gd name="connsiteX4" fmla="*/ 130968 w 130968"/>
                  <a:gd name="connsiteY4" fmla="*/ 114300 h 173831"/>
                  <a:gd name="connsiteX5" fmla="*/ 123825 w 130968"/>
                  <a:gd name="connsiteY5" fmla="*/ 173831 h 173831"/>
                  <a:gd name="connsiteX6" fmla="*/ 0 w 130968"/>
                  <a:gd name="connsiteY6" fmla="*/ 73819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968" h="173831">
                    <a:moveTo>
                      <a:pt x="0" y="73819"/>
                    </a:moveTo>
                    <a:lnTo>
                      <a:pt x="50006" y="0"/>
                    </a:lnTo>
                    <a:lnTo>
                      <a:pt x="104775" y="45244"/>
                    </a:lnTo>
                    <a:lnTo>
                      <a:pt x="95250" y="80963"/>
                    </a:lnTo>
                    <a:lnTo>
                      <a:pt x="130968" y="114300"/>
                    </a:lnTo>
                    <a:lnTo>
                      <a:pt x="123825" y="173831"/>
                    </a:lnTo>
                    <a:lnTo>
                      <a:pt x="0" y="7381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7" name="フリーフォーム 1122">
                <a:extLst>
                  <a:ext uri="{FF2B5EF4-FFF2-40B4-BE49-F238E27FC236}">
                    <a16:creationId xmlns:a16="http://schemas.microsoft.com/office/drawing/2014/main" id="{BC023AFE-BDFB-4B16-8E33-67A43D274469}"/>
                  </a:ext>
                </a:extLst>
              </p:cNvPr>
              <p:cNvSpPr/>
              <p:nvPr/>
            </p:nvSpPr>
            <p:spPr bwMode="auto">
              <a:xfrm>
                <a:off x="1778651" y="4456552"/>
                <a:ext cx="150118" cy="183866"/>
              </a:xfrm>
              <a:custGeom>
                <a:avLst/>
                <a:gdLst>
                  <a:gd name="connsiteX0" fmla="*/ 28575 w 204788"/>
                  <a:gd name="connsiteY0" fmla="*/ 250031 h 250031"/>
                  <a:gd name="connsiteX1" fmla="*/ 42863 w 204788"/>
                  <a:gd name="connsiteY1" fmla="*/ 185737 h 250031"/>
                  <a:gd name="connsiteX2" fmla="*/ 9525 w 204788"/>
                  <a:gd name="connsiteY2" fmla="*/ 159544 h 250031"/>
                  <a:gd name="connsiteX3" fmla="*/ 14288 w 204788"/>
                  <a:gd name="connsiteY3" fmla="*/ 130969 h 250031"/>
                  <a:gd name="connsiteX4" fmla="*/ 0 w 204788"/>
                  <a:gd name="connsiteY4" fmla="*/ 116681 h 250031"/>
                  <a:gd name="connsiteX5" fmla="*/ 28575 w 204788"/>
                  <a:gd name="connsiteY5" fmla="*/ 85725 h 250031"/>
                  <a:gd name="connsiteX6" fmla="*/ 33338 w 204788"/>
                  <a:gd name="connsiteY6" fmla="*/ 21431 h 250031"/>
                  <a:gd name="connsiteX7" fmla="*/ 78581 w 204788"/>
                  <a:gd name="connsiteY7" fmla="*/ 0 h 250031"/>
                  <a:gd name="connsiteX8" fmla="*/ 116681 w 204788"/>
                  <a:gd name="connsiteY8" fmla="*/ 19050 h 250031"/>
                  <a:gd name="connsiteX9" fmla="*/ 200025 w 204788"/>
                  <a:gd name="connsiteY9" fmla="*/ 38100 h 250031"/>
                  <a:gd name="connsiteX10" fmla="*/ 204788 w 204788"/>
                  <a:gd name="connsiteY10" fmla="*/ 102394 h 250031"/>
                  <a:gd name="connsiteX11" fmla="*/ 190500 w 204788"/>
                  <a:gd name="connsiteY11" fmla="*/ 138112 h 250031"/>
                  <a:gd name="connsiteX12" fmla="*/ 200025 w 204788"/>
                  <a:gd name="connsiteY12" fmla="*/ 211931 h 250031"/>
                  <a:gd name="connsiteX13" fmla="*/ 145256 w 204788"/>
                  <a:gd name="connsiteY13" fmla="*/ 195262 h 250031"/>
                  <a:gd name="connsiteX14" fmla="*/ 28575 w 204788"/>
                  <a:gd name="connsiteY14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4788" h="250031">
                    <a:moveTo>
                      <a:pt x="28575" y="250031"/>
                    </a:moveTo>
                    <a:lnTo>
                      <a:pt x="42863" y="185737"/>
                    </a:lnTo>
                    <a:lnTo>
                      <a:pt x="9525" y="159544"/>
                    </a:lnTo>
                    <a:lnTo>
                      <a:pt x="14288" y="130969"/>
                    </a:lnTo>
                    <a:lnTo>
                      <a:pt x="0" y="116681"/>
                    </a:lnTo>
                    <a:lnTo>
                      <a:pt x="28575" y="85725"/>
                    </a:lnTo>
                    <a:lnTo>
                      <a:pt x="33338" y="21431"/>
                    </a:lnTo>
                    <a:lnTo>
                      <a:pt x="78581" y="0"/>
                    </a:lnTo>
                    <a:lnTo>
                      <a:pt x="116681" y="19050"/>
                    </a:lnTo>
                    <a:lnTo>
                      <a:pt x="200025" y="38100"/>
                    </a:lnTo>
                    <a:lnTo>
                      <a:pt x="204788" y="102394"/>
                    </a:lnTo>
                    <a:lnTo>
                      <a:pt x="190500" y="138112"/>
                    </a:lnTo>
                    <a:lnTo>
                      <a:pt x="200025" y="211931"/>
                    </a:lnTo>
                    <a:lnTo>
                      <a:pt x="145256" y="195262"/>
                    </a:lnTo>
                    <a:lnTo>
                      <a:pt x="28575" y="25003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8" name="フリーフォーム 1123">
                <a:extLst>
                  <a:ext uri="{FF2B5EF4-FFF2-40B4-BE49-F238E27FC236}">
                    <a16:creationId xmlns:a16="http://schemas.microsoft.com/office/drawing/2014/main" id="{AF8FEC9E-1F2B-4CB4-BF94-DCD9E144D4FA}"/>
                  </a:ext>
                </a:extLst>
              </p:cNvPr>
              <p:cNvSpPr/>
              <p:nvPr/>
            </p:nvSpPr>
            <p:spPr bwMode="auto">
              <a:xfrm>
                <a:off x="1867092" y="4330872"/>
                <a:ext cx="201321" cy="153609"/>
              </a:xfrm>
              <a:custGeom>
                <a:avLst/>
                <a:gdLst>
                  <a:gd name="connsiteX0" fmla="*/ 176212 w 273844"/>
                  <a:gd name="connsiteY0" fmla="*/ 0 h 209550"/>
                  <a:gd name="connsiteX1" fmla="*/ 45244 w 273844"/>
                  <a:gd name="connsiteY1" fmla="*/ 71437 h 209550"/>
                  <a:gd name="connsiteX2" fmla="*/ 7144 w 273844"/>
                  <a:gd name="connsiteY2" fmla="*/ 126206 h 209550"/>
                  <a:gd name="connsiteX3" fmla="*/ 0 w 273844"/>
                  <a:gd name="connsiteY3" fmla="*/ 192881 h 209550"/>
                  <a:gd name="connsiteX4" fmla="*/ 76200 w 273844"/>
                  <a:gd name="connsiteY4" fmla="*/ 209550 h 209550"/>
                  <a:gd name="connsiteX5" fmla="*/ 88106 w 273844"/>
                  <a:gd name="connsiteY5" fmla="*/ 161925 h 209550"/>
                  <a:gd name="connsiteX6" fmla="*/ 204787 w 273844"/>
                  <a:gd name="connsiteY6" fmla="*/ 157162 h 209550"/>
                  <a:gd name="connsiteX7" fmla="*/ 273844 w 273844"/>
                  <a:gd name="connsiteY7" fmla="*/ 116681 h 209550"/>
                  <a:gd name="connsiteX8" fmla="*/ 197644 w 273844"/>
                  <a:gd name="connsiteY8" fmla="*/ 66675 h 209550"/>
                  <a:gd name="connsiteX9" fmla="*/ 176212 w 273844"/>
                  <a:gd name="connsiteY9" fmla="*/ 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209550">
                    <a:moveTo>
                      <a:pt x="176212" y="0"/>
                    </a:moveTo>
                    <a:lnTo>
                      <a:pt x="45244" y="71437"/>
                    </a:lnTo>
                    <a:lnTo>
                      <a:pt x="7144" y="126206"/>
                    </a:lnTo>
                    <a:lnTo>
                      <a:pt x="0" y="192881"/>
                    </a:lnTo>
                    <a:lnTo>
                      <a:pt x="76200" y="209550"/>
                    </a:lnTo>
                    <a:lnTo>
                      <a:pt x="88106" y="161925"/>
                    </a:lnTo>
                    <a:lnTo>
                      <a:pt x="204787" y="157162"/>
                    </a:lnTo>
                    <a:lnTo>
                      <a:pt x="273844" y="116681"/>
                    </a:lnTo>
                    <a:lnTo>
                      <a:pt x="197644" y="66675"/>
                    </a:lnTo>
                    <a:lnTo>
                      <a:pt x="1762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9" name="フリーフォーム 1124">
                <a:extLst>
                  <a:ext uri="{FF2B5EF4-FFF2-40B4-BE49-F238E27FC236}">
                    <a16:creationId xmlns:a16="http://schemas.microsoft.com/office/drawing/2014/main" id="{38698FCC-26B8-4E77-82C3-6ECE2997B804}"/>
                  </a:ext>
                </a:extLst>
              </p:cNvPr>
              <p:cNvSpPr/>
              <p:nvPr/>
            </p:nvSpPr>
            <p:spPr bwMode="auto">
              <a:xfrm>
                <a:off x="2002083" y="4099295"/>
                <a:ext cx="399151" cy="325838"/>
              </a:xfrm>
              <a:custGeom>
                <a:avLst/>
                <a:gdLst>
                  <a:gd name="connsiteX0" fmla="*/ 407194 w 545306"/>
                  <a:gd name="connsiteY0" fmla="*/ 0 h 445293"/>
                  <a:gd name="connsiteX1" fmla="*/ 511969 w 545306"/>
                  <a:gd name="connsiteY1" fmla="*/ 26193 h 445293"/>
                  <a:gd name="connsiteX2" fmla="*/ 502444 w 545306"/>
                  <a:gd name="connsiteY2" fmla="*/ 111918 h 445293"/>
                  <a:gd name="connsiteX3" fmla="*/ 545306 w 545306"/>
                  <a:gd name="connsiteY3" fmla="*/ 135731 h 445293"/>
                  <a:gd name="connsiteX4" fmla="*/ 504825 w 545306"/>
                  <a:gd name="connsiteY4" fmla="*/ 271462 h 445293"/>
                  <a:gd name="connsiteX5" fmla="*/ 438150 w 545306"/>
                  <a:gd name="connsiteY5" fmla="*/ 323850 h 445293"/>
                  <a:gd name="connsiteX6" fmla="*/ 440531 w 545306"/>
                  <a:gd name="connsiteY6" fmla="*/ 392906 h 445293"/>
                  <a:gd name="connsiteX7" fmla="*/ 340519 w 545306"/>
                  <a:gd name="connsiteY7" fmla="*/ 392906 h 445293"/>
                  <a:gd name="connsiteX8" fmla="*/ 285750 w 545306"/>
                  <a:gd name="connsiteY8" fmla="*/ 409575 h 445293"/>
                  <a:gd name="connsiteX9" fmla="*/ 250031 w 545306"/>
                  <a:gd name="connsiteY9" fmla="*/ 383381 h 445293"/>
                  <a:gd name="connsiteX10" fmla="*/ 235744 w 545306"/>
                  <a:gd name="connsiteY10" fmla="*/ 400050 h 445293"/>
                  <a:gd name="connsiteX11" fmla="*/ 178594 w 545306"/>
                  <a:gd name="connsiteY11" fmla="*/ 373856 h 445293"/>
                  <a:gd name="connsiteX12" fmla="*/ 128588 w 545306"/>
                  <a:gd name="connsiteY12" fmla="*/ 381000 h 445293"/>
                  <a:gd name="connsiteX13" fmla="*/ 126206 w 545306"/>
                  <a:gd name="connsiteY13" fmla="*/ 445293 h 445293"/>
                  <a:gd name="connsiteX14" fmla="*/ 92869 w 545306"/>
                  <a:gd name="connsiteY14" fmla="*/ 435768 h 445293"/>
                  <a:gd name="connsiteX15" fmla="*/ 14288 w 545306"/>
                  <a:gd name="connsiteY15" fmla="*/ 395287 h 445293"/>
                  <a:gd name="connsiteX16" fmla="*/ 0 w 545306"/>
                  <a:gd name="connsiteY16" fmla="*/ 321468 h 445293"/>
                  <a:gd name="connsiteX17" fmla="*/ 119063 w 545306"/>
                  <a:gd name="connsiteY17" fmla="*/ 290512 h 445293"/>
                  <a:gd name="connsiteX18" fmla="*/ 130969 w 545306"/>
                  <a:gd name="connsiteY18" fmla="*/ 159543 h 445293"/>
                  <a:gd name="connsiteX19" fmla="*/ 309563 w 545306"/>
                  <a:gd name="connsiteY19" fmla="*/ 71437 h 445293"/>
                  <a:gd name="connsiteX20" fmla="*/ 407194 w 545306"/>
                  <a:gd name="connsiteY20" fmla="*/ 0 h 44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306" h="445293">
                    <a:moveTo>
                      <a:pt x="407194" y="0"/>
                    </a:moveTo>
                    <a:lnTo>
                      <a:pt x="511969" y="26193"/>
                    </a:lnTo>
                    <a:lnTo>
                      <a:pt x="502444" y="111918"/>
                    </a:lnTo>
                    <a:lnTo>
                      <a:pt x="545306" y="135731"/>
                    </a:lnTo>
                    <a:lnTo>
                      <a:pt x="504825" y="271462"/>
                    </a:lnTo>
                    <a:lnTo>
                      <a:pt x="438150" y="323850"/>
                    </a:lnTo>
                    <a:cubicBezTo>
                      <a:pt x="438944" y="346869"/>
                      <a:pt x="439737" y="369887"/>
                      <a:pt x="440531" y="392906"/>
                    </a:cubicBezTo>
                    <a:lnTo>
                      <a:pt x="340519" y="392906"/>
                    </a:lnTo>
                    <a:lnTo>
                      <a:pt x="285750" y="409575"/>
                    </a:lnTo>
                    <a:lnTo>
                      <a:pt x="250031" y="383381"/>
                    </a:lnTo>
                    <a:lnTo>
                      <a:pt x="235744" y="400050"/>
                    </a:lnTo>
                    <a:lnTo>
                      <a:pt x="178594" y="373856"/>
                    </a:lnTo>
                    <a:lnTo>
                      <a:pt x="128588" y="381000"/>
                    </a:lnTo>
                    <a:lnTo>
                      <a:pt x="126206" y="445293"/>
                    </a:lnTo>
                    <a:lnTo>
                      <a:pt x="92869" y="435768"/>
                    </a:lnTo>
                    <a:lnTo>
                      <a:pt x="14288" y="395287"/>
                    </a:lnTo>
                    <a:lnTo>
                      <a:pt x="0" y="321468"/>
                    </a:lnTo>
                    <a:lnTo>
                      <a:pt x="119063" y="290512"/>
                    </a:lnTo>
                    <a:lnTo>
                      <a:pt x="130969" y="159543"/>
                    </a:lnTo>
                    <a:lnTo>
                      <a:pt x="309563" y="71437"/>
                    </a:lnTo>
                    <a:lnTo>
                      <a:pt x="407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フリーフォーム 1125">
                <a:extLst>
                  <a:ext uri="{FF2B5EF4-FFF2-40B4-BE49-F238E27FC236}">
                    <a16:creationId xmlns:a16="http://schemas.microsoft.com/office/drawing/2014/main" id="{BFDE6ED6-AE2D-41DC-B18E-B2A6158EA6A2}"/>
                  </a:ext>
                </a:extLst>
              </p:cNvPr>
              <p:cNvSpPr/>
              <p:nvPr/>
            </p:nvSpPr>
            <p:spPr bwMode="auto">
              <a:xfrm>
                <a:off x="1915968" y="4448406"/>
                <a:ext cx="110552" cy="165246"/>
              </a:xfrm>
              <a:custGeom>
                <a:avLst/>
                <a:gdLst>
                  <a:gd name="connsiteX0" fmla="*/ 19050 w 150019"/>
                  <a:gd name="connsiteY0" fmla="*/ 221456 h 226218"/>
                  <a:gd name="connsiteX1" fmla="*/ 0 w 150019"/>
                  <a:gd name="connsiteY1" fmla="*/ 150018 h 226218"/>
                  <a:gd name="connsiteX2" fmla="*/ 19050 w 150019"/>
                  <a:gd name="connsiteY2" fmla="*/ 123825 h 226218"/>
                  <a:gd name="connsiteX3" fmla="*/ 19050 w 150019"/>
                  <a:gd name="connsiteY3" fmla="*/ 54768 h 226218"/>
                  <a:gd name="connsiteX4" fmla="*/ 21431 w 150019"/>
                  <a:gd name="connsiteY4" fmla="*/ 0 h 226218"/>
                  <a:gd name="connsiteX5" fmla="*/ 133350 w 150019"/>
                  <a:gd name="connsiteY5" fmla="*/ 7143 h 226218"/>
                  <a:gd name="connsiteX6" fmla="*/ 126206 w 150019"/>
                  <a:gd name="connsiteY6" fmla="*/ 116681 h 226218"/>
                  <a:gd name="connsiteX7" fmla="*/ 150019 w 150019"/>
                  <a:gd name="connsiteY7" fmla="*/ 183356 h 226218"/>
                  <a:gd name="connsiteX8" fmla="*/ 100012 w 150019"/>
                  <a:gd name="connsiteY8" fmla="*/ 226218 h 226218"/>
                  <a:gd name="connsiteX9" fmla="*/ 19050 w 150019"/>
                  <a:gd name="connsiteY9" fmla="*/ 22145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19" h="226218">
                    <a:moveTo>
                      <a:pt x="19050" y="221456"/>
                    </a:moveTo>
                    <a:lnTo>
                      <a:pt x="0" y="150018"/>
                    </a:lnTo>
                    <a:lnTo>
                      <a:pt x="19050" y="123825"/>
                    </a:lnTo>
                    <a:lnTo>
                      <a:pt x="19050" y="54768"/>
                    </a:lnTo>
                    <a:lnTo>
                      <a:pt x="21431" y="0"/>
                    </a:lnTo>
                    <a:lnTo>
                      <a:pt x="133350" y="7143"/>
                    </a:lnTo>
                    <a:lnTo>
                      <a:pt x="126206" y="116681"/>
                    </a:lnTo>
                    <a:lnTo>
                      <a:pt x="150019" y="183356"/>
                    </a:lnTo>
                    <a:lnTo>
                      <a:pt x="100012" y="226218"/>
                    </a:lnTo>
                    <a:lnTo>
                      <a:pt x="19050" y="22145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1126">
                <a:extLst>
                  <a:ext uri="{FF2B5EF4-FFF2-40B4-BE49-F238E27FC236}">
                    <a16:creationId xmlns:a16="http://schemas.microsoft.com/office/drawing/2014/main" id="{DCD001D2-EC9B-476E-B58A-8099CCF74C2B}"/>
                  </a:ext>
                </a:extLst>
              </p:cNvPr>
              <p:cNvSpPr/>
              <p:nvPr/>
            </p:nvSpPr>
            <p:spPr bwMode="auto">
              <a:xfrm>
                <a:off x="2002083" y="4451897"/>
                <a:ext cx="45385" cy="136154"/>
              </a:xfrm>
              <a:custGeom>
                <a:avLst/>
                <a:gdLst>
                  <a:gd name="connsiteX0" fmla="*/ 23813 w 61913"/>
                  <a:gd name="connsiteY0" fmla="*/ 0 h 185738"/>
                  <a:gd name="connsiteX1" fmla="*/ 57150 w 61913"/>
                  <a:gd name="connsiteY1" fmla="*/ 38100 h 185738"/>
                  <a:gd name="connsiteX2" fmla="*/ 61913 w 61913"/>
                  <a:gd name="connsiteY2" fmla="*/ 176213 h 185738"/>
                  <a:gd name="connsiteX3" fmla="*/ 40481 w 61913"/>
                  <a:gd name="connsiteY3" fmla="*/ 185738 h 185738"/>
                  <a:gd name="connsiteX4" fmla="*/ 0 w 61913"/>
                  <a:gd name="connsiteY4" fmla="*/ 107156 h 185738"/>
                  <a:gd name="connsiteX5" fmla="*/ 23813 w 61913"/>
                  <a:gd name="connsiteY5" fmla="*/ 0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3" h="185738">
                    <a:moveTo>
                      <a:pt x="23813" y="0"/>
                    </a:moveTo>
                    <a:lnTo>
                      <a:pt x="57150" y="38100"/>
                    </a:lnTo>
                    <a:lnTo>
                      <a:pt x="61913" y="176213"/>
                    </a:lnTo>
                    <a:lnTo>
                      <a:pt x="40481" y="185738"/>
                    </a:lnTo>
                    <a:lnTo>
                      <a:pt x="0" y="107156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2" name="フリーフォーム 1128">
                <a:extLst>
                  <a:ext uri="{FF2B5EF4-FFF2-40B4-BE49-F238E27FC236}">
                    <a16:creationId xmlns:a16="http://schemas.microsoft.com/office/drawing/2014/main" id="{5C82EF3F-70A1-41AC-B508-545F9486C8B6}"/>
                  </a:ext>
                </a:extLst>
              </p:cNvPr>
              <p:cNvSpPr/>
              <p:nvPr/>
            </p:nvSpPr>
            <p:spPr bwMode="auto">
              <a:xfrm>
                <a:off x="2020702" y="4421641"/>
                <a:ext cx="79132" cy="164083"/>
              </a:xfrm>
              <a:custGeom>
                <a:avLst/>
                <a:gdLst>
                  <a:gd name="connsiteX0" fmla="*/ 107156 w 107156"/>
                  <a:gd name="connsiteY0" fmla="*/ 9525 h 223837"/>
                  <a:gd name="connsiteX1" fmla="*/ 73819 w 107156"/>
                  <a:gd name="connsiteY1" fmla="*/ 97631 h 223837"/>
                  <a:gd name="connsiteX2" fmla="*/ 78581 w 107156"/>
                  <a:gd name="connsiteY2" fmla="*/ 216694 h 223837"/>
                  <a:gd name="connsiteX3" fmla="*/ 33337 w 107156"/>
                  <a:gd name="connsiteY3" fmla="*/ 223837 h 223837"/>
                  <a:gd name="connsiteX4" fmla="*/ 35719 w 107156"/>
                  <a:gd name="connsiteY4" fmla="*/ 80962 h 223837"/>
                  <a:gd name="connsiteX5" fmla="*/ 0 w 107156"/>
                  <a:gd name="connsiteY5" fmla="*/ 35719 h 223837"/>
                  <a:gd name="connsiteX6" fmla="*/ 40481 w 107156"/>
                  <a:gd name="connsiteY6" fmla="*/ 0 h 223837"/>
                  <a:gd name="connsiteX7" fmla="*/ 107156 w 107156"/>
                  <a:gd name="connsiteY7" fmla="*/ 9525 h 22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156" h="223837">
                    <a:moveTo>
                      <a:pt x="107156" y="9525"/>
                    </a:moveTo>
                    <a:lnTo>
                      <a:pt x="73819" y="97631"/>
                    </a:lnTo>
                    <a:lnTo>
                      <a:pt x="78581" y="216694"/>
                    </a:lnTo>
                    <a:lnTo>
                      <a:pt x="33337" y="223837"/>
                    </a:lnTo>
                    <a:lnTo>
                      <a:pt x="35719" y="80962"/>
                    </a:lnTo>
                    <a:lnTo>
                      <a:pt x="0" y="35719"/>
                    </a:lnTo>
                    <a:lnTo>
                      <a:pt x="40481" y="0"/>
                    </a:lnTo>
                    <a:lnTo>
                      <a:pt x="107156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3" name="フリーフォーム 1129">
                <a:extLst>
                  <a:ext uri="{FF2B5EF4-FFF2-40B4-BE49-F238E27FC236}">
                    <a16:creationId xmlns:a16="http://schemas.microsoft.com/office/drawing/2014/main" id="{AFFE00BF-67CB-4A72-AB70-3D1332D7243A}"/>
                  </a:ext>
                </a:extLst>
              </p:cNvPr>
              <p:cNvSpPr/>
              <p:nvPr/>
            </p:nvSpPr>
            <p:spPr bwMode="auto">
              <a:xfrm>
                <a:off x="2073068" y="4364620"/>
                <a:ext cx="292090" cy="261833"/>
              </a:xfrm>
              <a:custGeom>
                <a:avLst/>
                <a:gdLst>
                  <a:gd name="connsiteX0" fmla="*/ 340519 w 397669"/>
                  <a:gd name="connsiteY0" fmla="*/ 28575 h 357187"/>
                  <a:gd name="connsiteX1" fmla="*/ 397669 w 397669"/>
                  <a:gd name="connsiteY1" fmla="*/ 90487 h 357187"/>
                  <a:gd name="connsiteX2" fmla="*/ 316707 w 397669"/>
                  <a:gd name="connsiteY2" fmla="*/ 171450 h 357187"/>
                  <a:gd name="connsiteX3" fmla="*/ 295275 w 397669"/>
                  <a:gd name="connsiteY3" fmla="*/ 285750 h 357187"/>
                  <a:gd name="connsiteX4" fmla="*/ 238125 w 397669"/>
                  <a:gd name="connsiteY4" fmla="*/ 264318 h 357187"/>
                  <a:gd name="connsiteX5" fmla="*/ 200025 w 397669"/>
                  <a:gd name="connsiteY5" fmla="*/ 307181 h 357187"/>
                  <a:gd name="connsiteX6" fmla="*/ 202407 w 397669"/>
                  <a:gd name="connsiteY6" fmla="*/ 357187 h 357187"/>
                  <a:gd name="connsiteX7" fmla="*/ 78582 w 397669"/>
                  <a:gd name="connsiteY7" fmla="*/ 354806 h 357187"/>
                  <a:gd name="connsiteX8" fmla="*/ 57150 w 397669"/>
                  <a:gd name="connsiteY8" fmla="*/ 295275 h 357187"/>
                  <a:gd name="connsiteX9" fmla="*/ 9525 w 397669"/>
                  <a:gd name="connsiteY9" fmla="*/ 295275 h 357187"/>
                  <a:gd name="connsiteX10" fmla="*/ 0 w 397669"/>
                  <a:gd name="connsiteY10" fmla="*/ 173831 h 357187"/>
                  <a:gd name="connsiteX11" fmla="*/ 38100 w 397669"/>
                  <a:gd name="connsiteY11" fmla="*/ 80962 h 357187"/>
                  <a:gd name="connsiteX12" fmla="*/ 33338 w 397669"/>
                  <a:gd name="connsiteY12" fmla="*/ 23812 h 357187"/>
                  <a:gd name="connsiteX13" fmla="*/ 83344 w 397669"/>
                  <a:gd name="connsiteY13" fmla="*/ 0 h 357187"/>
                  <a:gd name="connsiteX14" fmla="*/ 138113 w 397669"/>
                  <a:gd name="connsiteY14" fmla="*/ 33337 h 357187"/>
                  <a:gd name="connsiteX15" fmla="*/ 150019 w 397669"/>
                  <a:gd name="connsiteY15" fmla="*/ 19050 h 357187"/>
                  <a:gd name="connsiteX16" fmla="*/ 204788 w 397669"/>
                  <a:gd name="connsiteY16" fmla="*/ 59531 h 357187"/>
                  <a:gd name="connsiteX17" fmla="*/ 235744 w 397669"/>
                  <a:gd name="connsiteY17" fmla="*/ 30956 h 357187"/>
                  <a:gd name="connsiteX18" fmla="*/ 340519 w 397669"/>
                  <a:gd name="connsiteY18" fmla="*/ 28575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7669" h="357187">
                    <a:moveTo>
                      <a:pt x="340519" y="28575"/>
                    </a:moveTo>
                    <a:lnTo>
                      <a:pt x="397669" y="90487"/>
                    </a:lnTo>
                    <a:lnTo>
                      <a:pt x="316707" y="171450"/>
                    </a:lnTo>
                    <a:lnTo>
                      <a:pt x="295275" y="285750"/>
                    </a:lnTo>
                    <a:lnTo>
                      <a:pt x="238125" y="264318"/>
                    </a:lnTo>
                    <a:lnTo>
                      <a:pt x="200025" y="307181"/>
                    </a:lnTo>
                    <a:lnTo>
                      <a:pt x="202407" y="357187"/>
                    </a:lnTo>
                    <a:lnTo>
                      <a:pt x="78582" y="354806"/>
                    </a:lnTo>
                    <a:lnTo>
                      <a:pt x="57150" y="295275"/>
                    </a:lnTo>
                    <a:lnTo>
                      <a:pt x="9525" y="295275"/>
                    </a:lnTo>
                    <a:lnTo>
                      <a:pt x="0" y="173831"/>
                    </a:lnTo>
                    <a:lnTo>
                      <a:pt x="38100" y="80962"/>
                    </a:lnTo>
                    <a:lnTo>
                      <a:pt x="33338" y="23812"/>
                    </a:lnTo>
                    <a:lnTo>
                      <a:pt x="83344" y="0"/>
                    </a:lnTo>
                    <a:lnTo>
                      <a:pt x="138113" y="33337"/>
                    </a:lnTo>
                    <a:lnTo>
                      <a:pt x="150019" y="19050"/>
                    </a:lnTo>
                    <a:lnTo>
                      <a:pt x="204788" y="59531"/>
                    </a:lnTo>
                    <a:lnTo>
                      <a:pt x="235744" y="30956"/>
                    </a:lnTo>
                    <a:lnTo>
                      <a:pt x="340519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フリーフォーム 1130">
                <a:extLst>
                  <a:ext uri="{FF2B5EF4-FFF2-40B4-BE49-F238E27FC236}">
                    <a16:creationId xmlns:a16="http://schemas.microsoft.com/office/drawing/2014/main" id="{B8A08304-539A-472E-90FF-8311CEFCD9F0}"/>
                  </a:ext>
                </a:extLst>
              </p:cNvPr>
              <p:cNvSpPr/>
              <p:nvPr/>
            </p:nvSpPr>
            <p:spPr bwMode="auto">
              <a:xfrm>
                <a:off x="2324429" y="4100458"/>
                <a:ext cx="267653" cy="439881"/>
              </a:xfrm>
              <a:custGeom>
                <a:avLst/>
                <a:gdLst>
                  <a:gd name="connsiteX0" fmla="*/ 347663 w 364332"/>
                  <a:gd name="connsiteY0" fmla="*/ 154781 h 600075"/>
                  <a:gd name="connsiteX1" fmla="*/ 111919 w 364332"/>
                  <a:gd name="connsiteY1" fmla="*/ 0 h 600075"/>
                  <a:gd name="connsiteX2" fmla="*/ 64294 w 364332"/>
                  <a:gd name="connsiteY2" fmla="*/ 16669 h 600075"/>
                  <a:gd name="connsiteX3" fmla="*/ 64294 w 364332"/>
                  <a:gd name="connsiteY3" fmla="*/ 116681 h 600075"/>
                  <a:gd name="connsiteX4" fmla="*/ 102394 w 364332"/>
                  <a:gd name="connsiteY4" fmla="*/ 140494 h 600075"/>
                  <a:gd name="connsiteX5" fmla="*/ 61913 w 364332"/>
                  <a:gd name="connsiteY5" fmla="*/ 273844 h 600075"/>
                  <a:gd name="connsiteX6" fmla="*/ 0 w 364332"/>
                  <a:gd name="connsiteY6" fmla="*/ 328612 h 600075"/>
                  <a:gd name="connsiteX7" fmla="*/ 0 w 364332"/>
                  <a:gd name="connsiteY7" fmla="*/ 397669 h 600075"/>
                  <a:gd name="connsiteX8" fmla="*/ 61913 w 364332"/>
                  <a:gd name="connsiteY8" fmla="*/ 452437 h 600075"/>
                  <a:gd name="connsiteX9" fmla="*/ 54769 w 364332"/>
                  <a:gd name="connsiteY9" fmla="*/ 552450 h 600075"/>
                  <a:gd name="connsiteX10" fmla="*/ 69057 w 364332"/>
                  <a:gd name="connsiteY10" fmla="*/ 600075 h 600075"/>
                  <a:gd name="connsiteX11" fmla="*/ 180975 w 364332"/>
                  <a:gd name="connsiteY11" fmla="*/ 578644 h 600075"/>
                  <a:gd name="connsiteX12" fmla="*/ 226219 w 364332"/>
                  <a:gd name="connsiteY12" fmla="*/ 538162 h 600075"/>
                  <a:gd name="connsiteX13" fmla="*/ 300038 w 364332"/>
                  <a:gd name="connsiteY13" fmla="*/ 464344 h 600075"/>
                  <a:gd name="connsiteX14" fmla="*/ 288132 w 364332"/>
                  <a:gd name="connsiteY14" fmla="*/ 392906 h 600075"/>
                  <a:gd name="connsiteX15" fmla="*/ 364332 w 364332"/>
                  <a:gd name="connsiteY15" fmla="*/ 269081 h 600075"/>
                  <a:gd name="connsiteX16" fmla="*/ 347663 w 364332"/>
                  <a:gd name="connsiteY16" fmla="*/ 154781 h 600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4332" h="600075">
                    <a:moveTo>
                      <a:pt x="347663" y="154781"/>
                    </a:moveTo>
                    <a:lnTo>
                      <a:pt x="111919" y="0"/>
                    </a:lnTo>
                    <a:lnTo>
                      <a:pt x="64294" y="16669"/>
                    </a:lnTo>
                    <a:lnTo>
                      <a:pt x="64294" y="116681"/>
                    </a:lnTo>
                    <a:lnTo>
                      <a:pt x="102394" y="140494"/>
                    </a:lnTo>
                    <a:lnTo>
                      <a:pt x="61913" y="273844"/>
                    </a:lnTo>
                    <a:lnTo>
                      <a:pt x="0" y="328612"/>
                    </a:lnTo>
                    <a:lnTo>
                      <a:pt x="0" y="397669"/>
                    </a:lnTo>
                    <a:lnTo>
                      <a:pt x="61913" y="452437"/>
                    </a:lnTo>
                    <a:lnTo>
                      <a:pt x="54769" y="552450"/>
                    </a:lnTo>
                    <a:lnTo>
                      <a:pt x="69057" y="600075"/>
                    </a:lnTo>
                    <a:lnTo>
                      <a:pt x="180975" y="578644"/>
                    </a:lnTo>
                    <a:lnTo>
                      <a:pt x="226219" y="538162"/>
                    </a:lnTo>
                    <a:lnTo>
                      <a:pt x="300038" y="464344"/>
                    </a:lnTo>
                    <a:lnTo>
                      <a:pt x="288132" y="392906"/>
                    </a:lnTo>
                    <a:lnTo>
                      <a:pt x="364332" y="269081"/>
                    </a:lnTo>
                    <a:lnTo>
                      <a:pt x="347663" y="1547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5" name="フリーフォーム 1131">
                <a:extLst>
                  <a:ext uri="{FF2B5EF4-FFF2-40B4-BE49-F238E27FC236}">
                    <a16:creationId xmlns:a16="http://schemas.microsoft.com/office/drawing/2014/main" id="{03A3A49A-FCA3-421A-83B8-7045C6168E49}"/>
                  </a:ext>
                </a:extLst>
              </p:cNvPr>
              <p:cNvSpPr/>
              <p:nvPr/>
            </p:nvSpPr>
            <p:spPr bwMode="auto">
              <a:xfrm>
                <a:off x="2539715" y="4128387"/>
                <a:ext cx="413116" cy="515522"/>
              </a:xfrm>
              <a:custGeom>
                <a:avLst/>
                <a:gdLst>
                  <a:gd name="connsiteX0" fmla="*/ 111919 w 564356"/>
                  <a:gd name="connsiteY0" fmla="*/ 0 h 702469"/>
                  <a:gd name="connsiteX1" fmla="*/ 504825 w 564356"/>
                  <a:gd name="connsiteY1" fmla="*/ 7144 h 702469"/>
                  <a:gd name="connsiteX2" fmla="*/ 516731 w 564356"/>
                  <a:gd name="connsiteY2" fmla="*/ 128587 h 702469"/>
                  <a:gd name="connsiteX3" fmla="*/ 564356 w 564356"/>
                  <a:gd name="connsiteY3" fmla="*/ 173831 h 702469"/>
                  <a:gd name="connsiteX4" fmla="*/ 509588 w 564356"/>
                  <a:gd name="connsiteY4" fmla="*/ 226219 h 702469"/>
                  <a:gd name="connsiteX5" fmla="*/ 452438 w 564356"/>
                  <a:gd name="connsiteY5" fmla="*/ 359569 h 702469"/>
                  <a:gd name="connsiteX6" fmla="*/ 402431 w 564356"/>
                  <a:gd name="connsiteY6" fmla="*/ 476250 h 702469"/>
                  <a:gd name="connsiteX7" fmla="*/ 397669 w 564356"/>
                  <a:gd name="connsiteY7" fmla="*/ 533400 h 702469"/>
                  <a:gd name="connsiteX8" fmla="*/ 464344 w 564356"/>
                  <a:gd name="connsiteY8" fmla="*/ 666750 h 702469"/>
                  <a:gd name="connsiteX9" fmla="*/ 297656 w 564356"/>
                  <a:gd name="connsiteY9" fmla="*/ 702469 h 702469"/>
                  <a:gd name="connsiteX10" fmla="*/ 259556 w 564356"/>
                  <a:gd name="connsiteY10" fmla="*/ 688181 h 702469"/>
                  <a:gd name="connsiteX11" fmla="*/ 188119 w 564356"/>
                  <a:gd name="connsiteY11" fmla="*/ 688181 h 702469"/>
                  <a:gd name="connsiteX12" fmla="*/ 128588 w 564356"/>
                  <a:gd name="connsiteY12" fmla="*/ 559594 h 702469"/>
                  <a:gd name="connsiteX13" fmla="*/ 69056 w 564356"/>
                  <a:gd name="connsiteY13" fmla="*/ 526256 h 702469"/>
                  <a:gd name="connsiteX14" fmla="*/ 52388 w 564356"/>
                  <a:gd name="connsiteY14" fmla="*/ 492919 h 702469"/>
                  <a:gd name="connsiteX15" fmla="*/ 9525 w 564356"/>
                  <a:gd name="connsiteY15" fmla="*/ 421481 h 702469"/>
                  <a:gd name="connsiteX16" fmla="*/ 0 w 564356"/>
                  <a:gd name="connsiteY16" fmla="*/ 338137 h 702469"/>
                  <a:gd name="connsiteX17" fmla="*/ 69056 w 564356"/>
                  <a:gd name="connsiteY17" fmla="*/ 233362 h 702469"/>
                  <a:gd name="connsiteX18" fmla="*/ 61913 w 564356"/>
                  <a:gd name="connsiteY18" fmla="*/ 109537 h 702469"/>
                  <a:gd name="connsiteX19" fmla="*/ 97631 w 564356"/>
                  <a:gd name="connsiteY19" fmla="*/ 78581 h 702469"/>
                  <a:gd name="connsiteX20" fmla="*/ 111919 w 564356"/>
                  <a:gd name="connsiteY20" fmla="*/ 0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64356" h="702469">
                    <a:moveTo>
                      <a:pt x="111919" y="0"/>
                    </a:moveTo>
                    <a:lnTo>
                      <a:pt x="504825" y="7144"/>
                    </a:lnTo>
                    <a:lnTo>
                      <a:pt x="516731" y="128587"/>
                    </a:lnTo>
                    <a:lnTo>
                      <a:pt x="564356" y="173831"/>
                    </a:lnTo>
                    <a:lnTo>
                      <a:pt x="509588" y="226219"/>
                    </a:lnTo>
                    <a:lnTo>
                      <a:pt x="452438" y="359569"/>
                    </a:lnTo>
                    <a:lnTo>
                      <a:pt x="402431" y="476250"/>
                    </a:lnTo>
                    <a:lnTo>
                      <a:pt x="397669" y="533400"/>
                    </a:lnTo>
                    <a:lnTo>
                      <a:pt x="464344" y="666750"/>
                    </a:lnTo>
                    <a:lnTo>
                      <a:pt x="297656" y="702469"/>
                    </a:lnTo>
                    <a:lnTo>
                      <a:pt x="259556" y="688181"/>
                    </a:lnTo>
                    <a:lnTo>
                      <a:pt x="188119" y="688181"/>
                    </a:lnTo>
                    <a:lnTo>
                      <a:pt x="128588" y="559594"/>
                    </a:lnTo>
                    <a:lnTo>
                      <a:pt x="69056" y="526256"/>
                    </a:lnTo>
                    <a:lnTo>
                      <a:pt x="52388" y="492919"/>
                    </a:lnTo>
                    <a:lnTo>
                      <a:pt x="9525" y="421481"/>
                    </a:lnTo>
                    <a:lnTo>
                      <a:pt x="0" y="338137"/>
                    </a:lnTo>
                    <a:lnTo>
                      <a:pt x="69056" y="233362"/>
                    </a:lnTo>
                    <a:lnTo>
                      <a:pt x="61913" y="109537"/>
                    </a:lnTo>
                    <a:lnTo>
                      <a:pt x="97631" y="78581"/>
                    </a:lnTo>
                    <a:lnTo>
                      <a:pt x="111919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6" name="フリーフォーム 1132">
                <a:extLst>
                  <a:ext uri="{FF2B5EF4-FFF2-40B4-BE49-F238E27FC236}">
                    <a16:creationId xmlns:a16="http://schemas.microsoft.com/office/drawing/2014/main" id="{3D182956-D0F7-4DFD-B7E3-D0D8D432312E}"/>
                  </a:ext>
                </a:extLst>
              </p:cNvPr>
              <p:cNvSpPr/>
              <p:nvPr/>
            </p:nvSpPr>
            <p:spPr bwMode="auto">
              <a:xfrm>
                <a:off x="2222023" y="4421641"/>
                <a:ext cx="164082" cy="272307"/>
              </a:xfrm>
              <a:custGeom>
                <a:avLst/>
                <a:gdLst>
                  <a:gd name="connsiteX0" fmla="*/ 200025 w 223837"/>
                  <a:gd name="connsiteY0" fmla="*/ 0 h 371475"/>
                  <a:gd name="connsiteX1" fmla="*/ 111918 w 223837"/>
                  <a:gd name="connsiteY1" fmla="*/ 111919 h 371475"/>
                  <a:gd name="connsiteX2" fmla="*/ 97631 w 223837"/>
                  <a:gd name="connsiteY2" fmla="*/ 197644 h 371475"/>
                  <a:gd name="connsiteX3" fmla="*/ 42862 w 223837"/>
                  <a:gd name="connsiteY3" fmla="*/ 180975 h 371475"/>
                  <a:gd name="connsiteX4" fmla="*/ 7143 w 223837"/>
                  <a:gd name="connsiteY4" fmla="*/ 228600 h 371475"/>
                  <a:gd name="connsiteX5" fmla="*/ 0 w 223837"/>
                  <a:gd name="connsiteY5" fmla="*/ 276225 h 371475"/>
                  <a:gd name="connsiteX6" fmla="*/ 28575 w 223837"/>
                  <a:gd name="connsiteY6" fmla="*/ 350044 h 371475"/>
                  <a:gd name="connsiteX7" fmla="*/ 223837 w 223837"/>
                  <a:gd name="connsiteY7" fmla="*/ 371475 h 371475"/>
                  <a:gd name="connsiteX8" fmla="*/ 183356 w 223837"/>
                  <a:gd name="connsiteY8" fmla="*/ 226219 h 371475"/>
                  <a:gd name="connsiteX9" fmla="*/ 211931 w 223837"/>
                  <a:gd name="connsiteY9" fmla="*/ 164306 h 371475"/>
                  <a:gd name="connsiteX10" fmla="*/ 192881 w 223837"/>
                  <a:gd name="connsiteY10" fmla="*/ 100012 h 371475"/>
                  <a:gd name="connsiteX11" fmla="*/ 200025 w 223837"/>
                  <a:gd name="connsiteY11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837" h="371475">
                    <a:moveTo>
                      <a:pt x="200025" y="0"/>
                    </a:moveTo>
                    <a:lnTo>
                      <a:pt x="111918" y="111919"/>
                    </a:lnTo>
                    <a:lnTo>
                      <a:pt x="97631" y="197644"/>
                    </a:lnTo>
                    <a:lnTo>
                      <a:pt x="42862" y="180975"/>
                    </a:lnTo>
                    <a:lnTo>
                      <a:pt x="7143" y="228600"/>
                    </a:lnTo>
                    <a:lnTo>
                      <a:pt x="0" y="276225"/>
                    </a:lnTo>
                    <a:lnTo>
                      <a:pt x="28575" y="350044"/>
                    </a:lnTo>
                    <a:lnTo>
                      <a:pt x="223837" y="371475"/>
                    </a:lnTo>
                    <a:lnTo>
                      <a:pt x="183356" y="226219"/>
                    </a:lnTo>
                    <a:lnTo>
                      <a:pt x="211931" y="164306"/>
                    </a:lnTo>
                    <a:lnTo>
                      <a:pt x="192881" y="100012"/>
                    </a:lnTo>
                    <a:lnTo>
                      <a:pt x="2000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7" name="フリーフォーム 1133">
                <a:extLst>
                  <a:ext uri="{FF2B5EF4-FFF2-40B4-BE49-F238E27FC236}">
                    <a16:creationId xmlns:a16="http://schemas.microsoft.com/office/drawing/2014/main" id="{985E7882-6D12-4512-83A6-B89CA0E8F6CD}"/>
                  </a:ext>
                </a:extLst>
              </p:cNvPr>
              <p:cNvSpPr/>
              <p:nvPr/>
            </p:nvSpPr>
            <p:spPr bwMode="auto">
              <a:xfrm>
                <a:off x="2895809" y="4254067"/>
                <a:ext cx="153609" cy="159428"/>
              </a:xfrm>
              <a:custGeom>
                <a:avLst/>
                <a:gdLst>
                  <a:gd name="connsiteX0" fmla="*/ 76200 w 209550"/>
                  <a:gd name="connsiteY0" fmla="*/ 0 h 216694"/>
                  <a:gd name="connsiteX1" fmla="*/ 28575 w 209550"/>
                  <a:gd name="connsiteY1" fmla="*/ 57150 h 216694"/>
                  <a:gd name="connsiteX2" fmla="*/ 0 w 209550"/>
                  <a:gd name="connsiteY2" fmla="*/ 145256 h 216694"/>
                  <a:gd name="connsiteX3" fmla="*/ 116681 w 209550"/>
                  <a:gd name="connsiteY3" fmla="*/ 130969 h 216694"/>
                  <a:gd name="connsiteX4" fmla="*/ 190500 w 209550"/>
                  <a:gd name="connsiteY4" fmla="*/ 216694 h 216694"/>
                  <a:gd name="connsiteX5" fmla="*/ 209550 w 209550"/>
                  <a:gd name="connsiteY5" fmla="*/ 185737 h 216694"/>
                  <a:gd name="connsiteX6" fmla="*/ 133350 w 209550"/>
                  <a:gd name="connsiteY6" fmla="*/ 92869 h 216694"/>
                  <a:gd name="connsiteX7" fmla="*/ 97631 w 209550"/>
                  <a:gd name="connsiteY7" fmla="*/ 85725 h 216694"/>
                  <a:gd name="connsiteX8" fmla="*/ 76200 w 209550"/>
                  <a:gd name="connsiteY8" fmla="*/ 0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216694">
                    <a:moveTo>
                      <a:pt x="76200" y="0"/>
                    </a:moveTo>
                    <a:lnTo>
                      <a:pt x="28575" y="57150"/>
                    </a:lnTo>
                    <a:lnTo>
                      <a:pt x="0" y="145256"/>
                    </a:lnTo>
                    <a:lnTo>
                      <a:pt x="116681" y="130969"/>
                    </a:lnTo>
                    <a:lnTo>
                      <a:pt x="190500" y="216694"/>
                    </a:lnTo>
                    <a:lnTo>
                      <a:pt x="209550" y="185737"/>
                    </a:lnTo>
                    <a:lnTo>
                      <a:pt x="133350" y="92869"/>
                    </a:lnTo>
                    <a:lnTo>
                      <a:pt x="97631" y="8572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8" name="フリーフォーム 1134">
                <a:extLst>
                  <a:ext uri="{FF2B5EF4-FFF2-40B4-BE49-F238E27FC236}">
                    <a16:creationId xmlns:a16="http://schemas.microsoft.com/office/drawing/2014/main" id="{C48BF6C2-DA3E-4776-BB0E-E70F2919498A}"/>
                  </a:ext>
                </a:extLst>
              </p:cNvPr>
              <p:cNvSpPr/>
              <p:nvPr/>
            </p:nvSpPr>
            <p:spPr bwMode="auto">
              <a:xfrm>
                <a:off x="2830641" y="4355310"/>
                <a:ext cx="345621" cy="302564"/>
              </a:xfrm>
              <a:custGeom>
                <a:avLst/>
                <a:gdLst>
                  <a:gd name="connsiteX0" fmla="*/ 266700 w 471487"/>
                  <a:gd name="connsiteY0" fmla="*/ 78582 h 411957"/>
                  <a:gd name="connsiteX1" fmla="*/ 290512 w 471487"/>
                  <a:gd name="connsiteY1" fmla="*/ 145257 h 411957"/>
                  <a:gd name="connsiteX2" fmla="*/ 471487 w 471487"/>
                  <a:gd name="connsiteY2" fmla="*/ 250032 h 411957"/>
                  <a:gd name="connsiteX3" fmla="*/ 266700 w 471487"/>
                  <a:gd name="connsiteY3" fmla="*/ 378619 h 411957"/>
                  <a:gd name="connsiteX4" fmla="*/ 230981 w 471487"/>
                  <a:gd name="connsiteY4" fmla="*/ 369094 h 411957"/>
                  <a:gd name="connsiteX5" fmla="*/ 192881 w 471487"/>
                  <a:gd name="connsiteY5" fmla="*/ 411957 h 411957"/>
                  <a:gd name="connsiteX6" fmla="*/ 71437 w 471487"/>
                  <a:gd name="connsiteY6" fmla="*/ 357188 h 411957"/>
                  <a:gd name="connsiteX7" fmla="*/ 0 w 471487"/>
                  <a:gd name="connsiteY7" fmla="*/ 228600 h 411957"/>
                  <a:gd name="connsiteX8" fmla="*/ 7144 w 471487"/>
                  <a:gd name="connsiteY8" fmla="*/ 154782 h 411957"/>
                  <a:gd name="connsiteX9" fmla="*/ 73819 w 471487"/>
                  <a:gd name="connsiteY9" fmla="*/ 2382 h 411957"/>
                  <a:gd name="connsiteX10" fmla="*/ 207169 w 471487"/>
                  <a:gd name="connsiteY10" fmla="*/ 0 h 411957"/>
                  <a:gd name="connsiteX11" fmla="*/ 266700 w 471487"/>
                  <a:gd name="connsiteY11" fmla="*/ 78582 h 411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1487" h="411957">
                    <a:moveTo>
                      <a:pt x="266700" y="78582"/>
                    </a:moveTo>
                    <a:lnTo>
                      <a:pt x="290512" y="145257"/>
                    </a:lnTo>
                    <a:lnTo>
                      <a:pt x="471487" y="250032"/>
                    </a:lnTo>
                    <a:lnTo>
                      <a:pt x="266700" y="378619"/>
                    </a:lnTo>
                    <a:lnTo>
                      <a:pt x="230981" y="369094"/>
                    </a:lnTo>
                    <a:lnTo>
                      <a:pt x="192881" y="411957"/>
                    </a:lnTo>
                    <a:lnTo>
                      <a:pt x="71437" y="357188"/>
                    </a:lnTo>
                    <a:lnTo>
                      <a:pt x="0" y="228600"/>
                    </a:lnTo>
                    <a:lnTo>
                      <a:pt x="7144" y="154782"/>
                    </a:lnTo>
                    <a:lnTo>
                      <a:pt x="73819" y="2382"/>
                    </a:lnTo>
                    <a:lnTo>
                      <a:pt x="207169" y="0"/>
                    </a:lnTo>
                    <a:lnTo>
                      <a:pt x="266700" y="785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9" name="フリーフォーム 1136">
                <a:extLst>
                  <a:ext uri="{FF2B5EF4-FFF2-40B4-BE49-F238E27FC236}">
                    <a16:creationId xmlns:a16="http://schemas.microsoft.com/office/drawing/2014/main" id="{A3222C74-B9F3-4681-A0BF-965A602D4C70}"/>
                  </a:ext>
                </a:extLst>
              </p:cNvPr>
              <p:cNvSpPr/>
              <p:nvPr/>
            </p:nvSpPr>
            <p:spPr bwMode="auto">
              <a:xfrm>
                <a:off x="3000542" y="4389057"/>
                <a:ext cx="259507" cy="385187"/>
              </a:xfrm>
              <a:custGeom>
                <a:avLst/>
                <a:gdLst>
                  <a:gd name="connsiteX0" fmla="*/ 66675 w 354806"/>
                  <a:gd name="connsiteY0" fmla="*/ 0 h 526256"/>
                  <a:gd name="connsiteX1" fmla="*/ 28575 w 354806"/>
                  <a:gd name="connsiteY1" fmla="*/ 54769 h 526256"/>
                  <a:gd name="connsiteX2" fmla="*/ 64294 w 354806"/>
                  <a:gd name="connsiteY2" fmla="*/ 107156 h 526256"/>
                  <a:gd name="connsiteX3" fmla="*/ 247650 w 354806"/>
                  <a:gd name="connsiteY3" fmla="*/ 209550 h 526256"/>
                  <a:gd name="connsiteX4" fmla="*/ 45244 w 354806"/>
                  <a:gd name="connsiteY4" fmla="*/ 333375 h 526256"/>
                  <a:gd name="connsiteX5" fmla="*/ 0 w 354806"/>
                  <a:gd name="connsiteY5" fmla="*/ 404813 h 526256"/>
                  <a:gd name="connsiteX6" fmla="*/ 57150 w 354806"/>
                  <a:gd name="connsiteY6" fmla="*/ 526256 h 526256"/>
                  <a:gd name="connsiteX7" fmla="*/ 133350 w 354806"/>
                  <a:gd name="connsiteY7" fmla="*/ 433388 h 526256"/>
                  <a:gd name="connsiteX8" fmla="*/ 247650 w 354806"/>
                  <a:gd name="connsiteY8" fmla="*/ 321469 h 526256"/>
                  <a:gd name="connsiteX9" fmla="*/ 338138 w 354806"/>
                  <a:gd name="connsiteY9" fmla="*/ 145256 h 526256"/>
                  <a:gd name="connsiteX10" fmla="*/ 354806 w 354806"/>
                  <a:gd name="connsiteY10" fmla="*/ 50006 h 526256"/>
                  <a:gd name="connsiteX11" fmla="*/ 230981 w 354806"/>
                  <a:gd name="connsiteY11" fmla="*/ 73819 h 526256"/>
                  <a:gd name="connsiteX12" fmla="*/ 152400 w 354806"/>
                  <a:gd name="connsiteY12" fmla="*/ 85725 h 526256"/>
                  <a:gd name="connsiteX13" fmla="*/ 88106 w 354806"/>
                  <a:gd name="connsiteY13" fmla="*/ 52388 h 526256"/>
                  <a:gd name="connsiteX14" fmla="*/ 66675 w 354806"/>
                  <a:gd name="connsiteY14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4806" h="526256">
                    <a:moveTo>
                      <a:pt x="66675" y="0"/>
                    </a:moveTo>
                    <a:lnTo>
                      <a:pt x="28575" y="54769"/>
                    </a:lnTo>
                    <a:lnTo>
                      <a:pt x="64294" y="107156"/>
                    </a:lnTo>
                    <a:lnTo>
                      <a:pt x="247650" y="209550"/>
                    </a:lnTo>
                    <a:lnTo>
                      <a:pt x="45244" y="333375"/>
                    </a:lnTo>
                    <a:lnTo>
                      <a:pt x="0" y="404813"/>
                    </a:lnTo>
                    <a:lnTo>
                      <a:pt x="57150" y="526256"/>
                    </a:lnTo>
                    <a:lnTo>
                      <a:pt x="133350" y="433388"/>
                    </a:lnTo>
                    <a:lnTo>
                      <a:pt x="247650" y="321469"/>
                    </a:lnTo>
                    <a:lnTo>
                      <a:pt x="338138" y="145256"/>
                    </a:lnTo>
                    <a:lnTo>
                      <a:pt x="354806" y="50006"/>
                    </a:lnTo>
                    <a:lnTo>
                      <a:pt x="230981" y="73819"/>
                    </a:lnTo>
                    <a:lnTo>
                      <a:pt x="152400" y="85725"/>
                    </a:lnTo>
                    <a:lnTo>
                      <a:pt x="88106" y="52388"/>
                    </a:ln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0" name="フリーフォーム 1137">
                <a:extLst>
                  <a:ext uri="{FF2B5EF4-FFF2-40B4-BE49-F238E27FC236}">
                    <a16:creationId xmlns:a16="http://schemas.microsoft.com/office/drawing/2014/main" id="{6E05F57A-B08D-4E76-B0DC-BA755F8AE2F7}"/>
                  </a:ext>
                </a:extLst>
              </p:cNvPr>
              <p:cNvSpPr/>
              <p:nvPr/>
            </p:nvSpPr>
            <p:spPr bwMode="auto">
              <a:xfrm>
                <a:off x="2837623" y="4612489"/>
                <a:ext cx="209467" cy="256015"/>
              </a:xfrm>
              <a:custGeom>
                <a:avLst/>
                <a:gdLst>
                  <a:gd name="connsiteX0" fmla="*/ 54769 w 285750"/>
                  <a:gd name="connsiteY0" fmla="*/ 0 h 350044"/>
                  <a:gd name="connsiteX1" fmla="*/ 0 w 285750"/>
                  <a:gd name="connsiteY1" fmla="*/ 23813 h 350044"/>
                  <a:gd name="connsiteX2" fmla="*/ 33337 w 285750"/>
                  <a:gd name="connsiteY2" fmla="*/ 142875 h 350044"/>
                  <a:gd name="connsiteX3" fmla="*/ 16669 w 285750"/>
                  <a:gd name="connsiteY3" fmla="*/ 216694 h 350044"/>
                  <a:gd name="connsiteX4" fmla="*/ 176212 w 285750"/>
                  <a:gd name="connsiteY4" fmla="*/ 350044 h 350044"/>
                  <a:gd name="connsiteX5" fmla="*/ 214312 w 285750"/>
                  <a:gd name="connsiteY5" fmla="*/ 276225 h 350044"/>
                  <a:gd name="connsiteX6" fmla="*/ 285750 w 285750"/>
                  <a:gd name="connsiteY6" fmla="*/ 223838 h 350044"/>
                  <a:gd name="connsiteX7" fmla="*/ 226219 w 285750"/>
                  <a:gd name="connsiteY7" fmla="*/ 97631 h 350044"/>
                  <a:gd name="connsiteX8" fmla="*/ 266700 w 285750"/>
                  <a:gd name="connsiteY8" fmla="*/ 26194 h 350044"/>
                  <a:gd name="connsiteX9" fmla="*/ 228600 w 285750"/>
                  <a:gd name="connsiteY9" fmla="*/ 21431 h 350044"/>
                  <a:gd name="connsiteX10" fmla="*/ 185737 w 285750"/>
                  <a:gd name="connsiteY10" fmla="*/ 64294 h 350044"/>
                  <a:gd name="connsiteX11" fmla="*/ 54769 w 285750"/>
                  <a:gd name="connsiteY11" fmla="*/ 0 h 3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5750" h="350044">
                    <a:moveTo>
                      <a:pt x="54769" y="0"/>
                    </a:moveTo>
                    <a:lnTo>
                      <a:pt x="0" y="23813"/>
                    </a:lnTo>
                    <a:lnTo>
                      <a:pt x="33337" y="142875"/>
                    </a:lnTo>
                    <a:lnTo>
                      <a:pt x="16669" y="216694"/>
                    </a:lnTo>
                    <a:lnTo>
                      <a:pt x="176212" y="350044"/>
                    </a:lnTo>
                    <a:lnTo>
                      <a:pt x="214312" y="276225"/>
                    </a:lnTo>
                    <a:lnTo>
                      <a:pt x="285750" y="223838"/>
                    </a:lnTo>
                    <a:lnTo>
                      <a:pt x="226219" y="97631"/>
                    </a:lnTo>
                    <a:lnTo>
                      <a:pt x="266700" y="26194"/>
                    </a:lnTo>
                    <a:lnTo>
                      <a:pt x="228600" y="21431"/>
                    </a:lnTo>
                    <a:lnTo>
                      <a:pt x="185737" y="64294"/>
                    </a:lnTo>
                    <a:lnTo>
                      <a:pt x="54769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1" name="フリーフォーム 1139">
                <a:extLst>
                  <a:ext uri="{FF2B5EF4-FFF2-40B4-BE49-F238E27FC236}">
                    <a16:creationId xmlns:a16="http://schemas.microsoft.com/office/drawing/2014/main" id="{BC9F9970-83D4-4B35-B5DE-1BCCD4EAA990}"/>
                  </a:ext>
                </a:extLst>
              </p:cNvPr>
              <p:cNvSpPr/>
              <p:nvPr/>
            </p:nvSpPr>
            <p:spPr bwMode="auto">
              <a:xfrm>
                <a:off x="2358176" y="4437933"/>
                <a:ext cx="307218" cy="249033"/>
              </a:xfrm>
              <a:custGeom>
                <a:avLst/>
                <a:gdLst>
                  <a:gd name="connsiteX0" fmla="*/ 257175 w 419100"/>
                  <a:gd name="connsiteY0" fmla="*/ 0 h 340519"/>
                  <a:gd name="connsiteX1" fmla="*/ 311944 w 419100"/>
                  <a:gd name="connsiteY1" fmla="*/ 95250 h 340519"/>
                  <a:gd name="connsiteX2" fmla="*/ 381000 w 419100"/>
                  <a:gd name="connsiteY2" fmla="*/ 138113 h 340519"/>
                  <a:gd name="connsiteX3" fmla="*/ 419100 w 419100"/>
                  <a:gd name="connsiteY3" fmla="*/ 235744 h 340519"/>
                  <a:gd name="connsiteX4" fmla="*/ 359569 w 419100"/>
                  <a:gd name="connsiteY4" fmla="*/ 221456 h 340519"/>
                  <a:gd name="connsiteX5" fmla="*/ 238125 w 419100"/>
                  <a:gd name="connsiteY5" fmla="*/ 259556 h 340519"/>
                  <a:gd name="connsiteX6" fmla="*/ 164306 w 419100"/>
                  <a:gd name="connsiteY6" fmla="*/ 214313 h 340519"/>
                  <a:gd name="connsiteX7" fmla="*/ 59531 w 419100"/>
                  <a:gd name="connsiteY7" fmla="*/ 302419 h 340519"/>
                  <a:gd name="connsiteX8" fmla="*/ 35719 w 419100"/>
                  <a:gd name="connsiteY8" fmla="*/ 340519 h 340519"/>
                  <a:gd name="connsiteX9" fmla="*/ 0 w 419100"/>
                  <a:gd name="connsiteY9" fmla="*/ 197644 h 340519"/>
                  <a:gd name="connsiteX10" fmla="*/ 28575 w 419100"/>
                  <a:gd name="connsiteY10" fmla="*/ 145256 h 340519"/>
                  <a:gd name="connsiteX11" fmla="*/ 145256 w 419100"/>
                  <a:gd name="connsiteY11" fmla="*/ 114300 h 340519"/>
                  <a:gd name="connsiteX12" fmla="*/ 257175 w 419100"/>
                  <a:gd name="connsiteY12" fmla="*/ 0 h 340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100" h="340519">
                    <a:moveTo>
                      <a:pt x="257175" y="0"/>
                    </a:moveTo>
                    <a:lnTo>
                      <a:pt x="311944" y="95250"/>
                    </a:lnTo>
                    <a:lnTo>
                      <a:pt x="381000" y="138113"/>
                    </a:lnTo>
                    <a:lnTo>
                      <a:pt x="419100" y="235744"/>
                    </a:lnTo>
                    <a:lnTo>
                      <a:pt x="359569" y="221456"/>
                    </a:lnTo>
                    <a:lnTo>
                      <a:pt x="238125" y="259556"/>
                    </a:lnTo>
                    <a:lnTo>
                      <a:pt x="164306" y="214313"/>
                    </a:lnTo>
                    <a:lnTo>
                      <a:pt x="59531" y="302419"/>
                    </a:lnTo>
                    <a:lnTo>
                      <a:pt x="35719" y="340519"/>
                    </a:lnTo>
                    <a:lnTo>
                      <a:pt x="0" y="197644"/>
                    </a:lnTo>
                    <a:lnTo>
                      <a:pt x="28575" y="145256"/>
                    </a:lnTo>
                    <a:lnTo>
                      <a:pt x="145256" y="114300"/>
                    </a:lnTo>
                    <a:lnTo>
                      <a:pt x="2571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2" name="フリーフォーム 1140">
                <a:extLst>
                  <a:ext uri="{FF2B5EF4-FFF2-40B4-BE49-F238E27FC236}">
                    <a16:creationId xmlns:a16="http://schemas.microsoft.com/office/drawing/2014/main" id="{AF86BDCD-D719-4040-BE19-98DF2D1DA6E7}"/>
                  </a:ext>
                </a:extLst>
              </p:cNvPr>
              <p:cNvSpPr/>
              <p:nvPr/>
            </p:nvSpPr>
            <p:spPr bwMode="auto">
              <a:xfrm>
                <a:off x="2225514" y="4676493"/>
                <a:ext cx="55858" cy="47712"/>
              </a:xfrm>
              <a:custGeom>
                <a:avLst/>
                <a:gdLst>
                  <a:gd name="connsiteX0" fmla="*/ 26194 w 76200"/>
                  <a:gd name="connsiteY0" fmla="*/ 0 h 64294"/>
                  <a:gd name="connsiteX1" fmla="*/ 76200 w 76200"/>
                  <a:gd name="connsiteY1" fmla="*/ 7144 h 64294"/>
                  <a:gd name="connsiteX2" fmla="*/ 61913 w 76200"/>
                  <a:gd name="connsiteY2" fmla="*/ 64294 h 64294"/>
                  <a:gd name="connsiteX3" fmla="*/ 0 w 76200"/>
                  <a:gd name="connsiteY3" fmla="*/ 54769 h 64294"/>
                  <a:gd name="connsiteX4" fmla="*/ 26194 w 76200"/>
                  <a:gd name="connsiteY4" fmla="*/ 0 h 6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64294">
                    <a:moveTo>
                      <a:pt x="26194" y="0"/>
                    </a:moveTo>
                    <a:lnTo>
                      <a:pt x="76200" y="7144"/>
                    </a:lnTo>
                    <a:lnTo>
                      <a:pt x="61913" y="64294"/>
                    </a:lnTo>
                    <a:lnTo>
                      <a:pt x="0" y="54769"/>
                    </a:lnTo>
                    <a:lnTo>
                      <a:pt x="26194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3" name="フリーフォーム 1141">
                <a:extLst>
                  <a:ext uri="{FF2B5EF4-FFF2-40B4-BE49-F238E27FC236}">
                    <a16:creationId xmlns:a16="http://schemas.microsoft.com/office/drawing/2014/main" id="{BD64FFD1-960C-4ABB-B057-032C77987F16}"/>
                  </a:ext>
                </a:extLst>
              </p:cNvPr>
              <p:cNvSpPr/>
              <p:nvPr/>
            </p:nvSpPr>
            <p:spPr bwMode="auto">
              <a:xfrm>
                <a:off x="2204567" y="4676493"/>
                <a:ext cx="153609" cy="178047"/>
              </a:xfrm>
              <a:custGeom>
                <a:avLst/>
                <a:gdLst>
                  <a:gd name="connsiteX0" fmla="*/ 109538 w 209550"/>
                  <a:gd name="connsiteY0" fmla="*/ 0 h 242888"/>
                  <a:gd name="connsiteX1" fmla="*/ 176213 w 209550"/>
                  <a:gd name="connsiteY1" fmla="*/ 26194 h 242888"/>
                  <a:gd name="connsiteX2" fmla="*/ 209550 w 209550"/>
                  <a:gd name="connsiteY2" fmla="*/ 71438 h 242888"/>
                  <a:gd name="connsiteX3" fmla="*/ 200025 w 209550"/>
                  <a:gd name="connsiteY3" fmla="*/ 176213 h 242888"/>
                  <a:gd name="connsiteX4" fmla="*/ 116681 w 209550"/>
                  <a:gd name="connsiteY4" fmla="*/ 173832 h 242888"/>
                  <a:gd name="connsiteX5" fmla="*/ 95250 w 209550"/>
                  <a:gd name="connsiteY5" fmla="*/ 242888 h 242888"/>
                  <a:gd name="connsiteX6" fmla="*/ 0 w 209550"/>
                  <a:gd name="connsiteY6" fmla="*/ 140494 h 242888"/>
                  <a:gd name="connsiteX7" fmla="*/ 40481 w 209550"/>
                  <a:gd name="connsiteY7" fmla="*/ 57150 h 242888"/>
                  <a:gd name="connsiteX8" fmla="*/ 97631 w 209550"/>
                  <a:gd name="connsiteY8" fmla="*/ 59532 h 242888"/>
                  <a:gd name="connsiteX9" fmla="*/ 109538 w 209550"/>
                  <a:gd name="connsiteY9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550" h="242888">
                    <a:moveTo>
                      <a:pt x="109538" y="0"/>
                    </a:moveTo>
                    <a:lnTo>
                      <a:pt x="176213" y="26194"/>
                    </a:lnTo>
                    <a:lnTo>
                      <a:pt x="209550" y="71438"/>
                    </a:lnTo>
                    <a:lnTo>
                      <a:pt x="200025" y="176213"/>
                    </a:lnTo>
                    <a:lnTo>
                      <a:pt x="116681" y="173832"/>
                    </a:lnTo>
                    <a:lnTo>
                      <a:pt x="95250" y="242888"/>
                    </a:lnTo>
                    <a:lnTo>
                      <a:pt x="0" y="140494"/>
                    </a:lnTo>
                    <a:lnTo>
                      <a:pt x="40481" y="57150"/>
                    </a:lnTo>
                    <a:lnTo>
                      <a:pt x="97631" y="59532"/>
                    </a:lnTo>
                    <a:lnTo>
                      <a:pt x="1095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4" name="フリーフォーム 1142">
                <a:extLst>
                  <a:ext uri="{FF2B5EF4-FFF2-40B4-BE49-F238E27FC236}">
                    <a16:creationId xmlns:a16="http://schemas.microsoft.com/office/drawing/2014/main" id="{35D34962-CCE1-411D-A19D-A6FFF9D852E4}"/>
                  </a:ext>
                </a:extLst>
              </p:cNvPr>
              <p:cNvSpPr/>
              <p:nvPr/>
            </p:nvSpPr>
            <p:spPr bwMode="auto">
              <a:xfrm>
                <a:off x="2270899" y="4605506"/>
                <a:ext cx="200158" cy="283944"/>
              </a:xfrm>
              <a:custGeom>
                <a:avLst/>
                <a:gdLst>
                  <a:gd name="connsiteX0" fmla="*/ 273843 w 273843"/>
                  <a:gd name="connsiteY0" fmla="*/ 0 h 388144"/>
                  <a:gd name="connsiteX1" fmla="*/ 223837 w 273843"/>
                  <a:gd name="connsiteY1" fmla="*/ 188119 h 388144"/>
                  <a:gd name="connsiteX2" fmla="*/ 235743 w 273843"/>
                  <a:gd name="connsiteY2" fmla="*/ 257175 h 388144"/>
                  <a:gd name="connsiteX3" fmla="*/ 178593 w 273843"/>
                  <a:gd name="connsiteY3" fmla="*/ 261938 h 388144"/>
                  <a:gd name="connsiteX4" fmla="*/ 154781 w 273843"/>
                  <a:gd name="connsiteY4" fmla="*/ 328613 h 388144"/>
                  <a:gd name="connsiteX5" fmla="*/ 114300 w 273843"/>
                  <a:gd name="connsiteY5" fmla="*/ 354806 h 388144"/>
                  <a:gd name="connsiteX6" fmla="*/ 30956 w 273843"/>
                  <a:gd name="connsiteY6" fmla="*/ 388144 h 388144"/>
                  <a:gd name="connsiteX7" fmla="*/ 0 w 273843"/>
                  <a:gd name="connsiteY7" fmla="*/ 335756 h 388144"/>
                  <a:gd name="connsiteX8" fmla="*/ 23812 w 273843"/>
                  <a:gd name="connsiteY8" fmla="*/ 266700 h 388144"/>
                  <a:gd name="connsiteX9" fmla="*/ 111918 w 273843"/>
                  <a:gd name="connsiteY9" fmla="*/ 273844 h 388144"/>
                  <a:gd name="connsiteX10" fmla="*/ 116681 w 273843"/>
                  <a:gd name="connsiteY10" fmla="*/ 164306 h 388144"/>
                  <a:gd name="connsiteX11" fmla="*/ 76200 w 273843"/>
                  <a:gd name="connsiteY11" fmla="*/ 107156 h 388144"/>
                  <a:gd name="connsiteX12" fmla="*/ 154781 w 273843"/>
                  <a:gd name="connsiteY12" fmla="*/ 114300 h 388144"/>
                  <a:gd name="connsiteX13" fmla="*/ 178593 w 273843"/>
                  <a:gd name="connsiteY13" fmla="*/ 71438 h 388144"/>
                  <a:gd name="connsiteX14" fmla="*/ 273843 w 273843"/>
                  <a:gd name="connsiteY14" fmla="*/ 0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3843" h="388144">
                    <a:moveTo>
                      <a:pt x="273843" y="0"/>
                    </a:moveTo>
                    <a:lnTo>
                      <a:pt x="223837" y="188119"/>
                    </a:lnTo>
                    <a:lnTo>
                      <a:pt x="235743" y="257175"/>
                    </a:lnTo>
                    <a:lnTo>
                      <a:pt x="178593" y="261938"/>
                    </a:lnTo>
                    <a:lnTo>
                      <a:pt x="154781" y="328613"/>
                    </a:lnTo>
                    <a:lnTo>
                      <a:pt x="114300" y="354806"/>
                    </a:lnTo>
                    <a:lnTo>
                      <a:pt x="30956" y="388144"/>
                    </a:lnTo>
                    <a:lnTo>
                      <a:pt x="0" y="335756"/>
                    </a:lnTo>
                    <a:lnTo>
                      <a:pt x="23812" y="266700"/>
                    </a:lnTo>
                    <a:lnTo>
                      <a:pt x="111918" y="273844"/>
                    </a:lnTo>
                    <a:lnTo>
                      <a:pt x="116681" y="164306"/>
                    </a:lnTo>
                    <a:lnTo>
                      <a:pt x="76200" y="107156"/>
                    </a:lnTo>
                    <a:lnTo>
                      <a:pt x="154781" y="114300"/>
                    </a:lnTo>
                    <a:lnTo>
                      <a:pt x="178593" y="71438"/>
                    </a:lnTo>
                    <a:lnTo>
                      <a:pt x="2738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1" name="フリーフォーム 1143">
                <a:extLst>
                  <a:ext uri="{FF2B5EF4-FFF2-40B4-BE49-F238E27FC236}">
                    <a16:creationId xmlns:a16="http://schemas.microsoft.com/office/drawing/2014/main" id="{CC610DF6-C26E-4375-B585-AA2BE19009D7}"/>
                  </a:ext>
                </a:extLst>
              </p:cNvPr>
              <p:cNvSpPr/>
              <p:nvPr/>
            </p:nvSpPr>
            <p:spPr bwMode="auto">
              <a:xfrm>
                <a:off x="2288354" y="4595033"/>
                <a:ext cx="474792" cy="514358"/>
              </a:xfrm>
              <a:custGeom>
                <a:avLst/>
                <a:gdLst>
                  <a:gd name="connsiteX0" fmla="*/ 511969 w 647700"/>
                  <a:gd name="connsiteY0" fmla="*/ 23812 h 702468"/>
                  <a:gd name="connsiteX1" fmla="*/ 611981 w 647700"/>
                  <a:gd name="connsiteY1" fmla="*/ 59531 h 702468"/>
                  <a:gd name="connsiteX2" fmla="*/ 647700 w 647700"/>
                  <a:gd name="connsiteY2" fmla="*/ 109537 h 702468"/>
                  <a:gd name="connsiteX3" fmla="*/ 602456 w 647700"/>
                  <a:gd name="connsiteY3" fmla="*/ 183356 h 702468"/>
                  <a:gd name="connsiteX4" fmla="*/ 578644 w 647700"/>
                  <a:gd name="connsiteY4" fmla="*/ 371475 h 702468"/>
                  <a:gd name="connsiteX5" fmla="*/ 621506 w 647700"/>
                  <a:gd name="connsiteY5" fmla="*/ 500062 h 702468"/>
                  <a:gd name="connsiteX6" fmla="*/ 561975 w 647700"/>
                  <a:gd name="connsiteY6" fmla="*/ 552450 h 702468"/>
                  <a:gd name="connsiteX7" fmla="*/ 561975 w 647700"/>
                  <a:gd name="connsiteY7" fmla="*/ 619125 h 702468"/>
                  <a:gd name="connsiteX8" fmla="*/ 592931 w 647700"/>
                  <a:gd name="connsiteY8" fmla="*/ 685800 h 702468"/>
                  <a:gd name="connsiteX9" fmla="*/ 578644 w 647700"/>
                  <a:gd name="connsiteY9" fmla="*/ 702468 h 702468"/>
                  <a:gd name="connsiteX10" fmla="*/ 507206 w 647700"/>
                  <a:gd name="connsiteY10" fmla="*/ 631031 h 702468"/>
                  <a:gd name="connsiteX11" fmla="*/ 476250 w 647700"/>
                  <a:gd name="connsiteY11" fmla="*/ 638175 h 702468"/>
                  <a:gd name="connsiteX12" fmla="*/ 397669 w 647700"/>
                  <a:gd name="connsiteY12" fmla="*/ 595312 h 702468"/>
                  <a:gd name="connsiteX13" fmla="*/ 366713 w 647700"/>
                  <a:gd name="connsiteY13" fmla="*/ 595312 h 702468"/>
                  <a:gd name="connsiteX14" fmla="*/ 323850 w 647700"/>
                  <a:gd name="connsiteY14" fmla="*/ 464343 h 702468"/>
                  <a:gd name="connsiteX15" fmla="*/ 245269 w 647700"/>
                  <a:gd name="connsiteY15" fmla="*/ 466725 h 702468"/>
                  <a:gd name="connsiteX16" fmla="*/ 235744 w 647700"/>
                  <a:gd name="connsiteY16" fmla="*/ 509587 h 702468"/>
                  <a:gd name="connsiteX17" fmla="*/ 207169 w 647700"/>
                  <a:gd name="connsiteY17" fmla="*/ 511968 h 702468"/>
                  <a:gd name="connsiteX18" fmla="*/ 166688 w 647700"/>
                  <a:gd name="connsiteY18" fmla="*/ 419100 h 702468"/>
                  <a:gd name="connsiteX19" fmla="*/ 0 w 647700"/>
                  <a:gd name="connsiteY19" fmla="*/ 407193 h 702468"/>
                  <a:gd name="connsiteX20" fmla="*/ 126206 w 647700"/>
                  <a:gd name="connsiteY20" fmla="*/ 359568 h 702468"/>
                  <a:gd name="connsiteX21" fmla="*/ 147638 w 647700"/>
                  <a:gd name="connsiteY21" fmla="*/ 285750 h 702468"/>
                  <a:gd name="connsiteX22" fmla="*/ 216694 w 647700"/>
                  <a:gd name="connsiteY22" fmla="*/ 269081 h 702468"/>
                  <a:gd name="connsiteX23" fmla="*/ 200025 w 647700"/>
                  <a:gd name="connsiteY23" fmla="*/ 200025 h 702468"/>
                  <a:gd name="connsiteX24" fmla="*/ 259556 w 647700"/>
                  <a:gd name="connsiteY24" fmla="*/ 0 h 702468"/>
                  <a:gd name="connsiteX25" fmla="*/ 335756 w 647700"/>
                  <a:gd name="connsiteY25" fmla="*/ 42862 h 702468"/>
                  <a:gd name="connsiteX26" fmla="*/ 445294 w 647700"/>
                  <a:gd name="connsiteY26" fmla="*/ 7143 h 702468"/>
                  <a:gd name="connsiteX27" fmla="*/ 511969 w 647700"/>
                  <a:gd name="connsiteY27" fmla="*/ 23812 h 702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47700" h="702468">
                    <a:moveTo>
                      <a:pt x="511969" y="23812"/>
                    </a:moveTo>
                    <a:lnTo>
                      <a:pt x="611981" y="59531"/>
                    </a:lnTo>
                    <a:lnTo>
                      <a:pt x="647700" y="109537"/>
                    </a:lnTo>
                    <a:lnTo>
                      <a:pt x="602456" y="183356"/>
                    </a:lnTo>
                    <a:lnTo>
                      <a:pt x="578644" y="371475"/>
                    </a:lnTo>
                    <a:lnTo>
                      <a:pt x="621506" y="500062"/>
                    </a:lnTo>
                    <a:lnTo>
                      <a:pt x="561975" y="552450"/>
                    </a:lnTo>
                    <a:lnTo>
                      <a:pt x="561975" y="619125"/>
                    </a:lnTo>
                    <a:lnTo>
                      <a:pt x="592931" y="685800"/>
                    </a:lnTo>
                    <a:lnTo>
                      <a:pt x="578644" y="702468"/>
                    </a:lnTo>
                    <a:lnTo>
                      <a:pt x="507206" y="631031"/>
                    </a:lnTo>
                    <a:lnTo>
                      <a:pt x="476250" y="638175"/>
                    </a:lnTo>
                    <a:lnTo>
                      <a:pt x="397669" y="595312"/>
                    </a:lnTo>
                    <a:lnTo>
                      <a:pt x="366713" y="595312"/>
                    </a:lnTo>
                    <a:lnTo>
                      <a:pt x="323850" y="464343"/>
                    </a:lnTo>
                    <a:lnTo>
                      <a:pt x="245269" y="466725"/>
                    </a:lnTo>
                    <a:lnTo>
                      <a:pt x="235744" y="509587"/>
                    </a:lnTo>
                    <a:lnTo>
                      <a:pt x="207169" y="511968"/>
                    </a:lnTo>
                    <a:lnTo>
                      <a:pt x="166688" y="419100"/>
                    </a:lnTo>
                    <a:lnTo>
                      <a:pt x="0" y="407193"/>
                    </a:lnTo>
                    <a:lnTo>
                      <a:pt x="126206" y="359568"/>
                    </a:lnTo>
                    <a:lnTo>
                      <a:pt x="147638" y="285750"/>
                    </a:lnTo>
                    <a:lnTo>
                      <a:pt x="216694" y="269081"/>
                    </a:lnTo>
                    <a:lnTo>
                      <a:pt x="200025" y="200025"/>
                    </a:lnTo>
                    <a:lnTo>
                      <a:pt x="259556" y="0"/>
                    </a:lnTo>
                    <a:lnTo>
                      <a:pt x="335756" y="42862"/>
                    </a:lnTo>
                    <a:lnTo>
                      <a:pt x="445294" y="7143"/>
                    </a:lnTo>
                    <a:lnTo>
                      <a:pt x="511969" y="238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2" name="フリーフォーム 1144">
                <a:extLst>
                  <a:ext uri="{FF2B5EF4-FFF2-40B4-BE49-F238E27FC236}">
                    <a16:creationId xmlns:a16="http://schemas.microsoft.com/office/drawing/2014/main" id="{875E1950-5408-4640-A16F-1732EE00F127}"/>
                  </a:ext>
                </a:extLst>
              </p:cNvPr>
              <p:cNvSpPr/>
              <p:nvPr/>
            </p:nvSpPr>
            <p:spPr bwMode="auto">
              <a:xfrm>
                <a:off x="2714270" y="4626453"/>
                <a:ext cx="273471" cy="432899"/>
              </a:xfrm>
              <a:custGeom>
                <a:avLst/>
                <a:gdLst>
                  <a:gd name="connsiteX0" fmla="*/ 161925 w 373856"/>
                  <a:gd name="connsiteY0" fmla="*/ 0 h 590550"/>
                  <a:gd name="connsiteX1" fmla="*/ 88106 w 373856"/>
                  <a:gd name="connsiteY1" fmla="*/ 23813 h 590550"/>
                  <a:gd name="connsiteX2" fmla="*/ 40481 w 373856"/>
                  <a:gd name="connsiteY2" fmla="*/ 23813 h 590550"/>
                  <a:gd name="connsiteX3" fmla="*/ 61913 w 373856"/>
                  <a:gd name="connsiteY3" fmla="*/ 78581 h 590550"/>
                  <a:gd name="connsiteX4" fmla="*/ 21431 w 373856"/>
                  <a:gd name="connsiteY4" fmla="*/ 147638 h 590550"/>
                  <a:gd name="connsiteX5" fmla="*/ 0 w 373856"/>
                  <a:gd name="connsiteY5" fmla="*/ 330994 h 590550"/>
                  <a:gd name="connsiteX6" fmla="*/ 33338 w 373856"/>
                  <a:gd name="connsiteY6" fmla="*/ 473869 h 590550"/>
                  <a:gd name="connsiteX7" fmla="*/ 152400 w 373856"/>
                  <a:gd name="connsiteY7" fmla="*/ 500063 h 590550"/>
                  <a:gd name="connsiteX8" fmla="*/ 211931 w 373856"/>
                  <a:gd name="connsiteY8" fmla="*/ 588169 h 590550"/>
                  <a:gd name="connsiteX9" fmla="*/ 316706 w 373856"/>
                  <a:gd name="connsiteY9" fmla="*/ 590550 h 590550"/>
                  <a:gd name="connsiteX10" fmla="*/ 373856 w 373856"/>
                  <a:gd name="connsiteY10" fmla="*/ 559594 h 590550"/>
                  <a:gd name="connsiteX11" fmla="*/ 330994 w 373856"/>
                  <a:gd name="connsiteY11" fmla="*/ 411956 h 590550"/>
                  <a:gd name="connsiteX12" fmla="*/ 347663 w 373856"/>
                  <a:gd name="connsiteY12" fmla="*/ 323850 h 590550"/>
                  <a:gd name="connsiteX13" fmla="*/ 180975 w 373856"/>
                  <a:gd name="connsiteY13" fmla="*/ 202406 h 590550"/>
                  <a:gd name="connsiteX14" fmla="*/ 200025 w 373856"/>
                  <a:gd name="connsiteY14" fmla="*/ 123825 h 590550"/>
                  <a:gd name="connsiteX15" fmla="*/ 161925 w 373856"/>
                  <a:gd name="connsiteY15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3856" h="590550">
                    <a:moveTo>
                      <a:pt x="161925" y="0"/>
                    </a:moveTo>
                    <a:lnTo>
                      <a:pt x="88106" y="23813"/>
                    </a:lnTo>
                    <a:lnTo>
                      <a:pt x="40481" y="23813"/>
                    </a:lnTo>
                    <a:lnTo>
                      <a:pt x="61913" y="78581"/>
                    </a:lnTo>
                    <a:lnTo>
                      <a:pt x="21431" y="147638"/>
                    </a:lnTo>
                    <a:lnTo>
                      <a:pt x="0" y="330994"/>
                    </a:lnTo>
                    <a:lnTo>
                      <a:pt x="33338" y="473869"/>
                    </a:lnTo>
                    <a:lnTo>
                      <a:pt x="152400" y="500063"/>
                    </a:lnTo>
                    <a:lnTo>
                      <a:pt x="211931" y="588169"/>
                    </a:lnTo>
                    <a:lnTo>
                      <a:pt x="316706" y="590550"/>
                    </a:lnTo>
                    <a:lnTo>
                      <a:pt x="373856" y="559594"/>
                    </a:lnTo>
                    <a:lnTo>
                      <a:pt x="330994" y="411956"/>
                    </a:lnTo>
                    <a:lnTo>
                      <a:pt x="347663" y="323850"/>
                    </a:lnTo>
                    <a:lnTo>
                      <a:pt x="180975" y="202406"/>
                    </a:lnTo>
                    <a:lnTo>
                      <a:pt x="200025" y="123825"/>
                    </a:lnTo>
                    <a:lnTo>
                      <a:pt x="16192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3" name="フリーフォーム 1145">
                <a:extLst>
                  <a:ext uri="{FF2B5EF4-FFF2-40B4-BE49-F238E27FC236}">
                    <a16:creationId xmlns:a16="http://schemas.microsoft.com/office/drawing/2014/main" id="{294618A5-9C06-49A1-B072-75723CFC38A7}"/>
                  </a:ext>
                </a:extLst>
              </p:cNvPr>
              <p:cNvSpPr/>
              <p:nvPr/>
            </p:nvSpPr>
            <p:spPr bwMode="auto">
              <a:xfrm>
                <a:off x="2260425" y="4895270"/>
                <a:ext cx="338638" cy="342130"/>
              </a:xfrm>
              <a:custGeom>
                <a:avLst/>
                <a:gdLst>
                  <a:gd name="connsiteX0" fmla="*/ 50006 w 461963"/>
                  <a:gd name="connsiteY0" fmla="*/ 0 h 466725"/>
                  <a:gd name="connsiteX1" fmla="*/ 211931 w 461963"/>
                  <a:gd name="connsiteY1" fmla="*/ 9525 h 466725"/>
                  <a:gd name="connsiteX2" fmla="*/ 242888 w 461963"/>
                  <a:gd name="connsiteY2" fmla="*/ 111918 h 466725"/>
                  <a:gd name="connsiteX3" fmla="*/ 266700 w 461963"/>
                  <a:gd name="connsiteY3" fmla="*/ 111918 h 466725"/>
                  <a:gd name="connsiteX4" fmla="*/ 283369 w 461963"/>
                  <a:gd name="connsiteY4" fmla="*/ 54768 h 466725"/>
                  <a:gd name="connsiteX5" fmla="*/ 369094 w 461963"/>
                  <a:gd name="connsiteY5" fmla="*/ 66675 h 466725"/>
                  <a:gd name="connsiteX6" fmla="*/ 411956 w 461963"/>
                  <a:gd name="connsiteY6" fmla="*/ 188118 h 466725"/>
                  <a:gd name="connsiteX7" fmla="*/ 438150 w 461963"/>
                  <a:gd name="connsiteY7" fmla="*/ 188118 h 466725"/>
                  <a:gd name="connsiteX8" fmla="*/ 461963 w 461963"/>
                  <a:gd name="connsiteY8" fmla="*/ 223837 h 466725"/>
                  <a:gd name="connsiteX9" fmla="*/ 452438 w 461963"/>
                  <a:gd name="connsiteY9" fmla="*/ 273843 h 466725"/>
                  <a:gd name="connsiteX10" fmla="*/ 395288 w 461963"/>
                  <a:gd name="connsiteY10" fmla="*/ 273843 h 466725"/>
                  <a:gd name="connsiteX11" fmla="*/ 359569 w 461963"/>
                  <a:gd name="connsiteY11" fmla="*/ 378618 h 466725"/>
                  <a:gd name="connsiteX12" fmla="*/ 414338 w 461963"/>
                  <a:gd name="connsiteY12" fmla="*/ 454818 h 466725"/>
                  <a:gd name="connsiteX13" fmla="*/ 240506 w 461963"/>
                  <a:gd name="connsiteY13" fmla="*/ 466725 h 466725"/>
                  <a:gd name="connsiteX14" fmla="*/ 207169 w 461963"/>
                  <a:gd name="connsiteY14" fmla="*/ 452437 h 466725"/>
                  <a:gd name="connsiteX15" fmla="*/ 19050 w 461963"/>
                  <a:gd name="connsiteY15" fmla="*/ 438150 h 466725"/>
                  <a:gd name="connsiteX16" fmla="*/ 0 w 461963"/>
                  <a:gd name="connsiteY16" fmla="*/ 381000 h 466725"/>
                  <a:gd name="connsiteX17" fmla="*/ 90488 w 461963"/>
                  <a:gd name="connsiteY17" fmla="*/ 261937 h 466725"/>
                  <a:gd name="connsiteX18" fmla="*/ 92869 w 461963"/>
                  <a:gd name="connsiteY18" fmla="*/ 135731 h 466725"/>
                  <a:gd name="connsiteX19" fmla="*/ 88106 w 461963"/>
                  <a:gd name="connsiteY19" fmla="*/ 66675 h 466725"/>
                  <a:gd name="connsiteX20" fmla="*/ 50006 w 461963"/>
                  <a:gd name="connsiteY20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1963" h="466725">
                    <a:moveTo>
                      <a:pt x="50006" y="0"/>
                    </a:moveTo>
                    <a:lnTo>
                      <a:pt x="211931" y="9525"/>
                    </a:lnTo>
                    <a:lnTo>
                      <a:pt x="242888" y="111918"/>
                    </a:lnTo>
                    <a:lnTo>
                      <a:pt x="266700" y="111918"/>
                    </a:lnTo>
                    <a:lnTo>
                      <a:pt x="283369" y="54768"/>
                    </a:lnTo>
                    <a:lnTo>
                      <a:pt x="369094" y="66675"/>
                    </a:lnTo>
                    <a:lnTo>
                      <a:pt x="411956" y="188118"/>
                    </a:lnTo>
                    <a:lnTo>
                      <a:pt x="438150" y="188118"/>
                    </a:lnTo>
                    <a:lnTo>
                      <a:pt x="461963" y="223837"/>
                    </a:lnTo>
                    <a:lnTo>
                      <a:pt x="452438" y="273843"/>
                    </a:lnTo>
                    <a:lnTo>
                      <a:pt x="395288" y="273843"/>
                    </a:lnTo>
                    <a:lnTo>
                      <a:pt x="359569" y="378618"/>
                    </a:lnTo>
                    <a:lnTo>
                      <a:pt x="414338" y="454818"/>
                    </a:lnTo>
                    <a:lnTo>
                      <a:pt x="240506" y="466725"/>
                    </a:lnTo>
                    <a:lnTo>
                      <a:pt x="207169" y="452437"/>
                    </a:lnTo>
                    <a:lnTo>
                      <a:pt x="19050" y="438150"/>
                    </a:lnTo>
                    <a:lnTo>
                      <a:pt x="0" y="381000"/>
                    </a:lnTo>
                    <a:lnTo>
                      <a:pt x="90488" y="261937"/>
                    </a:lnTo>
                    <a:cubicBezTo>
                      <a:pt x="91282" y="219868"/>
                      <a:pt x="92075" y="177800"/>
                      <a:pt x="92869" y="135731"/>
                    </a:cubicBezTo>
                    <a:lnTo>
                      <a:pt x="88106" y="66675"/>
                    </a:lnTo>
                    <a:lnTo>
                      <a:pt x="5000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4" name="フリーフォーム 1146">
                <a:extLst>
                  <a:ext uri="{FF2B5EF4-FFF2-40B4-BE49-F238E27FC236}">
                    <a16:creationId xmlns:a16="http://schemas.microsoft.com/office/drawing/2014/main" id="{2386B110-C94C-44ED-8003-F5142F51E34A}"/>
                  </a:ext>
                </a:extLst>
              </p:cNvPr>
              <p:cNvSpPr/>
              <p:nvPr/>
            </p:nvSpPr>
            <p:spPr bwMode="auto">
              <a:xfrm>
                <a:off x="2272062" y="5212961"/>
                <a:ext cx="421261" cy="339802"/>
              </a:xfrm>
              <a:custGeom>
                <a:avLst/>
                <a:gdLst>
                  <a:gd name="connsiteX0" fmla="*/ 390525 w 573881"/>
                  <a:gd name="connsiteY0" fmla="*/ 23813 h 464344"/>
                  <a:gd name="connsiteX1" fmla="*/ 459581 w 573881"/>
                  <a:gd name="connsiteY1" fmla="*/ 30956 h 464344"/>
                  <a:gd name="connsiteX2" fmla="*/ 528637 w 573881"/>
                  <a:gd name="connsiteY2" fmla="*/ 133350 h 464344"/>
                  <a:gd name="connsiteX3" fmla="*/ 573881 w 573881"/>
                  <a:gd name="connsiteY3" fmla="*/ 195263 h 464344"/>
                  <a:gd name="connsiteX4" fmla="*/ 550069 w 573881"/>
                  <a:gd name="connsiteY4" fmla="*/ 250031 h 464344"/>
                  <a:gd name="connsiteX5" fmla="*/ 469106 w 573881"/>
                  <a:gd name="connsiteY5" fmla="*/ 311944 h 464344"/>
                  <a:gd name="connsiteX6" fmla="*/ 378619 w 573881"/>
                  <a:gd name="connsiteY6" fmla="*/ 321469 h 464344"/>
                  <a:gd name="connsiteX7" fmla="*/ 323850 w 573881"/>
                  <a:gd name="connsiteY7" fmla="*/ 390525 h 464344"/>
                  <a:gd name="connsiteX8" fmla="*/ 288131 w 573881"/>
                  <a:gd name="connsiteY8" fmla="*/ 357188 h 464344"/>
                  <a:gd name="connsiteX9" fmla="*/ 273844 w 573881"/>
                  <a:gd name="connsiteY9" fmla="*/ 457200 h 464344"/>
                  <a:gd name="connsiteX10" fmla="*/ 214312 w 573881"/>
                  <a:gd name="connsiteY10" fmla="*/ 464344 h 464344"/>
                  <a:gd name="connsiteX11" fmla="*/ 176212 w 573881"/>
                  <a:gd name="connsiteY11" fmla="*/ 431006 h 464344"/>
                  <a:gd name="connsiteX12" fmla="*/ 147637 w 573881"/>
                  <a:gd name="connsiteY12" fmla="*/ 442913 h 464344"/>
                  <a:gd name="connsiteX13" fmla="*/ 95250 w 573881"/>
                  <a:gd name="connsiteY13" fmla="*/ 328613 h 464344"/>
                  <a:gd name="connsiteX14" fmla="*/ 97631 w 573881"/>
                  <a:gd name="connsiteY14" fmla="*/ 197644 h 464344"/>
                  <a:gd name="connsiteX15" fmla="*/ 30956 w 573881"/>
                  <a:gd name="connsiteY15" fmla="*/ 92869 h 464344"/>
                  <a:gd name="connsiteX16" fmla="*/ 0 w 573881"/>
                  <a:gd name="connsiteY16" fmla="*/ 0 h 464344"/>
                  <a:gd name="connsiteX17" fmla="*/ 202406 w 573881"/>
                  <a:gd name="connsiteY17" fmla="*/ 23813 h 464344"/>
                  <a:gd name="connsiteX18" fmla="*/ 235744 w 573881"/>
                  <a:gd name="connsiteY18" fmla="*/ 40481 h 464344"/>
                  <a:gd name="connsiteX19" fmla="*/ 390525 w 573881"/>
                  <a:gd name="connsiteY19" fmla="*/ 23813 h 4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881" h="464344">
                    <a:moveTo>
                      <a:pt x="390525" y="23813"/>
                    </a:moveTo>
                    <a:lnTo>
                      <a:pt x="459581" y="30956"/>
                    </a:lnTo>
                    <a:lnTo>
                      <a:pt x="528637" y="133350"/>
                    </a:lnTo>
                    <a:lnTo>
                      <a:pt x="573881" y="195263"/>
                    </a:lnTo>
                    <a:lnTo>
                      <a:pt x="550069" y="250031"/>
                    </a:lnTo>
                    <a:lnTo>
                      <a:pt x="469106" y="311944"/>
                    </a:lnTo>
                    <a:lnTo>
                      <a:pt x="378619" y="321469"/>
                    </a:lnTo>
                    <a:lnTo>
                      <a:pt x="323850" y="390525"/>
                    </a:lnTo>
                    <a:lnTo>
                      <a:pt x="288131" y="357188"/>
                    </a:lnTo>
                    <a:lnTo>
                      <a:pt x="273844" y="457200"/>
                    </a:lnTo>
                    <a:lnTo>
                      <a:pt x="214312" y="464344"/>
                    </a:lnTo>
                    <a:lnTo>
                      <a:pt x="176212" y="431006"/>
                    </a:lnTo>
                    <a:lnTo>
                      <a:pt x="147637" y="442913"/>
                    </a:lnTo>
                    <a:lnTo>
                      <a:pt x="95250" y="328613"/>
                    </a:lnTo>
                    <a:cubicBezTo>
                      <a:pt x="96044" y="284957"/>
                      <a:pt x="96837" y="241300"/>
                      <a:pt x="97631" y="197644"/>
                    </a:cubicBezTo>
                    <a:lnTo>
                      <a:pt x="30956" y="92869"/>
                    </a:lnTo>
                    <a:lnTo>
                      <a:pt x="0" y="0"/>
                    </a:lnTo>
                    <a:lnTo>
                      <a:pt x="202406" y="23813"/>
                    </a:lnTo>
                    <a:lnTo>
                      <a:pt x="235744" y="40481"/>
                    </a:lnTo>
                    <a:lnTo>
                      <a:pt x="390525" y="238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5" name="フリーフォーム 1147">
                <a:extLst>
                  <a:ext uri="{FF2B5EF4-FFF2-40B4-BE49-F238E27FC236}">
                    <a16:creationId xmlns:a16="http://schemas.microsoft.com/office/drawing/2014/main" id="{3F5765A7-C67D-46DF-A858-70A01C96C8F5}"/>
                  </a:ext>
                </a:extLst>
              </p:cNvPr>
              <p:cNvSpPr/>
              <p:nvPr/>
            </p:nvSpPr>
            <p:spPr bwMode="auto">
              <a:xfrm>
                <a:off x="2805039" y="4987202"/>
                <a:ext cx="69822" cy="216449"/>
              </a:xfrm>
              <a:custGeom>
                <a:avLst/>
                <a:gdLst>
                  <a:gd name="connsiteX0" fmla="*/ 14288 w 95250"/>
                  <a:gd name="connsiteY0" fmla="*/ 0 h 295275"/>
                  <a:gd name="connsiteX1" fmla="*/ 14288 w 95250"/>
                  <a:gd name="connsiteY1" fmla="*/ 76200 h 295275"/>
                  <a:gd name="connsiteX2" fmla="*/ 30956 w 95250"/>
                  <a:gd name="connsiteY2" fmla="*/ 133350 h 295275"/>
                  <a:gd name="connsiteX3" fmla="*/ 0 w 95250"/>
                  <a:gd name="connsiteY3" fmla="*/ 188119 h 295275"/>
                  <a:gd name="connsiteX4" fmla="*/ 42863 w 95250"/>
                  <a:gd name="connsiteY4" fmla="*/ 211931 h 295275"/>
                  <a:gd name="connsiteX5" fmla="*/ 47625 w 95250"/>
                  <a:gd name="connsiteY5" fmla="*/ 266700 h 295275"/>
                  <a:gd name="connsiteX6" fmla="*/ 85725 w 95250"/>
                  <a:gd name="connsiteY6" fmla="*/ 295275 h 295275"/>
                  <a:gd name="connsiteX7" fmla="*/ 95250 w 95250"/>
                  <a:gd name="connsiteY7" fmla="*/ 207169 h 295275"/>
                  <a:gd name="connsiteX8" fmla="*/ 61913 w 95250"/>
                  <a:gd name="connsiteY8" fmla="*/ 164306 h 295275"/>
                  <a:gd name="connsiteX9" fmla="*/ 88106 w 95250"/>
                  <a:gd name="connsiteY9" fmla="*/ 92869 h 295275"/>
                  <a:gd name="connsiteX10" fmla="*/ 14288 w 95250"/>
                  <a:gd name="connsiteY10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250" h="295275">
                    <a:moveTo>
                      <a:pt x="14288" y="0"/>
                    </a:moveTo>
                    <a:lnTo>
                      <a:pt x="14288" y="76200"/>
                    </a:lnTo>
                    <a:lnTo>
                      <a:pt x="30956" y="133350"/>
                    </a:lnTo>
                    <a:lnTo>
                      <a:pt x="0" y="188119"/>
                    </a:lnTo>
                    <a:lnTo>
                      <a:pt x="42863" y="211931"/>
                    </a:lnTo>
                    <a:lnTo>
                      <a:pt x="47625" y="266700"/>
                    </a:lnTo>
                    <a:lnTo>
                      <a:pt x="85725" y="295275"/>
                    </a:lnTo>
                    <a:lnTo>
                      <a:pt x="95250" y="207169"/>
                    </a:lnTo>
                    <a:lnTo>
                      <a:pt x="61913" y="164306"/>
                    </a:lnTo>
                    <a:lnTo>
                      <a:pt x="88106" y="92869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6" name="フリーフォーム 1148">
                <a:extLst>
                  <a:ext uri="{FF2B5EF4-FFF2-40B4-BE49-F238E27FC236}">
                    <a16:creationId xmlns:a16="http://schemas.microsoft.com/office/drawing/2014/main" id="{604C3086-1B66-40A4-A4EF-502CE1A0804C}"/>
                  </a:ext>
                </a:extLst>
              </p:cNvPr>
              <p:cNvSpPr/>
              <p:nvPr/>
            </p:nvSpPr>
            <p:spPr bwMode="auto">
              <a:xfrm>
                <a:off x="2523422" y="4969747"/>
                <a:ext cx="307218" cy="272307"/>
              </a:xfrm>
              <a:custGeom>
                <a:avLst/>
                <a:gdLst>
                  <a:gd name="connsiteX0" fmla="*/ 395287 w 419100"/>
                  <a:gd name="connsiteY0" fmla="*/ 28575 h 371475"/>
                  <a:gd name="connsiteX1" fmla="*/ 285750 w 419100"/>
                  <a:gd name="connsiteY1" fmla="*/ 0 h 371475"/>
                  <a:gd name="connsiteX2" fmla="*/ 233362 w 419100"/>
                  <a:gd name="connsiteY2" fmla="*/ 50007 h 371475"/>
                  <a:gd name="connsiteX3" fmla="*/ 247650 w 419100"/>
                  <a:gd name="connsiteY3" fmla="*/ 104775 h 371475"/>
                  <a:gd name="connsiteX4" fmla="*/ 278606 w 419100"/>
                  <a:gd name="connsiteY4" fmla="*/ 180975 h 371475"/>
                  <a:gd name="connsiteX5" fmla="*/ 257175 w 419100"/>
                  <a:gd name="connsiteY5" fmla="*/ 207169 h 371475"/>
                  <a:gd name="connsiteX6" fmla="*/ 185737 w 419100"/>
                  <a:gd name="connsiteY6" fmla="*/ 116682 h 371475"/>
                  <a:gd name="connsiteX7" fmla="*/ 157162 w 419100"/>
                  <a:gd name="connsiteY7" fmla="*/ 130969 h 371475"/>
                  <a:gd name="connsiteX8" fmla="*/ 83344 w 419100"/>
                  <a:gd name="connsiteY8" fmla="*/ 97632 h 371475"/>
                  <a:gd name="connsiteX9" fmla="*/ 100012 w 419100"/>
                  <a:gd name="connsiteY9" fmla="*/ 135732 h 371475"/>
                  <a:gd name="connsiteX10" fmla="*/ 88106 w 419100"/>
                  <a:gd name="connsiteY10" fmla="*/ 178594 h 371475"/>
                  <a:gd name="connsiteX11" fmla="*/ 33337 w 419100"/>
                  <a:gd name="connsiteY11" fmla="*/ 178594 h 371475"/>
                  <a:gd name="connsiteX12" fmla="*/ 0 w 419100"/>
                  <a:gd name="connsiteY12" fmla="*/ 283369 h 371475"/>
                  <a:gd name="connsiteX13" fmla="*/ 52387 w 419100"/>
                  <a:gd name="connsiteY13" fmla="*/ 359569 h 371475"/>
                  <a:gd name="connsiteX14" fmla="*/ 119062 w 419100"/>
                  <a:gd name="connsiteY14" fmla="*/ 371475 h 371475"/>
                  <a:gd name="connsiteX15" fmla="*/ 185737 w 419100"/>
                  <a:gd name="connsiteY15" fmla="*/ 354807 h 371475"/>
                  <a:gd name="connsiteX16" fmla="*/ 261937 w 419100"/>
                  <a:gd name="connsiteY16" fmla="*/ 266700 h 371475"/>
                  <a:gd name="connsiteX17" fmla="*/ 378619 w 419100"/>
                  <a:gd name="connsiteY17" fmla="*/ 216694 h 371475"/>
                  <a:gd name="connsiteX18" fmla="*/ 419100 w 419100"/>
                  <a:gd name="connsiteY18" fmla="*/ 157163 h 371475"/>
                  <a:gd name="connsiteX19" fmla="*/ 395287 w 419100"/>
                  <a:gd name="connsiteY19" fmla="*/ 95250 h 371475"/>
                  <a:gd name="connsiteX20" fmla="*/ 395287 w 419100"/>
                  <a:gd name="connsiteY20" fmla="*/ 285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371475">
                    <a:moveTo>
                      <a:pt x="395287" y="28575"/>
                    </a:moveTo>
                    <a:lnTo>
                      <a:pt x="285750" y="0"/>
                    </a:lnTo>
                    <a:lnTo>
                      <a:pt x="233362" y="50007"/>
                    </a:lnTo>
                    <a:lnTo>
                      <a:pt x="247650" y="104775"/>
                    </a:lnTo>
                    <a:lnTo>
                      <a:pt x="278606" y="180975"/>
                    </a:lnTo>
                    <a:lnTo>
                      <a:pt x="257175" y="207169"/>
                    </a:lnTo>
                    <a:lnTo>
                      <a:pt x="185737" y="116682"/>
                    </a:lnTo>
                    <a:lnTo>
                      <a:pt x="157162" y="130969"/>
                    </a:lnTo>
                    <a:lnTo>
                      <a:pt x="83344" y="97632"/>
                    </a:lnTo>
                    <a:lnTo>
                      <a:pt x="100012" y="135732"/>
                    </a:lnTo>
                    <a:lnTo>
                      <a:pt x="88106" y="178594"/>
                    </a:lnTo>
                    <a:lnTo>
                      <a:pt x="33337" y="178594"/>
                    </a:lnTo>
                    <a:lnTo>
                      <a:pt x="0" y="283369"/>
                    </a:lnTo>
                    <a:lnTo>
                      <a:pt x="52387" y="359569"/>
                    </a:lnTo>
                    <a:lnTo>
                      <a:pt x="119062" y="371475"/>
                    </a:lnTo>
                    <a:lnTo>
                      <a:pt x="185737" y="354807"/>
                    </a:lnTo>
                    <a:lnTo>
                      <a:pt x="261937" y="266700"/>
                    </a:lnTo>
                    <a:lnTo>
                      <a:pt x="378619" y="216694"/>
                    </a:lnTo>
                    <a:lnTo>
                      <a:pt x="419100" y="157163"/>
                    </a:lnTo>
                    <a:lnTo>
                      <a:pt x="395287" y="95250"/>
                    </a:lnTo>
                    <a:lnTo>
                      <a:pt x="395287" y="285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7" name="フリーフォーム 1149">
                <a:extLst>
                  <a:ext uri="{FF2B5EF4-FFF2-40B4-BE49-F238E27FC236}">
                    <a16:creationId xmlns:a16="http://schemas.microsoft.com/office/drawing/2014/main" id="{EB24B9F1-DE9B-4EFA-A6C5-62349A4D8B22}"/>
                  </a:ext>
                </a:extLst>
              </p:cNvPr>
              <p:cNvSpPr/>
              <p:nvPr/>
            </p:nvSpPr>
            <p:spPr bwMode="auto">
              <a:xfrm>
                <a:off x="2728235" y="5034914"/>
                <a:ext cx="280454" cy="465482"/>
              </a:xfrm>
              <a:custGeom>
                <a:avLst/>
                <a:gdLst>
                  <a:gd name="connsiteX0" fmla="*/ 92869 w 383381"/>
                  <a:gd name="connsiteY0" fmla="*/ 126206 h 635793"/>
                  <a:gd name="connsiteX1" fmla="*/ 145256 w 383381"/>
                  <a:gd name="connsiteY1" fmla="*/ 150018 h 635793"/>
                  <a:gd name="connsiteX2" fmla="*/ 147638 w 383381"/>
                  <a:gd name="connsiteY2" fmla="*/ 216693 h 635793"/>
                  <a:gd name="connsiteX3" fmla="*/ 192881 w 383381"/>
                  <a:gd name="connsiteY3" fmla="*/ 230981 h 635793"/>
                  <a:gd name="connsiteX4" fmla="*/ 202406 w 383381"/>
                  <a:gd name="connsiteY4" fmla="*/ 140493 h 635793"/>
                  <a:gd name="connsiteX5" fmla="*/ 164306 w 383381"/>
                  <a:gd name="connsiteY5" fmla="*/ 88106 h 635793"/>
                  <a:gd name="connsiteX6" fmla="*/ 192881 w 383381"/>
                  <a:gd name="connsiteY6" fmla="*/ 33337 h 635793"/>
                  <a:gd name="connsiteX7" fmla="*/ 288131 w 383381"/>
                  <a:gd name="connsiteY7" fmla="*/ 30956 h 635793"/>
                  <a:gd name="connsiteX8" fmla="*/ 350044 w 383381"/>
                  <a:gd name="connsiteY8" fmla="*/ 0 h 635793"/>
                  <a:gd name="connsiteX9" fmla="*/ 383381 w 383381"/>
                  <a:gd name="connsiteY9" fmla="*/ 114300 h 635793"/>
                  <a:gd name="connsiteX10" fmla="*/ 373856 w 383381"/>
                  <a:gd name="connsiteY10" fmla="*/ 166687 h 635793"/>
                  <a:gd name="connsiteX11" fmla="*/ 342900 w 383381"/>
                  <a:gd name="connsiteY11" fmla="*/ 180975 h 635793"/>
                  <a:gd name="connsiteX12" fmla="*/ 316706 w 383381"/>
                  <a:gd name="connsiteY12" fmla="*/ 221456 h 635793"/>
                  <a:gd name="connsiteX13" fmla="*/ 230981 w 383381"/>
                  <a:gd name="connsiteY13" fmla="*/ 266700 h 635793"/>
                  <a:gd name="connsiteX14" fmla="*/ 145256 w 383381"/>
                  <a:gd name="connsiteY14" fmla="*/ 352425 h 635793"/>
                  <a:gd name="connsiteX15" fmla="*/ 171450 w 383381"/>
                  <a:gd name="connsiteY15" fmla="*/ 426243 h 635793"/>
                  <a:gd name="connsiteX16" fmla="*/ 183356 w 383381"/>
                  <a:gd name="connsiteY16" fmla="*/ 531018 h 635793"/>
                  <a:gd name="connsiteX17" fmla="*/ 90488 w 383381"/>
                  <a:gd name="connsiteY17" fmla="*/ 576262 h 635793"/>
                  <a:gd name="connsiteX18" fmla="*/ 92869 w 383381"/>
                  <a:gd name="connsiteY18" fmla="*/ 635793 h 635793"/>
                  <a:gd name="connsiteX19" fmla="*/ 54769 w 383381"/>
                  <a:gd name="connsiteY19" fmla="*/ 614362 h 635793"/>
                  <a:gd name="connsiteX20" fmla="*/ 33338 w 383381"/>
                  <a:gd name="connsiteY20" fmla="*/ 445293 h 635793"/>
                  <a:gd name="connsiteX21" fmla="*/ 95250 w 383381"/>
                  <a:gd name="connsiteY21" fmla="*/ 392906 h 635793"/>
                  <a:gd name="connsiteX22" fmla="*/ 104775 w 383381"/>
                  <a:gd name="connsiteY22" fmla="*/ 235743 h 635793"/>
                  <a:gd name="connsiteX23" fmla="*/ 50006 w 383381"/>
                  <a:gd name="connsiteY23" fmla="*/ 204787 h 635793"/>
                  <a:gd name="connsiteX24" fmla="*/ 0 w 383381"/>
                  <a:gd name="connsiteY24" fmla="*/ 169068 h 635793"/>
                  <a:gd name="connsiteX25" fmla="*/ 92869 w 383381"/>
                  <a:gd name="connsiteY25" fmla="*/ 126206 h 63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83381" h="635793">
                    <a:moveTo>
                      <a:pt x="92869" y="126206"/>
                    </a:moveTo>
                    <a:lnTo>
                      <a:pt x="145256" y="150018"/>
                    </a:lnTo>
                    <a:lnTo>
                      <a:pt x="147638" y="216693"/>
                    </a:lnTo>
                    <a:lnTo>
                      <a:pt x="192881" y="230981"/>
                    </a:lnTo>
                    <a:lnTo>
                      <a:pt x="202406" y="140493"/>
                    </a:lnTo>
                    <a:lnTo>
                      <a:pt x="164306" y="88106"/>
                    </a:lnTo>
                    <a:lnTo>
                      <a:pt x="192881" y="33337"/>
                    </a:lnTo>
                    <a:lnTo>
                      <a:pt x="288131" y="30956"/>
                    </a:lnTo>
                    <a:lnTo>
                      <a:pt x="350044" y="0"/>
                    </a:lnTo>
                    <a:lnTo>
                      <a:pt x="383381" y="114300"/>
                    </a:lnTo>
                    <a:lnTo>
                      <a:pt x="373856" y="166687"/>
                    </a:lnTo>
                    <a:lnTo>
                      <a:pt x="342900" y="180975"/>
                    </a:lnTo>
                    <a:lnTo>
                      <a:pt x="316706" y="221456"/>
                    </a:lnTo>
                    <a:lnTo>
                      <a:pt x="230981" y="266700"/>
                    </a:lnTo>
                    <a:lnTo>
                      <a:pt x="145256" y="352425"/>
                    </a:lnTo>
                    <a:lnTo>
                      <a:pt x="171450" y="426243"/>
                    </a:lnTo>
                    <a:lnTo>
                      <a:pt x="183356" y="531018"/>
                    </a:lnTo>
                    <a:lnTo>
                      <a:pt x="90488" y="576262"/>
                    </a:lnTo>
                    <a:cubicBezTo>
                      <a:pt x="91282" y="596106"/>
                      <a:pt x="92075" y="615949"/>
                      <a:pt x="92869" y="635793"/>
                    </a:cubicBezTo>
                    <a:lnTo>
                      <a:pt x="54769" y="614362"/>
                    </a:lnTo>
                    <a:lnTo>
                      <a:pt x="33338" y="445293"/>
                    </a:lnTo>
                    <a:lnTo>
                      <a:pt x="95250" y="392906"/>
                    </a:lnTo>
                    <a:lnTo>
                      <a:pt x="104775" y="235743"/>
                    </a:lnTo>
                    <a:lnTo>
                      <a:pt x="50006" y="204787"/>
                    </a:lnTo>
                    <a:lnTo>
                      <a:pt x="0" y="169068"/>
                    </a:lnTo>
                    <a:lnTo>
                      <a:pt x="92869" y="1262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8" name="フリーフォーム 1150">
                <a:extLst>
                  <a:ext uri="{FF2B5EF4-FFF2-40B4-BE49-F238E27FC236}">
                    <a16:creationId xmlns:a16="http://schemas.microsoft.com/office/drawing/2014/main" id="{059DC4AF-15C8-4A6F-AD36-F32D4AF95D24}"/>
                  </a:ext>
                </a:extLst>
              </p:cNvPr>
              <p:cNvSpPr/>
              <p:nvPr/>
            </p:nvSpPr>
            <p:spPr bwMode="auto">
              <a:xfrm>
                <a:off x="2379123" y="5160595"/>
                <a:ext cx="427081" cy="569052"/>
              </a:xfrm>
              <a:custGeom>
                <a:avLst/>
                <a:gdLst>
                  <a:gd name="connsiteX0" fmla="*/ 0 w 583406"/>
                  <a:gd name="connsiteY0" fmla="*/ 514350 h 776287"/>
                  <a:gd name="connsiteX1" fmla="*/ 50006 w 583406"/>
                  <a:gd name="connsiteY1" fmla="*/ 626268 h 776287"/>
                  <a:gd name="connsiteX2" fmla="*/ 109538 w 583406"/>
                  <a:gd name="connsiteY2" fmla="*/ 714375 h 776287"/>
                  <a:gd name="connsiteX3" fmla="*/ 142875 w 583406"/>
                  <a:gd name="connsiteY3" fmla="*/ 769143 h 776287"/>
                  <a:gd name="connsiteX4" fmla="*/ 169069 w 583406"/>
                  <a:gd name="connsiteY4" fmla="*/ 766762 h 776287"/>
                  <a:gd name="connsiteX5" fmla="*/ 185738 w 583406"/>
                  <a:gd name="connsiteY5" fmla="*/ 764381 h 776287"/>
                  <a:gd name="connsiteX6" fmla="*/ 233363 w 583406"/>
                  <a:gd name="connsiteY6" fmla="*/ 764381 h 776287"/>
                  <a:gd name="connsiteX7" fmla="*/ 314325 w 583406"/>
                  <a:gd name="connsiteY7" fmla="*/ 776287 h 776287"/>
                  <a:gd name="connsiteX8" fmla="*/ 397669 w 583406"/>
                  <a:gd name="connsiteY8" fmla="*/ 721518 h 776287"/>
                  <a:gd name="connsiteX9" fmla="*/ 483394 w 583406"/>
                  <a:gd name="connsiteY9" fmla="*/ 654843 h 776287"/>
                  <a:gd name="connsiteX10" fmla="*/ 523875 w 583406"/>
                  <a:gd name="connsiteY10" fmla="*/ 545306 h 776287"/>
                  <a:gd name="connsiteX11" fmla="*/ 569119 w 583406"/>
                  <a:gd name="connsiteY11" fmla="*/ 519112 h 776287"/>
                  <a:gd name="connsiteX12" fmla="*/ 578644 w 583406"/>
                  <a:gd name="connsiteY12" fmla="*/ 461962 h 776287"/>
                  <a:gd name="connsiteX13" fmla="*/ 533400 w 583406"/>
                  <a:gd name="connsiteY13" fmla="*/ 450056 h 776287"/>
                  <a:gd name="connsiteX14" fmla="*/ 514350 w 583406"/>
                  <a:gd name="connsiteY14" fmla="*/ 273843 h 776287"/>
                  <a:gd name="connsiteX15" fmla="*/ 569119 w 583406"/>
                  <a:gd name="connsiteY15" fmla="*/ 219075 h 776287"/>
                  <a:gd name="connsiteX16" fmla="*/ 583406 w 583406"/>
                  <a:gd name="connsiteY16" fmla="*/ 69056 h 776287"/>
                  <a:gd name="connsiteX17" fmla="*/ 478631 w 583406"/>
                  <a:gd name="connsiteY17" fmla="*/ 0 h 776287"/>
                  <a:gd name="connsiteX18" fmla="*/ 457200 w 583406"/>
                  <a:gd name="connsiteY18" fmla="*/ 0 h 776287"/>
                  <a:gd name="connsiteX19" fmla="*/ 402431 w 583406"/>
                  <a:gd name="connsiteY19" fmla="*/ 95250 h 776287"/>
                  <a:gd name="connsiteX20" fmla="*/ 319088 w 583406"/>
                  <a:gd name="connsiteY20" fmla="*/ 111918 h 776287"/>
                  <a:gd name="connsiteX21" fmla="*/ 433388 w 583406"/>
                  <a:gd name="connsiteY21" fmla="*/ 273843 h 776287"/>
                  <a:gd name="connsiteX22" fmla="*/ 400050 w 583406"/>
                  <a:gd name="connsiteY22" fmla="*/ 330993 h 776287"/>
                  <a:gd name="connsiteX23" fmla="*/ 326231 w 583406"/>
                  <a:gd name="connsiteY23" fmla="*/ 378618 h 776287"/>
                  <a:gd name="connsiteX24" fmla="*/ 235744 w 583406"/>
                  <a:gd name="connsiteY24" fmla="*/ 395287 h 776287"/>
                  <a:gd name="connsiteX25" fmla="*/ 173831 w 583406"/>
                  <a:gd name="connsiteY25" fmla="*/ 469106 h 776287"/>
                  <a:gd name="connsiteX26" fmla="*/ 142875 w 583406"/>
                  <a:gd name="connsiteY26" fmla="*/ 431006 h 776287"/>
                  <a:gd name="connsiteX27" fmla="*/ 126206 w 583406"/>
                  <a:gd name="connsiteY27" fmla="*/ 523875 h 776287"/>
                  <a:gd name="connsiteX28" fmla="*/ 69056 w 583406"/>
                  <a:gd name="connsiteY28" fmla="*/ 531018 h 776287"/>
                  <a:gd name="connsiteX29" fmla="*/ 0 w 583406"/>
                  <a:gd name="connsiteY29" fmla="*/ 514350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3406" h="776287">
                    <a:moveTo>
                      <a:pt x="0" y="514350"/>
                    </a:moveTo>
                    <a:lnTo>
                      <a:pt x="50006" y="626268"/>
                    </a:lnTo>
                    <a:lnTo>
                      <a:pt x="109538" y="714375"/>
                    </a:lnTo>
                    <a:lnTo>
                      <a:pt x="142875" y="769143"/>
                    </a:lnTo>
                    <a:cubicBezTo>
                      <a:pt x="151606" y="768349"/>
                      <a:pt x="160355" y="767730"/>
                      <a:pt x="169069" y="766762"/>
                    </a:cubicBezTo>
                    <a:cubicBezTo>
                      <a:pt x="174647" y="766142"/>
                      <a:pt x="180129" y="764589"/>
                      <a:pt x="185738" y="764381"/>
                    </a:cubicBezTo>
                    <a:cubicBezTo>
                      <a:pt x="201602" y="763794"/>
                      <a:pt x="217488" y="764381"/>
                      <a:pt x="233363" y="764381"/>
                    </a:cubicBezTo>
                    <a:lnTo>
                      <a:pt x="314325" y="776287"/>
                    </a:lnTo>
                    <a:lnTo>
                      <a:pt x="397669" y="721518"/>
                    </a:lnTo>
                    <a:lnTo>
                      <a:pt x="483394" y="654843"/>
                    </a:lnTo>
                    <a:lnTo>
                      <a:pt x="523875" y="545306"/>
                    </a:lnTo>
                    <a:lnTo>
                      <a:pt x="569119" y="519112"/>
                    </a:lnTo>
                    <a:lnTo>
                      <a:pt x="578644" y="461962"/>
                    </a:lnTo>
                    <a:lnTo>
                      <a:pt x="533400" y="450056"/>
                    </a:lnTo>
                    <a:lnTo>
                      <a:pt x="514350" y="273843"/>
                    </a:lnTo>
                    <a:lnTo>
                      <a:pt x="569119" y="219075"/>
                    </a:lnTo>
                    <a:lnTo>
                      <a:pt x="583406" y="69056"/>
                    </a:lnTo>
                    <a:lnTo>
                      <a:pt x="478631" y="0"/>
                    </a:lnTo>
                    <a:lnTo>
                      <a:pt x="457200" y="0"/>
                    </a:lnTo>
                    <a:lnTo>
                      <a:pt x="402431" y="95250"/>
                    </a:lnTo>
                    <a:lnTo>
                      <a:pt x="319088" y="111918"/>
                    </a:lnTo>
                    <a:lnTo>
                      <a:pt x="433388" y="273843"/>
                    </a:lnTo>
                    <a:lnTo>
                      <a:pt x="400050" y="330993"/>
                    </a:lnTo>
                    <a:lnTo>
                      <a:pt x="326231" y="378618"/>
                    </a:lnTo>
                    <a:lnTo>
                      <a:pt x="235744" y="395287"/>
                    </a:lnTo>
                    <a:lnTo>
                      <a:pt x="173831" y="469106"/>
                    </a:lnTo>
                    <a:lnTo>
                      <a:pt x="142875" y="431006"/>
                    </a:lnTo>
                    <a:lnTo>
                      <a:pt x="126206" y="523875"/>
                    </a:lnTo>
                    <a:lnTo>
                      <a:pt x="69056" y="531018"/>
                    </a:lnTo>
                    <a:lnTo>
                      <a:pt x="0" y="5143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9" name="フリーフォーム 1170">
                <a:extLst>
                  <a:ext uri="{FF2B5EF4-FFF2-40B4-BE49-F238E27FC236}">
                    <a16:creationId xmlns:a16="http://schemas.microsoft.com/office/drawing/2014/main" id="{C3E3B435-1180-4551-A8CC-6834B948E585}"/>
                  </a:ext>
                </a:extLst>
              </p:cNvPr>
              <p:cNvSpPr/>
              <p:nvPr/>
            </p:nvSpPr>
            <p:spPr bwMode="auto">
              <a:xfrm>
                <a:off x="6777931" y="1983677"/>
                <a:ext cx="932129" cy="998460"/>
              </a:xfrm>
              <a:custGeom>
                <a:avLst/>
                <a:gdLst>
                  <a:gd name="connsiteX0" fmla="*/ 895350 w 1271588"/>
                  <a:gd name="connsiteY0" fmla="*/ 171450 h 1362075"/>
                  <a:gd name="connsiteX1" fmla="*/ 890588 w 1271588"/>
                  <a:gd name="connsiteY1" fmla="*/ 957262 h 1362075"/>
                  <a:gd name="connsiteX2" fmla="*/ 947738 w 1271588"/>
                  <a:gd name="connsiteY2" fmla="*/ 976312 h 1362075"/>
                  <a:gd name="connsiteX3" fmla="*/ 962025 w 1271588"/>
                  <a:gd name="connsiteY3" fmla="*/ 1033462 h 1362075"/>
                  <a:gd name="connsiteX4" fmla="*/ 1028700 w 1271588"/>
                  <a:gd name="connsiteY4" fmla="*/ 1019175 h 1362075"/>
                  <a:gd name="connsiteX5" fmla="*/ 1200150 w 1271588"/>
                  <a:gd name="connsiteY5" fmla="*/ 1247775 h 1362075"/>
                  <a:gd name="connsiteX6" fmla="*/ 1271588 w 1271588"/>
                  <a:gd name="connsiteY6" fmla="*/ 1309687 h 1362075"/>
                  <a:gd name="connsiteX7" fmla="*/ 1190625 w 1271588"/>
                  <a:gd name="connsiteY7" fmla="*/ 1362075 h 1362075"/>
                  <a:gd name="connsiteX8" fmla="*/ 1123950 w 1271588"/>
                  <a:gd name="connsiteY8" fmla="*/ 1333500 h 1362075"/>
                  <a:gd name="connsiteX9" fmla="*/ 1028700 w 1271588"/>
                  <a:gd name="connsiteY9" fmla="*/ 1128712 h 1362075"/>
                  <a:gd name="connsiteX10" fmla="*/ 871538 w 1271588"/>
                  <a:gd name="connsiteY10" fmla="*/ 1028700 h 1362075"/>
                  <a:gd name="connsiteX11" fmla="*/ 833438 w 1271588"/>
                  <a:gd name="connsiteY11" fmla="*/ 1047750 h 1362075"/>
                  <a:gd name="connsiteX12" fmla="*/ 714375 w 1271588"/>
                  <a:gd name="connsiteY12" fmla="*/ 962025 h 1362075"/>
                  <a:gd name="connsiteX13" fmla="*/ 695325 w 1271588"/>
                  <a:gd name="connsiteY13" fmla="*/ 1090612 h 1362075"/>
                  <a:gd name="connsiteX14" fmla="*/ 576263 w 1271588"/>
                  <a:gd name="connsiteY14" fmla="*/ 1109662 h 1362075"/>
                  <a:gd name="connsiteX15" fmla="*/ 600075 w 1271588"/>
                  <a:gd name="connsiteY15" fmla="*/ 957262 h 1362075"/>
                  <a:gd name="connsiteX16" fmla="*/ 447675 w 1271588"/>
                  <a:gd name="connsiteY16" fmla="*/ 1104900 h 1362075"/>
                  <a:gd name="connsiteX17" fmla="*/ 528638 w 1271588"/>
                  <a:gd name="connsiteY17" fmla="*/ 1176337 h 1362075"/>
                  <a:gd name="connsiteX18" fmla="*/ 323850 w 1271588"/>
                  <a:gd name="connsiteY18" fmla="*/ 1309687 h 1362075"/>
                  <a:gd name="connsiteX19" fmla="*/ 328613 w 1271588"/>
                  <a:gd name="connsiteY19" fmla="*/ 1181100 h 1362075"/>
                  <a:gd name="connsiteX20" fmla="*/ 219075 w 1271588"/>
                  <a:gd name="connsiteY20" fmla="*/ 1138237 h 1362075"/>
                  <a:gd name="connsiteX21" fmla="*/ 228600 w 1271588"/>
                  <a:gd name="connsiteY21" fmla="*/ 1023937 h 1362075"/>
                  <a:gd name="connsiteX22" fmla="*/ 119063 w 1271588"/>
                  <a:gd name="connsiteY22" fmla="*/ 1047750 h 1362075"/>
                  <a:gd name="connsiteX23" fmla="*/ 9525 w 1271588"/>
                  <a:gd name="connsiteY23" fmla="*/ 909637 h 1362075"/>
                  <a:gd name="connsiteX24" fmla="*/ 95250 w 1271588"/>
                  <a:gd name="connsiteY24" fmla="*/ 819150 h 1362075"/>
                  <a:gd name="connsiteX25" fmla="*/ 261938 w 1271588"/>
                  <a:gd name="connsiteY25" fmla="*/ 738187 h 1362075"/>
                  <a:gd name="connsiteX26" fmla="*/ 233363 w 1271588"/>
                  <a:gd name="connsiteY26" fmla="*/ 623887 h 1362075"/>
                  <a:gd name="connsiteX27" fmla="*/ 100013 w 1271588"/>
                  <a:gd name="connsiteY27" fmla="*/ 690562 h 1362075"/>
                  <a:gd name="connsiteX28" fmla="*/ 28575 w 1271588"/>
                  <a:gd name="connsiteY28" fmla="*/ 638175 h 1362075"/>
                  <a:gd name="connsiteX29" fmla="*/ 0 w 1271588"/>
                  <a:gd name="connsiteY29" fmla="*/ 571500 h 1362075"/>
                  <a:gd name="connsiteX30" fmla="*/ 95250 w 1271588"/>
                  <a:gd name="connsiteY30" fmla="*/ 504825 h 1362075"/>
                  <a:gd name="connsiteX31" fmla="*/ 195263 w 1271588"/>
                  <a:gd name="connsiteY31" fmla="*/ 523875 h 1362075"/>
                  <a:gd name="connsiteX32" fmla="*/ 242888 w 1271588"/>
                  <a:gd name="connsiteY32" fmla="*/ 452437 h 1362075"/>
                  <a:gd name="connsiteX33" fmla="*/ 42863 w 1271588"/>
                  <a:gd name="connsiteY33" fmla="*/ 319087 h 1362075"/>
                  <a:gd name="connsiteX34" fmla="*/ 52388 w 1271588"/>
                  <a:gd name="connsiteY34" fmla="*/ 223837 h 1362075"/>
                  <a:gd name="connsiteX35" fmla="*/ 109538 w 1271588"/>
                  <a:gd name="connsiteY35" fmla="*/ 228600 h 1362075"/>
                  <a:gd name="connsiteX36" fmla="*/ 195263 w 1271588"/>
                  <a:gd name="connsiteY36" fmla="*/ 114300 h 1362075"/>
                  <a:gd name="connsiteX37" fmla="*/ 347663 w 1271588"/>
                  <a:gd name="connsiteY37" fmla="*/ 0 h 1362075"/>
                  <a:gd name="connsiteX38" fmla="*/ 547688 w 1271588"/>
                  <a:gd name="connsiteY38" fmla="*/ 47625 h 1362075"/>
                  <a:gd name="connsiteX39" fmla="*/ 866775 w 1271588"/>
                  <a:gd name="connsiteY39" fmla="*/ 100012 h 1362075"/>
                  <a:gd name="connsiteX40" fmla="*/ 895350 w 1271588"/>
                  <a:gd name="connsiteY40" fmla="*/ 17145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71588" h="1362075">
                    <a:moveTo>
                      <a:pt x="895350" y="171450"/>
                    </a:moveTo>
                    <a:cubicBezTo>
                      <a:pt x="893763" y="433387"/>
                      <a:pt x="892175" y="695325"/>
                      <a:pt x="890588" y="957262"/>
                    </a:cubicBezTo>
                    <a:lnTo>
                      <a:pt x="947738" y="976312"/>
                    </a:lnTo>
                    <a:lnTo>
                      <a:pt x="962025" y="1033462"/>
                    </a:lnTo>
                    <a:lnTo>
                      <a:pt x="1028700" y="1019175"/>
                    </a:lnTo>
                    <a:lnTo>
                      <a:pt x="1200150" y="1247775"/>
                    </a:lnTo>
                    <a:lnTo>
                      <a:pt x="1271588" y="1309687"/>
                    </a:lnTo>
                    <a:lnTo>
                      <a:pt x="1190625" y="1362075"/>
                    </a:lnTo>
                    <a:lnTo>
                      <a:pt x="1123950" y="1333500"/>
                    </a:lnTo>
                    <a:lnTo>
                      <a:pt x="1028700" y="1128712"/>
                    </a:lnTo>
                    <a:lnTo>
                      <a:pt x="871538" y="1028700"/>
                    </a:lnTo>
                    <a:lnTo>
                      <a:pt x="833438" y="1047750"/>
                    </a:lnTo>
                    <a:lnTo>
                      <a:pt x="714375" y="962025"/>
                    </a:lnTo>
                    <a:lnTo>
                      <a:pt x="695325" y="1090612"/>
                    </a:lnTo>
                    <a:lnTo>
                      <a:pt x="576263" y="1109662"/>
                    </a:lnTo>
                    <a:lnTo>
                      <a:pt x="600075" y="957262"/>
                    </a:lnTo>
                    <a:lnTo>
                      <a:pt x="447675" y="1104900"/>
                    </a:lnTo>
                    <a:lnTo>
                      <a:pt x="528638" y="1176337"/>
                    </a:lnTo>
                    <a:lnTo>
                      <a:pt x="323850" y="1309687"/>
                    </a:lnTo>
                    <a:lnTo>
                      <a:pt x="328613" y="1181100"/>
                    </a:lnTo>
                    <a:lnTo>
                      <a:pt x="219075" y="1138237"/>
                    </a:lnTo>
                    <a:lnTo>
                      <a:pt x="228600" y="1023937"/>
                    </a:lnTo>
                    <a:lnTo>
                      <a:pt x="119063" y="1047750"/>
                    </a:lnTo>
                    <a:lnTo>
                      <a:pt x="9525" y="909637"/>
                    </a:lnTo>
                    <a:lnTo>
                      <a:pt x="95250" y="819150"/>
                    </a:lnTo>
                    <a:lnTo>
                      <a:pt x="261938" y="738187"/>
                    </a:lnTo>
                    <a:lnTo>
                      <a:pt x="233363" y="623887"/>
                    </a:lnTo>
                    <a:lnTo>
                      <a:pt x="100013" y="690562"/>
                    </a:lnTo>
                    <a:lnTo>
                      <a:pt x="28575" y="638175"/>
                    </a:lnTo>
                    <a:lnTo>
                      <a:pt x="0" y="571500"/>
                    </a:lnTo>
                    <a:lnTo>
                      <a:pt x="95250" y="504825"/>
                    </a:lnTo>
                    <a:lnTo>
                      <a:pt x="195263" y="523875"/>
                    </a:lnTo>
                    <a:lnTo>
                      <a:pt x="242888" y="452437"/>
                    </a:lnTo>
                    <a:lnTo>
                      <a:pt x="42863" y="319087"/>
                    </a:lnTo>
                    <a:lnTo>
                      <a:pt x="52388" y="223837"/>
                    </a:lnTo>
                    <a:lnTo>
                      <a:pt x="109538" y="228600"/>
                    </a:lnTo>
                    <a:lnTo>
                      <a:pt x="195263" y="114300"/>
                    </a:lnTo>
                    <a:lnTo>
                      <a:pt x="347663" y="0"/>
                    </a:lnTo>
                    <a:lnTo>
                      <a:pt x="547688" y="47625"/>
                    </a:lnTo>
                    <a:lnTo>
                      <a:pt x="866775" y="100012"/>
                    </a:lnTo>
                    <a:lnTo>
                      <a:pt x="895350" y="1714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0" name="フリーフォーム 1171">
                <a:extLst>
                  <a:ext uri="{FF2B5EF4-FFF2-40B4-BE49-F238E27FC236}">
                    <a16:creationId xmlns:a16="http://schemas.microsoft.com/office/drawing/2014/main" id="{9FD999C8-3240-4FFF-A0FD-05C2CC133E9A}"/>
                  </a:ext>
                </a:extLst>
              </p:cNvPr>
              <p:cNvSpPr/>
              <p:nvPr/>
            </p:nvSpPr>
            <p:spPr bwMode="auto">
              <a:xfrm>
                <a:off x="7430771" y="1952257"/>
                <a:ext cx="2108635" cy="1543074"/>
              </a:xfrm>
              <a:custGeom>
                <a:avLst/>
                <a:gdLst>
                  <a:gd name="connsiteX0" fmla="*/ 14287 w 2876550"/>
                  <a:gd name="connsiteY0" fmla="*/ 214313 h 2105025"/>
                  <a:gd name="connsiteX1" fmla="*/ 0 w 2876550"/>
                  <a:gd name="connsiteY1" fmla="*/ 1009650 h 2105025"/>
                  <a:gd name="connsiteX2" fmla="*/ 57150 w 2876550"/>
                  <a:gd name="connsiteY2" fmla="*/ 1028700 h 2105025"/>
                  <a:gd name="connsiteX3" fmla="*/ 90487 w 2876550"/>
                  <a:gd name="connsiteY3" fmla="*/ 1085850 h 2105025"/>
                  <a:gd name="connsiteX4" fmla="*/ 147637 w 2876550"/>
                  <a:gd name="connsiteY4" fmla="*/ 1062038 h 2105025"/>
                  <a:gd name="connsiteX5" fmla="*/ 319087 w 2876550"/>
                  <a:gd name="connsiteY5" fmla="*/ 1314450 h 2105025"/>
                  <a:gd name="connsiteX6" fmla="*/ 395287 w 2876550"/>
                  <a:gd name="connsiteY6" fmla="*/ 1362075 h 2105025"/>
                  <a:gd name="connsiteX7" fmla="*/ 371475 w 2876550"/>
                  <a:gd name="connsiteY7" fmla="*/ 1519238 h 2105025"/>
                  <a:gd name="connsiteX8" fmla="*/ 485775 w 2876550"/>
                  <a:gd name="connsiteY8" fmla="*/ 1566863 h 2105025"/>
                  <a:gd name="connsiteX9" fmla="*/ 442912 w 2876550"/>
                  <a:gd name="connsiteY9" fmla="*/ 1690688 h 2105025"/>
                  <a:gd name="connsiteX10" fmla="*/ 585787 w 2876550"/>
                  <a:gd name="connsiteY10" fmla="*/ 1800225 h 2105025"/>
                  <a:gd name="connsiteX11" fmla="*/ 647700 w 2876550"/>
                  <a:gd name="connsiteY11" fmla="*/ 1757363 h 2105025"/>
                  <a:gd name="connsiteX12" fmla="*/ 1557337 w 2876550"/>
                  <a:gd name="connsiteY12" fmla="*/ 1728788 h 2105025"/>
                  <a:gd name="connsiteX13" fmla="*/ 1671637 w 2876550"/>
                  <a:gd name="connsiteY13" fmla="*/ 1804988 h 2105025"/>
                  <a:gd name="connsiteX14" fmla="*/ 1795462 w 2876550"/>
                  <a:gd name="connsiteY14" fmla="*/ 1790700 h 2105025"/>
                  <a:gd name="connsiteX15" fmla="*/ 1852612 w 2876550"/>
                  <a:gd name="connsiteY15" fmla="*/ 1800225 h 2105025"/>
                  <a:gd name="connsiteX16" fmla="*/ 1905000 w 2876550"/>
                  <a:gd name="connsiteY16" fmla="*/ 1838325 h 2105025"/>
                  <a:gd name="connsiteX17" fmla="*/ 1909762 w 2876550"/>
                  <a:gd name="connsiteY17" fmla="*/ 1881188 h 2105025"/>
                  <a:gd name="connsiteX18" fmla="*/ 2047875 w 2876550"/>
                  <a:gd name="connsiteY18" fmla="*/ 1885950 h 2105025"/>
                  <a:gd name="connsiteX19" fmla="*/ 2066925 w 2876550"/>
                  <a:gd name="connsiteY19" fmla="*/ 1966913 h 2105025"/>
                  <a:gd name="connsiteX20" fmla="*/ 2024062 w 2876550"/>
                  <a:gd name="connsiteY20" fmla="*/ 1990725 h 2105025"/>
                  <a:gd name="connsiteX21" fmla="*/ 1981200 w 2876550"/>
                  <a:gd name="connsiteY21" fmla="*/ 2105025 h 2105025"/>
                  <a:gd name="connsiteX22" fmla="*/ 2057400 w 2876550"/>
                  <a:gd name="connsiteY22" fmla="*/ 2085975 h 2105025"/>
                  <a:gd name="connsiteX23" fmla="*/ 2076450 w 2876550"/>
                  <a:gd name="connsiteY23" fmla="*/ 2038350 h 2105025"/>
                  <a:gd name="connsiteX24" fmla="*/ 2181225 w 2876550"/>
                  <a:gd name="connsiteY24" fmla="*/ 2014538 h 2105025"/>
                  <a:gd name="connsiteX25" fmla="*/ 2190750 w 2876550"/>
                  <a:gd name="connsiteY25" fmla="*/ 1981200 h 2105025"/>
                  <a:gd name="connsiteX26" fmla="*/ 2352675 w 2876550"/>
                  <a:gd name="connsiteY26" fmla="*/ 1952625 h 2105025"/>
                  <a:gd name="connsiteX27" fmla="*/ 2438400 w 2876550"/>
                  <a:gd name="connsiteY27" fmla="*/ 1866900 h 2105025"/>
                  <a:gd name="connsiteX28" fmla="*/ 2500312 w 2876550"/>
                  <a:gd name="connsiteY28" fmla="*/ 1933575 h 2105025"/>
                  <a:gd name="connsiteX29" fmla="*/ 2562225 w 2876550"/>
                  <a:gd name="connsiteY29" fmla="*/ 1966913 h 2105025"/>
                  <a:gd name="connsiteX30" fmla="*/ 2509837 w 2876550"/>
                  <a:gd name="connsiteY30" fmla="*/ 2033588 h 2105025"/>
                  <a:gd name="connsiteX31" fmla="*/ 2743200 w 2876550"/>
                  <a:gd name="connsiteY31" fmla="*/ 1928813 h 2105025"/>
                  <a:gd name="connsiteX32" fmla="*/ 2709862 w 2876550"/>
                  <a:gd name="connsiteY32" fmla="*/ 1871663 h 2105025"/>
                  <a:gd name="connsiteX33" fmla="*/ 2600325 w 2876550"/>
                  <a:gd name="connsiteY33" fmla="*/ 1909763 h 2105025"/>
                  <a:gd name="connsiteX34" fmla="*/ 2566987 w 2876550"/>
                  <a:gd name="connsiteY34" fmla="*/ 1852613 h 2105025"/>
                  <a:gd name="connsiteX35" fmla="*/ 2566987 w 2876550"/>
                  <a:gd name="connsiteY35" fmla="*/ 1762125 h 2105025"/>
                  <a:gd name="connsiteX36" fmla="*/ 2495550 w 2876550"/>
                  <a:gd name="connsiteY36" fmla="*/ 1747838 h 2105025"/>
                  <a:gd name="connsiteX37" fmla="*/ 2357437 w 2876550"/>
                  <a:gd name="connsiteY37" fmla="*/ 1857375 h 2105025"/>
                  <a:gd name="connsiteX38" fmla="*/ 2419350 w 2876550"/>
                  <a:gd name="connsiteY38" fmla="*/ 1747838 h 2105025"/>
                  <a:gd name="connsiteX39" fmla="*/ 2509837 w 2876550"/>
                  <a:gd name="connsiteY39" fmla="*/ 1685925 h 2105025"/>
                  <a:gd name="connsiteX40" fmla="*/ 2724150 w 2876550"/>
                  <a:gd name="connsiteY40" fmla="*/ 1662113 h 2105025"/>
                  <a:gd name="connsiteX41" fmla="*/ 2838450 w 2876550"/>
                  <a:gd name="connsiteY41" fmla="*/ 1566863 h 2105025"/>
                  <a:gd name="connsiteX42" fmla="*/ 2876550 w 2876550"/>
                  <a:gd name="connsiteY42" fmla="*/ 1481138 h 2105025"/>
                  <a:gd name="connsiteX43" fmla="*/ 2705100 w 2876550"/>
                  <a:gd name="connsiteY43" fmla="*/ 1333500 h 2105025"/>
                  <a:gd name="connsiteX44" fmla="*/ 2657475 w 2876550"/>
                  <a:gd name="connsiteY44" fmla="*/ 1209675 h 2105025"/>
                  <a:gd name="connsiteX45" fmla="*/ 2586037 w 2876550"/>
                  <a:gd name="connsiteY45" fmla="*/ 1019175 h 2105025"/>
                  <a:gd name="connsiteX46" fmla="*/ 2476500 w 2876550"/>
                  <a:gd name="connsiteY46" fmla="*/ 1157288 h 2105025"/>
                  <a:gd name="connsiteX47" fmla="*/ 2395537 w 2876550"/>
                  <a:gd name="connsiteY47" fmla="*/ 1090613 h 2105025"/>
                  <a:gd name="connsiteX48" fmla="*/ 2395537 w 2876550"/>
                  <a:gd name="connsiteY48" fmla="*/ 1009650 h 2105025"/>
                  <a:gd name="connsiteX49" fmla="*/ 2276475 w 2876550"/>
                  <a:gd name="connsiteY49" fmla="*/ 842963 h 2105025"/>
                  <a:gd name="connsiteX50" fmla="*/ 2190750 w 2876550"/>
                  <a:gd name="connsiteY50" fmla="*/ 857250 h 2105025"/>
                  <a:gd name="connsiteX51" fmla="*/ 2095500 w 2876550"/>
                  <a:gd name="connsiteY51" fmla="*/ 838200 h 2105025"/>
                  <a:gd name="connsiteX52" fmla="*/ 2114550 w 2876550"/>
                  <a:gd name="connsiteY52" fmla="*/ 981075 h 2105025"/>
                  <a:gd name="connsiteX53" fmla="*/ 2128837 w 2876550"/>
                  <a:gd name="connsiteY53" fmla="*/ 1047750 h 2105025"/>
                  <a:gd name="connsiteX54" fmla="*/ 2105025 w 2876550"/>
                  <a:gd name="connsiteY54" fmla="*/ 1147763 h 2105025"/>
                  <a:gd name="connsiteX55" fmla="*/ 2152650 w 2876550"/>
                  <a:gd name="connsiteY55" fmla="*/ 1228725 h 2105025"/>
                  <a:gd name="connsiteX56" fmla="*/ 2157412 w 2876550"/>
                  <a:gd name="connsiteY56" fmla="*/ 1357313 h 2105025"/>
                  <a:gd name="connsiteX57" fmla="*/ 2081212 w 2876550"/>
                  <a:gd name="connsiteY57" fmla="*/ 1400175 h 2105025"/>
                  <a:gd name="connsiteX58" fmla="*/ 2085975 w 2876550"/>
                  <a:gd name="connsiteY58" fmla="*/ 1576388 h 2105025"/>
                  <a:gd name="connsiteX59" fmla="*/ 2057400 w 2876550"/>
                  <a:gd name="connsiteY59" fmla="*/ 1628775 h 2105025"/>
                  <a:gd name="connsiteX60" fmla="*/ 1985962 w 2876550"/>
                  <a:gd name="connsiteY60" fmla="*/ 1509713 h 2105025"/>
                  <a:gd name="connsiteX61" fmla="*/ 1985962 w 2876550"/>
                  <a:gd name="connsiteY61" fmla="*/ 1338263 h 2105025"/>
                  <a:gd name="connsiteX62" fmla="*/ 1809750 w 2876550"/>
                  <a:gd name="connsiteY62" fmla="*/ 1309688 h 2105025"/>
                  <a:gd name="connsiteX63" fmla="*/ 1714500 w 2876550"/>
                  <a:gd name="connsiteY63" fmla="*/ 1214438 h 2105025"/>
                  <a:gd name="connsiteX64" fmla="*/ 1647825 w 2876550"/>
                  <a:gd name="connsiteY64" fmla="*/ 1243013 h 2105025"/>
                  <a:gd name="connsiteX65" fmla="*/ 1619250 w 2876550"/>
                  <a:gd name="connsiteY65" fmla="*/ 1133475 h 2105025"/>
                  <a:gd name="connsiteX66" fmla="*/ 1552575 w 2876550"/>
                  <a:gd name="connsiteY66" fmla="*/ 1090613 h 2105025"/>
                  <a:gd name="connsiteX67" fmla="*/ 1609725 w 2876550"/>
                  <a:gd name="connsiteY67" fmla="*/ 900113 h 2105025"/>
                  <a:gd name="connsiteX68" fmla="*/ 1681162 w 2876550"/>
                  <a:gd name="connsiteY68" fmla="*/ 819150 h 2105025"/>
                  <a:gd name="connsiteX69" fmla="*/ 1728787 w 2876550"/>
                  <a:gd name="connsiteY69" fmla="*/ 742950 h 2105025"/>
                  <a:gd name="connsiteX70" fmla="*/ 1785937 w 2876550"/>
                  <a:gd name="connsiteY70" fmla="*/ 723900 h 2105025"/>
                  <a:gd name="connsiteX71" fmla="*/ 1843087 w 2876550"/>
                  <a:gd name="connsiteY71" fmla="*/ 609600 h 2105025"/>
                  <a:gd name="connsiteX72" fmla="*/ 1833562 w 2876550"/>
                  <a:gd name="connsiteY72" fmla="*/ 752475 h 2105025"/>
                  <a:gd name="connsiteX73" fmla="*/ 1852612 w 2876550"/>
                  <a:gd name="connsiteY73" fmla="*/ 790575 h 2105025"/>
                  <a:gd name="connsiteX74" fmla="*/ 1885950 w 2876550"/>
                  <a:gd name="connsiteY74" fmla="*/ 809625 h 2105025"/>
                  <a:gd name="connsiteX75" fmla="*/ 1914525 w 2876550"/>
                  <a:gd name="connsiteY75" fmla="*/ 742950 h 2105025"/>
                  <a:gd name="connsiteX76" fmla="*/ 2033587 w 2876550"/>
                  <a:gd name="connsiteY76" fmla="*/ 790575 h 2105025"/>
                  <a:gd name="connsiteX77" fmla="*/ 2057400 w 2876550"/>
                  <a:gd name="connsiteY77" fmla="*/ 742950 h 2105025"/>
                  <a:gd name="connsiteX78" fmla="*/ 1905000 w 2876550"/>
                  <a:gd name="connsiteY78" fmla="*/ 614363 h 2105025"/>
                  <a:gd name="connsiteX79" fmla="*/ 1900237 w 2876550"/>
                  <a:gd name="connsiteY79" fmla="*/ 528638 h 2105025"/>
                  <a:gd name="connsiteX80" fmla="*/ 1990725 w 2876550"/>
                  <a:gd name="connsiteY80" fmla="*/ 500063 h 2105025"/>
                  <a:gd name="connsiteX81" fmla="*/ 2019300 w 2876550"/>
                  <a:gd name="connsiteY81" fmla="*/ 447675 h 2105025"/>
                  <a:gd name="connsiteX82" fmla="*/ 1966912 w 2876550"/>
                  <a:gd name="connsiteY82" fmla="*/ 338138 h 2105025"/>
                  <a:gd name="connsiteX83" fmla="*/ 2033587 w 2876550"/>
                  <a:gd name="connsiteY83" fmla="*/ 285750 h 2105025"/>
                  <a:gd name="connsiteX84" fmla="*/ 1933575 w 2876550"/>
                  <a:gd name="connsiteY84" fmla="*/ 214313 h 2105025"/>
                  <a:gd name="connsiteX85" fmla="*/ 1876425 w 2876550"/>
                  <a:gd name="connsiteY85" fmla="*/ 219075 h 2105025"/>
                  <a:gd name="connsiteX86" fmla="*/ 1881187 w 2876550"/>
                  <a:gd name="connsiteY86" fmla="*/ 280988 h 2105025"/>
                  <a:gd name="connsiteX87" fmla="*/ 1828800 w 2876550"/>
                  <a:gd name="connsiteY87" fmla="*/ 428625 h 2105025"/>
                  <a:gd name="connsiteX88" fmla="*/ 1776412 w 2876550"/>
                  <a:gd name="connsiteY88" fmla="*/ 395288 h 2105025"/>
                  <a:gd name="connsiteX89" fmla="*/ 1785937 w 2876550"/>
                  <a:gd name="connsiteY89" fmla="*/ 309563 h 2105025"/>
                  <a:gd name="connsiteX90" fmla="*/ 1738312 w 2876550"/>
                  <a:gd name="connsiteY90" fmla="*/ 252413 h 2105025"/>
                  <a:gd name="connsiteX91" fmla="*/ 1719262 w 2876550"/>
                  <a:gd name="connsiteY91" fmla="*/ 314325 h 2105025"/>
                  <a:gd name="connsiteX92" fmla="*/ 1714500 w 2876550"/>
                  <a:gd name="connsiteY92" fmla="*/ 228600 h 2105025"/>
                  <a:gd name="connsiteX93" fmla="*/ 1633537 w 2876550"/>
                  <a:gd name="connsiteY93" fmla="*/ 209550 h 2105025"/>
                  <a:gd name="connsiteX94" fmla="*/ 1647825 w 2876550"/>
                  <a:gd name="connsiteY94" fmla="*/ 133350 h 2105025"/>
                  <a:gd name="connsiteX95" fmla="*/ 1628775 w 2876550"/>
                  <a:gd name="connsiteY95" fmla="*/ 0 h 2105025"/>
                  <a:gd name="connsiteX96" fmla="*/ 1519237 w 2876550"/>
                  <a:gd name="connsiteY96" fmla="*/ 0 h 2105025"/>
                  <a:gd name="connsiteX97" fmla="*/ 1490662 w 2876550"/>
                  <a:gd name="connsiteY97" fmla="*/ 61913 h 2105025"/>
                  <a:gd name="connsiteX98" fmla="*/ 1504950 w 2876550"/>
                  <a:gd name="connsiteY98" fmla="*/ 123825 h 2105025"/>
                  <a:gd name="connsiteX99" fmla="*/ 1514475 w 2876550"/>
                  <a:gd name="connsiteY99" fmla="*/ 204788 h 2105025"/>
                  <a:gd name="connsiteX100" fmla="*/ 1562100 w 2876550"/>
                  <a:gd name="connsiteY100" fmla="*/ 247650 h 2105025"/>
                  <a:gd name="connsiteX101" fmla="*/ 1614487 w 2876550"/>
                  <a:gd name="connsiteY101" fmla="*/ 300038 h 2105025"/>
                  <a:gd name="connsiteX102" fmla="*/ 1576387 w 2876550"/>
                  <a:gd name="connsiteY102" fmla="*/ 366713 h 2105025"/>
                  <a:gd name="connsiteX103" fmla="*/ 1528762 w 2876550"/>
                  <a:gd name="connsiteY103" fmla="*/ 400050 h 2105025"/>
                  <a:gd name="connsiteX104" fmla="*/ 1500187 w 2876550"/>
                  <a:gd name="connsiteY104" fmla="*/ 319088 h 2105025"/>
                  <a:gd name="connsiteX105" fmla="*/ 1533525 w 2876550"/>
                  <a:gd name="connsiteY105" fmla="*/ 276225 h 2105025"/>
                  <a:gd name="connsiteX106" fmla="*/ 1447800 w 2876550"/>
                  <a:gd name="connsiteY106" fmla="*/ 176213 h 2105025"/>
                  <a:gd name="connsiteX107" fmla="*/ 1395412 w 2876550"/>
                  <a:gd name="connsiteY107" fmla="*/ 247650 h 2105025"/>
                  <a:gd name="connsiteX108" fmla="*/ 1443037 w 2876550"/>
                  <a:gd name="connsiteY108" fmla="*/ 304800 h 2105025"/>
                  <a:gd name="connsiteX109" fmla="*/ 1462087 w 2876550"/>
                  <a:gd name="connsiteY109" fmla="*/ 390525 h 2105025"/>
                  <a:gd name="connsiteX110" fmla="*/ 1395412 w 2876550"/>
                  <a:gd name="connsiteY110" fmla="*/ 423863 h 2105025"/>
                  <a:gd name="connsiteX111" fmla="*/ 1281112 w 2876550"/>
                  <a:gd name="connsiteY111" fmla="*/ 385763 h 2105025"/>
                  <a:gd name="connsiteX112" fmla="*/ 1219200 w 2876550"/>
                  <a:gd name="connsiteY112" fmla="*/ 361950 h 2105025"/>
                  <a:gd name="connsiteX113" fmla="*/ 1109662 w 2876550"/>
                  <a:gd name="connsiteY113" fmla="*/ 385763 h 2105025"/>
                  <a:gd name="connsiteX114" fmla="*/ 1114425 w 2876550"/>
                  <a:gd name="connsiteY114" fmla="*/ 490538 h 2105025"/>
                  <a:gd name="connsiteX115" fmla="*/ 1057275 w 2876550"/>
                  <a:gd name="connsiteY115" fmla="*/ 390525 h 2105025"/>
                  <a:gd name="connsiteX116" fmla="*/ 871537 w 2876550"/>
                  <a:gd name="connsiteY116" fmla="*/ 400050 h 2105025"/>
                  <a:gd name="connsiteX117" fmla="*/ 900112 w 2876550"/>
                  <a:gd name="connsiteY117" fmla="*/ 347663 h 2105025"/>
                  <a:gd name="connsiteX118" fmla="*/ 842962 w 2876550"/>
                  <a:gd name="connsiteY118" fmla="*/ 314325 h 2105025"/>
                  <a:gd name="connsiteX119" fmla="*/ 742950 w 2876550"/>
                  <a:gd name="connsiteY119" fmla="*/ 309563 h 2105025"/>
                  <a:gd name="connsiteX120" fmla="*/ 642937 w 2876550"/>
                  <a:gd name="connsiteY120" fmla="*/ 214313 h 2105025"/>
                  <a:gd name="connsiteX121" fmla="*/ 533400 w 2876550"/>
                  <a:gd name="connsiteY121" fmla="*/ 228600 h 2105025"/>
                  <a:gd name="connsiteX122" fmla="*/ 471487 w 2876550"/>
                  <a:gd name="connsiteY122" fmla="*/ 128588 h 2105025"/>
                  <a:gd name="connsiteX123" fmla="*/ 414337 w 2876550"/>
                  <a:gd name="connsiteY123" fmla="*/ 195263 h 2105025"/>
                  <a:gd name="connsiteX124" fmla="*/ 304800 w 2876550"/>
                  <a:gd name="connsiteY124" fmla="*/ 238125 h 2105025"/>
                  <a:gd name="connsiteX125" fmla="*/ 276225 w 2876550"/>
                  <a:gd name="connsiteY125" fmla="*/ 314325 h 2105025"/>
                  <a:gd name="connsiteX126" fmla="*/ 309562 w 2876550"/>
                  <a:gd name="connsiteY126" fmla="*/ 200025 h 2105025"/>
                  <a:gd name="connsiteX127" fmla="*/ 419100 w 2876550"/>
                  <a:gd name="connsiteY127" fmla="*/ 161925 h 2105025"/>
                  <a:gd name="connsiteX128" fmla="*/ 366712 w 2876550"/>
                  <a:gd name="connsiteY128" fmla="*/ 142875 h 2105025"/>
                  <a:gd name="connsiteX129" fmla="*/ 238125 w 2876550"/>
                  <a:gd name="connsiteY129" fmla="*/ 214313 h 2105025"/>
                  <a:gd name="connsiteX130" fmla="*/ 185737 w 2876550"/>
                  <a:gd name="connsiteY130" fmla="*/ 271463 h 2105025"/>
                  <a:gd name="connsiteX131" fmla="*/ 214312 w 2876550"/>
                  <a:gd name="connsiteY131" fmla="*/ 347663 h 2105025"/>
                  <a:gd name="connsiteX132" fmla="*/ 152400 w 2876550"/>
                  <a:gd name="connsiteY132" fmla="*/ 290513 h 2105025"/>
                  <a:gd name="connsiteX133" fmla="*/ 14287 w 2876550"/>
                  <a:gd name="connsiteY133" fmla="*/ 214313 h 210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2876550" h="2105025">
                    <a:moveTo>
                      <a:pt x="14287" y="214313"/>
                    </a:moveTo>
                    <a:lnTo>
                      <a:pt x="0" y="1009650"/>
                    </a:lnTo>
                    <a:lnTo>
                      <a:pt x="57150" y="1028700"/>
                    </a:lnTo>
                    <a:lnTo>
                      <a:pt x="90487" y="1085850"/>
                    </a:lnTo>
                    <a:lnTo>
                      <a:pt x="147637" y="1062038"/>
                    </a:lnTo>
                    <a:lnTo>
                      <a:pt x="319087" y="1314450"/>
                    </a:lnTo>
                    <a:lnTo>
                      <a:pt x="395287" y="1362075"/>
                    </a:lnTo>
                    <a:lnTo>
                      <a:pt x="371475" y="1519238"/>
                    </a:lnTo>
                    <a:lnTo>
                      <a:pt x="485775" y="1566863"/>
                    </a:lnTo>
                    <a:lnTo>
                      <a:pt x="442912" y="1690688"/>
                    </a:lnTo>
                    <a:lnTo>
                      <a:pt x="585787" y="1800225"/>
                    </a:lnTo>
                    <a:lnTo>
                      <a:pt x="647700" y="1757363"/>
                    </a:lnTo>
                    <a:lnTo>
                      <a:pt x="1557337" y="1728788"/>
                    </a:lnTo>
                    <a:lnTo>
                      <a:pt x="1671637" y="1804988"/>
                    </a:lnTo>
                    <a:lnTo>
                      <a:pt x="1795462" y="1790700"/>
                    </a:lnTo>
                    <a:lnTo>
                      <a:pt x="1852612" y="1800225"/>
                    </a:lnTo>
                    <a:lnTo>
                      <a:pt x="1905000" y="1838325"/>
                    </a:lnTo>
                    <a:lnTo>
                      <a:pt x="1909762" y="1881188"/>
                    </a:lnTo>
                    <a:lnTo>
                      <a:pt x="2047875" y="1885950"/>
                    </a:lnTo>
                    <a:lnTo>
                      <a:pt x="2066925" y="1966913"/>
                    </a:lnTo>
                    <a:lnTo>
                      <a:pt x="2024062" y="1990725"/>
                    </a:lnTo>
                    <a:lnTo>
                      <a:pt x="1981200" y="2105025"/>
                    </a:lnTo>
                    <a:lnTo>
                      <a:pt x="2057400" y="2085975"/>
                    </a:lnTo>
                    <a:lnTo>
                      <a:pt x="2076450" y="2038350"/>
                    </a:lnTo>
                    <a:lnTo>
                      <a:pt x="2181225" y="2014538"/>
                    </a:lnTo>
                    <a:lnTo>
                      <a:pt x="2190750" y="1981200"/>
                    </a:lnTo>
                    <a:lnTo>
                      <a:pt x="2352675" y="1952625"/>
                    </a:lnTo>
                    <a:lnTo>
                      <a:pt x="2438400" y="1866900"/>
                    </a:lnTo>
                    <a:lnTo>
                      <a:pt x="2500312" y="1933575"/>
                    </a:lnTo>
                    <a:lnTo>
                      <a:pt x="2562225" y="1966913"/>
                    </a:lnTo>
                    <a:lnTo>
                      <a:pt x="2509837" y="2033588"/>
                    </a:lnTo>
                    <a:lnTo>
                      <a:pt x="2743200" y="1928813"/>
                    </a:lnTo>
                    <a:lnTo>
                      <a:pt x="2709862" y="1871663"/>
                    </a:lnTo>
                    <a:lnTo>
                      <a:pt x="2600325" y="1909763"/>
                    </a:lnTo>
                    <a:lnTo>
                      <a:pt x="2566987" y="1852613"/>
                    </a:lnTo>
                    <a:lnTo>
                      <a:pt x="2566987" y="1762125"/>
                    </a:lnTo>
                    <a:lnTo>
                      <a:pt x="2495550" y="1747838"/>
                    </a:lnTo>
                    <a:lnTo>
                      <a:pt x="2357437" y="1857375"/>
                    </a:lnTo>
                    <a:lnTo>
                      <a:pt x="2419350" y="1747838"/>
                    </a:lnTo>
                    <a:lnTo>
                      <a:pt x="2509837" y="1685925"/>
                    </a:lnTo>
                    <a:lnTo>
                      <a:pt x="2724150" y="1662113"/>
                    </a:lnTo>
                    <a:lnTo>
                      <a:pt x="2838450" y="1566863"/>
                    </a:lnTo>
                    <a:lnTo>
                      <a:pt x="2876550" y="1481138"/>
                    </a:lnTo>
                    <a:lnTo>
                      <a:pt x="2705100" y="1333500"/>
                    </a:lnTo>
                    <a:lnTo>
                      <a:pt x="2657475" y="1209675"/>
                    </a:lnTo>
                    <a:lnTo>
                      <a:pt x="2586037" y="1019175"/>
                    </a:lnTo>
                    <a:lnTo>
                      <a:pt x="2476500" y="1157288"/>
                    </a:lnTo>
                    <a:lnTo>
                      <a:pt x="2395537" y="1090613"/>
                    </a:lnTo>
                    <a:lnTo>
                      <a:pt x="2395537" y="1009650"/>
                    </a:lnTo>
                    <a:lnTo>
                      <a:pt x="2276475" y="842963"/>
                    </a:lnTo>
                    <a:lnTo>
                      <a:pt x="2190750" y="857250"/>
                    </a:lnTo>
                    <a:lnTo>
                      <a:pt x="2095500" y="838200"/>
                    </a:lnTo>
                    <a:lnTo>
                      <a:pt x="2114550" y="981075"/>
                    </a:lnTo>
                    <a:lnTo>
                      <a:pt x="2128837" y="1047750"/>
                    </a:lnTo>
                    <a:lnTo>
                      <a:pt x="2105025" y="1147763"/>
                    </a:lnTo>
                    <a:lnTo>
                      <a:pt x="2152650" y="1228725"/>
                    </a:lnTo>
                    <a:lnTo>
                      <a:pt x="2157412" y="1357313"/>
                    </a:lnTo>
                    <a:lnTo>
                      <a:pt x="2081212" y="1400175"/>
                    </a:lnTo>
                    <a:lnTo>
                      <a:pt x="2085975" y="1576388"/>
                    </a:lnTo>
                    <a:lnTo>
                      <a:pt x="2057400" y="1628775"/>
                    </a:lnTo>
                    <a:lnTo>
                      <a:pt x="1985962" y="1509713"/>
                    </a:lnTo>
                    <a:lnTo>
                      <a:pt x="1985962" y="1338263"/>
                    </a:lnTo>
                    <a:lnTo>
                      <a:pt x="1809750" y="1309688"/>
                    </a:lnTo>
                    <a:lnTo>
                      <a:pt x="1714500" y="1214438"/>
                    </a:lnTo>
                    <a:lnTo>
                      <a:pt x="1647825" y="1243013"/>
                    </a:lnTo>
                    <a:lnTo>
                      <a:pt x="1619250" y="1133475"/>
                    </a:lnTo>
                    <a:lnTo>
                      <a:pt x="1552575" y="1090613"/>
                    </a:lnTo>
                    <a:lnTo>
                      <a:pt x="1609725" y="900113"/>
                    </a:lnTo>
                    <a:lnTo>
                      <a:pt x="1681162" y="819150"/>
                    </a:lnTo>
                    <a:lnTo>
                      <a:pt x="1728787" y="742950"/>
                    </a:lnTo>
                    <a:lnTo>
                      <a:pt x="1785937" y="723900"/>
                    </a:lnTo>
                    <a:lnTo>
                      <a:pt x="1843087" y="609600"/>
                    </a:lnTo>
                    <a:lnTo>
                      <a:pt x="1833562" y="752475"/>
                    </a:lnTo>
                    <a:lnTo>
                      <a:pt x="1852612" y="790575"/>
                    </a:lnTo>
                    <a:lnTo>
                      <a:pt x="1885950" y="809625"/>
                    </a:lnTo>
                    <a:lnTo>
                      <a:pt x="1914525" y="742950"/>
                    </a:lnTo>
                    <a:lnTo>
                      <a:pt x="2033587" y="790575"/>
                    </a:lnTo>
                    <a:lnTo>
                      <a:pt x="2057400" y="742950"/>
                    </a:lnTo>
                    <a:lnTo>
                      <a:pt x="1905000" y="614363"/>
                    </a:lnTo>
                    <a:lnTo>
                      <a:pt x="1900237" y="528638"/>
                    </a:lnTo>
                    <a:lnTo>
                      <a:pt x="1990725" y="500063"/>
                    </a:lnTo>
                    <a:lnTo>
                      <a:pt x="2019300" y="447675"/>
                    </a:lnTo>
                    <a:lnTo>
                      <a:pt x="1966912" y="338138"/>
                    </a:lnTo>
                    <a:lnTo>
                      <a:pt x="2033587" y="285750"/>
                    </a:lnTo>
                    <a:lnTo>
                      <a:pt x="1933575" y="214313"/>
                    </a:lnTo>
                    <a:lnTo>
                      <a:pt x="1876425" y="219075"/>
                    </a:lnTo>
                    <a:lnTo>
                      <a:pt x="1881187" y="280988"/>
                    </a:lnTo>
                    <a:lnTo>
                      <a:pt x="1828800" y="428625"/>
                    </a:lnTo>
                    <a:lnTo>
                      <a:pt x="1776412" y="395288"/>
                    </a:lnTo>
                    <a:lnTo>
                      <a:pt x="1785937" y="309563"/>
                    </a:lnTo>
                    <a:lnTo>
                      <a:pt x="1738312" y="252413"/>
                    </a:lnTo>
                    <a:lnTo>
                      <a:pt x="1719262" y="314325"/>
                    </a:lnTo>
                    <a:lnTo>
                      <a:pt x="1714500" y="228600"/>
                    </a:lnTo>
                    <a:lnTo>
                      <a:pt x="1633537" y="209550"/>
                    </a:lnTo>
                    <a:lnTo>
                      <a:pt x="1647825" y="133350"/>
                    </a:lnTo>
                    <a:lnTo>
                      <a:pt x="1628775" y="0"/>
                    </a:lnTo>
                    <a:lnTo>
                      <a:pt x="1519237" y="0"/>
                    </a:lnTo>
                    <a:lnTo>
                      <a:pt x="1490662" y="61913"/>
                    </a:lnTo>
                    <a:lnTo>
                      <a:pt x="1504950" y="123825"/>
                    </a:lnTo>
                    <a:lnTo>
                      <a:pt x="1514475" y="204788"/>
                    </a:lnTo>
                    <a:lnTo>
                      <a:pt x="1562100" y="247650"/>
                    </a:lnTo>
                    <a:lnTo>
                      <a:pt x="1614487" y="300038"/>
                    </a:lnTo>
                    <a:lnTo>
                      <a:pt x="1576387" y="366713"/>
                    </a:lnTo>
                    <a:lnTo>
                      <a:pt x="1528762" y="400050"/>
                    </a:lnTo>
                    <a:lnTo>
                      <a:pt x="1500187" y="319088"/>
                    </a:lnTo>
                    <a:lnTo>
                      <a:pt x="1533525" y="276225"/>
                    </a:lnTo>
                    <a:lnTo>
                      <a:pt x="1447800" y="176213"/>
                    </a:lnTo>
                    <a:lnTo>
                      <a:pt x="1395412" y="247650"/>
                    </a:lnTo>
                    <a:lnTo>
                      <a:pt x="1443037" y="304800"/>
                    </a:lnTo>
                    <a:lnTo>
                      <a:pt x="1462087" y="390525"/>
                    </a:lnTo>
                    <a:lnTo>
                      <a:pt x="1395412" y="423863"/>
                    </a:lnTo>
                    <a:lnTo>
                      <a:pt x="1281112" y="385763"/>
                    </a:lnTo>
                    <a:lnTo>
                      <a:pt x="1219200" y="361950"/>
                    </a:lnTo>
                    <a:lnTo>
                      <a:pt x="1109662" y="385763"/>
                    </a:lnTo>
                    <a:lnTo>
                      <a:pt x="1114425" y="490538"/>
                    </a:lnTo>
                    <a:lnTo>
                      <a:pt x="1057275" y="390525"/>
                    </a:lnTo>
                    <a:lnTo>
                      <a:pt x="871537" y="400050"/>
                    </a:lnTo>
                    <a:lnTo>
                      <a:pt x="900112" y="347663"/>
                    </a:lnTo>
                    <a:lnTo>
                      <a:pt x="842962" y="314325"/>
                    </a:lnTo>
                    <a:lnTo>
                      <a:pt x="742950" y="309563"/>
                    </a:lnTo>
                    <a:lnTo>
                      <a:pt x="642937" y="214313"/>
                    </a:lnTo>
                    <a:lnTo>
                      <a:pt x="533400" y="228600"/>
                    </a:lnTo>
                    <a:lnTo>
                      <a:pt x="471487" y="128588"/>
                    </a:lnTo>
                    <a:lnTo>
                      <a:pt x="414337" y="195263"/>
                    </a:lnTo>
                    <a:lnTo>
                      <a:pt x="304800" y="238125"/>
                    </a:lnTo>
                    <a:lnTo>
                      <a:pt x="276225" y="314325"/>
                    </a:lnTo>
                    <a:lnTo>
                      <a:pt x="309562" y="200025"/>
                    </a:lnTo>
                    <a:lnTo>
                      <a:pt x="419100" y="161925"/>
                    </a:lnTo>
                    <a:lnTo>
                      <a:pt x="366712" y="142875"/>
                    </a:lnTo>
                    <a:lnTo>
                      <a:pt x="238125" y="214313"/>
                    </a:lnTo>
                    <a:lnTo>
                      <a:pt x="185737" y="271463"/>
                    </a:lnTo>
                    <a:lnTo>
                      <a:pt x="214312" y="347663"/>
                    </a:lnTo>
                    <a:lnTo>
                      <a:pt x="152400" y="290513"/>
                    </a:lnTo>
                    <a:lnTo>
                      <a:pt x="14287" y="214313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1" name="フリーフォーム 1172">
                <a:extLst>
                  <a:ext uri="{FF2B5EF4-FFF2-40B4-BE49-F238E27FC236}">
                    <a16:creationId xmlns:a16="http://schemas.microsoft.com/office/drawing/2014/main" id="{76EFF384-1C96-4F68-9B27-CF73891AFD29}"/>
                  </a:ext>
                </a:extLst>
              </p:cNvPr>
              <p:cNvSpPr/>
              <p:nvPr/>
            </p:nvSpPr>
            <p:spPr bwMode="auto">
              <a:xfrm>
                <a:off x="9459110" y="3125272"/>
                <a:ext cx="160591" cy="198994"/>
              </a:xfrm>
              <a:custGeom>
                <a:avLst/>
                <a:gdLst>
                  <a:gd name="connsiteX0" fmla="*/ 95250 w 219075"/>
                  <a:gd name="connsiteY0" fmla="*/ 0 h 271463"/>
                  <a:gd name="connsiteX1" fmla="*/ 23813 w 219075"/>
                  <a:gd name="connsiteY1" fmla="*/ 104775 h 271463"/>
                  <a:gd name="connsiteX2" fmla="*/ 0 w 219075"/>
                  <a:gd name="connsiteY2" fmla="*/ 204788 h 271463"/>
                  <a:gd name="connsiteX3" fmla="*/ 90488 w 219075"/>
                  <a:gd name="connsiteY3" fmla="*/ 223838 h 271463"/>
                  <a:gd name="connsiteX4" fmla="*/ 185738 w 219075"/>
                  <a:gd name="connsiteY4" fmla="*/ 271463 h 271463"/>
                  <a:gd name="connsiteX5" fmla="*/ 219075 w 219075"/>
                  <a:gd name="connsiteY5" fmla="*/ 204788 h 271463"/>
                  <a:gd name="connsiteX6" fmla="*/ 147638 w 219075"/>
                  <a:gd name="connsiteY6" fmla="*/ 142875 h 271463"/>
                  <a:gd name="connsiteX7" fmla="*/ 61913 w 219075"/>
                  <a:gd name="connsiteY7" fmla="*/ 100013 h 271463"/>
                  <a:gd name="connsiteX8" fmla="*/ 95250 w 219075"/>
                  <a:gd name="connsiteY8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271463">
                    <a:moveTo>
                      <a:pt x="95250" y="0"/>
                    </a:moveTo>
                    <a:lnTo>
                      <a:pt x="23813" y="104775"/>
                    </a:lnTo>
                    <a:lnTo>
                      <a:pt x="0" y="204788"/>
                    </a:lnTo>
                    <a:lnTo>
                      <a:pt x="90488" y="223838"/>
                    </a:lnTo>
                    <a:lnTo>
                      <a:pt x="185738" y="271463"/>
                    </a:lnTo>
                    <a:lnTo>
                      <a:pt x="219075" y="204788"/>
                    </a:lnTo>
                    <a:lnTo>
                      <a:pt x="147638" y="142875"/>
                    </a:lnTo>
                    <a:lnTo>
                      <a:pt x="61913" y="100013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2" name="フリーフォーム 1173">
                <a:extLst>
                  <a:ext uri="{FF2B5EF4-FFF2-40B4-BE49-F238E27FC236}">
                    <a16:creationId xmlns:a16="http://schemas.microsoft.com/office/drawing/2014/main" id="{038340C9-22BF-4A5C-B1B8-E04C8A0EA548}"/>
                  </a:ext>
                </a:extLst>
              </p:cNvPr>
              <p:cNvSpPr/>
              <p:nvPr/>
            </p:nvSpPr>
            <p:spPr bwMode="auto">
              <a:xfrm>
                <a:off x="7828758" y="3216041"/>
                <a:ext cx="1459287" cy="823904"/>
              </a:xfrm>
              <a:custGeom>
                <a:avLst/>
                <a:gdLst>
                  <a:gd name="connsiteX0" fmla="*/ 28575 w 1990725"/>
                  <a:gd name="connsiteY0" fmla="*/ 76200 h 1123950"/>
                  <a:gd name="connsiteX1" fmla="*/ 114300 w 1990725"/>
                  <a:gd name="connsiteY1" fmla="*/ 33338 h 1123950"/>
                  <a:gd name="connsiteX2" fmla="*/ 1019175 w 1990725"/>
                  <a:gd name="connsiteY2" fmla="*/ 0 h 1123950"/>
                  <a:gd name="connsiteX3" fmla="*/ 1171575 w 1990725"/>
                  <a:gd name="connsiteY3" fmla="*/ 95250 h 1123950"/>
                  <a:gd name="connsiteX4" fmla="*/ 1123950 w 1990725"/>
                  <a:gd name="connsiteY4" fmla="*/ 171450 h 1123950"/>
                  <a:gd name="connsiteX5" fmla="*/ 1181100 w 1990725"/>
                  <a:gd name="connsiteY5" fmla="*/ 185738 h 1123950"/>
                  <a:gd name="connsiteX6" fmla="*/ 1209675 w 1990725"/>
                  <a:gd name="connsiteY6" fmla="*/ 133350 h 1123950"/>
                  <a:gd name="connsiteX7" fmla="*/ 1328737 w 1990725"/>
                  <a:gd name="connsiteY7" fmla="*/ 180975 h 1123950"/>
                  <a:gd name="connsiteX8" fmla="*/ 1419225 w 1990725"/>
                  <a:gd name="connsiteY8" fmla="*/ 242888 h 1123950"/>
                  <a:gd name="connsiteX9" fmla="*/ 1414462 w 1990725"/>
                  <a:gd name="connsiteY9" fmla="*/ 361950 h 1123950"/>
                  <a:gd name="connsiteX10" fmla="*/ 1428750 w 1990725"/>
                  <a:gd name="connsiteY10" fmla="*/ 404813 h 1123950"/>
                  <a:gd name="connsiteX11" fmla="*/ 1519237 w 1990725"/>
                  <a:gd name="connsiteY11" fmla="*/ 342900 h 1123950"/>
                  <a:gd name="connsiteX12" fmla="*/ 1552575 w 1990725"/>
                  <a:gd name="connsiteY12" fmla="*/ 295275 h 1123950"/>
                  <a:gd name="connsiteX13" fmla="*/ 1619250 w 1990725"/>
                  <a:gd name="connsiteY13" fmla="*/ 300038 h 1123950"/>
                  <a:gd name="connsiteX14" fmla="*/ 1647825 w 1990725"/>
                  <a:gd name="connsiteY14" fmla="*/ 261938 h 1123950"/>
                  <a:gd name="connsiteX15" fmla="*/ 1819275 w 1990725"/>
                  <a:gd name="connsiteY15" fmla="*/ 242888 h 1123950"/>
                  <a:gd name="connsiteX16" fmla="*/ 1895475 w 1990725"/>
                  <a:gd name="connsiteY16" fmla="*/ 142875 h 1123950"/>
                  <a:gd name="connsiteX17" fmla="*/ 1990725 w 1990725"/>
                  <a:gd name="connsiteY17" fmla="*/ 228600 h 1123950"/>
                  <a:gd name="connsiteX18" fmla="*/ 1833562 w 1990725"/>
                  <a:gd name="connsiteY18" fmla="*/ 323850 h 1123950"/>
                  <a:gd name="connsiteX19" fmla="*/ 1833562 w 1990725"/>
                  <a:gd name="connsiteY19" fmla="*/ 419100 h 1123950"/>
                  <a:gd name="connsiteX20" fmla="*/ 1728787 w 1990725"/>
                  <a:gd name="connsiteY20" fmla="*/ 438150 h 1123950"/>
                  <a:gd name="connsiteX21" fmla="*/ 1628775 w 1990725"/>
                  <a:gd name="connsiteY21" fmla="*/ 600075 h 1123950"/>
                  <a:gd name="connsiteX22" fmla="*/ 1643062 w 1990725"/>
                  <a:gd name="connsiteY22" fmla="*/ 700088 h 1123950"/>
                  <a:gd name="connsiteX23" fmla="*/ 1509712 w 1990725"/>
                  <a:gd name="connsiteY23" fmla="*/ 819150 h 1123950"/>
                  <a:gd name="connsiteX24" fmla="*/ 1452562 w 1990725"/>
                  <a:gd name="connsiteY24" fmla="*/ 900113 h 1123950"/>
                  <a:gd name="connsiteX25" fmla="*/ 1538287 w 1990725"/>
                  <a:gd name="connsiteY25" fmla="*/ 1085850 h 1123950"/>
                  <a:gd name="connsiteX26" fmla="*/ 1495425 w 1990725"/>
                  <a:gd name="connsiteY26" fmla="*/ 1123950 h 1123950"/>
                  <a:gd name="connsiteX27" fmla="*/ 1390650 w 1990725"/>
                  <a:gd name="connsiteY27" fmla="*/ 957263 h 1123950"/>
                  <a:gd name="connsiteX28" fmla="*/ 1328737 w 1990725"/>
                  <a:gd name="connsiteY28" fmla="*/ 928688 h 1123950"/>
                  <a:gd name="connsiteX29" fmla="*/ 1190625 w 1990725"/>
                  <a:gd name="connsiteY29" fmla="*/ 909638 h 1123950"/>
                  <a:gd name="connsiteX30" fmla="*/ 1104900 w 1990725"/>
                  <a:gd name="connsiteY30" fmla="*/ 971550 h 1123950"/>
                  <a:gd name="connsiteX31" fmla="*/ 1028700 w 1990725"/>
                  <a:gd name="connsiteY31" fmla="*/ 957263 h 1123950"/>
                  <a:gd name="connsiteX32" fmla="*/ 947737 w 1990725"/>
                  <a:gd name="connsiteY32" fmla="*/ 1095375 h 1123950"/>
                  <a:gd name="connsiteX33" fmla="*/ 852487 w 1990725"/>
                  <a:gd name="connsiteY33" fmla="*/ 1062038 h 1123950"/>
                  <a:gd name="connsiteX34" fmla="*/ 795337 w 1990725"/>
                  <a:gd name="connsiteY34" fmla="*/ 938213 h 1123950"/>
                  <a:gd name="connsiteX35" fmla="*/ 728662 w 1990725"/>
                  <a:gd name="connsiteY35" fmla="*/ 976313 h 1123950"/>
                  <a:gd name="connsiteX36" fmla="*/ 590550 w 1990725"/>
                  <a:gd name="connsiteY36" fmla="*/ 857250 h 1123950"/>
                  <a:gd name="connsiteX37" fmla="*/ 423862 w 1990725"/>
                  <a:gd name="connsiteY37" fmla="*/ 862013 h 1123950"/>
                  <a:gd name="connsiteX38" fmla="*/ 333375 w 1990725"/>
                  <a:gd name="connsiteY38" fmla="*/ 819150 h 1123950"/>
                  <a:gd name="connsiteX39" fmla="*/ 261937 w 1990725"/>
                  <a:gd name="connsiteY39" fmla="*/ 823913 h 1123950"/>
                  <a:gd name="connsiteX40" fmla="*/ 219075 w 1990725"/>
                  <a:gd name="connsiteY40" fmla="*/ 766763 h 1123950"/>
                  <a:gd name="connsiteX41" fmla="*/ 100012 w 1990725"/>
                  <a:gd name="connsiteY41" fmla="*/ 704850 h 1123950"/>
                  <a:gd name="connsiteX42" fmla="*/ 28575 w 1990725"/>
                  <a:gd name="connsiteY42" fmla="*/ 447675 h 1123950"/>
                  <a:gd name="connsiteX43" fmla="*/ 0 w 1990725"/>
                  <a:gd name="connsiteY43" fmla="*/ 195263 h 1123950"/>
                  <a:gd name="connsiteX44" fmla="*/ 28575 w 1990725"/>
                  <a:gd name="connsiteY44" fmla="*/ 76200 h 112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990725" h="1123950">
                    <a:moveTo>
                      <a:pt x="28575" y="76200"/>
                    </a:moveTo>
                    <a:lnTo>
                      <a:pt x="114300" y="33338"/>
                    </a:lnTo>
                    <a:lnTo>
                      <a:pt x="1019175" y="0"/>
                    </a:lnTo>
                    <a:lnTo>
                      <a:pt x="1171575" y="95250"/>
                    </a:lnTo>
                    <a:lnTo>
                      <a:pt x="1123950" y="171450"/>
                    </a:lnTo>
                    <a:lnTo>
                      <a:pt x="1181100" y="185738"/>
                    </a:lnTo>
                    <a:lnTo>
                      <a:pt x="1209675" y="133350"/>
                    </a:lnTo>
                    <a:lnTo>
                      <a:pt x="1328737" y="180975"/>
                    </a:lnTo>
                    <a:lnTo>
                      <a:pt x="1419225" y="242888"/>
                    </a:lnTo>
                    <a:lnTo>
                      <a:pt x="1414462" y="361950"/>
                    </a:lnTo>
                    <a:lnTo>
                      <a:pt x="1428750" y="404813"/>
                    </a:lnTo>
                    <a:lnTo>
                      <a:pt x="1519237" y="342900"/>
                    </a:lnTo>
                    <a:lnTo>
                      <a:pt x="1552575" y="295275"/>
                    </a:lnTo>
                    <a:lnTo>
                      <a:pt x="1619250" y="300038"/>
                    </a:lnTo>
                    <a:lnTo>
                      <a:pt x="1647825" y="261938"/>
                    </a:lnTo>
                    <a:lnTo>
                      <a:pt x="1819275" y="242888"/>
                    </a:lnTo>
                    <a:lnTo>
                      <a:pt x="1895475" y="142875"/>
                    </a:lnTo>
                    <a:lnTo>
                      <a:pt x="1990725" y="228600"/>
                    </a:lnTo>
                    <a:lnTo>
                      <a:pt x="1833562" y="323850"/>
                    </a:lnTo>
                    <a:lnTo>
                      <a:pt x="1833562" y="419100"/>
                    </a:lnTo>
                    <a:lnTo>
                      <a:pt x="1728787" y="438150"/>
                    </a:lnTo>
                    <a:lnTo>
                      <a:pt x="1628775" y="600075"/>
                    </a:lnTo>
                    <a:lnTo>
                      <a:pt x="1643062" y="700088"/>
                    </a:lnTo>
                    <a:lnTo>
                      <a:pt x="1509712" y="819150"/>
                    </a:lnTo>
                    <a:lnTo>
                      <a:pt x="1452562" y="900113"/>
                    </a:lnTo>
                    <a:lnTo>
                      <a:pt x="1538287" y="1085850"/>
                    </a:lnTo>
                    <a:lnTo>
                      <a:pt x="1495425" y="1123950"/>
                    </a:lnTo>
                    <a:lnTo>
                      <a:pt x="1390650" y="957263"/>
                    </a:lnTo>
                    <a:lnTo>
                      <a:pt x="1328737" y="928688"/>
                    </a:lnTo>
                    <a:lnTo>
                      <a:pt x="1190625" y="909638"/>
                    </a:lnTo>
                    <a:lnTo>
                      <a:pt x="1104900" y="971550"/>
                    </a:lnTo>
                    <a:lnTo>
                      <a:pt x="1028700" y="957263"/>
                    </a:lnTo>
                    <a:lnTo>
                      <a:pt x="947737" y="1095375"/>
                    </a:lnTo>
                    <a:lnTo>
                      <a:pt x="852487" y="1062038"/>
                    </a:lnTo>
                    <a:lnTo>
                      <a:pt x="795337" y="938213"/>
                    </a:lnTo>
                    <a:lnTo>
                      <a:pt x="728662" y="976313"/>
                    </a:lnTo>
                    <a:lnTo>
                      <a:pt x="590550" y="857250"/>
                    </a:lnTo>
                    <a:lnTo>
                      <a:pt x="423862" y="862013"/>
                    </a:lnTo>
                    <a:lnTo>
                      <a:pt x="333375" y="819150"/>
                    </a:lnTo>
                    <a:lnTo>
                      <a:pt x="261937" y="823913"/>
                    </a:lnTo>
                    <a:lnTo>
                      <a:pt x="219075" y="766763"/>
                    </a:lnTo>
                    <a:lnTo>
                      <a:pt x="100012" y="704850"/>
                    </a:lnTo>
                    <a:lnTo>
                      <a:pt x="28575" y="447675"/>
                    </a:lnTo>
                    <a:lnTo>
                      <a:pt x="0" y="195263"/>
                    </a:lnTo>
                    <a:lnTo>
                      <a:pt x="28575" y="762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3" name="フリーフォーム 1174">
                <a:extLst>
                  <a:ext uri="{FF2B5EF4-FFF2-40B4-BE49-F238E27FC236}">
                    <a16:creationId xmlns:a16="http://schemas.microsoft.com/office/drawing/2014/main" id="{16D7BE26-B580-4E64-9BAD-6FF8004A79D1}"/>
                  </a:ext>
                </a:extLst>
              </p:cNvPr>
              <p:cNvSpPr/>
              <p:nvPr/>
            </p:nvSpPr>
            <p:spPr bwMode="auto">
              <a:xfrm>
                <a:off x="6718583" y="2919297"/>
                <a:ext cx="233905" cy="143135"/>
              </a:xfrm>
              <a:custGeom>
                <a:avLst/>
                <a:gdLst>
                  <a:gd name="connsiteX0" fmla="*/ 319087 w 319087"/>
                  <a:gd name="connsiteY0" fmla="*/ 0 h 195262"/>
                  <a:gd name="connsiteX1" fmla="*/ 228600 w 319087"/>
                  <a:gd name="connsiteY1" fmla="*/ 14287 h 195262"/>
                  <a:gd name="connsiteX2" fmla="*/ 0 w 319087"/>
                  <a:gd name="connsiteY2" fmla="*/ 195262 h 195262"/>
                  <a:gd name="connsiteX3" fmla="*/ 271462 w 319087"/>
                  <a:gd name="connsiteY3" fmla="*/ 42862 h 195262"/>
                  <a:gd name="connsiteX4" fmla="*/ 319087 w 319087"/>
                  <a:gd name="connsiteY4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9087" h="195262">
                    <a:moveTo>
                      <a:pt x="319087" y="0"/>
                    </a:moveTo>
                    <a:lnTo>
                      <a:pt x="228600" y="14287"/>
                    </a:lnTo>
                    <a:lnTo>
                      <a:pt x="0" y="195262"/>
                    </a:lnTo>
                    <a:lnTo>
                      <a:pt x="271462" y="42862"/>
                    </a:lnTo>
                    <a:lnTo>
                      <a:pt x="31908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4" name="フリーフォーム 1175">
                <a:extLst>
                  <a:ext uri="{FF2B5EF4-FFF2-40B4-BE49-F238E27FC236}">
                    <a16:creationId xmlns:a16="http://schemas.microsoft.com/office/drawing/2014/main" id="{23501272-D8B9-42B9-B1DF-81D1B16825AC}"/>
                  </a:ext>
                </a:extLst>
              </p:cNvPr>
              <p:cNvSpPr/>
              <p:nvPr/>
            </p:nvSpPr>
            <p:spPr bwMode="auto">
              <a:xfrm>
                <a:off x="8031243" y="3813023"/>
                <a:ext cx="736626" cy="527158"/>
              </a:xfrm>
              <a:custGeom>
                <a:avLst/>
                <a:gdLst>
                  <a:gd name="connsiteX0" fmla="*/ 0 w 1004887"/>
                  <a:gd name="connsiteY0" fmla="*/ 0 h 719137"/>
                  <a:gd name="connsiteX1" fmla="*/ 33337 w 1004887"/>
                  <a:gd name="connsiteY1" fmla="*/ 142875 h 719137"/>
                  <a:gd name="connsiteX2" fmla="*/ 80962 w 1004887"/>
                  <a:gd name="connsiteY2" fmla="*/ 176212 h 719137"/>
                  <a:gd name="connsiteX3" fmla="*/ 57150 w 1004887"/>
                  <a:gd name="connsiteY3" fmla="*/ 238125 h 719137"/>
                  <a:gd name="connsiteX4" fmla="*/ 238125 w 1004887"/>
                  <a:gd name="connsiteY4" fmla="*/ 395287 h 719137"/>
                  <a:gd name="connsiteX5" fmla="*/ 166687 w 1004887"/>
                  <a:gd name="connsiteY5" fmla="*/ 257175 h 719137"/>
                  <a:gd name="connsiteX6" fmla="*/ 61912 w 1004887"/>
                  <a:gd name="connsiteY6" fmla="*/ 47625 h 719137"/>
                  <a:gd name="connsiteX7" fmla="*/ 109537 w 1004887"/>
                  <a:gd name="connsiteY7" fmla="*/ 76200 h 719137"/>
                  <a:gd name="connsiteX8" fmla="*/ 195262 w 1004887"/>
                  <a:gd name="connsiteY8" fmla="*/ 200025 h 719137"/>
                  <a:gd name="connsiteX9" fmla="*/ 314325 w 1004887"/>
                  <a:gd name="connsiteY9" fmla="*/ 361950 h 719137"/>
                  <a:gd name="connsiteX10" fmla="*/ 438150 w 1004887"/>
                  <a:gd name="connsiteY10" fmla="*/ 523875 h 719137"/>
                  <a:gd name="connsiteX11" fmla="*/ 495300 w 1004887"/>
                  <a:gd name="connsiteY11" fmla="*/ 614362 h 719137"/>
                  <a:gd name="connsiteX12" fmla="*/ 704850 w 1004887"/>
                  <a:gd name="connsiteY12" fmla="*/ 685800 h 719137"/>
                  <a:gd name="connsiteX13" fmla="*/ 752475 w 1004887"/>
                  <a:gd name="connsiteY13" fmla="*/ 647700 h 719137"/>
                  <a:gd name="connsiteX14" fmla="*/ 790575 w 1004887"/>
                  <a:gd name="connsiteY14" fmla="*/ 719137 h 719137"/>
                  <a:gd name="connsiteX15" fmla="*/ 857250 w 1004887"/>
                  <a:gd name="connsiteY15" fmla="*/ 695325 h 719137"/>
                  <a:gd name="connsiteX16" fmla="*/ 862012 w 1004887"/>
                  <a:gd name="connsiteY16" fmla="*/ 628650 h 719137"/>
                  <a:gd name="connsiteX17" fmla="*/ 923925 w 1004887"/>
                  <a:gd name="connsiteY17" fmla="*/ 590550 h 719137"/>
                  <a:gd name="connsiteX18" fmla="*/ 957262 w 1004887"/>
                  <a:gd name="connsiteY18" fmla="*/ 647700 h 719137"/>
                  <a:gd name="connsiteX19" fmla="*/ 1004887 w 1004887"/>
                  <a:gd name="connsiteY19" fmla="*/ 457200 h 719137"/>
                  <a:gd name="connsiteX20" fmla="*/ 914400 w 1004887"/>
                  <a:gd name="connsiteY20" fmla="*/ 457200 h 719137"/>
                  <a:gd name="connsiteX21" fmla="*/ 885825 w 1004887"/>
                  <a:gd name="connsiteY21" fmla="*/ 509587 h 719137"/>
                  <a:gd name="connsiteX22" fmla="*/ 790575 w 1004887"/>
                  <a:gd name="connsiteY22" fmla="*/ 581025 h 719137"/>
                  <a:gd name="connsiteX23" fmla="*/ 695325 w 1004887"/>
                  <a:gd name="connsiteY23" fmla="*/ 547687 h 719137"/>
                  <a:gd name="connsiteX24" fmla="*/ 633412 w 1004887"/>
                  <a:gd name="connsiteY24" fmla="*/ 361950 h 719137"/>
                  <a:gd name="connsiteX25" fmla="*/ 671512 w 1004887"/>
                  <a:gd name="connsiteY25" fmla="*/ 271462 h 719137"/>
                  <a:gd name="connsiteX26" fmla="*/ 576262 w 1004887"/>
                  <a:gd name="connsiteY26" fmla="*/ 261937 h 719137"/>
                  <a:gd name="connsiteX27" fmla="*/ 528637 w 1004887"/>
                  <a:gd name="connsiteY27" fmla="*/ 128587 h 719137"/>
                  <a:gd name="connsiteX28" fmla="*/ 447675 w 1004887"/>
                  <a:gd name="connsiteY28" fmla="*/ 161925 h 719137"/>
                  <a:gd name="connsiteX29" fmla="*/ 323850 w 1004887"/>
                  <a:gd name="connsiteY29" fmla="*/ 47625 h 719137"/>
                  <a:gd name="connsiteX30" fmla="*/ 161925 w 1004887"/>
                  <a:gd name="connsiteY30" fmla="*/ 47625 h 719137"/>
                  <a:gd name="connsiteX31" fmla="*/ 80962 w 1004887"/>
                  <a:gd name="connsiteY31" fmla="*/ 9525 h 719137"/>
                  <a:gd name="connsiteX32" fmla="*/ 0 w 1004887"/>
                  <a:gd name="connsiteY32" fmla="*/ 0 h 719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04887" h="719137">
                    <a:moveTo>
                      <a:pt x="0" y="0"/>
                    </a:moveTo>
                    <a:lnTo>
                      <a:pt x="33337" y="142875"/>
                    </a:lnTo>
                    <a:lnTo>
                      <a:pt x="80962" y="176212"/>
                    </a:lnTo>
                    <a:lnTo>
                      <a:pt x="57150" y="238125"/>
                    </a:lnTo>
                    <a:lnTo>
                      <a:pt x="238125" y="395287"/>
                    </a:lnTo>
                    <a:lnTo>
                      <a:pt x="166687" y="257175"/>
                    </a:lnTo>
                    <a:lnTo>
                      <a:pt x="61912" y="47625"/>
                    </a:lnTo>
                    <a:lnTo>
                      <a:pt x="109537" y="76200"/>
                    </a:lnTo>
                    <a:lnTo>
                      <a:pt x="195262" y="200025"/>
                    </a:lnTo>
                    <a:lnTo>
                      <a:pt x="314325" y="361950"/>
                    </a:lnTo>
                    <a:lnTo>
                      <a:pt x="438150" y="523875"/>
                    </a:lnTo>
                    <a:lnTo>
                      <a:pt x="495300" y="614362"/>
                    </a:lnTo>
                    <a:lnTo>
                      <a:pt x="704850" y="685800"/>
                    </a:lnTo>
                    <a:lnTo>
                      <a:pt x="752475" y="647700"/>
                    </a:lnTo>
                    <a:lnTo>
                      <a:pt x="790575" y="719137"/>
                    </a:lnTo>
                    <a:lnTo>
                      <a:pt x="857250" y="695325"/>
                    </a:lnTo>
                    <a:lnTo>
                      <a:pt x="862012" y="628650"/>
                    </a:lnTo>
                    <a:lnTo>
                      <a:pt x="923925" y="590550"/>
                    </a:lnTo>
                    <a:lnTo>
                      <a:pt x="957262" y="647700"/>
                    </a:lnTo>
                    <a:lnTo>
                      <a:pt x="1004887" y="457200"/>
                    </a:lnTo>
                    <a:lnTo>
                      <a:pt x="914400" y="457200"/>
                    </a:lnTo>
                    <a:lnTo>
                      <a:pt x="885825" y="509587"/>
                    </a:lnTo>
                    <a:lnTo>
                      <a:pt x="790575" y="581025"/>
                    </a:lnTo>
                    <a:lnTo>
                      <a:pt x="695325" y="547687"/>
                    </a:lnTo>
                    <a:lnTo>
                      <a:pt x="633412" y="361950"/>
                    </a:lnTo>
                    <a:lnTo>
                      <a:pt x="671512" y="271462"/>
                    </a:lnTo>
                    <a:lnTo>
                      <a:pt x="576262" y="261937"/>
                    </a:lnTo>
                    <a:lnTo>
                      <a:pt x="528637" y="128587"/>
                    </a:lnTo>
                    <a:lnTo>
                      <a:pt x="447675" y="161925"/>
                    </a:lnTo>
                    <a:lnTo>
                      <a:pt x="323850" y="47625"/>
                    </a:lnTo>
                    <a:lnTo>
                      <a:pt x="161925" y="47625"/>
                    </a:lnTo>
                    <a:lnTo>
                      <a:pt x="80962" y="95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5" name="フリーフォーム 1177">
                <a:extLst>
                  <a:ext uri="{FF2B5EF4-FFF2-40B4-BE49-F238E27FC236}">
                    <a16:creationId xmlns:a16="http://schemas.microsoft.com/office/drawing/2014/main" id="{D0268C98-7450-4D0D-B2C7-F6361B696FC0}"/>
                  </a:ext>
                </a:extLst>
              </p:cNvPr>
              <p:cNvSpPr/>
              <p:nvPr/>
            </p:nvSpPr>
            <p:spPr bwMode="auto">
              <a:xfrm>
                <a:off x="8624733" y="4245922"/>
                <a:ext cx="105897" cy="132662"/>
              </a:xfrm>
              <a:custGeom>
                <a:avLst/>
                <a:gdLst>
                  <a:gd name="connsiteX0" fmla="*/ 114300 w 145256"/>
                  <a:gd name="connsiteY0" fmla="*/ 0 h 180975"/>
                  <a:gd name="connsiteX1" fmla="*/ 47625 w 145256"/>
                  <a:gd name="connsiteY1" fmla="*/ 38100 h 180975"/>
                  <a:gd name="connsiteX2" fmla="*/ 52387 w 145256"/>
                  <a:gd name="connsiteY2" fmla="*/ 104775 h 180975"/>
                  <a:gd name="connsiteX3" fmla="*/ 0 w 145256"/>
                  <a:gd name="connsiteY3" fmla="*/ 128587 h 180975"/>
                  <a:gd name="connsiteX4" fmla="*/ 88106 w 145256"/>
                  <a:gd name="connsiteY4" fmla="*/ 180975 h 180975"/>
                  <a:gd name="connsiteX5" fmla="*/ 142875 w 145256"/>
                  <a:gd name="connsiteY5" fmla="*/ 111918 h 180975"/>
                  <a:gd name="connsiteX6" fmla="*/ 145256 w 145256"/>
                  <a:gd name="connsiteY6" fmla="*/ 57150 h 180975"/>
                  <a:gd name="connsiteX7" fmla="*/ 114300 w 145256"/>
                  <a:gd name="connsiteY7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256" h="180975">
                    <a:moveTo>
                      <a:pt x="114300" y="0"/>
                    </a:moveTo>
                    <a:lnTo>
                      <a:pt x="47625" y="38100"/>
                    </a:lnTo>
                    <a:lnTo>
                      <a:pt x="52387" y="104775"/>
                    </a:lnTo>
                    <a:lnTo>
                      <a:pt x="0" y="128587"/>
                    </a:lnTo>
                    <a:lnTo>
                      <a:pt x="88106" y="180975"/>
                    </a:lnTo>
                    <a:lnTo>
                      <a:pt x="142875" y="111918"/>
                    </a:lnTo>
                    <a:lnTo>
                      <a:pt x="145256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6" name="フリーフォーム 1178">
                <a:extLst>
                  <a:ext uri="{FF2B5EF4-FFF2-40B4-BE49-F238E27FC236}">
                    <a16:creationId xmlns:a16="http://schemas.microsoft.com/office/drawing/2014/main" id="{E502DAB5-BFF5-429C-8057-02BF6CA5FE35}"/>
                  </a:ext>
                </a:extLst>
              </p:cNvPr>
              <p:cNvSpPr/>
              <p:nvPr/>
            </p:nvSpPr>
            <p:spPr bwMode="auto">
              <a:xfrm>
                <a:off x="8827218" y="4100458"/>
                <a:ext cx="252524" cy="96588"/>
              </a:xfrm>
              <a:custGeom>
                <a:avLst/>
                <a:gdLst>
                  <a:gd name="connsiteX0" fmla="*/ 345281 w 345281"/>
                  <a:gd name="connsiteY0" fmla="*/ 119062 h 130969"/>
                  <a:gd name="connsiteX1" fmla="*/ 173831 w 345281"/>
                  <a:gd name="connsiteY1" fmla="*/ 0 h 130969"/>
                  <a:gd name="connsiteX2" fmla="*/ 11906 w 345281"/>
                  <a:gd name="connsiteY2" fmla="*/ 14287 h 130969"/>
                  <a:gd name="connsiteX3" fmla="*/ 0 w 345281"/>
                  <a:gd name="connsiteY3" fmla="*/ 50006 h 130969"/>
                  <a:gd name="connsiteX4" fmla="*/ 111918 w 345281"/>
                  <a:gd name="connsiteY4" fmla="*/ 47625 h 130969"/>
                  <a:gd name="connsiteX5" fmla="*/ 235743 w 345281"/>
                  <a:gd name="connsiteY5" fmla="*/ 104775 h 130969"/>
                  <a:gd name="connsiteX6" fmla="*/ 235743 w 345281"/>
                  <a:gd name="connsiteY6" fmla="*/ 130969 h 130969"/>
                  <a:gd name="connsiteX7" fmla="*/ 345281 w 345281"/>
                  <a:gd name="connsiteY7" fmla="*/ 119062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5281" h="130969">
                    <a:moveTo>
                      <a:pt x="345281" y="119062"/>
                    </a:moveTo>
                    <a:lnTo>
                      <a:pt x="173831" y="0"/>
                    </a:lnTo>
                    <a:lnTo>
                      <a:pt x="11906" y="14287"/>
                    </a:lnTo>
                    <a:lnTo>
                      <a:pt x="0" y="50006"/>
                    </a:lnTo>
                    <a:lnTo>
                      <a:pt x="111918" y="47625"/>
                    </a:lnTo>
                    <a:lnTo>
                      <a:pt x="235743" y="104775"/>
                    </a:lnTo>
                    <a:lnTo>
                      <a:pt x="235743" y="130969"/>
                    </a:lnTo>
                    <a:lnTo>
                      <a:pt x="345281" y="11906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7" name="フリーフォーム 1179">
                <a:extLst>
                  <a:ext uri="{FF2B5EF4-FFF2-40B4-BE49-F238E27FC236}">
                    <a16:creationId xmlns:a16="http://schemas.microsoft.com/office/drawing/2014/main" id="{99B389A3-B5CA-4BF0-94D8-AB57B17B8F97}"/>
                  </a:ext>
                </a:extLst>
              </p:cNvPr>
              <p:cNvSpPr/>
              <p:nvPr/>
            </p:nvSpPr>
            <p:spPr bwMode="auto">
              <a:xfrm>
                <a:off x="9064614" y="4204028"/>
                <a:ext cx="90769" cy="52366"/>
              </a:xfrm>
              <a:custGeom>
                <a:avLst/>
                <a:gdLst>
                  <a:gd name="connsiteX0" fmla="*/ 97631 w 123825"/>
                  <a:gd name="connsiteY0" fmla="*/ 0 h 71437"/>
                  <a:gd name="connsiteX1" fmla="*/ 123825 w 123825"/>
                  <a:gd name="connsiteY1" fmla="*/ 38100 h 71437"/>
                  <a:gd name="connsiteX2" fmla="*/ 97631 w 123825"/>
                  <a:gd name="connsiteY2" fmla="*/ 71437 h 71437"/>
                  <a:gd name="connsiteX3" fmla="*/ 0 w 123825"/>
                  <a:gd name="connsiteY3" fmla="*/ 54768 h 71437"/>
                  <a:gd name="connsiteX4" fmla="*/ 97631 w 123825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71437">
                    <a:moveTo>
                      <a:pt x="97631" y="0"/>
                    </a:moveTo>
                    <a:lnTo>
                      <a:pt x="123825" y="38100"/>
                    </a:lnTo>
                    <a:lnTo>
                      <a:pt x="97631" y="71437"/>
                    </a:lnTo>
                    <a:lnTo>
                      <a:pt x="0" y="54768"/>
                    </a:lnTo>
                    <a:lnTo>
                      <a:pt x="976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8" name="フリーフォーム 1180">
                <a:extLst>
                  <a:ext uri="{FF2B5EF4-FFF2-40B4-BE49-F238E27FC236}">
                    <a16:creationId xmlns:a16="http://schemas.microsoft.com/office/drawing/2014/main" id="{A9B8709E-5938-4442-ADB1-70FFE4391EBD}"/>
                  </a:ext>
                </a:extLst>
              </p:cNvPr>
              <p:cNvSpPr/>
              <p:nvPr/>
            </p:nvSpPr>
            <p:spPr bwMode="auto">
              <a:xfrm>
                <a:off x="9134436" y="4197046"/>
                <a:ext cx="104734" cy="55858"/>
              </a:xfrm>
              <a:custGeom>
                <a:avLst/>
                <a:gdLst>
                  <a:gd name="connsiteX0" fmla="*/ 0 w 142875"/>
                  <a:gd name="connsiteY0" fmla="*/ 11906 h 76200"/>
                  <a:gd name="connsiteX1" fmla="*/ 40481 w 142875"/>
                  <a:gd name="connsiteY1" fmla="*/ 59531 h 76200"/>
                  <a:gd name="connsiteX2" fmla="*/ 130968 w 142875"/>
                  <a:gd name="connsiteY2" fmla="*/ 76200 h 76200"/>
                  <a:gd name="connsiteX3" fmla="*/ 142875 w 142875"/>
                  <a:gd name="connsiteY3" fmla="*/ 35718 h 76200"/>
                  <a:gd name="connsiteX4" fmla="*/ 50006 w 142875"/>
                  <a:gd name="connsiteY4" fmla="*/ 0 h 76200"/>
                  <a:gd name="connsiteX5" fmla="*/ 0 w 142875"/>
                  <a:gd name="connsiteY5" fmla="*/ 1190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875" h="76200">
                    <a:moveTo>
                      <a:pt x="0" y="11906"/>
                    </a:moveTo>
                    <a:lnTo>
                      <a:pt x="40481" y="59531"/>
                    </a:lnTo>
                    <a:lnTo>
                      <a:pt x="130968" y="76200"/>
                    </a:lnTo>
                    <a:lnTo>
                      <a:pt x="142875" y="35718"/>
                    </a:lnTo>
                    <a:lnTo>
                      <a:pt x="50006" y="0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9" name="フリーフォーム 1184">
                <a:extLst>
                  <a:ext uri="{FF2B5EF4-FFF2-40B4-BE49-F238E27FC236}">
                    <a16:creationId xmlns:a16="http://schemas.microsoft.com/office/drawing/2014/main" id="{E5819874-1492-44EB-A81A-1FA599A45849}"/>
                  </a:ext>
                </a:extLst>
              </p:cNvPr>
              <p:cNvSpPr/>
              <p:nvPr/>
            </p:nvSpPr>
            <p:spPr bwMode="auto">
              <a:xfrm>
                <a:off x="9242660" y="4226138"/>
                <a:ext cx="53530" cy="30256"/>
              </a:xfrm>
              <a:custGeom>
                <a:avLst/>
                <a:gdLst>
                  <a:gd name="connsiteX0" fmla="*/ 0 w 73819"/>
                  <a:gd name="connsiteY0" fmla="*/ 40481 h 40481"/>
                  <a:gd name="connsiteX1" fmla="*/ 26194 w 73819"/>
                  <a:gd name="connsiteY1" fmla="*/ 0 h 40481"/>
                  <a:gd name="connsiteX2" fmla="*/ 73819 w 73819"/>
                  <a:gd name="connsiteY2" fmla="*/ 21431 h 40481"/>
                  <a:gd name="connsiteX3" fmla="*/ 61913 w 73819"/>
                  <a:gd name="connsiteY3" fmla="*/ 40481 h 40481"/>
                  <a:gd name="connsiteX4" fmla="*/ 0 w 73819"/>
                  <a:gd name="connsiteY4" fmla="*/ 40481 h 40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819" h="40481">
                    <a:moveTo>
                      <a:pt x="0" y="40481"/>
                    </a:moveTo>
                    <a:lnTo>
                      <a:pt x="26194" y="0"/>
                    </a:lnTo>
                    <a:lnTo>
                      <a:pt x="73819" y="21431"/>
                    </a:lnTo>
                    <a:lnTo>
                      <a:pt x="61913" y="40481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0" name="フリーフォーム 1185">
                <a:extLst>
                  <a:ext uri="{FF2B5EF4-FFF2-40B4-BE49-F238E27FC236}">
                    <a16:creationId xmlns:a16="http://schemas.microsoft.com/office/drawing/2014/main" id="{94DC28E7-9F9D-4445-AE2B-988E1717734D}"/>
                  </a:ext>
                </a:extLst>
              </p:cNvPr>
              <p:cNvSpPr/>
              <p:nvPr/>
            </p:nvSpPr>
            <p:spPr bwMode="auto">
              <a:xfrm>
                <a:off x="8720157" y="4305270"/>
                <a:ext cx="132662" cy="91933"/>
              </a:xfrm>
              <a:custGeom>
                <a:avLst/>
                <a:gdLst>
                  <a:gd name="connsiteX0" fmla="*/ 16669 w 180975"/>
                  <a:gd name="connsiteY0" fmla="*/ 19050 h 126206"/>
                  <a:gd name="connsiteX1" fmla="*/ 126207 w 180975"/>
                  <a:gd name="connsiteY1" fmla="*/ 0 h 126206"/>
                  <a:gd name="connsiteX2" fmla="*/ 180975 w 180975"/>
                  <a:gd name="connsiteY2" fmla="*/ 35719 h 126206"/>
                  <a:gd name="connsiteX3" fmla="*/ 47625 w 180975"/>
                  <a:gd name="connsiteY3" fmla="*/ 126206 h 126206"/>
                  <a:gd name="connsiteX4" fmla="*/ 28575 w 180975"/>
                  <a:gd name="connsiteY4" fmla="*/ 88106 h 126206"/>
                  <a:gd name="connsiteX5" fmla="*/ 0 w 180975"/>
                  <a:gd name="connsiteY5" fmla="*/ 66675 h 126206"/>
                  <a:gd name="connsiteX6" fmla="*/ 16669 w 180975"/>
                  <a:gd name="connsiteY6" fmla="*/ 1905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975" h="126206">
                    <a:moveTo>
                      <a:pt x="16669" y="19050"/>
                    </a:moveTo>
                    <a:lnTo>
                      <a:pt x="126207" y="0"/>
                    </a:lnTo>
                    <a:lnTo>
                      <a:pt x="180975" y="35719"/>
                    </a:lnTo>
                    <a:lnTo>
                      <a:pt x="47625" y="126206"/>
                    </a:lnTo>
                    <a:lnTo>
                      <a:pt x="28575" y="88106"/>
                    </a:lnTo>
                    <a:lnTo>
                      <a:pt x="0" y="66675"/>
                    </a:lnTo>
                    <a:lnTo>
                      <a:pt x="16669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1" name="フリーフォーム 1186">
                <a:extLst>
                  <a:ext uri="{FF2B5EF4-FFF2-40B4-BE49-F238E27FC236}">
                    <a16:creationId xmlns:a16="http://schemas.microsoft.com/office/drawing/2014/main" id="{23D13A40-CC87-4A3D-A2B8-9A756E9586D8}"/>
                  </a:ext>
                </a:extLst>
              </p:cNvPr>
              <p:cNvSpPr/>
              <p:nvPr/>
            </p:nvSpPr>
            <p:spPr bwMode="auto">
              <a:xfrm>
                <a:off x="8685246" y="4344836"/>
                <a:ext cx="79132" cy="59349"/>
              </a:xfrm>
              <a:custGeom>
                <a:avLst/>
                <a:gdLst>
                  <a:gd name="connsiteX0" fmla="*/ 28575 w 107157"/>
                  <a:gd name="connsiteY0" fmla="*/ 0 h 80962"/>
                  <a:gd name="connsiteX1" fmla="*/ 107157 w 107157"/>
                  <a:gd name="connsiteY1" fmla="*/ 73819 h 80962"/>
                  <a:gd name="connsiteX2" fmla="*/ 69057 w 107157"/>
                  <a:gd name="connsiteY2" fmla="*/ 80962 h 80962"/>
                  <a:gd name="connsiteX3" fmla="*/ 0 w 107157"/>
                  <a:gd name="connsiteY3" fmla="*/ 50006 h 80962"/>
                  <a:gd name="connsiteX4" fmla="*/ 28575 w 107157"/>
                  <a:gd name="connsiteY4" fmla="*/ 0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7" h="80962">
                    <a:moveTo>
                      <a:pt x="28575" y="0"/>
                    </a:moveTo>
                    <a:lnTo>
                      <a:pt x="107157" y="73819"/>
                    </a:lnTo>
                    <a:lnTo>
                      <a:pt x="69057" y="80962"/>
                    </a:lnTo>
                    <a:lnTo>
                      <a:pt x="0" y="50006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2" name="フリーフォーム 1187">
                <a:extLst>
                  <a:ext uri="{FF2B5EF4-FFF2-40B4-BE49-F238E27FC236}">
                    <a16:creationId xmlns:a16="http://schemas.microsoft.com/office/drawing/2014/main" id="{B6A0E258-5010-4B02-A1F6-A9BA1A473799}"/>
                  </a:ext>
                </a:extLst>
              </p:cNvPr>
              <p:cNvSpPr/>
              <p:nvPr/>
            </p:nvSpPr>
            <p:spPr bwMode="auto">
              <a:xfrm>
                <a:off x="8750413" y="4330872"/>
                <a:ext cx="101242" cy="122189"/>
              </a:xfrm>
              <a:custGeom>
                <a:avLst/>
                <a:gdLst>
                  <a:gd name="connsiteX0" fmla="*/ 138112 w 138112"/>
                  <a:gd name="connsiteY0" fmla="*/ 0 h 166687"/>
                  <a:gd name="connsiteX1" fmla="*/ 0 w 138112"/>
                  <a:gd name="connsiteY1" fmla="*/ 102394 h 166687"/>
                  <a:gd name="connsiteX2" fmla="*/ 69056 w 138112"/>
                  <a:gd name="connsiteY2" fmla="*/ 166687 h 166687"/>
                  <a:gd name="connsiteX3" fmla="*/ 133350 w 138112"/>
                  <a:gd name="connsiteY3" fmla="*/ 159544 h 166687"/>
                  <a:gd name="connsiteX4" fmla="*/ 138112 w 138112"/>
                  <a:gd name="connsiteY4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12" h="166687">
                    <a:moveTo>
                      <a:pt x="138112" y="0"/>
                    </a:moveTo>
                    <a:lnTo>
                      <a:pt x="0" y="102394"/>
                    </a:lnTo>
                    <a:lnTo>
                      <a:pt x="69056" y="166687"/>
                    </a:lnTo>
                    <a:lnTo>
                      <a:pt x="133350" y="159544"/>
                    </a:lnTo>
                    <a:lnTo>
                      <a:pt x="138112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3" name="フリーフォーム 1188">
                <a:extLst>
                  <a:ext uri="{FF2B5EF4-FFF2-40B4-BE49-F238E27FC236}">
                    <a16:creationId xmlns:a16="http://schemas.microsoft.com/office/drawing/2014/main" id="{1ED69524-3AE0-4CE8-9D29-429176B6064D}"/>
                  </a:ext>
                </a:extLst>
              </p:cNvPr>
              <p:cNvSpPr/>
              <p:nvPr/>
            </p:nvSpPr>
            <p:spPr bwMode="auto">
              <a:xfrm>
                <a:off x="8782997" y="4449570"/>
                <a:ext cx="93097" cy="73314"/>
              </a:xfrm>
              <a:custGeom>
                <a:avLst/>
                <a:gdLst>
                  <a:gd name="connsiteX0" fmla="*/ 88107 w 126207"/>
                  <a:gd name="connsiteY0" fmla="*/ 0 h 100012"/>
                  <a:gd name="connsiteX1" fmla="*/ 26194 w 126207"/>
                  <a:gd name="connsiteY1" fmla="*/ 7144 h 100012"/>
                  <a:gd name="connsiteX2" fmla="*/ 0 w 126207"/>
                  <a:gd name="connsiteY2" fmla="*/ 40481 h 100012"/>
                  <a:gd name="connsiteX3" fmla="*/ 116682 w 126207"/>
                  <a:gd name="connsiteY3" fmla="*/ 100012 h 100012"/>
                  <a:gd name="connsiteX4" fmla="*/ 126207 w 126207"/>
                  <a:gd name="connsiteY4" fmla="*/ 50006 h 100012"/>
                  <a:gd name="connsiteX5" fmla="*/ 88107 w 126207"/>
                  <a:gd name="connsiteY5" fmla="*/ 0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207" h="100012">
                    <a:moveTo>
                      <a:pt x="88107" y="0"/>
                    </a:moveTo>
                    <a:lnTo>
                      <a:pt x="26194" y="7144"/>
                    </a:lnTo>
                    <a:lnTo>
                      <a:pt x="0" y="40481"/>
                    </a:lnTo>
                    <a:lnTo>
                      <a:pt x="116682" y="100012"/>
                    </a:lnTo>
                    <a:lnTo>
                      <a:pt x="126207" y="50006"/>
                    </a:lnTo>
                    <a:lnTo>
                      <a:pt x="88107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4" name="フリーフォーム 1189">
                <a:extLst>
                  <a:ext uri="{FF2B5EF4-FFF2-40B4-BE49-F238E27FC236}">
                    <a16:creationId xmlns:a16="http://schemas.microsoft.com/office/drawing/2014/main" id="{DE3F4896-C7B4-4D75-B21F-6621AFC9623E}"/>
                  </a:ext>
                </a:extLst>
              </p:cNvPr>
              <p:cNvSpPr/>
              <p:nvPr/>
            </p:nvSpPr>
            <p:spPr bwMode="auto">
              <a:xfrm>
                <a:off x="8872602" y="4480990"/>
                <a:ext cx="151282" cy="76805"/>
              </a:xfrm>
              <a:custGeom>
                <a:avLst/>
                <a:gdLst>
                  <a:gd name="connsiteX0" fmla="*/ 0 w 207169"/>
                  <a:gd name="connsiteY0" fmla="*/ 9525 h 104775"/>
                  <a:gd name="connsiteX1" fmla="*/ 45244 w 207169"/>
                  <a:gd name="connsiteY1" fmla="*/ 40482 h 104775"/>
                  <a:gd name="connsiteX2" fmla="*/ 97631 w 207169"/>
                  <a:gd name="connsiteY2" fmla="*/ 0 h 104775"/>
                  <a:gd name="connsiteX3" fmla="*/ 147638 w 207169"/>
                  <a:gd name="connsiteY3" fmla="*/ 4763 h 104775"/>
                  <a:gd name="connsiteX4" fmla="*/ 207169 w 207169"/>
                  <a:gd name="connsiteY4" fmla="*/ 59532 h 104775"/>
                  <a:gd name="connsiteX5" fmla="*/ 159544 w 207169"/>
                  <a:gd name="connsiteY5" fmla="*/ 104775 h 104775"/>
                  <a:gd name="connsiteX6" fmla="*/ 138113 w 207169"/>
                  <a:gd name="connsiteY6" fmla="*/ 47625 h 104775"/>
                  <a:gd name="connsiteX7" fmla="*/ 104775 w 207169"/>
                  <a:gd name="connsiteY7" fmla="*/ 40482 h 104775"/>
                  <a:gd name="connsiteX8" fmla="*/ 80963 w 207169"/>
                  <a:gd name="connsiteY8" fmla="*/ 54769 h 104775"/>
                  <a:gd name="connsiteX9" fmla="*/ 97631 w 207169"/>
                  <a:gd name="connsiteY9" fmla="*/ 88107 h 104775"/>
                  <a:gd name="connsiteX10" fmla="*/ 73819 w 207169"/>
                  <a:gd name="connsiteY10" fmla="*/ 102394 h 104775"/>
                  <a:gd name="connsiteX11" fmla="*/ 2381 w 207169"/>
                  <a:gd name="connsiteY11" fmla="*/ 61913 h 104775"/>
                  <a:gd name="connsiteX12" fmla="*/ 0 w 207169"/>
                  <a:gd name="connsiteY12" fmla="*/ 952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169" h="104775">
                    <a:moveTo>
                      <a:pt x="0" y="9525"/>
                    </a:moveTo>
                    <a:lnTo>
                      <a:pt x="45244" y="40482"/>
                    </a:lnTo>
                    <a:lnTo>
                      <a:pt x="97631" y="0"/>
                    </a:lnTo>
                    <a:lnTo>
                      <a:pt x="147638" y="4763"/>
                    </a:lnTo>
                    <a:lnTo>
                      <a:pt x="207169" y="59532"/>
                    </a:lnTo>
                    <a:lnTo>
                      <a:pt x="159544" y="104775"/>
                    </a:lnTo>
                    <a:lnTo>
                      <a:pt x="138113" y="47625"/>
                    </a:lnTo>
                    <a:lnTo>
                      <a:pt x="104775" y="40482"/>
                    </a:lnTo>
                    <a:lnTo>
                      <a:pt x="80963" y="54769"/>
                    </a:lnTo>
                    <a:lnTo>
                      <a:pt x="97631" y="88107"/>
                    </a:lnTo>
                    <a:lnTo>
                      <a:pt x="73819" y="102394"/>
                    </a:lnTo>
                    <a:lnTo>
                      <a:pt x="2381" y="61913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5" name="フリーフォーム 1190">
                <a:extLst>
                  <a:ext uri="{FF2B5EF4-FFF2-40B4-BE49-F238E27FC236}">
                    <a16:creationId xmlns:a16="http://schemas.microsoft.com/office/drawing/2014/main" id="{1DBEF937-C974-44F3-B931-0F223788EA66}"/>
                  </a:ext>
                </a:extLst>
              </p:cNvPr>
              <p:cNvSpPr/>
              <p:nvPr/>
            </p:nvSpPr>
            <p:spPr bwMode="auto">
              <a:xfrm>
                <a:off x="8956389" y="4420478"/>
                <a:ext cx="294418" cy="401478"/>
              </a:xfrm>
              <a:custGeom>
                <a:avLst/>
                <a:gdLst>
                  <a:gd name="connsiteX0" fmla="*/ 59531 w 402431"/>
                  <a:gd name="connsiteY0" fmla="*/ 185737 h 547687"/>
                  <a:gd name="connsiteX1" fmla="*/ 90488 w 402431"/>
                  <a:gd name="connsiteY1" fmla="*/ 142875 h 547687"/>
                  <a:gd name="connsiteX2" fmla="*/ 80963 w 402431"/>
                  <a:gd name="connsiteY2" fmla="*/ 128587 h 547687"/>
                  <a:gd name="connsiteX3" fmla="*/ 121444 w 402431"/>
                  <a:gd name="connsiteY3" fmla="*/ 33337 h 547687"/>
                  <a:gd name="connsiteX4" fmla="*/ 245269 w 402431"/>
                  <a:gd name="connsiteY4" fmla="*/ 0 h 547687"/>
                  <a:gd name="connsiteX5" fmla="*/ 202406 w 402431"/>
                  <a:gd name="connsiteY5" fmla="*/ 97631 h 547687"/>
                  <a:gd name="connsiteX6" fmla="*/ 230981 w 402431"/>
                  <a:gd name="connsiteY6" fmla="*/ 171450 h 547687"/>
                  <a:gd name="connsiteX7" fmla="*/ 400050 w 402431"/>
                  <a:gd name="connsiteY7" fmla="*/ 221456 h 547687"/>
                  <a:gd name="connsiteX8" fmla="*/ 397669 w 402431"/>
                  <a:gd name="connsiteY8" fmla="*/ 345281 h 547687"/>
                  <a:gd name="connsiteX9" fmla="*/ 402431 w 402431"/>
                  <a:gd name="connsiteY9" fmla="*/ 385762 h 547687"/>
                  <a:gd name="connsiteX10" fmla="*/ 330994 w 402431"/>
                  <a:gd name="connsiteY10" fmla="*/ 371475 h 547687"/>
                  <a:gd name="connsiteX11" fmla="*/ 309563 w 402431"/>
                  <a:gd name="connsiteY11" fmla="*/ 428625 h 547687"/>
                  <a:gd name="connsiteX12" fmla="*/ 333375 w 402431"/>
                  <a:gd name="connsiteY12" fmla="*/ 497681 h 547687"/>
                  <a:gd name="connsiteX13" fmla="*/ 280988 w 402431"/>
                  <a:gd name="connsiteY13" fmla="*/ 547687 h 547687"/>
                  <a:gd name="connsiteX14" fmla="*/ 202406 w 402431"/>
                  <a:gd name="connsiteY14" fmla="*/ 526256 h 547687"/>
                  <a:gd name="connsiteX15" fmla="*/ 135731 w 402431"/>
                  <a:gd name="connsiteY15" fmla="*/ 438150 h 547687"/>
                  <a:gd name="connsiteX16" fmla="*/ 42863 w 402431"/>
                  <a:gd name="connsiteY16" fmla="*/ 426243 h 547687"/>
                  <a:gd name="connsiteX17" fmla="*/ 0 w 402431"/>
                  <a:gd name="connsiteY17" fmla="*/ 376237 h 547687"/>
                  <a:gd name="connsiteX18" fmla="*/ 80963 w 402431"/>
                  <a:gd name="connsiteY18" fmla="*/ 295275 h 547687"/>
                  <a:gd name="connsiteX19" fmla="*/ 59531 w 402431"/>
                  <a:gd name="connsiteY19" fmla="*/ 185737 h 54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2431" h="547687">
                    <a:moveTo>
                      <a:pt x="59531" y="185737"/>
                    </a:moveTo>
                    <a:lnTo>
                      <a:pt x="90488" y="142875"/>
                    </a:lnTo>
                    <a:lnTo>
                      <a:pt x="80963" y="128587"/>
                    </a:lnTo>
                    <a:lnTo>
                      <a:pt x="121444" y="33337"/>
                    </a:lnTo>
                    <a:lnTo>
                      <a:pt x="245269" y="0"/>
                    </a:lnTo>
                    <a:lnTo>
                      <a:pt x="202406" y="97631"/>
                    </a:lnTo>
                    <a:lnTo>
                      <a:pt x="230981" y="171450"/>
                    </a:lnTo>
                    <a:lnTo>
                      <a:pt x="400050" y="221456"/>
                    </a:lnTo>
                    <a:cubicBezTo>
                      <a:pt x="399256" y="262731"/>
                      <a:pt x="398463" y="304006"/>
                      <a:pt x="397669" y="345281"/>
                    </a:cubicBezTo>
                    <a:lnTo>
                      <a:pt x="402431" y="385762"/>
                    </a:lnTo>
                    <a:lnTo>
                      <a:pt x="330994" y="371475"/>
                    </a:lnTo>
                    <a:lnTo>
                      <a:pt x="309563" y="428625"/>
                    </a:lnTo>
                    <a:lnTo>
                      <a:pt x="333375" y="497681"/>
                    </a:lnTo>
                    <a:lnTo>
                      <a:pt x="280988" y="547687"/>
                    </a:lnTo>
                    <a:lnTo>
                      <a:pt x="202406" y="526256"/>
                    </a:lnTo>
                    <a:lnTo>
                      <a:pt x="135731" y="438150"/>
                    </a:lnTo>
                    <a:lnTo>
                      <a:pt x="42863" y="426243"/>
                    </a:lnTo>
                    <a:lnTo>
                      <a:pt x="0" y="376237"/>
                    </a:lnTo>
                    <a:lnTo>
                      <a:pt x="80963" y="295275"/>
                    </a:lnTo>
                    <a:lnTo>
                      <a:pt x="59531" y="18573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6" name="フリーフォーム 1191">
                <a:extLst>
                  <a:ext uri="{FF2B5EF4-FFF2-40B4-BE49-F238E27FC236}">
                    <a16:creationId xmlns:a16="http://schemas.microsoft.com/office/drawing/2014/main" id="{9BAB21F3-C1F8-4B60-99F3-A91DAB44AAC4}"/>
                  </a:ext>
                </a:extLst>
              </p:cNvPr>
              <p:cNvSpPr/>
              <p:nvPr/>
            </p:nvSpPr>
            <p:spPr bwMode="auto">
              <a:xfrm>
                <a:off x="8905186" y="4697440"/>
                <a:ext cx="157100" cy="187356"/>
              </a:xfrm>
              <a:custGeom>
                <a:avLst/>
                <a:gdLst>
                  <a:gd name="connsiteX0" fmla="*/ 69056 w 214312"/>
                  <a:gd name="connsiteY0" fmla="*/ 0 h 254794"/>
                  <a:gd name="connsiteX1" fmla="*/ 40481 w 214312"/>
                  <a:gd name="connsiteY1" fmla="*/ 45244 h 254794"/>
                  <a:gd name="connsiteX2" fmla="*/ 0 w 214312"/>
                  <a:gd name="connsiteY2" fmla="*/ 138113 h 254794"/>
                  <a:gd name="connsiteX3" fmla="*/ 33337 w 214312"/>
                  <a:gd name="connsiteY3" fmla="*/ 173832 h 254794"/>
                  <a:gd name="connsiteX4" fmla="*/ 28575 w 214312"/>
                  <a:gd name="connsiteY4" fmla="*/ 230982 h 254794"/>
                  <a:gd name="connsiteX5" fmla="*/ 76200 w 214312"/>
                  <a:gd name="connsiteY5" fmla="*/ 254794 h 254794"/>
                  <a:gd name="connsiteX6" fmla="*/ 114300 w 214312"/>
                  <a:gd name="connsiteY6" fmla="*/ 178594 h 254794"/>
                  <a:gd name="connsiteX7" fmla="*/ 200025 w 214312"/>
                  <a:gd name="connsiteY7" fmla="*/ 128588 h 254794"/>
                  <a:gd name="connsiteX8" fmla="*/ 214312 w 214312"/>
                  <a:gd name="connsiteY8" fmla="*/ 54769 h 254794"/>
                  <a:gd name="connsiteX9" fmla="*/ 126206 w 214312"/>
                  <a:gd name="connsiteY9" fmla="*/ 59532 h 254794"/>
                  <a:gd name="connsiteX10" fmla="*/ 69056 w 214312"/>
                  <a:gd name="connsiteY10" fmla="*/ 0 h 25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12" h="254794">
                    <a:moveTo>
                      <a:pt x="69056" y="0"/>
                    </a:moveTo>
                    <a:lnTo>
                      <a:pt x="40481" y="45244"/>
                    </a:lnTo>
                    <a:lnTo>
                      <a:pt x="0" y="138113"/>
                    </a:lnTo>
                    <a:lnTo>
                      <a:pt x="33337" y="173832"/>
                    </a:lnTo>
                    <a:lnTo>
                      <a:pt x="28575" y="230982"/>
                    </a:lnTo>
                    <a:lnTo>
                      <a:pt x="76200" y="254794"/>
                    </a:lnTo>
                    <a:lnTo>
                      <a:pt x="114300" y="178594"/>
                    </a:lnTo>
                    <a:lnTo>
                      <a:pt x="200025" y="128588"/>
                    </a:lnTo>
                    <a:lnTo>
                      <a:pt x="214312" y="54769"/>
                    </a:lnTo>
                    <a:lnTo>
                      <a:pt x="126206" y="59532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7" name="フリーフォーム 1192">
                <a:extLst>
                  <a:ext uri="{FF2B5EF4-FFF2-40B4-BE49-F238E27FC236}">
                    <a16:creationId xmlns:a16="http://schemas.microsoft.com/office/drawing/2014/main" id="{7E23BED5-3E34-4568-8AAB-205F4BB333BF}"/>
                  </a:ext>
                </a:extLst>
              </p:cNvPr>
              <p:cNvSpPr/>
              <p:nvPr/>
            </p:nvSpPr>
            <p:spPr bwMode="auto">
              <a:xfrm>
                <a:off x="8905186" y="4756788"/>
                <a:ext cx="314201" cy="484102"/>
              </a:xfrm>
              <a:custGeom>
                <a:avLst/>
                <a:gdLst>
                  <a:gd name="connsiteX0" fmla="*/ 38100 w 428625"/>
                  <a:gd name="connsiteY0" fmla="*/ 140494 h 659606"/>
                  <a:gd name="connsiteX1" fmla="*/ 0 w 428625"/>
                  <a:gd name="connsiteY1" fmla="*/ 190500 h 659606"/>
                  <a:gd name="connsiteX2" fmla="*/ 4762 w 428625"/>
                  <a:gd name="connsiteY2" fmla="*/ 228600 h 659606"/>
                  <a:gd name="connsiteX3" fmla="*/ 47625 w 428625"/>
                  <a:gd name="connsiteY3" fmla="*/ 230981 h 659606"/>
                  <a:gd name="connsiteX4" fmla="*/ 111919 w 428625"/>
                  <a:gd name="connsiteY4" fmla="*/ 402431 h 659606"/>
                  <a:gd name="connsiteX5" fmla="*/ 180975 w 428625"/>
                  <a:gd name="connsiteY5" fmla="*/ 554831 h 659606"/>
                  <a:gd name="connsiteX6" fmla="*/ 352425 w 428625"/>
                  <a:gd name="connsiteY6" fmla="*/ 659606 h 659606"/>
                  <a:gd name="connsiteX7" fmla="*/ 381000 w 428625"/>
                  <a:gd name="connsiteY7" fmla="*/ 635794 h 659606"/>
                  <a:gd name="connsiteX8" fmla="*/ 428625 w 428625"/>
                  <a:gd name="connsiteY8" fmla="*/ 464344 h 659606"/>
                  <a:gd name="connsiteX9" fmla="*/ 400050 w 428625"/>
                  <a:gd name="connsiteY9" fmla="*/ 385762 h 659606"/>
                  <a:gd name="connsiteX10" fmla="*/ 345281 w 428625"/>
                  <a:gd name="connsiteY10" fmla="*/ 328612 h 659606"/>
                  <a:gd name="connsiteX11" fmla="*/ 297656 w 428625"/>
                  <a:gd name="connsiteY11" fmla="*/ 338137 h 659606"/>
                  <a:gd name="connsiteX12" fmla="*/ 254794 w 428625"/>
                  <a:gd name="connsiteY12" fmla="*/ 266700 h 659606"/>
                  <a:gd name="connsiteX13" fmla="*/ 290512 w 428625"/>
                  <a:gd name="connsiteY13" fmla="*/ 157162 h 659606"/>
                  <a:gd name="connsiteX14" fmla="*/ 364331 w 428625"/>
                  <a:gd name="connsiteY14" fmla="*/ 133350 h 659606"/>
                  <a:gd name="connsiteX15" fmla="*/ 354806 w 428625"/>
                  <a:gd name="connsiteY15" fmla="*/ 83344 h 659606"/>
                  <a:gd name="connsiteX16" fmla="*/ 273844 w 428625"/>
                  <a:gd name="connsiteY16" fmla="*/ 73819 h 659606"/>
                  <a:gd name="connsiteX17" fmla="*/ 216694 w 428625"/>
                  <a:gd name="connsiteY17" fmla="*/ 0 h 659606"/>
                  <a:gd name="connsiteX18" fmla="*/ 195262 w 428625"/>
                  <a:gd name="connsiteY18" fmla="*/ 42862 h 659606"/>
                  <a:gd name="connsiteX19" fmla="*/ 114300 w 428625"/>
                  <a:gd name="connsiteY19" fmla="*/ 97631 h 659606"/>
                  <a:gd name="connsiteX20" fmla="*/ 80962 w 428625"/>
                  <a:gd name="connsiteY20" fmla="*/ 173831 h 659606"/>
                  <a:gd name="connsiteX21" fmla="*/ 38100 w 428625"/>
                  <a:gd name="connsiteY21" fmla="*/ 140494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8625" h="659606">
                    <a:moveTo>
                      <a:pt x="38100" y="140494"/>
                    </a:moveTo>
                    <a:lnTo>
                      <a:pt x="0" y="190500"/>
                    </a:lnTo>
                    <a:lnTo>
                      <a:pt x="4762" y="228600"/>
                    </a:lnTo>
                    <a:lnTo>
                      <a:pt x="47625" y="230981"/>
                    </a:lnTo>
                    <a:lnTo>
                      <a:pt x="111919" y="402431"/>
                    </a:lnTo>
                    <a:lnTo>
                      <a:pt x="180975" y="554831"/>
                    </a:lnTo>
                    <a:lnTo>
                      <a:pt x="352425" y="659606"/>
                    </a:lnTo>
                    <a:lnTo>
                      <a:pt x="381000" y="635794"/>
                    </a:lnTo>
                    <a:lnTo>
                      <a:pt x="428625" y="464344"/>
                    </a:lnTo>
                    <a:lnTo>
                      <a:pt x="400050" y="385762"/>
                    </a:lnTo>
                    <a:lnTo>
                      <a:pt x="345281" y="328612"/>
                    </a:lnTo>
                    <a:lnTo>
                      <a:pt x="297656" y="338137"/>
                    </a:lnTo>
                    <a:lnTo>
                      <a:pt x="254794" y="266700"/>
                    </a:lnTo>
                    <a:lnTo>
                      <a:pt x="290512" y="157162"/>
                    </a:lnTo>
                    <a:lnTo>
                      <a:pt x="364331" y="133350"/>
                    </a:lnTo>
                    <a:lnTo>
                      <a:pt x="354806" y="83344"/>
                    </a:lnTo>
                    <a:lnTo>
                      <a:pt x="273844" y="73819"/>
                    </a:lnTo>
                    <a:lnTo>
                      <a:pt x="216694" y="0"/>
                    </a:lnTo>
                    <a:lnTo>
                      <a:pt x="195262" y="42862"/>
                    </a:lnTo>
                    <a:lnTo>
                      <a:pt x="114300" y="97631"/>
                    </a:lnTo>
                    <a:lnTo>
                      <a:pt x="80962" y="173831"/>
                    </a:lnTo>
                    <a:lnTo>
                      <a:pt x="38100" y="140494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8" name="フリーフォーム 1193">
                <a:extLst>
                  <a:ext uri="{FF2B5EF4-FFF2-40B4-BE49-F238E27FC236}">
                    <a16:creationId xmlns:a16="http://schemas.microsoft.com/office/drawing/2014/main" id="{58E7A6E8-320B-4C5E-A62B-5EEF95F3065E}"/>
                  </a:ext>
                </a:extLst>
              </p:cNvPr>
              <p:cNvSpPr/>
              <p:nvPr/>
            </p:nvSpPr>
            <p:spPr bwMode="auto">
              <a:xfrm>
                <a:off x="9106507" y="4421641"/>
                <a:ext cx="317691" cy="306055"/>
              </a:xfrm>
              <a:custGeom>
                <a:avLst/>
                <a:gdLst>
                  <a:gd name="connsiteX0" fmla="*/ 45243 w 433387"/>
                  <a:gd name="connsiteY0" fmla="*/ 0 h 416719"/>
                  <a:gd name="connsiteX1" fmla="*/ 166687 w 433387"/>
                  <a:gd name="connsiteY1" fmla="*/ 26194 h 416719"/>
                  <a:gd name="connsiteX2" fmla="*/ 183356 w 433387"/>
                  <a:gd name="connsiteY2" fmla="*/ 71437 h 416719"/>
                  <a:gd name="connsiteX3" fmla="*/ 321468 w 433387"/>
                  <a:gd name="connsiteY3" fmla="*/ 64294 h 416719"/>
                  <a:gd name="connsiteX4" fmla="*/ 378618 w 433387"/>
                  <a:gd name="connsiteY4" fmla="*/ 78581 h 416719"/>
                  <a:gd name="connsiteX5" fmla="*/ 433387 w 433387"/>
                  <a:gd name="connsiteY5" fmla="*/ 145256 h 416719"/>
                  <a:gd name="connsiteX6" fmla="*/ 392906 w 433387"/>
                  <a:gd name="connsiteY6" fmla="*/ 190500 h 416719"/>
                  <a:gd name="connsiteX7" fmla="*/ 421481 w 433387"/>
                  <a:gd name="connsiteY7" fmla="*/ 254794 h 416719"/>
                  <a:gd name="connsiteX8" fmla="*/ 333375 w 433387"/>
                  <a:gd name="connsiteY8" fmla="*/ 309562 h 416719"/>
                  <a:gd name="connsiteX9" fmla="*/ 292893 w 433387"/>
                  <a:gd name="connsiteY9" fmla="*/ 280987 h 416719"/>
                  <a:gd name="connsiteX10" fmla="*/ 314325 w 433387"/>
                  <a:gd name="connsiteY10" fmla="*/ 369094 h 416719"/>
                  <a:gd name="connsiteX11" fmla="*/ 254793 w 433387"/>
                  <a:gd name="connsiteY11" fmla="*/ 416719 h 416719"/>
                  <a:gd name="connsiteX12" fmla="*/ 190500 w 433387"/>
                  <a:gd name="connsiteY12" fmla="*/ 381000 h 416719"/>
                  <a:gd name="connsiteX13" fmla="*/ 195262 w 433387"/>
                  <a:gd name="connsiteY13" fmla="*/ 221456 h 416719"/>
                  <a:gd name="connsiteX14" fmla="*/ 23812 w 433387"/>
                  <a:gd name="connsiteY14" fmla="*/ 169069 h 416719"/>
                  <a:gd name="connsiteX15" fmla="*/ 0 w 433387"/>
                  <a:gd name="connsiteY15" fmla="*/ 104775 h 416719"/>
                  <a:gd name="connsiteX16" fmla="*/ 45243 w 433387"/>
                  <a:gd name="connsiteY16" fmla="*/ 0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3387" h="416719">
                    <a:moveTo>
                      <a:pt x="45243" y="0"/>
                    </a:moveTo>
                    <a:lnTo>
                      <a:pt x="166687" y="26194"/>
                    </a:lnTo>
                    <a:lnTo>
                      <a:pt x="183356" y="71437"/>
                    </a:lnTo>
                    <a:lnTo>
                      <a:pt x="321468" y="64294"/>
                    </a:lnTo>
                    <a:lnTo>
                      <a:pt x="378618" y="78581"/>
                    </a:lnTo>
                    <a:lnTo>
                      <a:pt x="433387" y="145256"/>
                    </a:lnTo>
                    <a:lnTo>
                      <a:pt x="392906" y="190500"/>
                    </a:lnTo>
                    <a:lnTo>
                      <a:pt x="421481" y="254794"/>
                    </a:lnTo>
                    <a:lnTo>
                      <a:pt x="333375" y="309562"/>
                    </a:lnTo>
                    <a:lnTo>
                      <a:pt x="292893" y="280987"/>
                    </a:lnTo>
                    <a:lnTo>
                      <a:pt x="314325" y="369094"/>
                    </a:lnTo>
                    <a:lnTo>
                      <a:pt x="254793" y="416719"/>
                    </a:lnTo>
                    <a:lnTo>
                      <a:pt x="190500" y="381000"/>
                    </a:lnTo>
                    <a:lnTo>
                      <a:pt x="195262" y="221456"/>
                    </a:lnTo>
                    <a:lnTo>
                      <a:pt x="23812" y="169069"/>
                    </a:lnTo>
                    <a:lnTo>
                      <a:pt x="0" y="104775"/>
                    </a:lnTo>
                    <a:lnTo>
                      <a:pt x="4524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9" name="フリーフォーム 1194">
                <a:extLst>
                  <a:ext uri="{FF2B5EF4-FFF2-40B4-BE49-F238E27FC236}">
                    <a16:creationId xmlns:a16="http://schemas.microsoft.com/office/drawing/2014/main" id="{F0279033-B2A5-4BF2-8EFB-F80A1195DF23}"/>
                  </a:ext>
                </a:extLst>
              </p:cNvPr>
              <p:cNvSpPr/>
              <p:nvPr/>
            </p:nvSpPr>
            <p:spPr bwMode="auto">
              <a:xfrm>
                <a:off x="9399761" y="4526374"/>
                <a:ext cx="115207" cy="176883"/>
              </a:xfrm>
              <a:custGeom>
                <a:avLst/>
                <a:gdLst>
                  <a:gd name="connsiteX0" fmla="*/ 40481 w 157162"/>
                  <a:gd name="connsiteY0" fmla="*/ 0 h 240506"/>
                  <a:gd name="connsiteX1" fmla="*/ 0 w 157162"/>
                  <a:gd name="connsiteY1" fmla="*/ 42862 h 240506"/>
                  <a:gd name="connsiteX2" fmla="*/ 28575 w 157162"/>
                  <a:gd name="connsiteY2" fmla="*/ 119062 h 240506"/>
                  <a:gd name="connsiteX3" fmla="*/ 57150 w 157162"/>
                  <a:gd name="connsiteY3" fmla="*/ 138112 h 240506"/>
                  <a:gd name="connsiteX4" fmla="*/ 42862 w 157162"/>
                  <a:gd name="connsiteY4" fmla="*/ 180975 h 240506"/>
                  <a:gd name="connsiteX5" fmla="*/ 71437 w 157162"/>
                  <a:gd name="connsiteY5" fmla="*/ 240506 h 240506"/>
                  <a:gd name="connsiteX6" fmla="*/ 157162 w 157162"/>
                  <a:gd name="connsiteY6" fmla="*/ 233362 h 240506"/>
                  <a:gd name="connsiteX7" fmla="*/ 111918 w 157162"/>
                  <a:gd name="connsiteY7" fmla="*/ 138112 h 240506"/>
                  <a:gd name="connsiteX8" fmla="*/ 145256 w 157162"/>
                  <a:gd name="connsiteY8" fmla="*/ 80962 h 240506"/>
                  <a:gd name="connsiteX9" fmla="*/ 40481 w 157162"/>
                  <a:gd name="connsiteY9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" h="240506">
                    <a:moveTo>
                      <a:pt x="40481" y="0"/>
                    </a:moveTo>
                    <a:lnTo>
                      <a:pt x="0" y="42862"/>
                    </a:lnTo>
                    <a:lnTo>
                      <a:pt x="28575" y="119062"/>
                    </a:lnTo>
                    <a:lnTo>
                      <a:pt x="57150" y="138112"/>
                    </a:lnTo>
                    <a:lnTo>
                      <a:pt x="42862" y="180975"/>
                    </a:lnTo>
                    <a:lnTo>
                      <a:pt x="71437" y="240506"/>
                    </a:lnTo>
                    <a:lnTo>
                      <a:pt x="157162" y="233362"/>
                    </a:lnTo>
                    <a:lnTo>
                      <a:pt x="111918" y="138112"/>
                    </a:lnTo>
                    <a:lnTo>
                      <a:pt x="145256" y="80962"/>
                    </a:lnTo>
                    <a:lnTo>
                      <a:pt x="4048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0" name="フリーフォーム 1195">
                <a:extLst>
                  <a:ext uri="{FF2B5EF4-FFF2-40B4-BE49-F238E27FC236}">
                    <a16:creationId xmlns:a16="http://schemas.microsoft.com/office/drawing/2014/main" id="{FCC53979-EECF-400C-9765-AF58BFF332B1}"/>
                  </a:ext>
                </a:extLst>
              </p:cNvPr>
              <p:cNvSpPr/>
              <p:nvPr/>
            </p:nvSpPr>
            <p:spPr bwMode="auto">
              <a:xfrm>
                <a:off x="9481220" y="4582232"/>
                <a:ext cx="103569" cy="122189"/>
              </a:xfrm>
              <a:custGeom>
                <a:avLst/>
                <a:gdLst>
                  <a:gd name="connsiteX0" fmla="*/ 42863 w 140494"/>
                  <a:gd name="connsiteY0" fmla="*/ 166687 h 166687"/>
                  <a:gd name="connsiteX1" fmla="*/ 0 w 140494"/>
                  <a:gd name="connsiteY1" fmla="*/ 57150 h 166687"/>
                  <a:gd name="connsiteX2" fmla="*/ 42863 w 140494"/>
                  <a:gd name="connsiteY2" fmla="*/ 0 h 166687"/>
                  <a:gd name="connsiteX3" fmla="*/ 119063 w 140494"/>
                  <a:gd name="connsiteY3" fmla="*/ 0 h 166687"/>
                  <a:gd name="connsiteX4" fmla="*/ 140494 w 140494"/>
                  <a:gd name="connsiteY4" fmla="*/ 19050 h 166687"/>
                  <a:gd name="connsiteX5" fmla="*/ 123825 w 140494"/>
                  <a:gd name="connsiteY5" fmla="*/ 45244 h 166687"/>
                  <a:gd name="connsiteX6" fmla="*/ 138113 w 140494"/>
                  <a:gd name="connsiteY6" fmla="*/ 126206 h 166687"/>
                  <a:gd name="connsiteX7" fmla="*/ 76200 w 140494"/>
                  <a:gd name="connsiteY7" fmla="*/ 126206 h 166687"/>
                  <a:gd name="connsiteX8" fmla="*/ 42863 w 140494"/>
                  <a:gd name="connsiteY8" fmla="*/ 166687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42863" y="166687"/>
                    </a:moveTo>
                    <a:lnTo>
                      <a:pt x="0" y="57150"/>
                    </a:lnTo>
                    <a:lnTo>
                      <a:pt x="42863" y="0"/>
                    </a:lnTo>
                    <a:lnTo>
                      <a:pt x="119063" y="0"/>
                    </a:lnTo>
                    <a:lnTo>
                      <a:pt x="140494" y="19050"/>
                    </a:lnTo>
                    <a:lnTo>
                      <a:pt x="123825" y="45244"/>
                    </a:lnTo>
                    <a:lnTo>
                      <a:pt x="138113" y="126206"/>
                    </a:lnTo>
                    <a:lnTo>
                      <a:pt x="76200" y="126206"/>
                    </a:lnTo>
                    <a:lnTo>
                      <a:pt x="42863" y="166687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2" name="フリーフォーム 1197">
                <a:extLst>
                  <a:ext uri="{FF2B5EF4-FFF2-40B4-BE49-F238E27FC236}">
                    <a16:creationId xmlns:a16="http://schemas.microsoft.com/office/drawing/2014/main" id="{1569BA64-F24B-4F7D-BA05-949F94A84AB6}"/>
                  </a:ext>
                </a:extLst>
              </p:cNvPr>
              <p:cNvSpPr/>
              <p:nvPr/>
            </p:nvSpPr>
            <p:spPr bwMode="auto">
              <a:xfrm>
                <a:off x="9565007" y="4595033"/>
                <a:ext cx="82623" cy="90769"/>
              </a:xfrm>
              <a:custGeom>
                <a:avLst/>
                <a:gdLst>
                  <a:gd name="connsiteX0" fmla="*/ 23813 w 111919"/>
                  <a:gd name="connsiteY0" fmla="*/ 0 h 123825"/>
                  <a:gd name="connsiteX1" fmla="*/ 0 w 111919"/>
                  <a:gd name="connsiteY1" fmla="*/ 47625 h 123825"/>
                  <a:gd name="connsiteX2" fmla="*/ 28575 w 111919"/>
                  <a:gd name="connsiteY2" fmla="*/ 123825 h 123825"/>
                  <a:gd name="connsiteX3" fmla="*/ 69057 w 111919"/>
                  <a:gd name="connsiteY3" fmla="*/ 123825 h 123825"/>
                  <a:gd name="connsiteX4" fmla="*/ 111919 w 111919"/>
                  <a:gd name="connsiteY4" fmla="*/ 52387 h 123825"/>
                  <a:gd name="connsiteX5" fmla="*/ 23813 w 111919"/>
                  <a:gd name="connsiteY5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919" h="123825">
                    <a:moveTo>
                      <a:pt x="23813" y="0"/>
                    </a:moveTo>
                    <a:lnTo>
                      <a:pt x="0" y="47625"/>
                    </a:lnTo>
                    <a:lnTo>
                      <a:pt x="28575" y="123825"/>
                    </a:lnTo>
                    <a:lnTo>
                      <a:pt x="69057" y="123825"/>
                    </a:lnTo>
                    <a:lnTo>
                      <a:pt x="111919" y="52387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3" name="フリーフォーム 1199">
                <a:extLst>
                  <a:ext uri="{FF2B5EF4-FFF2-40B4-BE49-F238E27FC236}">
                    <a16:creationId xmlns:a16="http://schemas.microsoft.com/office/drawing/2014/main" id="{7846C39E-49C1-4C9A-92E2-CD677DD3765E}"/>
                  </a:ext>
                </a:extLst>
              </p:cNvPr>
              <p:cNvSpPr/>
              <p:nvPr/>
            </p:nvSpPr>
            <p:spPr bwMode="auto">
              <a:xfrm>
                <a:off x="9043667" y="5223435"/>
                <a:ext cx="188521" cy="1310333"/>
              </a:xfrm>
              <a:custGeom>
                <a:avLst/>
                <a:gdLst>
                  <a:gd name="connsiteX0" fmla="*/ 178593 w 257175"/>
                  <a:gd name="connsiteY0" fmla="*/ 0 h 1788318"/>
                  <a:gd name="connsiteX1" fmla="*/ 230981 w 257175"/>
                  <a:gd name="connsiteY1" fmla="*/ 59531 h 1788318"/>
                  <a:gd name="connsiteX2" fmla="*/ 228600 w 257175"/>
                  <a:gd name="connsiteY2" fmla="*/ 107156 h 1788318"/>
                  <a:gd name="connsiteX3" fmla="*/ 257175 w 257175"/>
                  <a:gd name="connsiteY3" fmla="*/ 207168 h 1788318"/>
                  <a:gd name="connsiteX4" fmla="*/ 257175 w 257175"/>
                  <a:gd name="connsiteY4" fmla="*/ 278606 h 1788318"/>
                  <a:gd name="connsiteX5" fmla="*/ 202406 w 257175"/>
                  <a:gd name="connsiteY5" fmla="*/ 314325 h 1788318"/>
                  <a:gd name="connsiteX6" fmla="*/ 185737 w 257175"/>
                  <a:gd name="connsiteY6" fmla="*/ 519112 h 1788318"/>
                  <a:gd name="connsiteX7" fmla="*/ 171450 w 257175"/>
                  <a:gd name="connsiteY7" fmla="*/ 564356 h 1788318"/>
                  <a:gd name="connsiteX8" fmla="*/ 185737 w 257175"/>
                  <a:gd name="connsiteY8" fmla="*/ 688181 h 1788318"/>
                  <a:gd name="connsiteX9" fmla="*/ 109537 w 257175"/>
                  <a:gd name="connsiteY9" fmla="*/ 845343 h 1788318"/>
                  <a:gd name="connsiteX10" fmla="*/ 104775 w 257175"/>
                  <a:gd name="connsiteY10" fmla="*/ 1059656 h 1788318"/>
                  <a:gd name="connsiteX11" fmla="*/ 130968 w 257175"/>
                  <a:gd name="connsiteY11" fmla="*/ 1183481 h 1788318"/>
                  <a:gd name="connsiteX12" fmla="*/ 100012 w 257175"/>
                  <a:gd name="connsiteY12" fmla="*/ 1323975 h 1788318"/>
                  <a:gd name="connsiteX13" fmla="*/ 88106 w 257175"/>
                  <a:gd name="connsiteY13" fmla="*/ 1400175 h 1788318"/>
                  <a:gd name="connsiteX14" fmla="*/ 69056 w 257175"/>
                  <a:gd name="connsiteY14" fmla="*/ 1464468 h 1788318"/>
                  <a:gd name="connsiteX15" fmla="*/ 92868 w 257175"/>
                  <a:gd name="connsiteY15" fmla="*/ 1566862 h 1788318"/>
                  <a:gd name="connsiteX16" fmla="*/ 145256 w 257175"/>
                  <a:gd name="connsiteY16" fmla="*/ 1578768 h 1788318"/>
                  <a:gd name="connsiteX17" fmla="*/ 183356 w 257175"/>
                  <a:gd name="connsiteY17" fmla="*/ 1593056 h 1788318"/>
                  <a:gd name="connsiteX18" fmla="*/ 207168 w 257175"/>
                  <a:gd name="connsiteY18" fmla="*/ 1788318 h 1788318"/>
                  <a:gd name="connsiteX19" fmla="*/ 69056 w 257175"/>
                  <a:gd name="connsiteY19" fmla="*/ 1662112 h 1788318"/>
                  <a:gd name="connsiteX20" fmla="*/ 73818 w 257175"/>
                  <a:gd name="connsiteY20" fmla="*/ 1604962 h 1788318"/>
                  <a:gd name="connsiteX21" fmla="*/ 42862 w 257175"/>
                  <a:gd name="connsiteY21" fmla="*/ 1559718 h 1788318"/>
                  <a:gd name="connsiteX22" fmla="*/ 4762 w 257175"/>
                  <a:gd name="connsiteY22" fmla="*/ 1497806 h 1788318"/>
                  <a:gd name="connsiteX23" fmla="*/ 7143 w 257175"/>
                  <a:gd name="connsiteY23" fmla="*/ 1362075 h 1788318"/>
                  <a:gd name="connsiteX24" fmla="*/ 54768 w 257175"/>
                  <a:gd name="connsiteY24" fmla="*/ 1404937 h 1788318"/>
                  <a:gd name="connsiteX25" fmla="*/ 69056 w 257175"/>
                  <a:gd name="connsiteY25" fmla="*/ 1340643 h 1788318"/>
                  <a:gd name="connsiteX26" fmla="*/ 21431 w 257175"/>
                  <a:gd name="connsiteY26" fmla="*/ 1314450 h 1788318"/>
                  <a:gd name="connsiteX27" fmla="*/ 50006 w 257175"/>
                  <a:gd name="connsiteY27" fmla="*/ 1295400 h 1788318"/>
                  <a:gd name="connsiteX28" fmla="*/ 0 w 257175"/>
                  <a:gd name="connsiteY28" fmla="*/ 1288256 h 1788318"/>
                  <a:gd name="connsiteX29" fmla="*/ 38100 w 257175"/>
                  <a:gd name="connsiteY29" fmla="*/ 1233487 h 1788318"/>
                  <a:gd name="connsiteX30" fmla="*/ 83343 w 257175"/>
                  <a:gd name="connsiteY30" fmla="*/ 1276350 h 1788318"/>
                  <a:gd name="connsiteX31" fmla="*/ 88106 w 257175"/>
                  <a:gd name="connsiteY31" fmla="*/ 1254918 h 1788318"/>
                  <a:gd name="connsiteX32" fmla="*/ 85725 w 257175"/>
                  <a:gd name="connsiteY32" fmla="*/ 1090612 h 1788318"/>
                  <a:gd name="connsiteX33" fmla="*/ 73818 w 257175"/>
                  <a:gd name="connsiteY33" fmla="*/ 1019175 h 1788318"/>
                  <a:gd name="connsiteX34" fmla="*/ 28575 w 257175"/>
                  <a:gd name="connsiteY34" fmla="*/ 1107281 h 1788318"/>
                  <a:gd name="connsiteX35" fmla="*/ 30956 w 257175"/>
                  <a:gd name="connsiteY35" fmla="*/ 997743 h 1788318"/>
                  <a:gd name="connsiteX36" fmla="*/ 40481 w 257175"/>
                  <a:gd name="connsiteY36" fmla="*/ 916781 h 1788318"/>
                  <a:gd name="connsiteX37" fmla="*/ 40481 w 257175"/>
                  <a:gd name="connsiteY37" fmla="*/ 828675 h 1788318"/>
                  <a:gd name="connsiteX38" fmla="*/ 116681 w 257175"/>
                  <a:gd name="connsiteY38" fmla="*/ 592931 h 1788318"/>
                  <a:gd name="connsiteX39" fmla="*/ 83343 w 257175"/>
                  <a:gd name="connsiteY39" fmla="*/ 521493 h 1788318"/>
                  <a:gd name="connsiteX40" fmla="*/ 147637 w 257175"/>
                  <a:gd name="connsiteY40" fmla="*/ 285750 h 1788318"/>
                  <a:gd name="connsiteX41" fmla="*/ 142875 w 257175"/>
                  <a:gd name="connsiteY41" fmla="*/ 176212 h 1788318"/>
                  <a:gd name="connsiteX42" fmla="*/ 159543 w 257175"/>
                  <a:gd name="connsiteY42" fmla="*/ 64293 h 1788318"/>
                  <a:gd name="connsiteX43" fmla="*/ 178593 w 257175"/>
                  <a:gd name="connsiteY43" fmla="*/ 0 h 178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57175" h="1788318">
                    <a:moveTo>
                      <a:pt x="178593" y="0"/>
                    </a:moveTo>
                    <a:lnTo>
                      <a:pt x="230981" y="59531"/>
                    </a:lnTo>
                    <a:lnTo>
                      <a:pt x="228600" y="107156"/>
                    </a:lnTo>
                    <a:lnTo>
                      <a:pt x="257175" y="207168"/>
                    </a:lnTo>
                    <a:lnTo>
                      <a:pt x="257175" y="278606"/>
                    </a:lnTo>
                    <a:lnTo>
                      <a:pt x="202406" y="314325"/>
                    </a:lnTo>
                    <a:lnTo>
                      <a:pt x="185737" y="519112"/>
                    </a:lnTo>
                    <a:lnTo>
                      <a:pt x="171450" y="564356"/>
                    </a:lnTo>
                    <a:lnTo>
                      <a:pt x="185737" y="688181"/>
                    </a:lnTo>
                    <a:lnTo>
                      <a:pt x="109537" y="845343"/>
                    </a:lnTo>
                    <a:lnTo>
                      <a:pt x="104775" y="1059656"/>
                    </a:lnTo>
                    <a:lnTo>
                      <a:pt x="130968" y="1183481"/>
                    </a:lnTo>
                    <a:lnTo>
                      <a:pt x="100012" y="1323975"/>
                    </a:lnTo>
                    <a:lnTo>
                      <a:pt x="88106" y="1400175"/>
                    </a:lnTo>
                    <a:lnTo>
                      <a:pt x="69056" y="1464468"/>
                    </a:lnTo>
                    <a:lnTo>
                      <a:pt x="92868" y="1566862"/>
                    </a:lnTo>
                    <a:lnTo>
                      <a:pt x="145256" y="1578768"/>
                    </a:lnTo>
                    <a:lnTo>
                      <a:pt x="183356" y="1593056"/>
                    </a:lnTo>
                    <a:lnTo>
                      <a:pt x="207168" y="1788318"/>
                    </a:lnTo>
                    <a:lnTo>
                      <a:pt x="69056" y="1662112"/>
                    </a:lnTo>
                    <a:lnTo>
                      <a:pt x="73818" y="1604962"/>
                    </a:lnTo>
                    <a:lnTo>
                      <a:pt x="42862" y="1559718"/>
                    </a:lnTo>
                    <a:lnTo>
                      <a:pt x="4762" y="1497806"/>
                    </a:lnTo>
                    <a:cubicBezTo>
                      <a:pt x="5556" y="1452562"/>
                      <a:pt x="6349" y="1407319"/>
                      <a:pt x="7143" y="1362075"/>
                    </a:cubicBezTo>
                    <a:lnTo>
                      <a:pt x="54768" y="1404937"/>
                    </a:lnTo>
                    <a:lnTo>
                      <a:pt x="69056" y="1340643"/>
                    </a:lnTo>
                    <a:lnTo>
                      <a:pt x="21431" y="1314450"/>
                    </a:lnTo>
                    <a:lnTo>
                      <a:pt x="50006" y="1295400"/>
                    </a:lnTo>
                    <a:lnTo>
                      <a:pt x="0" y="1288256"/>
                    </a:lnTo>
                    <a:lnTo>
                      <a:pt x="38100" y="1233487"/>
                    </a:lnTo>
                    <a:lnTo>
                      <a:pt x="83343" y="1276350"/>
                    </a:lnTo>
                    <a:lnTo>
                      <a:pt x="88106" y="1254918"/>
                    </a:lnTo>
                    <a:cubicBezTo>
                      <a:pt x="87312" y="1200149"/>
                      <a:pt x="86519" y="1145381"/>
                      <a:pt x="85725" y="1090612"/>
                    </a:cubicBezTo>
                    <a:lnTo>
                      <a:pt x="73818" y="1019175"/>
                    </a:lnTo>
                    <a:lnTo>
                      <a:pt x="28575" y="1107281"/>
                    </a:lnTo>
                    <a:cubicBezTo>
                      <a:pt x="29369" y="1070768"/>
                      <a:pt x="30162" y="1034256"/>
                      <a:pt x="30956" y="997743"/>
                    </a:cubicBezTo>
                    <a:lnTo>
                      <a:pt x="40481" y="916781"/>
                    </a:lnTo>
                    <a:lnTo>
                      <a:pt x="40481" y="828675"/>
                    </a:lnTo>
                    <a:lnTo>
                      <a:pt x="116681" y="592931"/>
                    </a:lnTo>
                    <a:lnTo>
                      <a:pt x="83343" y="521493"/>
                    </a:lnTo>
                    <a:lnTo>
                      <a:pt x="147637" y="285750"/>
                    </a:lnTo>
                    <a:lnTo>
                      <a:pt x="142875" y="176212"/>
                    </a:lnTo>
                    <a:lnTo>
                      <a:pt x="159543" y="64293"/>
                    </a:lnTo>
                    <a:lnTo>
                      <a:pt x="17859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2" name="フリーフォーム 1200">
                <a:extLst>
                  <a:ext uri="{FF2B5EF4-FFF2-40B4-BE49-F238E27FC236}">
                    <a16:creationId xmlns:a16="http://schemas.microsoft.com/office/drawing/2014/main" id="{6FAD56B7-EB5E-48C7-83EB-D21ED635AC00}"/>
                  </a:ext>
                </a:extLst>
              </p:cNvPr>
              <p:cNvSpPr/>
              <p:nvPr/>
            </p:nvSpPr>
            <p:spPr bwMode="auto">
              <a:xfrm>
                <a:off x="9096034" y="5350278"/>
                <a:ext cx="468974" cy="1185817"/>
              </a:xfrm>
              <a:custGeom>
                <a:avLst/>
                <a:gdLst>
                  <a:gd name="connsiteX0" fmla="*/ 259556 w 640556"/>
                  <a:gd name="connsiteY0" fmla="*/ 1585912 h 1616869"/>
                  <a:gd name="connsiteX1" fmla="*/ 138113 w 640556"/>
                  <a:gd name="connsiteY1" fmla="*/ 1616869 h 1616869"/>
                  <a:gd name="connsiteX2" fmla="*/ 116681 w 640556"/>
                  <a:gd name="connsiteY2" fmla="*/ 1419225 h 1616869"/>
                  <a:gd name="connsiteX3" fmla="*/ 16669 w 640556"/>
                  <a:gd name="connsiteY3" fmla="*/ 1390650 h 1616869"/>
                  <a:gd name="connsiteX4" fmla="*/ 0 w 640556"/>
                  <a:gd name="connsiteY4" fmla="*/ 1283494 h 1616869"/>
                  <a:gd name="connsiteX5" fmla="*/ 30956 w 640556"/>
                  <a:gd name="connsiteY5" fmla="*/ 1173956 h 1616869"/>
                  <a:gd name="connsiteX6" fmla="*/ 59531 w 640556"/>
                  <a:gd name="connsiteY6" fmla="*/ 1007269 h 1616869"/>
                  <a:gd name="connsiteX7" fmla="*/ 26194 w 640556"/>
                  <a:gd name="connsiteY7" fmla="*/ 852487 h 1616869"/>
                  <a:gd name="connsiteX8" fmla="*/ 35719 w 640556"/>
                  <a:gd name="connsiteY8" fmla="*/ 659606 h 1616869"/>
                  <a:gd name="connsiteX9" fmla="*/ 119063 w 640556"/>
                  <a:gd name="connsiteY9" fmla="*/ 504825 h 1616869"/>
                  <a:gd name="connsiteX10" fmla="*/ 102394 w 640556"/>
                  <a:gd name="connsiteY10" fmla="*/ 395287 h 1616869"/>
                  <a:gd name="connsiteX11" fmla="*/ 126206 w 640556"/>
                  <a:gd name="connsiteY11" fmla="*/ 126206 h 1616869"/>
                  <a:gd name="connsiteX12" fmla="*/ 188119 w 640556"/>
                  <a:gd name="connsiteY12" fmla="*/ 102394 h 1616869"/>
                  <a:gd name="connsiteX13" fmla="*/ 180975 w 640556"/>
                  <a:gd name="connsiteY13" fmla="*/ 33337 h 1616869"/>
                  <a:gd name="connsiteX14" fmla="*/ 226219 w 640556"/>
                  <a:gd name="connsiteY14" fmla="*/ 0 h 1616869"/>
                  <a:gd name="connsiteX15" fmla="*/ 292894 w 640556"/>
                  <a:gd name="connsiteY15" fmla="*/ 23812 h 1616869"/>
                  <a:gd name="connsiteX16" fmla="*/ 340519 w 640556"/>
                  <a:gd name="connsiteY16" fmla="*/ 9525 h 1616869"/>
                  <a:gd name="connsiteX17" fmla="*/ 433388 w 640556"/>
                  <a:gd name="connsiteY17" fmla="*/ 83344 h 1616869"/>
                  <a:gd name="connsiteX18" fmla="*/ 502444 w 640556"/>
                  <a:gd name="connsiteY18" fmla="*/ 119062 h 1616869"/>
                  <a:gd name="connsiteX19" fmla="*/ 504825 w 640556"/>
                  <a:gd name="connsiteY19" fmla="*/ 197644 h 1616869"/>
                  <a:gd name="connsiteX20" fmla="*/ 552450 w 640556"/>
                  <a:gd name="connsiteY20" fmla="*/ 221456 h 1616869"/>
                  <a:gd name="connsiteX21" fmla="*/ 633413 w 640556"/>
                  <a:gd name="connsiteY21" fmla="*/ 152400 h 1616869"/>
                  <a:gd name="connsiteX22" fmla="*/ 640556 w 640556"/>
                  <a:gd name="connsiteY22" fmla="*/ 188119 h 1616869"/>
                  <a:gd name="connsiteX23" fmla="*/ 595313 w 640556"/>
                  <a:gd name="connsiteY23" fmla="*/ 259556 h 1616869"/>
                  <a:gd name="connsiteX24" fmla="*/ 542925 w 640556"/>
                  <a:gd name="connsiteY24" fmla="*/ 311944 h 1616869"/>
                  <a:gd name="connsiteX25" fmla="*/ 492919 w 640556"/>
                  <a:gd name="connsiteY25" fmla="*/ 423862 h 1616869"/>
                  <a:gd name="connsiteX26" fmla="*/ 478631 w 640556"/>
                  <a:gd name="connsiteY26" fmla="*/ 497681 h 1616869"/>
                  <a:gd name="connsiteX27" fmla="*/ 528638 w 640556"/>
                  <a:gd name="connsiteY27" fmla="*/ 576262 h 1616869"/>
                  <a:gd name="connsiteX28" fmla="*/ 545306 w 640556"/>
                  <a:gd name="connsiteY28" fmla="*/ 633412 h 1616869"/>
                  <a:gd name="connsiteX29" fmla="*/ 447675 w 640556"/>
                  <a:gd name="connsiteY29" fmla="*/ 745331 h 1616869"/>
                  <a:gd name="connsiteX30" fmla="*/ 366713 w 640556"/>
                  <a:gd name="connsiteY30" fmla="*/ 695325 h 1616869"/>
                  <a:gd name="connsiteX31" fmla="*/ 359569 w 640556"/>
                  <a:gd name="connsiteY31" fmla="*/ 764381 h 1616869"/>
                  <a:gd name="connsiteX32" fmla="*/ 371475 w 640556"/>
                  <a:gd name="connsiteY32" fmla="*/ 816769 h 1616869"/>
                  <a:gd name="connsiteX33" fmla="*/ 316706 w 640556"/>
                  <a:gd name="connsiteY33" fmla="*/ 826294 h 1616869"/>
                  <a:gd name="connsiteX34" fmla="*/ 266700 w 640556"/>
                  <a:gd name="connsiteY34" fmla="*/ 800100 h 1616869"/>
                  <a:gd name="connsiteX35" fmla="*/ 273844 w 640556"/>
                  <a:gd name="connsiteY35" fmla="*/ 892969 h 1616869"/>
                  <a:gd name="connsiteX36" fmla="*/ 269081 w 640556"/>
                  <a:gd name="connsiteY36" fmla="*/ 969169 h 1616869"/>
                  <a:gd name="connsiteX37" fmla="*/ 242888 w 640556"/>
                  <a:gd name="connsiteY37" fmla="*/ 1042987 h 1616869"/>
                  <a:gd name="connsiteX38" fmla="*/ 197644 w 640556"/>
                  <a:gd name="connsiteY38" fmla="*/ 1045369 h 1616869"/>
                  <a:gd name="connsiteX39" fmla="*/ 190500 w 640556"/>
                  <a:gd name="connsiteY39" fmla="*/ 1095375 h 1616869"/>
                  <a:gd name="connsiteX40" fmla="*/ 245269 w 640556"/>
                  <a:gd name="connsiteY40" fmla="*/ 1152525 h 1616869"/>
                  <a:gd name="connsiteX41" fmla="*/ 223838 w 640556"/>
                  <a:gd name="connsiteY41" fmla="*/ 1214437 h 1616869"/>
                  <a:gd name="connsiteX42" fmla="*/ 171450 w 640556"/>
                  <a:gd name="connsiteY42" fmla="*/ 1271587 h 1616869"/>
                  <a:gd name="connsiteX43" fmla="*/ 138113 w 640556"/>
                  <a:gd name="connsiteY43" fmla="*/ 1333500 h 1616869"/>
                  <a:gd name="connsiteX44" fmla="*/ 133350 w 640556"/>
                  <a:gd name="connsiteY44" fmla="*/ 1431131 h 1616869"/>
                  <a:gd name="connsiteX45" fmla="*/ 192881 w 640556"/>
                  <a:gd name="connsiteY45" fmla="*/ 1533525 h 1616869"/>
                  <a:gd name="connsiteX46" fmla="*/ 259556 w 640556"/>
                  <a:gd name="connsiteY46" fmla="*/ 1585912 h 161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40556" h="1616869">
                    <a:moveTo>
                      <a:pt x="259556" y="1585912"/>
                    </a:moveTo>
                    <a:lnTo>
                      <a:pt x="138113" y="1616869"/>
                    </a:lnTo>
                    <a:lnTo>
                      <a:pt x="116681" y="1419225"/>
                    </a:lnTo>
                    <a:lnTo>
                      <a:pt x="16669" y="1390650"/>
                    </a:lnTo>
                    <a:lnTo>
                      <a:pt x="0" y="1283494"/>
                    </a:lnTo>
                    <a:lnTo>
                      <a:pt x="30956" y="1173956"/>
                    </a:lnTo>
                    <a:lnTo>
                      <a:pt x="59531" y="1007269"/>
                    </a:lnTo>
                    <a:lnTo>
                      <a:pt x="26194" y="852487"/>
                    </a:lnTo>
                    <a:lnTo>
                      <a:pt x="35719" y="659606"/>
                    </a:lnTo>
                    <a:lnTo>
                      <a:pt x="119063" y="504825"/>
                    </a:lnTo>
                    <a:lnTo>
                      <a:pt x="102394" y="395287"/>
                    </a:lnTo>
                    <a:lnTo>
                      <a:pt x="126206" y="126206"/>
                    </a:lnTo>
                    <a:lnTo>
                      <a:pt x="188119" y="102394"/>
                    </a:lnTo>
                    <a:lnTo>
                      <a:pt x="180975" y="33337"/>
                    </a:lnTo>
                    <a:lnTo>
                      <a:pt x="226219" y="0"/>
                    </a:lnTo>
                    <a:lnTo>
                      <a:pt x="292894" y="23812"/>
                    </a:lnTo>
                    <a:lnTo>
                      <a:pt x="340519" y="9525"/>
                    </a:lnTo>
                    <a:lnTo>
                      <a:pt x="433388" y="83344"/>
                    </a:lnTo>
                    <a:lnTo>
                      <a:pt x="502444" y="119062"/>
                    </a:lnTo>
                    <a:cubicBezTo>
                      <a:pt x="503238" y="145256"/>
                      <a:pt x="504031" y="171450"/>
                      <a:pt x="504825" y="197644"/>
                    </a:cubicBezTo>
                    <a:lnTo>
                      <a:pt x="552450" y="221456"/>
                    </a:lnTo>
                    <a:lnTo>
                      <a:pt x="633413" y="152400"/>
                    </a:lnTo>
                    <a:lnTo>
                      <a:pt x="640556" y="188119"/>
                    </a:lnTo>
                    <a:lnTo>
                      <a:pt x="595313" y="259556"/>
                    </a:lnTo>
                    <a:lnTo>
                      <a:pt x="542925" y="311944"/>
                    </a:lnTo>
                    <a:lnTo>
                      <a:pt x="492919" y="423862"/>
                    </a:lnTo>
                    <a:lnTo>
                      <a:pt x="478631" y="497681"/>
                    </a:lnTo>
                    <a:lnTo>
                      <a:pt x="528638" y="576262"/>
                    </a:lnTo>
                    <a:lnTo>
                      <a:pt x="545306" y="633412"/>
                    </a:lnTo>
                    <a:lnTo>
                      <a:pt x="447675" y="745331"/>
                    </a:lnTo>
                    <a:lnTo>
                      <a:pt x="366713" y="695325"/>
                    </a:lnTo>
                    <a:lnTo>
                      <a:pt x="359569" y="764381"/>
                    </a:lnTo>
                    <a:lnTo>
                      <a:pt x="371475" y="816769"/>
                    </a:lnTo>
                    <a:lnTo>
                      <a:pt x="316706" y="826294"/>
                    </a:lnTo>
                    <a:lnTo>
                      <a:pt x="266700" y="800100"/>
                    </a:lnTo>
                    <a:lnTo>
                      <a:pt x="273844" y="892969"/>
                    </a:lnTo>
                    <a:lnTo>
                      <a:pt x="269081" y="969169"/>
                    </a:lnTo>
                    <a:lnTo>
                      <a:pt x="242888" y="1042987"/>
                    </a:lnTo>
                    <a:lnTo>
                      <a:pt x="197644" y="1045369"/>
                    </a:lnTo>
                    <a:lnTo>
                      <a:pt x="190500" y="1095375"/>
                    </a:lnTo>
                    <a:lnTo>
                      <a:pt x="245269" y="1152525"/>
                    </a:lnTo>
                    <a:lnTo>
                      <a:pt x="223838" y="1214437"/>
                    </a:lnTo>
                    <a:lnTo>
                      <a:pt x="171450" y="1271587"/>
                    </a:lnTo>
                    <a:lnTo>
                      <a:pt x="138113" y="1333500"/>
                    </a:lnTo>
                    <a:lnTo>
                      <a:pt x="133350" y="1431131"/>
                    </a:lnTo>
                    <a:lnTo>
                      <a:pt x="192881" y="1533525"/>
                    </a:lnTo>
                    <a:lnTo>
                      <a:pt x="259556" y="158591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3" name="フリーフォーム 1201">
                <a:extLst>
                  <a:ext uri="{FF2B5EF4-FFF2-40B4-BE49-F238E27FC236}">
                    <a16:creationId xmlns:a16="http://schemas.microsoft.com/office/drawing/2014/main" id="{E0E26B9B-1CEB-4668-A666-0EF8B2CCFBDE}"/>
                  </a:ext>
                </a:extLst>
              </p:cNvPr>
              <p:cNvSpPr/>
              <p:nvPr/>
            </p:nvSpPr>
            <p:spPr bwMode="auto">
              <a:xfrm>
                <a:off x="9184475" y="5003494"/>
                <a:ext cx="309546" cy="367731"/>
              </a:xfrm>
              <a:custGeom>
                <a:avLst/>
                <a:gdLst>
                  <a:gd name="connsiteX0" fmla="*/ 23812 w 421481"/>
                  <a:gd name="connsiteY0" fmla="*/ 54769 h 502444"/>
                  <a:gd name="connsiteX1" fmla="*/ 57150 w 421481"/>
                  <a:gd name="connsiteY1" fmla="*/ 145256 h 502444"/>
                  <a:gd name="connsiteX2" fmla="*/ 0 w 421481"/>
                  <a:gd name="connsiteY2" fmla="*/ 314325 h 502444"/>
                  <a:gd name="connsiteX3" fmla="*/ 42862 w 421481"/>
                  <a:gd name="connsiteY3" fmla="*/ 381000 h 502444"/>
                  <a:gd name="connsiteX4" fmla="*/ 40481 w 421481"/>
                  <a:gd name="connsiteY4" fmla="*/ 423863 h 502444"/>
                  <a:gd name="connsiteX5" fmla="*/ 71437 w 421481"/>
                  <a:gd name="connsiteY5" fmla="*/ 502444 h 502444"/>
                  <a:gd name="connsiteX6" fmla="*/ 95250 w 421481"/>
                  <a:gd name="connsiteY6" fmla="*/ 485775 h 502444"/>
                  <a:gd name="connsiteX7" fmla="*/ 188119 w 421481"/>
                  <a:gd name="connsiteY7" fmla="*/ 500063 h 502444"/>
                  <a:gd name="connsiteX8" fmla="*/ 233362 w 421481"/>
                  <a:gd name="connsiteY8" fmla="*/ 485775 h 502444"/>
                  <a:gd name="connsiteX9" fmla="*/ 273844 w 421481"/>
                  <a:gd name="connsiteY9" fmla="*/ 364331 h 502444"/>
                  <a:gd name="connsiteX10" fmla="*/ 373856 w 421481"/>
                  <a:gd name="connsiteY10" fmla="*/ 390525 h 502444"/>
                  <a:gd name="connsiteX11" fmla="*/ 421481 w 421481"/>
                  <a:gd name="connsiteY11" fmla="*/ 323850 h 502444"/>
                  <a:gd name="connsiteX12" fmla="*/ 319087 w 421481"/>
                  <a:gd name="connsiteY12" fmla="*/ 211931 h 502444"/>
                  <a:gd name="connsiteX13" fmla="*/ 321469 w 421481"/>
                  <a:gd name="connsiteY13" fmla="*/ 154781 h 502444"/>
                  <a:gd name="connsiteX14" fmla="*/ 173831 w 421481"/>
                  <a:gd name="connsiteY14" fmla="*/ 90488 h 502444"/>
                  <a:gd name="connsiteX15" fmla="*/ 169069 w 421481"/>
                  <a:gd name="connsiteY15" fmla="*/ 14288 h 502444"/>
                  <a:gd name="connsiteX16" fmla="*/ 126206 w 421481"/>
                  <a:gd name="connsiteY16" fmla="*/ 0 h 502444"/>
                  <a:gd name="connsiteX17" fmla="*/ 83344 w 421481"/>
                  <a:gd name="connsiteY17" fmla="*/ 38100 h 502444"/>
                  <a:gd name="connsiteX18" fmla="*/ 23812 w 421481"/>
                  <a:gd name="connsiteY18" fmla="*/ 54769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1481" h="502444">
                    <a:moveTo>
                      <a:pt x="23812" y="54769"/>
                    </a:moveTo>
                    <a:lnTo>
                      <a:pt x="57150" y="145256"/>
                    </a:lnTo>
                    <a:lnTo>
                      <a:pt x="0" y="314325"/>
                    </a:lnTo>
                    <a:lnTo>
                      <a:pt x="42862" y="381000"/>
                    </a:lnTo>
                    <a:lnTo>
                      <a:pt x="40481" y="423863"/>
                    </a:lnTo>
                    <a:lnTo>
                      <a:pt x="71437" y="502444"/>
                    </a:lnTo>
                    <a:lnTo>
                      <a:pt x="95250" y="485775"/>
                    </a:lnTo>
                    <a:lnTo>
                      <a:pt x="188119" y="500063"/>
                    </a:lnTo>
                    <a:lnTo>
                      <a:pt x="233362" y="485775"/>
                    </a:lnTo>
                    <a:lnTo>
                      <a:pt x="273844" y="364331"/>
                    </a:lnTo>
                    <a:lnTo>
                      <a:pt x="373856" y="390525"/>
                    </a:lnTo>
                    <a:lnTo>
                      <a:pt x="421481" y="323850"/>
                    </a:lnTo>
                    <a:lnTo>
                      <a:pt x="319087" y="211931"/>
                    </a:lnTo>
                    <a:lnTo>
                      <a:pt x="321469" y="154781"/>
                    </a:lnTo>
                    <a:lnTo>
                      <a:pt x="173831" y="90488"/>
                    </a:lnTo>
                    <a:lnTo>
                      <a:pt x="169069" y="14288"/>
                    </a:lnTo>
                    <a:lnTo>
                      <a:pt x="126206" y="0"/>
                    </a:lnTo>
                    <a:lnTo>
                      <a:pt x="83344" y="38100"/>
                    </a:lnTo>
                    <a:lnTo>
                      <a:pt x="23812" y="54769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4" name="フリーフォーム 1202">
                <a:extLst>
                  <a:ext uri="{FF2B5EF4-FFF2-40B4-BE49-F238E27FC236}">
                    <a16:creationId xmlns:a16="http://schemas.microsoft.com/office/drawing/2014/main" id="{426B7B93-5DBA-4B18-8FD7-CB037CC3BFE8}"/>
                  </a:ext>
                </a:extLst>
              </p:cNvPr>
              <p:cNvSpPr/>
              <p:nvPr/>
            </p:nvSpPr>
            <p:spPr bwMode="auto">
              <a:xfrm>
                <a:off x="9352049" y="5276965"/>
                <a:ext cx="211795" cy="237396"/>
              </a:xfrm>
              <a:custGeom>
                <a:avLst/>
                <a:gdLst>
                  <a:gd name="connsiteX0" fmla="*/ 140494 w 288131"/>
                  <a:gd name="connsiteY0" fmla="*/ 19050 h 323850"/>
                  <a:gd name="connsiteX1" fmla="*/ 159544 w 288131"/>
                  <a:gd name="connsiteY1" fmla="*/ 100013 h 323850"/>
                  <a:gd name="connsiteX2" fmla="*/ 219075 w 288131"/>
                  <a:gd name="connsiteY2" fmla="*/ 107157 h 323850"/>
                  <a:gd name="connsiteX3" fmla="*/ 250031 w 288131"/>
                  <a:gd name="connsiteY3" fmla="*/ 173832 h 323850"/>
                  <a:gd name="connsiteX4" fmla="*/ 288131 w 288131"/>
                  <a:gd name="connsiteY4" fmla="*/ 190500 h 323850"/>
                  <a:gd name="connsiteX5" fmla="*/ 278606 w 288131"/>
                  <a:gd name="connsiteY5" fmla="*/ 259557 h 323850"/>
                  <a:gd name="connsiteX6" fmla="*/ 204787 w 288131"/>
                  <a:gd name="connsiteY6" fmla="*/ 323850 h 323850"/>
                  <a:gd name="connsiteX7" fmla="*/ 154781 w 288131"/>
                  <a:gd name="connsiteY7" fmla="*/ 307182 h 323850"/>
                  <a:gd name="connsiteX8" fmla="*/ 152400 w 288131"/>
                  <a:gd name="connsiteY8" fmla="*/ 226219 h 323850"/>
                  <a:gd name="connsiteX9" fmla="*/ 0 w 288131"/>
                  <a:gd name="connsiteY9" fmla="*/ 121444 h 323850"/>
                  <a:gd name="connsiteX10" fmla="*/ 42862 w 288131"/>
                  <a:gd name="connsiteY10" fmla="*/ 0 h 323850"/>
                  <a:gd name="connsiteX11" fmla="*/ 140494 w 288131"/>
                  <a:gd name="connsiteY11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131" h="323850">
                    <a:moveTo>
                      <a:pt x="140494" y="19050"/>
                    </a:moveTo>
                    <a:lnTo>
                      <a:pt x="159544" y="100013"/>
                    </a:lnTo>
                    <a:lnTo>
                      <a:pt x="219075" y="107157"/>
                    </a:lnTo>
                    <a:lnTo>
                      <a:pt x="250031" y="173832"/>
                    </a:lnTo>
                    <a:lnTo>
                      <a:pt x="288131" y="190500"/>
                    </a:lnTo>
                    <a:lnTo>
                      <a:pt x="278606" y="259557"/>
                    </a:lnTo>
                    <a:lnTo>
                      <a:pt x="204787" y="323850"/>
                    </a:lnTo>
                    <a:lnTo>
                      <a:pt x="154781" y="307182"/>
                    </a:lnTo>
                    <a:cubicBezTo>
                      <a:pt x="153987" y="280194"/>
                      <a:pt x="153194" y="253207"/>
                      <a:pt x="152400" y="226219"/>
                    </a:cubicBezTo>
                    <a:lnTo>
                      <a:pt x="0" y="121444"/>
                    </a:lnTo>
                    <a:lnTo>
                      <a:pt x="42862" y="0"/>
                    </a:lnTo>
                    <a:lnTo>
                      <a:pt x="140494" y="1905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5" name="フリーフォーム 1203">
                <a:extLst>
                  <a:ext uri="{FF2B5EF4-FFF2-40B4-BE49-F238E27FC236}">
                    <a16:creationId xmlns:a16="http://schemas.microsoft.com/office/drawing/2014/main" id="{885BFB1C-7AD0-494B-8B35-58C73143896C}"/>
                  </a:ext>
                </a:extLst>
              </p:cNvPr>
              <p:cNvSpPr/>
              <p:nvPr/>
            </p:nvSpPr>
            <p:spPr bwMode="auto">
              <a:xfrm>
                <a:off x="9452128" y="5590002"/>
                <a:ext cx="139645" cy="160591"/>
              </a:xfrm>
              <a:custGeom>
                <a:avLst/>
                <a:gdLst>
                  <a:gd name="connsiteX0" fmla="*/ 42863 w 190500"/>
                  <a:gd name="connsiteY0" fmla="*/ 0 h 219075"/>
                  <a:gd name="connsiteX1" fmla="*/ 90488 w 190500"/>
                  <a:gd name="connsiteY1" fmla="*/ 35719 h 219075"/>
                  <a:gd name="connsiteX2" fmla="*/ 128588 w 190500"/>
                  <a:gd name="connsiteY2" fmla="*/ 69056 h 219075"/>
                  <a:gd name="connsiteX3" fmla="*/ 159544 w 190500"/>
                  <a:gd name="connsiteY3" fmla="*/ 76200 h 219075"/>
                  <a:gd name="connsiteX4" fmla="*/ 173831 w 190500"/>
                  <a:gd name="connsiteY4" fmla="*/ 121444 h 219075"/>
                  <a:gd name="connsiteX5" fmla="*/ 190500 w 190500"/>
                  <a:gd name="connsiteY5" fmla="*/ 157163 h 219075"/>
                  <a:gd name="connsiteX6" fmla="*/ 157163 w 190500"/>
                  <a:gd name="connsiteY6" fmla="*/ 219075 h 219075"/>
                  <a:gd name="connsiteX7" fmla="*/ 83344 w 190500"/>
                  <a:gd name="connsiteY7" fmla="*/ 211931 h 219075"/>
                  <a:gd name="connsiteX8" fmla="*/ 0 w 190500"/>
                  <a:gd name="connsiteY8" fmla="*/ 178594 h 219075"/>
                  <a:gd name="connsiteX9" fmla="*/ 2381 w 190500"/>
                  <a:gd name="connsiteY9" fmla="*/ 102394 h 219075"/>
                  <a:gd name="connsiteX10" fmla="*/ 42863 w 190500"/>
                  <a:gd name="connsiteY10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219075">
                    <a:moveTo>
                      <a:pt x="42863" y="0"/>
                    </a:moveTo>
                    <a:lnTo>
                      <a:pt x="90488" y="35719"/>
                    </a:lnTo>
                    <a:lnTo>
                      <a:pt x="128588" y="69056"/>
                    </a:lnTo>
                    <a:lnTo>
                      <a:pt x="159544" y="76200"/>
                    </a:lnTo>
                    <a:lnTo>
                      <a:pt x="173831" y="121444"/>
                    </a:lnTo>
                    <a:lnTo>
                      <a:pt x="190500" y="157163"/>
                    </a:lnTo>
                    <a:lnTo>
                      <a:pt x="157163" y="219075"/>
                    </a:lnTo>
                    <a:lnTo>
                      <a:pt x="83344" y="211931"/>
                    </a:lnTo>
                    <a:lnTo>
                      <a:pt x="0" y="178594"/>
                    </a:lnTo>
                    <a:cubicBezTo>
                      <a:pt x="794" y="153194"/>
                      <a:pt x="1587" y="127794"/>
                      <a:pt x="2381" y="102394"/>
                    </a:cubicBezTo>
                    <a:lnTo>
                      <a:pt x="42863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6" name="フリーフォーム 1204">
                <a:extLst>
                  <a:ext uri="{FF2B5EF4-FFF2-40B4-BE49-F238E27FC236}">
                    <a16:creationId xmlns:a16="http://schemas.microsoft.com/office/drawing/2014/main" id="{0E146FE3-50AB-4538-8726-45FDE7D2EB33}"/>
                  </a:ext>
                </a:extLst>
              </p:cNvPr>
              <p:cNvSpPr/>
              <p:nvPr/>
            </p:nvSpPr>
            <p:spPr bwMode="auto">
              <a:xfrm>
                <a:off x="9093706" y="4613653"/>
                <a:ext cx="960058" cy="1091556"/>
              </a:xfrm>
              <a:custGeom>
                <a:avLst/>
                <a:gdLst>
                  <a:gd name="connsiteX0" fmla="*/ 671512 w 1309687"/>
                  <a:gd name="connsiteY0" fmla="*/ 1488282 h 1488282"/>
                  <a:gd name="connsiteX1" fmla="*/ 702469 w 1309687"/>
                  <a:gd name="connsiteY1" fmla="*/ 1409700 h 1488282"/>
                  <a:gd name="connsiteX2" fmla="*/ 766762 w 1309687"/>
                  <a:gd name="connsiteY2" fmla="*/ 1362075 h 1488282"/>
                  <a:gd name="connsiteX3" fmla="*/ 785812 w 1309687"/>
                  <a:gd name="connsiteY3" fmla="*/ 1281113 h 1488282"/>
                  <a:gd name="connsiteX4" fmla="*/ 845344 w 1309687"/>
                  <a:gd name="connsiteY4" fmla="*/ 1252538 h 1488282"/>
                  <a:gd name="connsiteX5" fmla="*/ 838200 w 1309687"/>
                  <a:gd name="connsiteY5" fmla="*/ 1116807 h 1488282"/>
                  <a:gd name="connsiteX6" fmla="*/ 859631 w 1309687"/>
                  <a:gd name="connsiteY6" fmla="*/ 1102519 h 1488282"/>
                  <a:gd name="connsiteX7" fmla="*/ 1000125 w 1309687"/>
                  <a:gd name="connsiteY7" fmla="*/ 1038225 h 1488282"/>
                  <a:gd name="connsiteX8" fmla="*/ 1071562 w 1309687"/>
                  <a:gd name="connsiteY8" fmla="*/ 1050132 h 1488282"/>
                  <a:gd name="connsiteX9" fmla="*/ 1109662 w 1309687"/>
                  <a:gd name="connsiteY9" fmla="*/ 892969 h 1488282"/>
                  <a:gd name="connsiteX10" fmla="*/ 1183481 w 1309687"/>
                  <a:gd name="connsiteY10" fmla="*/ 652463 h 1488282"/>
                  <a:gd name="connsiteX11" fmla="*/ 1309687 w 1309687"/>
                  <a:gd name="connsiteY11" fmla="*/ 490538 h 1488282"/>
                  <a:gd name="connsiteX12" fmla="*/ 1304925 w 1309687"/>
                  <a:gd name="connsiteY12" fmla="*/ 369094 h 1488282"/>
                  <a:gd name="connsiteX13" fmla="*/ 1190625 w 1309687"/>
                  <a:gd name="connsiteY13" fmla="*/ 345282 h 1488282"/>
                  <a:gd name="connsiteX14" fmla="*/ 1147762 w 1309687"/>
                  <a:gd name="connsiteY14" fmla="*/ 278607 h 1488282"/>
                  <a:gd name="connsiteX15" fmla="*/ 1066800 w 1309687"/>
                  <a:gd name="connsiteY15" fmla="*/ 285750 h 1488282"/>
                  <a:gd name="connsiteX16" fmla="*/ 1021556 w 1309687"/>
                  <a:gd name="connsiteY16" fmla="*/ 264319 h 1488282"/>
                  <a:gd name="connsiteX17" fmla="*/ 983456 w 1309687"/>
                  <a:gd name="connsiteY17" fmla="*/ 288132 h 1488282"/>
                  <a:gd name="connsiteX18" fmla="*/ 985837 w 1309687"/>
                  <a:gd name="connsiteY18" fmla="*/ 240507 h 1488282"/>
                  <a:gd name="connsiteX19" fmla="*/ 864394 w 1309687"/>
                  <a:gd name="connsiteY19" fmla="*/ 200025 h 1488282"/>
                  <a:gd name="connsiteX20" fmla="*/ 847725 w 1309687"/>
                  <a:gd name="connsiteY20" fmla="*/ 238125 h 1488282"/>
                  <a:gd name="connsiteX21" fmla="*/ 847725 w 1309687"/>
                  <a:gd name="connsiteY21" fmla="*/ 195263 h 1488282"/>
                  <a:gd name="connsiteX22" fmla="*/ 807244 w 1309687"/>
                  <a:gd name="connsiteY22" fmla="*/ 183357 h 1488282"/>
                  <a:gd name="connsiteX23" fmla="*/ 738187 w 1309687"/>
                  <a:gd name="connsiteY23" fmla="*/ 219075 h 1488282"/>
                  <a:gd name="connsiteX24" fmla="*/ 800100 w 1309687"/>
                  <a:gd name="connsiteY24" fmla="*/ 130969 h 1488282"/>
                  <a:gd name="connsiteX25" fmla="*/ 776287 w 1309687"/>
                  <a:gd name="connsiteY25" fmla="*/ 90488 h 1488282"/>
                  <a:gd name="connsiteX26" fmla="*/ 759619 w 1309687"/>
                  <a:gd name="connsiteY26" fmla="*/ 26194 h 1488282"/>
                  <a:gd name="connsiteX27" fmla="*/ 721519 w 1309687"/>
                  <a:gd name="connsiteY27" fmla="*/ 100013 h 1488282"/>
                  <a:gd name="connsiteX28" fmla="*/ 666750 w 1309687"/>
                  <a:gd name="connsiteY28" fmla="*/ 95250 h 1488282"/>
                  <a:gd name="connsiteX29" fmla="*/ 664369 w 1309687"/>
                  <a:gd name="connsiteY29" fmla="*/ 83344 h 1488282"/>
                  <a:gd name="connsiteX30" fmla="*/ 611981 w 1309687"/>
                  <a:gd name="connsiteY30" fmla="*/ 83344 h 1488282"/>
                  <a:gd name="connsiteX31" fmla="*/ 573881 w 1309687"/>
                  <a:gd name="connsiteY31" fmla="*/ 114300 h 1488282"/>
                  <a:gd name="connsiteX32" fmla="*/ 492919 w 1309687"/>
                  <a:gd name="connsiteY32" fmla="*/ 123825 h 1488282"/>
                  <a:gd name="connsiteX33" fmla="*/ 457200 w 1309687"/>
                  <a:gd name="connsiteY33" fmla="*/ 71438 h 1488282"/>
                  <a:gd name="connsiteX34" fmla="*/ 471487 w 1309687"/>
                  <a:gd name="connsiteY34" fmla="*/ 11907 h 1488282"/>
                  <a:gd name="connsiteX35" fmla="*/ 438150 w 1309687"/>
                  <a:gd name="connsiteY35" fmla="*/ 0 h 1488282"/>
                  <a:gd name="connsiteX36" fmla="*/ 361950 w 1309687"/>
                  <a:gd name="connsiteY36" fmla="*/ 47625 h 1488282"/>
                  <a:gd name="connsiteX37" fmla="*/ 309562 w 1309687"/>
                  <a:gd name="connsiteY37" fmla="*/ 26194 h 1488282"/>
                  <a:gd name="connsiteX38" fmla="*/ 330994 w 1309687"/>
                  <a:gd name="connsiteY38" fmla="*/ 100013 h 1488282"/>
                  <a:gd name="connsiteX39" fmla="*/ 278606 w 1309687"/>
                  <a:gd name="connsiteY39" fmla="*/ 152400 h 1488282"/>
                  <a:gd name="connsiteX40" fmla="*/ 211931 w 1309687"/>
                  <a:gd name="connsiteY40" fmla="*/ 116682 h 1488282"/>
                  <a:gd name="connsiteX41" fmla="*/ 145256 w 1309687"/>
                  <a:gd name="connsiteY41" fmla="*/ 111919 h 1488282"/>
                  <a:gd name="connsiteX42" fmla="*/ 128587 w 1309687"/>
                  <a:gd name="connsiteY42" fmla="*/ 169069 h 1488282"/>
                  <a:gd name="connsiteX43" fmla="*/ 140494 w 1309687"/>
                  <a:gd name="connsiteY43" fmla="*/ 235744 h 1488282"/>
                  <a:gd name="connsiteX44" fmla="*/ 107156 w 1309687"/>
                  <a:gd name="connsiteY44" fmla="*/ 280988 h 1488282"/>
                  <a:gd name="connsiteX45" fmla="*/ 104775 w 1309687"/>
                  <a:gd name="connsiteY45" fmla="*/ 326232 h 1488282"/>
                  <a:gd name="connsiteX46" fmla="*/ 30956 w 1309687"/>
                  <a:gd name="connsiteY46" fmla="*/ 357188 h 1488282"/>
                  <a:gd name="connsiteX47" fmla="*/ 0 w 1309687"/>
                  <a:gd name="connsiteY47" fmla="*/ 466725 h 1488282"/>
                  <a:gd name="connsiteX48" fmla="*/ 45244 w 1309687"/>
                  <a:gd name="connsiteY48" fmla="*/ 538163 h 1488282"/>
                  <a:gd name="connsiteX49" fmla="*/ 90487 w 1309687"/>
                  <a:gd name="connsiteY49" fmla="*/ 528638 h 1488282"/>
                  <a:gd name="connsiteX50" fmla="*/ 152400 w 1309687"/>
                  <a:gd name="connsiteY50" fmla="*/ 590550 h 1488282"/>
                  <a:gd name="connsiteX51" fmla="*/ 219075 w 1309687"/>
                  <a:gd name="connsiteY51" fmla="*/ 559594 h 1488282"/>
                  <a:gd name="connsiteX52" fmla="*/ 250031 w 1309687"/>
                  <a:gd name="connsiteY52" fmla="*/ 535782 h 1488282"/>
                  <a:gd name="connsiteX53" fmla="*/ 297656 w 1309687"/>
                  <a:gd name="connsiteY53" fmla="*/ 552450 h 1488282"/>
                  <a:gd name="connsiteX54" fmla="*/ 295275 w 1309687"/>
                  <a:gd name="connsiteY54" fmla="*/ 631032 h 1488282"/>
                  <a:gd name="connsiteX55" fmla="*/ 442912 w 1309687"/>
                  <a:gd name="connsiteY55" fmla="*/ 685800 h 1488282"/>
                  <a:gd name="connsiteX56" fmla="*/ 445294 w 1309687"/>
                  <a:gd name="connsiteY56" fmla="*/ 740569 h 1488282"/>
                  <a:gd name="connsiteX57" fmla="*/ 547687 w 1309687"/>
                  <a:gd name="connsiteY57" fmla="*/ 854869 h 1488282"/>
                  <a:gd name="connsiteX58" fmla="*/ 492919 w 1309687"/>
                  <a:gd name="connsiteY58" fmla="*/ 923925 h 1488282"/>
                  <a:gd name="connsiteX59" fmla="*/ 519112 w 1309687"/>
                  <a:gd name="connsiteY59" fmla="*/ 1012032 h 1488282"/>
                  <a:gd name="connsiteX60" fmla="*/ 576262 w 1309687"/>
                  <a:gd name="connsiteY60" fmla="*/ 1016794 h 1488282"/>
                  <a:gd name="connsiteX61" fmla="*/ 602456 w 1309687"/>
                  <a:gd name="connsiteY61" fmla="*/ 1083469 h 1488282"/>
                  <a:gd name="connsiteX62" fmla="*/ 652462 w 1309687"/>
                  <a:gd name="connsiteY62" fmla="*/ 1104900 h 1488282"/>
                  <a:gd name="connsiteX63" fmla="*/ 631031 w 1309687"/>
                  <a:gd name="connsiteY63" fmla="*/ 1171575 h 1488282"/>
                  <a:gd name="connsiteX64" fmla="*/ 642937 w 1309687"/>
                  <a:gd name="connsiteY64" fmla="*/ 1193007 h 1488282"/>
                  <a:gd name="connsiteX65" fmla="*/ 592931 w 1309687"/>
                  <a:gd name="connsiteY65" fmla="*/ 1271588 h 1488282"/>
                  <a:gd name="connsiteX66" fmla="*/ 538162 w 1309687"/>
                  <a:gd name="connsiteY66" fmla="*/ 1326357 h 1488282"/>
                  <a:gd name="connsiteX67" fmla="*/ 621506 w 1309687"/>
                  <a:gd name="connsiteY67" fmla="*/ 1409700 h 1488282"/>
                  <a:gd name="connsiteX68" fmla="*/ 642937 w 1309687"/>
                  <a:gd name="connsiteY68" fmla="*/ 1409700 h 1488282"/>
                  <a:gd name="connsiteX69" fmla="*/ 671512 w 1309687"/>
                  <a:gd name="connsiteY69" fmla="*/ 1488282 h 1488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309687" h="1488282">
                    <a:moveTo>
                      <a:pt x="671512" y="1488282"/>
                    </a:moveTo>
                    <a:lnTo>
                      <a:pt x="702469" y="1409700"/>
                    </a:lnTo>
                    <a:lnTo>
                      <a:pt x="766762" y="1362075"/>
                    </a:lnTo>
                    <a:lnTo>
                      <a:pt x="785812" y="1281113"/>
                    </a:lnTo>
                    <a:lnTo>
                      <a:pt x="845344" y="1252538"/>
                    </a:lnTo>
                    <a:lnTo>
                      <a:pt x="838200" y="1116807"/>
                    </a:lnTo>
                    <a:lnTo>
                      <a:pt x="859631" y="1102519"/>
                    </a:lnTo>
                    <a:lnTo>
                      <a:pt x="1000125" y="1038225"/>
                    </a:lnTo>
                    <a:lnTo>
                      <a:pt x="1071562" y="1050132"/>
                    </a:lnTo>
                    <a:lnTo>
                      <a:pt x="1109662" y="892969"/>
                    </a:lnTo>
                    <a:lnTo>
                      <a:pt x="1183481" y="652463"/>
                    </a:lnTo>
                    <a:lnTo>
                      <a:pt x="1309687" y="490538"/>
                    </a:lnTo>
                    <a:lnTo>
                      <a:pt x="1304925" y="369094"/>
                    </a:lnTo>
                    <a:lnTo>
                      <a:pt x="1190625" y="345282"/>
                    </a:lnTo>
                    <a:lnTo>
                      <a:pt x="1147762" y="278607"/>
                    </a:lnTo>
                    <a:lnTo>
                      <a:pt x="1066800" y="285750"/>
                    </a:lnTo>
                    <a:lnTo>
                      <a:pt x="1021556" y="264319"/>
                    </a:lnTo>
                    <a:lnTo>
                      <a:pt x="983456" y="288132"/>
                    </a:lnTo>
                    <a:lnTo>
                      <a:pt x="985837" y="240507"/>
                    </a:lnTo>
                    <a:lnTo>
                      <a:pt x="864394" y="200025"/>
                    </a:lnTo>
                    <a:lnTo>
                      <a:pt x="847725" y="238125"/>
                    </a:lnTo>
                    <a:lnTo>
                      <a:pt x="847725" y="195263"/>
                    </a:lnTo>
                    <a:lnTo>
                      <a:pt x="807244" y="183357"/>
                    </a:lnTo>
                    <a:lnTo>
                      <a:pt x="738187" y="219075"/>
                    </a:lnTo>
                    <a:lnTo>
                      <a:pt x="800100" y="130969"/>
                    </a:lnTo>
                    <a:lnTo>
                      <a:pt x="776287" y="90488"/>
                    </a:lnTo>
                    <a:lnTo>
                      <a:pt x="759619" y="26194"/>
                    </a:lnTo>
                    <a:lnTo>
                      <a:pt x="721519" y="100013"/>
                    </a:lnTo>
                    <a:lnTo>
                      <a:pt x="666750" y="95250"/>
                    </a:lnTo>
                    <a:lnTo>
                      <a:pt x="664369" y="83344"/>
                    </a:lnTo>
                    <a:lnTo>
                      <a:pt x="611981" y="83344"/>
                    </a:lnTo>
                    <a:lnTo>
                      <a:pt x="573881" y="114300"/>
                    </a:lnTo>
                    <a:lnTo>
                      <a:pt x="492919" y="123825"/>
                    </a:lnTo>
                    <a:lnTo>
                      <a:pt x="457200" y="71438"/>
                    </a:lnTo>
                    <a:lnTo>
                      <a:pt x="471487" y="11907"/>
                    </a:lnTo>
                    <a:lnTo>
                      <a:pt x="438150" y="0"/>
                    </a:lnTo>
                    <a:lnTo>
                      <a:pt x="361950" y="47625"/>
                    </a:lnTo>
                    <a:lnTo>
                      <a:pt x="309562" y="26194"/>
                    </a:lnTo>
                    <a:lnTo>
                      <a:pt x="330994" y="100013"/>
                    </a:lnTo>
                    <a:lnTo>
                      <a:pt x="278606" y="152400"/>
                    </a:lnTo>
                    <a:lnTo>
                      <a:pt x="211931" y="116682"/>
                    </a:lnTo>
                    <a:lnTo>
                      <a:pt x="145256" y="111919"/>
                    </a:lnTo>
                    <a:lnTo>
                      <a:pt x="128587" y="169069"/>
                    </a:lnTo>
                    <a:lnTo>
                      <a:pt x="140494" y="235744"/>
                    </a:lnTo>
                    <a:lnTo>
                      <a:pt x="107156" y="280988"/>
                    </a:lnTo>
                    <a:lnTo>
                      <a:pt x="104775" y="326232"/>
                    </a:lnTo>
                    <a:lnTo>
                      <a:pt x="30956" y="357188"/>
                    </a:lnTo>
                    <a:lnTo>
                      <a:pt x="0" y="466725"/>
                    </a:lnTo>
                    <a:lnTo>
                      <a:pt x="45244" y="538163"/>
                    </a:lnTo>
                    <a:lnTo>
                      <a:pt x="90487" y="528638"/>
                    </a:lnTo>
                    <a:lnTo>
                      <a:pt x="152400" y="590550"/>
                    </a:lnTo>
                    <a:lnTo>
                      <a:pt x="219075" y="559594"/>
                    </a:lnTo>
                    <a:lnTo>
                      <a:pt x="250031" y="535782"/>
                    </a:lnTo>
                    <a:lnTo>
                      <a:pt x="297656" y="552450"/>
                    </a:lnTo>
                    <a:cubicBezTo>
                      <a:pt x="296862" y="578644"/>
                      <a:pt x="296069" y="604838"/>
                      <a:pt x="295275" y="631032"/>
                    </a:cubicBezTo>
                    <a:lnTo>
                      <a:pt x="442912" y="685800"/>
                    </a:lnTo>
                    <a:lnTo>
                      <a:pt x="445294" y="740569"/>
                    </a:lnTo>
                    <a:lnTo>
                      <a:pt x="547687" y="854869"/>
                    </a:lnTo>
                    <a:lnTo>
                      <a:pt x="492919" y="923925"/>
                    </a:lnTo>
                    <a:lnTo>
                      <a:pt x="519112" y="1012032"/>
                    </a:lnTo>
                    <a:lnTo>
                      <a:pt x="576262" y="1016794"/>
                    </a:lnTo>
                    <a:lnTo>
                      <a:pt x="602456" y="1083469"/>
                    </a:lnTo>
                    <a:lnTo>
                      <a:pt x="652462" y="1104900"/>
                    </a:lnTo>
                    <a:lnTo>
                      <a:pt x="631031" y="1171575"/>
                    </a:lnTo>
                    <a:lnTo>
                      <a:pt x="642937" y="1193007"/>
                    </a:lnTo>
                    <a:lnTo>
                      <a:pt x="592931" y="1271588"/>
                    </a:lnTo>
                    <a:lnTo>
                      <a:pt x="538162" y="1326357"/>
                    </a:lnTo>
                    <a:lnTo>
                      <a:pt x="621506" y="1409700"/>
                    </a:lnTo>
                    <a:lnTo>
                      <a:pt x="642937" y="1409700"/>
                    </a:lnTo>
                    <a:lnTo>
                      <a:pt x="671512" y="1488282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E0F5CB99-3034-4C27-B9AF-95941A920209}"/>
                </a:ext>
              </a:extLst>
            </p:cNvPr>
            <p:cNvGrpSpPr/>
            <p:nvPr/>
          </p:nvGrpSpPr>
          <p:grpSpPr>
            <a:xfrm>
              <a:off x="3052483" y="2716696"/>
              <a:ext cx="944179" cy="980383"/>
              <a:chOff x="3052483" y="2716696"/>
              <a:chExt cx="944179" cy="980383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96A48463-D05A-4E50-9AF7-4AED51EEC313}"/>
                  </a:ext>
                </a:extLst>
              </p:cNvPr>
              <p:cNvSpPr/>
              <p:nvPr/>
            </p:nvSpPr>
            <p:spPr bwMode="auto">
              <a:xfrm>
                <a:off x="3102520" y="2757867"/>
                <a:ext cx="491632" cy="464650"/>
              </a:xfrm>
              <a:custGeom>
                <a:avLst/>
                <a:gdLst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55499 w 491632"/>
                  <a:gd name="connsiteY12" fmla="*/ 335895 h 467031"/>
                  <a:gd name="connsiteX13" fmla="*/ 297356 w 491632"/>
                  <a:gd name="connsiteY13" fmla="*/ 441299 h 467031"/>
                  <a:gd name="connsiteX14" fmla="*/ 180866 w 491632"/>
                  <a:gd name="connsiteY14" fmla="*/ 467031 h 467031"/>
                  <a:gd name="connsiteX15" fmla="*/ 150211 w 491632"/>
                  <a:gd name="connsiteY15" fmla="*/ 400128 h 467031"/>
                  <a:gd name="connsiteX16" fmla="*/ 0 w 491632"/>
                  <a:gd name="connsiteY16" fmla="*/ 423287 h 467031"/>
                  <a:gd name="connsiteX17" fmla="*/ 49048 w 491632"/>
                  <a:gd name="connsiteY17" fmla="*/ 335799 h 467031"/>
                  <a:gd name="connsiteX18" fmla="*/ 6923 w 491632"/>
                  <a:gd name="connsiteY18" fmla="*/ 262722 h 467031"/>
                  <a:gd name="connsiteX19" fmla="*/ 9774 w 491632"/>
                  <a:gd name="connsiteY19" fmla="*/ 254414 h 467031"/>
                  <a:gd name="connsiteX20" fmla="*/ 132956 w 491632"/>
                  <a:gd name="connsiteY20" fmla="*/ 232018 h 467031"/>
                  <a:gd name="connsiteX21" fmla="*/ 140460 w 491632"/>
                  <a:gd name="connsiteY21" fmla="*/ 243356 h 467031"/>
                  <a:gd name="connsiteX22" fmla="*/ 159793 w 491632"/>
                  <a:gd name="connsiteY22" fmla="*/ 185358 h 467031"/>
                  <a:gd name="connsiteX23" fmla="*/ 250280 w 491632"/>
                  <a:gd name="connsiteY23" fmla="*/ 178214 h 467031"/>
                  <a:gd name="connsiteX24" fmla="*/ 269330 w 491632"/>
                  <a:gd name="connsiteY24" fmla="*/ 137733 h 467031"/>
                  <a:gd name="connsiteX25" fmla="*/ 262186 w 491632"/>
                  <a:gd name="connsiteY25" fmla="*/ 104396 h 467031"/>
                  <a:gd name="connsiteX26" fmla="*/ 300286 w 491632"/>
                  <a:gd name="connsiteY26" fmla="*/ 94871 h 467031"/>
                  <a:gd name="connsiteX27" fmla="*/ 324099 w 491632"/>
                  <a:gd name="connsiteY27" fmla="*/ 54389 h 467031"/>
                  <a:gd name="connsiteX28" fmla="*/ 307430 w 491632"/>
                  <a:gd name="connsiteY28" fmla="*/ 25814 h 467031"/>
                  <a:gd name="connsiteX29" fmla="*/ 313998 w 491632"/>
                  <a:gd name="connsiteY29" fmla="*/ 4595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40460 w 491632"/>
                  <a:gd name="connsiteY20" fmla="*/ 243356 h 467031"/>
                  <a:gd name="connsiteX21" fmla="*/ 159793 w 491632"/>
                  <a:gd name="connsiteY21" fmla="*/ 185358 h 467031"/>
                  <a:gd name="connsiteX22" fmla="*/ 250280 w 491632"/>
                  <a:gd name="connsiteY22" fmla="*/ 178214 h 467031"/>
                  <a:gd name="connsiteX23" fmla="*/ 269330 w 491632"/>
                  <a:gd name="connsiteY23" fmla="*/ 137733 h 467031"/>
                  <a:gd name="connsiteX24" fmla="*/ 262186 w 491632"/>
                  <a:gd name="connsiteY24" fmla="*/ 104396 h 467031"/>
                  <a:gd name="connsiteX25" fmla="*/ 300286 w 491632"/>
                  <a:gd name="connsiteY25" fmla="*/ 94871 h 467031"/>
                  <a:gd name="connsiteX26" fmla="*/ 324099 w 491632"/>
                  <a:gd name="connsiteY26" fmla="*/ 54389 h 467031"/>
                  <a:gd name="connsiteX27" fmla="*/ 307430 w 491632"/>
                  <a:gd name="connsiteY27" fmla="*/ 25814 h 467031"/>
                  <a:gd name="connsiteX28" fmla="*/ 313998 w 491632"/>
                  <a:gd name="connsiteY28" fmla="*/ 4595 h 467031"/>
                  <a:gd name="connsiteX29" fmla="*/ 409791 w 491632"/>
                  <a:gd name="connsiteY29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2956 w 491632"/>
                  <a:gd name="connsiteY19" fmla="*/ 232018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297356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7031"/>
                  <a:gd name="connsiteX1" fmla="*/ 491632 w 491632"/>
                  <a:gd name="connsiteY1" fmla="*/ 55975 h 467031"/>
                  <a:gd name="connsiteX2" fmla="*/ 474118 w 491632"/>
                  <a:gd name="connsiteY2" fmla="*/ 66296 h 467031"/>
                  <a:gd name="connsiteX3" fmla="*/ 402680 w 491632"/>
                  <a:gd name="connsiteY3" fmla="*/ 75821 h 467031"/>
                  <a:gd name="connsiteX4" fmla="*/ 405061 w 491632"/>
                  <a:gd name="connsiteY4" fmla="*/ 123446 h 467031"/>
                  <a:gd name="connsiteX5" fmla="*/ 452686 w 491632"/>
                  <a:gd name="connsiteY5" fmla="*/ 163927 h 467031"/>
                  <a:gd name="connsiteX6" fmla="*/ 424111 w 491632"/>
                  <a:gd name="connsiteY6" fmla="*/ 192502 h 467031"/>
                  <a:gd name="connsiteX7" fmla="*/ 340768 w 491632"/>
                  <a:gd name="connsiteY7" fmla="*/ 316327 h 467031"/>
                  <a:gd name="connsiteX8" fmla="*/ 312193 w 491632"/>
                  <a:gd name="connsiteY8" fmla="*/ 330614 h 467031"/>
                  <a:gd name="connsiteX9" fmla="*/ 283618 w 491632"/>
                  <a:gd name="connsiteY9" fmla="*/ 316327 h 467031"/>
                  <a:gd name="connsiteX10" fmla="*/ 269330 w 491632"/>
                  <a:gd name="connsiteY10" fmla="*/ 335377 h 467031"/>
                  <a:gd name="connsiteX11" fmla="*/ 274171 w 491632"/>
                  <a:gd name="connsiteY11" fmla="*/ 346268 h 467031"/>
                  <a:gd name="connsiteX12" fmla="*/ 321168 w 491632"/>
                  <a:gd name="connsiteY12" fmla="*/ 441299 h 467031"/>
                  <a:gd name="connsiteX13" fmla="*/ 180866 w 491632"/>
                  <a:gd name="connsiteY13" fmla="*/ 467031 h 467031"/>
                  <a:gd name="connsiteX14" fmla="*/ 150211 w 491632"/>
                  <a:gd name="connsiteY14" fmla="*/ 400128 h 467031"/>
                  <a:gd name="connsiteX15" fmla="*/ 0 w 491632"/>
                  <a:gd name="connsiteY15" fmla="*/ 423287 h 467031"/>
                  <a:gd name="connsiteX16" fmla="*/ 49048 w 491632"/>
                  <a:gd name="connsiteY16" fmla="*/ 335799 h 467031"/>
                  <a:gd name="connsiteX17" fmla="*/ 6923 w 491632"/>
                  <a:gd name="connsiteY17" fmla="*/ 262722 h 467031"/>
                  <a:gd name="connsiteX18" fmla="*/ 9774 w 491632"/>
                  <a:gd name="connsiteY18" fmla="*/ 254414 h 467031"/>
                  <a:gd name="connsiteX19" fmla="*/ 137719 w 491632"/>
                  <a:gd name="connsiteY19" fmla="*/ 267737 h 467031"/>
                  <a:gd name="connsiteX20" fmla="*/ 159793 w 491632"/>
                  <a:gd name="connsiteY20" fmla="*/ 185358 h 467031"/>
                  <a:gd name="connsiteX21" fmla="*/ 250280 w 491632"/>
                  <a:gd name="connsiteY21" fmla="*/ 178214 h 467031"/>
                  <a:gd name="connsiteX22" fmla="*/ 269330 w 491632"/>
                  <a:gd name="connsiteY22" fmla="*/ 137733 h 467031"/>
                  <a:gd name="connsiteX23" fmla="*/ 262186 w 491632"/>
                  <a:gd name="connsiteY23" fmla="*/ 104396 h 467031"/>
                  <a:gd name="connsiteX24" fmla="*/ 300286 w 491632"/>
                  <a:gd name="connsiteY24" fmla="*/ 94871 h 467031"/>
                  <a:gd name="connsiteX25" fmla="*/ 324099 w 491632"/>
                  <a:gd name="connsiteY25" fmla="*/ 54389 h 467031"/>
                  <a:gd name="connsiteX26" fmla="*/ 307430 w 491632"/>
                  <a:gd name="connsiteY26" fmla="*/ 25814 h 467031"/>
                  <a:gd name="connsiteX27" fmla="*/ 313998 w 491632"/>
                  <a:gd name="connsiteY27" fmla="*/ 4595 h 467031"/>
                  <a:gd name="connsiteX28" fmla="*/ 409791 w 491632"/>
                  <a:gd name="connsiteY28" fmla="*/ 0 h 467031"/>
                  <a:gd name="connsiteX0" fmla="*/ 409791 w 491632"/>
                  <a:gd name="connsiteY0" fmla="*/ 0 h 464650"/>
                  <a:gd name="connsiteX1" fmla="*/ 491632 w 491632"/>
                  <a:gd name="connsiteY1" fmla="*/ 55975 h 464650"/>
                  <a:gd name="connsiteX2" fmla="*/ 474118 w 491632"/>
                  <a:gd name="connsiteY2" fmla="*/ 66296 h 464650"/>
                  <a:gd name="connsiteX3" fmla="*/ 402680 w 491632"/>
                  <a:gd name="connsiteY3" fmla="*/ 75821 h 464650"/>
                  <a:gd name="connsiteX4" fmla="*/ 405061 w 491632"/>
                  <a:gd name="connsiteY4" fmla="*/ 123446 h 464650"/>
                  <a:gd name="connsiteX5" fmla="*/ 452686 w 491632"/>
                  <a:gd name="connsiteY5" fmla="*/ 163927 h 464650"/>
                  <a:gd name="connsiteX6" fmla="*/ 424111 w 491632"/>
                  <a:gd name="connsiteY6" fmla="*/ 192502 h 464650"/>
                  <a:gd name="connsiteX7" fmla="*/ 340768 w 491632"/>
                  <a:gd name="connsiteY7" fmla="*/ 316327 h 464650"/>
                  <a:gd name="connsiteX8" fmla="*/ 312193 w 491632"/>
                  <a:gd name="connsiteY8" fmla="*/ 330614 h 464650"/>
                  <a:gd name="connsiteX9" fmla="*/ 283618 w 491632"/>
                  <a:gd name="connsiteY9" fmla="*/ 316327 h 464650"/>
                  <a:gd name="connsiteX10" fmla="*/ 269330 w 491632"/>
                  <a:gd name="connsiteY10" fmla="*/ 335377 h 464650"/>
                  <a:gd name="connsiteX11" fmla="*/ 274171 w 491632"/>
                  <a:gd name="connsiteY11" fmla="*/ 346268 h 464650"/>
                  <a:gd name="connsiteX12" fmla="*/ 321168 w 491632"/>
                  <a:gd name="connsiteY12" fmla="*/ 441299 h 464650"/>
                  <a:gd name="connsiteX13" fmla="*/ 178485 w 491632"/>
                  <a:gd name="connsiteY13" fmla="*/ 464650 h 464650"/>
                  <a:gd name="connsiteX14" fmla="*/ 150211 w 491632"/>
                  <a:gd name="connsiteY14" fmla="*/ 400128 h 464650"/>
                  <a:gd name="connsiteX15" fmla="*/ 0 w 491632"/>
                  <a:gd name="connsiteY15" fmla="*/ 423287 h 464650"/>
                  <a:gd name="connsiteX16" fmla="*/ 49048 w 491632"/>
                  <a:gd name="connsiteY16" fmla="*/ 335799 h 464650"/>
                  <a:gd name="connsiteX17" fmla="*/ 6923 w 491632"/>
                  <a:gd name="connsiteY17" fmla="*/ 262722 h 464650"/>
                  <a:gd name="connsiteX18" fmla="*/ 9774 w 491632"/>
                  <a:gd name="connsiteY18" fmla="*/ 254414 h 464650"/>
                  <a:gd name="connsiteX19" fmla="*/ 137719 w 491632"/>
                  <a:gd name="connsiteY19" fmla="*/ 267737 h 464650"/>
                  <a:gd name="connsiteX20" fmla="*/ 159793 w 491632"/>
                  <a:gd name="connsiteY20" fmla="*/ 185358 h 464650"/>
                  <a:gd name="connsiteX21" fmla="*/ 250280 w 491632"/>
                  <a:gd name="connsiteY21" fmla="*/ 178214 h 464650"/>
                  <a:gd name="connsiteX22" fmla="*/ 269330 w 491632"/>
                  <a:gd name="connsiteY22" fmla="*/ 137733 h 464650"/>
                  <a:gd name="connsiteX23" fmla="*/ 262186 w 491632"/>
                  <a:gd name="connsiteY23" fmla="*/ 104396 h 464650"/>
                  <a:gd name="connsiteX24" fmla="*/ 300286 w 491632"/>
                  <a:gd name="connsiteY24" fmla="*/ 94871 h 464650"/>
                  <a:gd name="connsiteX25" fmla="*/ 324099 w 491632"/>
                  <a:gd name="connsiteY25" fmla="*/ 54389 h 464650"/>
                  <a:gd name="connsiteX26" fmla="*/ 307430 w 491632"/>
                  <a:gd name="connsiteY26" fmla="*/ 25814 h 464650"/>
                  <a:gd name="connsiteX27" fmla="*/ 313998 w 491632"/>
                  <a:gd name="connsiteY27" fmla="*/ 4595 h 464650"/>
                  <a:gd name="connsiteX28" fmla="*/ 409791 w 491632"/>
                  <a:gd name="connsiteY28" fmla="*/ 0 h 46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91632" h="464650">
                    <a:moveTo>
                      <a:pt x="409791" y="0"/>
                    </a:moveTo>
                    <a:lnTo>
                      <a:pt x="491632" y="55975"/>
                    </a:lnTo>
                    <a:lnTo>
                      <a:pt x="474118" y="66296"/>
                    </a:lnTo>
                    <a:lnTo>
                      <a:pt x="402680" y="75821"/>
                    </a:lnTo>
                    <a:lnTo>
                      <a:pt x="405061" y="123446"/>
                    </a:lnTo>
                    <a:lnTo>
                      <a:pt x="452686" y="163927"/>
                    </a:lnTo>
                    <a:lnTo>
                      <a:pt x="424111" y="192502"/>
                    </a:lnTo>
                    <a:lnTo>
                      <a:pt x="340768" y="316327"/>
                    </a:lnTo>
                    <a:lnTo>
                      <a:pt x="312193" y="330614"/>
                    </a:lnTo>
                    <a:lnTo>
                      <a:pt x="283618" y="316327"/>
                    </a:lnTo>
                    <a:lnTo>
                      <a:pt x="269330" y="335377"/>
                    </a:lnTo>
                    <a:lnTo>
                      <a:pt x="274171" y="346268"/>
                    </a:lnTo>
                    <a:lnTo>
                      <a:pt x="321168" y="441299"/>
                    </a:lnTo>
                    <a:lnTo>
                      <a:pt x="178485" y="464650"/>
                    </a:lnTo>
                    <a:lnTo>
                      <a:pt x="150211" y="400128"/>
                    </a:lnTo>
                    <a:lnTo>
                      <a:pt x="0" y="423287"/>
                    </a:lnTo>
                    <a:lnTo>
                      <a:pt x="49048" y="335799"/>
                    </a:lnTo>
                    <a:lnTo>
                      <a:pt x="6923" y="262722"/>
                    </a:lnTo>
                    <a:lnTo>
                      <a:pt x="9774" y="254414"/>
                    </a:lnTo>
                    <a:lnTo>
                      <a:pt x="137719" y="267737"/>
                    </a:lnTo>
                    <a:lnTo>
                      <a:pt x="159793" y="185358"/>
                    </a:lnTo>
                    <a:lnTo>
                      <a:pt x="250280" y="178214"/>
                    </a:lnTo>
                    <a:lnTo>
                      <a:pt x="269330" y="137733"/>
                    </a:lnTo>
                    <a:lnTo>
                      <a:pt x="262186" y="104396"/>
                    </a:lnTo>
                    <a:lnTo>
                      <a:pt x="300286" y="94871"/>
                    </a:lnTo>
                    <a:lnTo>
                      <a:pt x="324099" y="54389"/>
                    </a:lnTo>
                    <a:lnTo>
                      <a:pt x="307430" y="25814"/>
                    </a:lnTo>
                    <a:lnTo>
                      <a:pt x="313998" y="4595"/>
                    </a:lnTo>
                    <a:lnTo>
                      <a:pt x="409791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C6FA5F6-AB70-472E-8D7B-DADF14104173}"/>
                  </a:ext>
                </a:extLst>
              </p:cNvPr>
              <p:cNvSpPr/>
              <p:nvPr/>
            </p:nvSpPr>
            <p:spPr bwMode="auto">
              <a:xfrm>
                <a:off x="3308112" y="2813842"/>
                <a:ext cx="688550" cy="883237"/>
              </a:xfrm>
              <a:custGeom>
                <a:avLst/>
                <a:gdLst>
                  <a:gd name="connsiteX0" fmla="*/ 286040 w 688550"/>
                  <a:gd name="connsiteY0" fmla="*/ 0 h 883237"/>
                  <a:gd name="connsiteX1" fmla="*/ 286968 w 688550"/>
                  <a:gd name="connsiteY1" fmla="*/ 635 h 883237"/>
                  <a:gd name="connsiteX2" fmla="*/ 351344 w 688550"/>
                  <a:gd name="connsiteY2" fmla="*/ 5782 h 883237"/>
                  <a:gd name="connsiteX3" fmla="*/ 329885 w 688550"/>
                  <a:gd name="connsiteY3" fmla="*/ 113855 h 883237"/>
                  <a:gd name="connsiteX4" fmla="*/ 406523 w 688550"/>
                  <a:gd name="connsiteY4" fmla="*/ 185904 h 883237"/>
                  <a:gd name="connsiteX5" fmla="*/ 397326 w 688550"/>
                  <a:gd name="connsiteY5" fmla="*/ 237368 h 883237"/>
                  <a:gd name="connsiteX6" fmla="*/ 464768 w 688550"/>
                  <a:gd name="connsiteY6" fmla="*/ 288832 h 883237"/>
                  <a:gd name="connsiteX7" fmla="*/ 501554 w 688550"/>
                  <a:gd name="connsiteY7" fmla="*/ 273393 h 883237"/>
                  <a:gd name="connsiteX8" fmla="*/ 532209 w 688550"/>
                  <a:gd name="connsiteY8" fmla="*/ 304271 h 883237"/>
                  <a:gd name="connsiteX9" fmla="*/ 636436 w 688550"/>
                  <a:gd name="connsiteY9" fmla="*/ 322283 h 883237"/>
                  <a:gd name="connsiteX10" fmla="*/ 657895 w 688550"/>
                  <a:gd name="connsiteY10" fmla="*/ 358308 h 883237"/>
                  <a:gd name="connsiteX11" fmla="*/ 688550 w 688550"/>
                  <a:gd name="connsiteY11" fmla="*/ 458662 h 883237"/>
                  <a:gd name="connsiteX12" fmla="*/ 621109 w 688550"/>
                  <a:gd name="connsiteY12" fmla="*/ 458662 h 883237"/>
                  <a:gd name="connsiteX13" fmla="*/ 614978 w 688550"/>
                  <a:gd name="connsiteY13" fmla="*/ 502406 h 883237"/>
                  <a:gd name="connsiteX14" fmla="*/ 473964 w 688550"/>
                  <a:gd name="connsiteY14" fmla="*/ 597614 h 883237"/>
                  <a:gd name="connsiteX15" fmla="*/ 372802 w 688550"/>
                  <a:gd name="connsiteY15" fmla="*/ 659370 h 883237"/>
                  <a:gd name="connsiteX16" fmla="*/ 372802 w 688550"/>
                  <a:gd name="connsiteY16" fmla="*/ 726273 h 883237"/>
                  <a:gd name="connsiteX17" fmla="*/ 363606 w 688550"/>
                  <a:gd name="connsiteY17" fmla="*/ 803468 h 883237"/>
                  <a:gd name="connsiteX18" fmla="*/ 311492 w 688550"/>
                  <a:gd name="connsiteY18" fmla="*/ 883237 h 883237"/>
                  <a:gd name="connsiteX19" fmla="*/ 247116 w 688550"/>
                  <a:gd name="connsiteY19" fmla="*/ 844639 h 883237"/>
                  <a:gd name="connsiteX20" fmla="*/ 213395 w 688550"/>
                  <a:gd name="connsiteY20" fmla="*/ 759724 h 883237"/>
                  <a:gd name="connsiteX21" fmla="*/ 161282 w 688550"/>
                  <a:gd name="connsiteY21" fmla="*/ 615626 h 883237"/>
                  <a:gd name="connsiteX22" fmla="*/ 158216 w 688550"/>
                  <a:gd name="connsiteY22" fmla="*/ 481821 h 883237"/>
                  <a:gd name="connsiteX23" fmla="*/ 75447 w 688550"/>
                  <a:gd name="connsiteY23" fmla="*/ 502406 h 883237"/>
                  <a:gd name="connsiteX24" fmla="*/ 17203 w 688550"/>
                  <a:gd name="connsiteY24" fmla="*/ 461235 h 883237"/>
                  <a:gd name="connsiteX25" fmla="*/ 66251 w 688550"/>
                  <a:gd name="connsiteY25" fmla="*/ 440650 h 883237"/>
                  <a:gd name="connsiteX26" fmla="*/ 4941 w 688550"/>
                  <a:gd name="connsiteY26" fmla="*/ 432930 h 883237"/>
                  <a:gd name="connsiteX27" fmla="*/ 4941 w 688550"/>
                  <a:gd name="connsiteY27" fmla="*/ 402322 h 883237"/>
                  <a:gd name="connsiteX28" fmla="*/ 0 w 688550"/>
                  <a:gd name="connsiteY28" fmla="*/ 403414 h 883237"/>
                  <a:gd name="connsiteX29" fmla="*/ 1826 w 688550"/>
                  <a:gd name="connsiteY29" fmla="*/ 400846 h 883237"/>
                  <a:gd name="connsiteX30" fmla="*/ 47069 w 688550"/>
                  <a:gd name="connsiteY30" fmla="*/ 393702 h 883237"/>
                  <a:gd name="connsiteX31" fmla="*/ 111363 w 688550"/>
                  <a:gd name="connsiteY31" fmla="*/ 386558 h 883237"/>
                  <a:gd name="connsiteX32" fmla="*/ 63738 w 688550"/>
                  <a:gd name="connsiteY32" fmla="*/ 279402 h 883237"/>
                  <a:gd name="connsiteX33" fmla="*/ 78026 w 688550"/>
                  <a:gd name="connsiteY33" fmla="*/ 260352 h 883237"/>
                  <a:gd name="connsiteX34" fmla="*/ 106601 w 688550"/>
                  <a:gd name="connsiteY34" fmla="*/ 274639 h 883237"/>
                  <a:gd name="connsiteX35" fmla="*/ 135176 w 688550"/>
                  <a:gd name="connsiteY35" fmla="*/ 260352 h 883237"/>
                  <a:gd name="connsiteX36" fmla="*/ 218519 w 688550"/>
                  <a:gd name="connsiteY36" fmla="*/ 136527 h 883237"/>
                  <a:gd name="connsiteX37" fmla="*/ 247094 w 688550"/>
                  <a:gd name="connsiteY37" fmla="*/ 107952 h 883237"/>
                  <a:gd name="connsiteX38" fmla="*/ 199469 w 688550"/>
                  <a:gd name="connsiteY38" fmla="*/ 67471 h 883237"/>
                  <a:gd name="connsiteX39" fmla="*/ 197088 w 688550"/>
                  <a:gd name="connsiteY39" fmla="*/ 19846 h 883237"/>
                  <a:gd name="connsiteX40" fmla="*/ 268526 w 688550"/>
                  <a:gd name="connsiteY40" fmla="*/ 10321 h 883237"/>
                  <a:gd name="connsiteX41" fmla="*/ 286040 w 688550"/>
                  <a:gd name="connsiteY41" fmla="*/ 0 h 883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88550" h="883237">
                    <a:moveTo>
                      <a:pt x="286040" y="0"/>
                    </a:moveTo>
                    <a:lnTo>
                      <a:pt x="286968" y="635"/>
                    </a:lnTo>
                    <a:lnTo>
                      <a:pt x="351344" y="5782"/>
                    </a:lnTo>
                    <a:lnTo>
                      <a:pt x="329885" y="113855"/>
                    </a:lnTo>
                    <a:lnTo>
                      <a:pt x="406523" y="185904"/>
                    </a:lnTo>
                    <a:lnTo>
                      <a:pt x="397326" y="237368"/>
                    </a:lnTo>
                    <a:lnTo>
                      <a:pt x="464768" y="288832"/>
                    </a:lnTo>
                    <a:lnTo>
                      <a:pt x="501554" y="273393"/>
                    </a:lnTo>
                    <a:lnTo>
                      <a:pt x="532209" y="304271"/>
                    </a:lnTo>
                    <a:lnTo>
                      <a:pt x="636436" y="322283"/>
                    </a:lnTo>
                    <a:lnTo>
                      <a:pt x="657895" y="358308"/>
                    </a:lnTo>
                    <a:lnTo>
                      <a:pt x="688550" y="458662"/>
                    </a:lnTo>
                    <a:lnTo>
                      <a:pt x="621109" y="458662"/>
                    </a:lnTo>
                    <a:lnTo>
                      <a:pt x="614978" y="502406"/>
                    </a:lnTo>
                    <a:lnTo>
                      <a:pt x="473964" y="597614"/>
                    </a:lnTo>
                    <a:lnTo>
                      <a:pt x="372802" y="659370"/>
                    </a:lnTo>
                    <a:lnTo>
                      <a:pt x="372802" y="726273"/>
                    </a:lnTo>
                    <a:lnTo>
                      <a:pt x="363606" y="803468"/>
                    </a:lnTo>
                    <a:lnTo>
                      <a:pt x="311492" y="883237"/>
                    </a:lnTo>
                    <a:lnTo>
                      <a:pt x="247116" y="844639"/>
                    </a:lnTo>
                    <a:lnTo>
                      <a:pt x="213395" y="759724"/>
                    </a:lnTo>
                    <a:lnTo>
                      <a:pt x="161282" y="615626"/>
                    </a:lnTo>
                    <a:lnTo>
                      <a:pt x="158216" y="481821"/>
                    </a:lnTo>
                    <a:lnTo>
                      <a:pt x="75447" y="502406"/>
                    </a:lnTo>
                    <a:lnTo>
                      <a:pt x="17203" y="461235"/>
                    </a:lnTo>
                    <a:lnTo>
                      <a:pt x="66251" y="440650"/>
                    </a:lnTo>
                    <a:lnTo>
                      <a:pt x="4941" y="432930"/>
                    </a:lnTo>
                    <a:lnTo>
                      <a:pt x="4941" y="402322"/>
                    </a:lnTo>
                    <a:lnTo>
                      <a:pt x="0" y="403414"/>
                    </a:lnTo>
                    <a:lnTo>
                      <a:pt x="1826" y="400846"/>
                    </a:lnTo>
                    <a:lnTo>
                      <a:pt x="47069" y="393702"/>
                    </a:lnTo>
                    <a:lnTo>
                      <a:pt x="111363" y="386558"/>
                    </a:lnTo>
                    <a:lnTo>
                      <a:pt x="63738" y="279402"/>
                    </a:lnTo>
                    <a:lnTo>
                      <a:pt x="78026" y="260352"/>
                    </a:lnTo>
                    <a:lnTo>
                      <a:pt x="106601" y="274639"/>
                    </a:lnTo>
                    <a:lnTo>
                      <a:pt x="135176" y="260352"/>
                    </a:lnTo>
                    <a:lnTo>
                      <a:pt x="218519" y="136527"/>
                    </a:lnTo>
                    <a:lnTo>
                      <a:pt x="247094" y="107952"/>
                    </a:lnTo>
                    <a:lnTo>
                      <a:pt x="199469" y="67471"/>
                    </a:lnTo>
                    <a:lnTo>
                      <a:pt x="197088" y="19846"/>
                    </a:lnTo>
                    <a:lnTo>
                      <a:pt x="268526" y="10321"/>
                    </a:lnTo>
                    <a:lnTo>
                      <a:pt x="28604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21913"/>
                <a:endParaRPr kumimoji="0" lang="ja-JP" altLang="en-US" sz="2400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866753E6-E6A6-47E9-ABA0-794AF8B6BC33}"/>
                  </a:ext>
                </a:extLst>
              </p:cNvPr>
              <p:cNvSpPr/>
              <p:nvPr/>
            </p:nvSpPr>
            <p:spPr bwMode="auto">
              <a:xfrm>
                <a:off x="3052483" y="2716696"/>
                <a:ext cx="374136" cy="305110"/>
              </a:xfrm>
              <a:custGeom>
                <a:avLst/>
                <a:gdLst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45242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29915 w 374136"/>
                  <a:gd name="connsiteY19" fmla="*/ 36025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  <a:gd name="connsiteX0" fmla="*/ 318815 w 374136"/>
                  <a:gd name="connsiteY0" fmla="*/ 0 h 305110"/>
                  <a:gd name="connsiteX1" fmla="*/ 355488 w 374136"/>
                  <a:gd name="connsiteY1" fmla="*/ 46176 h 305110"/>
                  <a:gd name="connsiteX2" fmla="*/ 364035 w 374136"/>
                  <a:gd name="connsiteY2" fmla="*/ 45766 h 305110"/>
                  <a:gd name="connsiteX3" fmla="*/ 357467 w 374136"/>
                  <a:gd name="connsiteY3" fmla="*/ 66985 h 305110"/>
                  <a:gd name="connsiteX4" fmla="*/ 374136 w 374136"/>
                  <a:gd name="connsiteY4" fmla="*/ 95560 h 305110"/>
                  <a:gd name="connsiteX5" fmla="*/ 350323 w 374136"/>
                  <a:gd name="connsiteY5" fmla="*/ 136042 h 305110"/>
                  <a:gd name="connsiteX6" fmla="*/ 312223 w 374136"/>
                  <a:gd name="connsiteY6" fmla="*/ 145567 h 305110"/>
                  <a:gd name="connsiteX7" fmla="*/ 319367 w 374136"/>
                  <a:gd name="connsiteY7" fmla="*/ 178904 h 305110"/>
                  <a:gd name="connsiteX8" fmla="*/ 300317 w 374136"/>
                  <a:gd name="connsiteY8" fmla="*/ 219385 h 305110"/>
                  <a:gd name="connsiteX9" fmla="*/ 209830 w 374136"/>
                  <a:gd name="connsiteY9" fmla="*/ 226529 h 305110"/>
                  <a:gd name="connsiteX10" fmla="*/ 183636 w 374136"/>
                  <a:gd name="connsiteY10" fmla="*/ 305110 h 305110"/>
                  <a:gd name="connsiteX11" fmla="*/ 43142 w 374136"/>
                  <a:gd name="connsiteY11" fmla="*/ 290823 h 305110"/>
                  <a:gd name="connsiteX12" fmla="*/ 40835 w 374136"/>
                  <a:gd name="connsiteY12" fmla="*/ 293454 h 305110"/>
                  <a:gd name="connsiteX13" fmla="*/ 6131 w 374136"/>
                  <a:gd name="connsiteY13" fmla="*/ 283050 h 305110"/>
                  <a:gd name="connsiteX14" fmla="*/ 36786 w 374136"/>
                  <a:gd name="connsiteY14" fmla="*/ 257318 h 305110"/>
                  <a:gd name="connsiteX15" fmla="*/ 0 w 374136"/>
                  <a:gd name="connsiteY15" fmla="*/ 211001 h 305110"/>
                  <a:gd name="connsiteX16" fmla="*/ 15328 w 374136"/>
                  <a:gd name="connsiteY16" fmla="*/ 100354 h 305110"/>
                  <a:gd name="connsiteX17" fmla="*/ 67442 w 374136"/>
                  <a:gd name="connsiteY17" fmla="*/ 108074 h 305110"/>
                  <a:gd name="connsiteX18" fmla="*/ 177801 w 374136"/>
                  <a:gd name="connsiteY18" fmla="*/ 23159 h 305110"/>
                  <a:gd name="connsiteX19" fmla="*/ 237059 w 374136"/>
                  <a:gd name="connsiteY19" fmla="*/ 38406 h 305110"/>
                  <a:gd name="connsiteX20" fmla="*/ 261911 w 374136"/>
                  <a:gd name="connsiteY20" fmla="*/ 59183 h 305110"/>
                  <a:gd name="connsiteX21" fmla="*/ 318815 w 374136"/>
                  <a:gd name="connsiteY21" fmla="*/ 0 h 305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74136" h="305110">
                    <a:moveTo>
                      <a:pt x="318815" y="0"/>
                    </a:moveTo>
                    <a:lnTo>
                      <a:pt x="355488" y="46176"/>
                    </a:lnTo>
                    <a:lnTo>
                      <a:pt x="364035" y="45766"/>
                    </a:lnTo>
                    <a:lnTo>
                      <a:pt x="357467" y="66985"/>
                    </a:lnTo>
                    <a:lnTo>
                      <a:pt x="374136" y="95560"/>
                    </a:lnTo>
                    <a:lnTo>
                      <a:pt x="350323" y="136042"/>
                    </a:lnTo>
                    <a:lnTo>
                      <a:pt x="312223" y="145567"/>
                    </a:lnTo>
                    <a:lnTo>
                      <a:pt x="319367" y="178904"/>
                    </a:lnTo>
                    <a:lnTo>
                      <a:pt x="300317" y="219385"/>
                    </a:lnTo>
                    <a:lnTo>
                      <a:pt x="209830" y="226529"/>
                    </a:lnTo>
                    <a:lnTo>
                      <a:pt x="183636" y="305110"/>
                    </a:lnTo>
                    <a:lnTo>
                      <a:pt x="43142" y="290823"/>
                    </a:lnTo>
                    <a:lnTo>
                      <a:pt x="40835" y="293454"/>
                    </a:lnTo>
                    <a:lnTo>
                      <a:pt x="6131" y="283050"/>
                    </a:lnTo>
                    <a:lnTo>
                      <a:pt x="36786" y="257318"/>
                    </a:lnTo>
                    <a:lnTo>
                      <a:pt x="0" y="211001"/>
                    </a:lnTo>
                    <a:lnTo>
                      <a:pt x="15328" y="100354"/>
                    </a:lnTo>
                    <a:lnTo>
                      <a:pt x="67442" y="108074"/>
                    </a:lnTo>
                    <a:lnTo>
                      <a:pt x="177801" y="23159"/>
                    </a:lnTo>
                    <a:lnTo>
                      <a:pt x="237059" y="38406"/>
                    </a:lnTo>
                    <a:lnTo>
                      <a:pt x="261911" y="59183"/>
                    </a:lnTo>
                    <a:lnTo>
                      <a:pt x="318815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wrap="square" anchor="ctr">
                <a:noAutofit/>
              </a:bodyPr>
              <a:lstStyle/>
              <a:p>
                <a:pPr marL="0" marR="0" lvl="0" indent="0" algn="ctr" defTabSz="122191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487" name="矢印: 下 486">
            <a:extLst>
              <a:ext uri="{FF2B5EF4-FFF2-40B4-BE49-F238E27FC236}">
                <a16:creationId xmlns:a16="http://schemas.microsoft.com/office/drawing/2014/main" id="{18EF93D6-7D08-4211-A4D9-771D12EB60DE}"/>
              </a:ext>
            </a:extLst>
          </p:cNvPr>
          <p:cNvSpPr/>
          <p:nvPr/>
        </p:nvSpPr>
        <p:spPr>
          <a:xfrm>
            <a:off x="2142246" y="3173435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88" name="正方形/長方形 487">
            <a:extLst>
              <a:ext uri="{FF2B5EF4-FFF2-40B4-BE49-F238E27FC236}">
                <a16:creationId xmlns:a16="http://schemas.microsoft.com/office/drawing/2014/main" id="{9CA2E048-DBE8-4453-8D6B-1976B0A63511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42D1D688-C94B-4DE5-B75E-9F3992250B67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答え：ケニア共和国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405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19164</TotalTime>
  <Words>384</Words>
  <Application>Microsoft Office PowerPoint</Application>
  <PresentationFormat>ワイド画面</PresentationFormat>
  <Paragraphs>165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9" baseType="lpstr">
      <vt:lpstr>メイリオ</vt:lpstr>
      <vt:lpstr>游ゴシック</vt:lpstr>
      <vt:lpstr>游ゴシック Light</vt:lpstr>
      <vt:lpstr>Arial</vt:lpstr>
      <vt:lpstr>Calibri</vt:lpstr>
      <vt:lpstr>Impact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anm007_世界の国旗クイズ_アフリカ編</dc:title>
  <dc:subject>anm007_世界の国旗クイズ_アフリカ編</dc:subject>
  <dc:creator>でじけろお</dc:creator>
  <cp:revision>1</cp:revision>
  <dcterms:created xsi:type="dcterms:W3CDTF">2018-12-11T01:47:04Z</dcterms:created>
  <dcterms:modified xsi:type="dcterms:W3CDTF">2020-05-27T06:58:59Z</dcterms:modified>
  <cp:version>1</cp:version>
</cp:coreProperties>
</file>